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2.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7.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8.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9.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0.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1.xml" ContentType="application/vnd.openxmlformats-officedocument.themeOverride+xml"/>
  <Override PartName="/ppt/notesSlides/notesSlide77.xml" ContentType="application/vnd.openxmlformats-officedocument.presentationml.notesSlide+xml"/>
  <Override PartName="/ppt/tags/tag1.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media/audio1.bin" ContentType="audio/unknown"/>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838" r:id="rId3"/>
    <p:sldMasterId id="2147483988" r:id="rId4"/>
    <p:sldMasterId id="2147484123" r:id="rId5"/>
    <p:sldMasterId id="2147484432" r:id="rId6"/>
    <p:sldMasterId id="2147484716" r:id="rId7"/>
    <p:sldMasterId id="2147484729" r:id="rId8"/>
    <p:sldMasterId id="2147484742" r:id="rId9"/>
    <p:sldMasterId id="2147484754" r:id="rId10"/>
    <p:sldMasterId id="2147485801" r:id="rId11"/>
    <p:sldMasterId id="2147485803" r:id="rId12"/>
    <p:sldMasterId id="2147486167" r:id="rId13"/>
    <p:sldMasterId id="2147486199" r:id="rId14"/>
    <p:sldMasterId id="2147486211" r:id="rId15"/>
    <p:sldMasterId id="2147486224" r:id="rId16"/>
    <p:sldMasterId id="2147486236" r:id="rId17"/>
    <p:sldMasterId id="2147486249" r:id="rId18"/>
    <p:sldMasterId id="2147486261" r:id="rId19"/>
    <p:sldMasterId id="2147486288" r:id="rId20"/>
    <p:sldMasterId id="2147486300" r:id="rId21"/>
    <p:sldMasterId id="2147486361" r:id="rId22"/>
    <p:sldMasterId id="2147486373" r:id="rId23"/>
    <p:sldMasterId id="2147486387" r:id="rId24"/>
    <p:sldMasterId id="2147486412" r:id="rId25"/>
    <p:sldMasterId id="2147486424" r:id="rId26"/>
    <p:sldMasterId id="2147486436" r:id="rId27"/>
    <p:sldMasterId id="2147486449" r:id="rId28"/>
    <p:sldMasterId id="2147486461" r:id="rId29"/>
    <p:sldMasterId id="2147486477" r:id="rId30"/>
    <p:sldMasterId id="2147486489" r:id="rId31"/>
    <p:sldMasterId id="2147486501" r:id="rId32"/>
    <p:sldMasterId id="2147486513" r:id="rId33"/>
    <p:sldMasterId id="2147486525" r:id="rId34"/>
    <p:sldMasterId id="2147486537" r:id="rId35"/>
  </p:sldMasterIdLst>
  <p:notesMasterIdLst>
    <p:notesMasterId r:id="rId255"/>
  </p:notesMasterIdLst>
  <p:sldIdLst>
    <p:sldId id="437" r:id="rId36"/>
    <p:sldId id="784" r:id="rId37"/>
    <p:sldId id="785" r:id="rId38"/>
    <p:sldId id="786" r:id="rId39"/>
    <p:sldId id="787" r:id="rId40"/>
    <p:sldId id="788" r:id="rId41"/>
    <p:sldId id="431" r:id="rId42"/>
    <p:sldId id="790" r:id="rId43"/>
    <p:sldId id="791" r:id="rId44"/>
    <p:sldId id="944" r:id="rId45"/>
    <p:sldId id="945" r:id="rId46"/>
    <p:sldId id="794" r:id="rId47"/>
    <p:sldId id="795" r:id="rId48"/>
    <p:sldId id="796" r:id="rId49"/>
    <p:sldId id="797" r:id="rId50"/>
    <p:sldId id="798" r:id="rId51"/>
    <p:sldId id="799" r:id="rId52"/>
    <p:sldId id="800" r:id="rId53"/>
    <p:sldId id="801" r:id="rId54"/>
    <p:sldId id="495" r:id="rId55"/>
    <p:sldId id="462" r:id="rId56"/>
    <p:sldId id="802" r:id="rId57"/>
    <p:sldId id="803" r:id="rId58"/>
    <p:sldId id="804" r:id="rId59"/>
    <p:sldId id="296" r:id="rId60"/>
    <p:sldId id="297" r:id="rId61"/>
    <p:sldId id="806" r:id="rId62"/>
    <p:sldId id="807" r:id="rId63"/>
    <p:sldId id="946" r:id="rId64"/>
    <p:sldId id="572" r:id="rId65"/>
    <p:sldId id="573" r:id="rId66"/>
    <p:sldId id="441" r:id="rId67"/>
    <p:sldId id="947" r:id="rId68"/>
    <p:sldId id="957" r:id="rId69"/>
    <p:sldId id="808" r:id="rId70"/>
    <p:sldId id="948" r:id="rId71"/>
    <p:sldId id="809" r:id="rId72"/>
    <p:sldId id="949" r:id="rId73"/>
    <p:sldId id="810" r:id="rId74"/>
    <p:sldId id="811" r:id="rId75"/>
    <p:sldId id="812" r:id="rId76"/>
    <p:sldId id="813" r:id="rId77"/>
    <p:sldId id="814" r:id="rId78"/>
    <p:sldId id="815" r:id="rId79"/>
    <p:sldId id="816" r:id="rId80"/>
    <p:sldId id="817" r:id="rId81"/>
    <p:sldId id="818" r:id="rId82"/>
    <p:sldId id="819" r:id="rId83"/>
    <p:sldId id="950" r:id="rId84"/>
    <p:sldId id="951" r:id="rId85"/>
    <p:sldId id="820" r:id="rId86"/>
    <p:sldId id="401" r:id="rId87"/>
    <p:sldId id="821" r:id="rId88"/>
    <p:sldId id="822" r:id="rId89"/>
    <p:sldId id="823" r:id="rId90"/>
    <p:sldId id="824" r:id="rId91"/>
    <p:sldId id="825" r:id="rId92"/>
    <p:sldId id="826" r:id="rId93"/>
    <p:sldId id="402" r:id="rId94"/>
    <p:sldId id="827" r:id="rId95"/>
    <p:sldId id="403" r:id="rId96"/>
    <p:sldId id="828" r:id="rId97"/>
    <p:sldId id="404" r:id="rId98"/>
    <p:sldId id="829" r:id="rId99"/>
    <p:sldId id="405" r:id="rId100"/>
    <p:sldId id="830" r:id="rId101"/>
    <p:sldId id="831" r:id="rId102"/>
    <p:sldId id="832" r:id="rId103"/>
    <p:sldId id="833" r:id="rId104"/>
    <p:sldId id="834" r:id="rId105"/>
    <p:sldId id="952" r:id="rId106"/>
    <p:sldId id="406" r:id="rId107"/>
    <p:sldId id="835" r:id="rId108"/>
    <p:sldId id="836" r:id="rId109"/>
    <p:sldId id="407" r:id="rId110"/>
    <p:sldId id="837" r:id="rId111"/>
    <p:sldId id="838" r:id="rId112"/>
    <p:sldId id="839" r:id="rId113"/>
    <p:sldId id="840" r:id="rId114"/>
    <p:sldId id="962" r:id="rId115"/>
    <p:sldId id="842" r:id="rId116"/>
    <p:sldId id="843" r:id="rId117"/>
    <p:sldId id="844" r:id="rId118"/>
    <p:sldId id="845" r:id="rId119"/>
    <p:sldId id="846" r:id="rId120"/>
    <p:sldId id="847" r:id="rId121"/>
    <p:sldId id="848" r:id="rId122"/>
    <p:sldId id="849" r:id="rId123"/>
    <p:sldId id="850" r:id="rId124"/>
    <p:sldId id="761" r:id="rId125"/>
    <p:sldId id="302" r:id="rId126"/>
    <p:sldId id="780" r:id="rId127"/>
    <p:sldId id="264" r:id="rId128"/>
    <p:sldId id="851" r:id="rId129"/>
    <p:sldId id="852" r:id="rId130"/>
    <p:sldId id="782" r:id="rId131"/>
    <p:sldId id="574" r:id="rId132"/>
    <p:sldId id="781" r:id="rId133"/>
    <p:sldId id="853" r:id="rId134"/>
    <p:sldId id="783" r:id="rId135"/>
    <p:sldId id="854" r:id="rId136"/>
    <p:sldId id="855" r:id="rId137"/>
    <p:sldId id="408" r:id="rId138"/>
    <p:sldId id="856" r:id="rId139"/>
    <p:sldId id="857" r:id="rId140"/>
    <p:sldId id="409" r:id="rId141"/>
    <p:sldId id="858" r:id="rId142"/>
    <p:sldId id="410" r:id="rId143"/>
    <p:sldId id="953" r:id="rId144"/>
    <p:sldId id="860" r:id="rId145"/>
    <p:sldId id="861" r:id="rId146"/>
    <p:sldId id="862" r:id="rId147"/>
    <p:sldId id="863" r:id="rId148"/>
    <p:sldId id="864" r:id="rId149"/>
    <p:sldId id="865" r:id="rId150"/>
    <p:sldId id="866" r:id="rId151"/>
    <p:sldId id="867" r:id="rId152"/>
    <p:sldId id="868" r:id="rId153"/>
    <p:sldId id="869" r:id="rId154"/>
    <p:sldId id="411" r:id="rId155"/>
    <p:sldId id="870" r:id="rId156"/>
    <p:sldId id="871" r:id="rId157"/>
    <p:sldId id="872" r:id="rId158"/>
    <p:sldId id="873" r:id="rId159"/>
    <p:sldId id="874" r:id="rId160"/>
    <p:sldId id="875" r:id="rId161"/>
    <p:sldId id="876" r:id="rId162"/>
    <p:sldId id="877" r:id="rId163"/>
    <p:sldId id="878" r:id="rId164"/>
    <p:sldId id="879" r:id="rId165"/>
    <p:sldId id="412" r:id="rId166"/>
    <p:sldId id="880" r:id="rId167"/>
    <p:sldId id="881" r:id="rId168"/>
    <p:sldId id="882" r:id="rId169"/>
    <p:sldId id="883" r:id="rId170"/>
    <p:sldId id="327" r:id="rId171"/>
    <p:sldId id="885" r:id="rId172"/>
    <p:sldId id="413" r:id="rId173"/>
    <p:sldId id="886" r:id="rId174"/>
    <p:sldId id="887" r:id="rId175"/>
    <p:sldId id="888" r:id="rId176"/>
    <p:sldId id="889" r:id="rId177"/>
    <p:sldId id="890" r:id="rId178"/>
    <p:sldId id="891" r:id="rId179"/>
    <p:sldId id="414" r:id="rId180"/>
    <p:sldId id="892" r:id="rId181"/>
    <p:sldId id="415" r:id="rId182"/>
    <p:sldId id="893" r:id="rId183"/>
    <p:sldId id="894" r:id="rId184"/>
    <p:sldId id="895" r:id="rId185"/>
    <p:sldId id="896" r:id="rId186"/>
    <p:sldId id="960" r:id="rId187"/>
    <p:sldId id="897" r:id="rId188"/>
    <p:sldId id="416" r:id="rId189"/>
    <p:sldId id="898" r:id="rId190"/>
    <p:sldId id="417" r:id="rId191"/>
    <p:sldId id="899" r:id="rId192"/>
    <p:sldId id="900" r:id="rId193"/>
    <p:sldId id="418" r:id="rId194"/>
    <p:sldId id="901" r:id="rId195"/>
    <p:sldId id="902" r:id="rId196"/>
    <p:sldId id="903" r:id="rId197"/>
    <p:sldId id="556" r:id="rId198"/>
    <p:sldId id="904" r:id="rId199"/>
    <p:sldId id="905" r:id="rId200"/>
    <p:sldId id="559" r:id="rId201"/>
    <p:sldId id="906" r:id="rId202"/>
    <p:sldId id="561" r:id="rId203"/>
    <p:sldId id="907" r:id="rId204"/>
    <p:sldId id="422" r:id="rId205"/>
    <p:sldId id="908" r:id="rId206"/>
    <p:sldId id="423" r:id="rId207"/>
    <p:sldId id="909" r:id="rId208"/>
    <p:sldId id="910" r:id="rId209"/>
    <p:sldId id="911" r:id="rId210"/>
    <p:sldId id="424" r:id="rId211"/>
    <p:sldId id="912" r:id="rId212"/>
    <p:sldId id="753" r:id="rId213"/>
    <p:sldId id="769" r:id="rId214"/>
    <p:sldId id="768" r:id="rId215"/>
    <p:sldId id="770" r:id="rId216"/>
    <p:sldId id="913" r:id="rId217"/>
    <p:sldId id="914" r:id="rId218"/>
    <p:sldId id="522" r:id="rId219"/>
    <p:sldId id="915" r:id="rId220"/>
    <p:sldId id="916" r:id="rId221"/>
    <p:sldId id="917" r:id="rId222"/>
    <p:sldId id="918" r:id="rId223"/>
    <p:sldId id="919" r:id="rId224"/>
    <p:sldId id="920" r:id="rId225"/>
    <p:sldId id="921" r:id="rId226"/>
    <p:sldId id="922" r:id="rId227"/>
    <p:sldId id="923" r:id="rId228"/>
    <p:sldId id="924" r:id="rId229"/>
    <p:sldId id="925" r:id="rId230"/>
    <p:sldId id="926" r:id="rId231"/>
    <p:sldId id="506" r:id="rId232"/>
    <p:sldId id="927" r:id="rId233"/>
    <p:sldId id="928" r:id="rId234"/>
    <p:sldId id="929" r:id="rId235"/>
    <p:sldId id="961" r:id="rId236"/>
    <p:sldId id="934" r:id="rId237"/>
    <p:sldId id="931" r:id="rId238"/>
    <p:sldId id="932" r:id="rId239"/>
    <p:sldId id="933" r:id="rId240"/>
    <p:sldId id="515" r:id="rId241"/>
    <p:sldId id="935" r:id="rId242"/>
    <p:sldId id="936" r:id="rId243"/>
    <p:sldId id="937" r:id="rId244"/>
    <p:sldId id="938" r:id="rId245"/>
    <p:sldId id="939" r:id="rId246"/>
    <p:sldId id="940" r:id="rId247"/>
    <p:sldId id="941" r:id="rId248"/>
    <p:sldId id="942" r:id="rId249"/>
    <p:sldId id="943" r:id="rId250"/>
    <p:sldId id="956" r:id="rId251"/>
    <p:sldId id="963" r:id="rId252"/>
    <p:sldId id="333" r:id="rId253"/>
    <p:sldId id="576" r:id="rId25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C3C8811E-92FA-9D45-A9C1-C6430580F42A}">
          <p14:sldIdLst>
            <p14:sldId id="437"/>
            <p14:sldId id="784"/>
            <p14:sldId id="785"/>
            <p14:sldId id="786"/>
            <p14:sldId id="787"/>
            <p14:sldId id="788"/>
            <p14:sldId id="431"/>
            <p14:sldId id="790"/>
            <p14:sldId id="791"/>
            <p14:sldId id="944"/>
            <p14:sldId id="945"/>
            <p14:sldId id="794"/>
            <p14:sldId id="795"/>
            <p14:sldId id="796"/>
            <p14:sldId id="797"/>
            <p14:sldId id="798"/>
            <p14:sldId id="799"/>
            <p14:sldId id="800"/>
            <p14:sldId id="801"/>
            <p14:sldId id="495"/>
          </p14:sldIdLst>
        </p14:section>
        <p14:section name="Introduction" id="{0653D0B7-0BDA-2740-BAC8-D316B02222FD}">
          <p14:sldIdLst>
            <p14:sldId id="462"/>
            <p14:sldId id="802"/>
            <p14:sldId id="803"/>
            <p14:sldId id="804"/>
            <p14:sldId id="296"/>
            <p14:sldId id="297"/>
            <p14:sldId id="806"/>
            <p14:sldId id="807"/>
            <p14:sldId id="946"/>
            <p14:sldId id="572"/>
            <p14:sldId id="573"/>
          </p14:sldIdLst>
        </p14:section>
        <p14:section name="Sermon" id="{46440329-ED01-5946-A37C-CF46B3DB83F8}">
          <p14:sldIdLst>
            <p14:sldId id="441"/>
            <p14:sldId id="947"/>
            <p14:sldId id="957"/>
            <p14:sldId id="808"/>
            <p14:sldId id="948"/>
            <p14:sldId id="809"/>
            <p14:sldId id="949"/>
            <p14:sldId id="810"/>
            <p14:sldId id="811"/>
            <p14:sldId id="812"/>
            <p14:sldId id="813"/>
            <p14:sldId id="814"/>
            <p14:sldId id="815"/>
            <p14:sldId id="816"/>
            <p14:sldId id="817"/>
            <p14:sldId id="818"/>
            <p14:sldId id="819"/>
            <p14:sldId id="950"/>
            <p14:sldId id="951"/>
            <p14:sldId id="820"/>
          </p14:sldIdLst>
        </p14:section>
        <p14:section name="Chapters" id="{16500CC5-A48C-2449-B5A9-4F4CAABFEB42}">
          <p14:sldIdLst>
            <p14:sldId id="401"/>
            <p14:sldId id="821"/>
            <p14:sldId id="822"/>
            <p14:sldId id="823"/>
            <p14:sldId id="824"/>
            <p14:sldId id="825"/>
            <p14:sldId id="826"/>
            <p14:sldId id="402"/>
            <p14:sldId id="827"/>
            <p14:sldId id="403"/>
            <p14:sldId id="828"/>
            <p14:sldId id="404"/>
            <p14:sldId id="829"/>
            <p14:sldId id="405"/>
            <p14:sldId id="830"/>
            <p14:sldId id="831"/>
            <p14:sldId id="832"/>
            <p14:sldId id="833"/>
            <p14:sldId id="834"/>
            <p14:sldId id="952"/>
            <p14:sldId id="406"/>
            <p14:sldId id="835"/>
            <p14:sldId id="836"/>
            <p14:sldId id="407"/>
            <p14:sldId id="837"/>
            <p14:sldId id="838"/>
            <p14:sldId id="839"/>
            <p14:sldId id="840"/>
            <p14:sldId id="962"/>
            <p14:sldId id="842"/>
            <p14:sldId id="843"/>
            <p14:sldId id="844"/>
            <p14:sldId id="845"/>
            <p14:sldId id="846"/>
            <p14:sldId id="847"/>
            <p14:sldId id="848"/>
            <p14:sldId id="849"/>
            <p14:sldId id="850"/>
            <p14:sldId id="761"/>
            <p14:sldId id="302"/>
            <p14:sldId id="780"/>
            <p14:sldId id="264"/>
            <p14:sldId id="851"/>
            <p14:sldId id="852"/>
            <p14:sldId id="782"/>
            <p14:sldId id="574"/>
            <p14:sldId id="781"/>
            <p14:sldId id="853"/>
            <p14:sldId id="783"/>
            <p14:sldId id="854"/>
            <p14:sldId id="855"/>
            <p14:sldId id="408"/>
            <p14:sldId id="856"/>
            <p14:sldId id="857"/>
            <p14:sldId id="409"/>
            <p14:sldId id="858"/>
            <p14:sldId id="410"/>
            <p14:sldId id="953"/>
            <p14:sldId id="860"/>
            <p14:sldId id="861"/>
            <p14:sldId id="862"/>
            <p14:sldId id="863"/>
            <p14:sldId id="864"/>
            <p14:sldId id="865"/>
            <p14:sldId id="866"/>
            <p14:sldId id="867"/>
            <p14:sldId id="868"/>
            <p14:sldId id="869"/>
            <p14:sldId id="411"/>
            <p14:sldId id="870"/>
            <p14:sldId id="871"/>
            <p14:sldId id="872"/>
            <p14:sldId id="873"/>
            <p14:sldId id="874"/>
            <p14:sldId id="875"/>
            <p14:sldId id="876"/>
            <p14:sldId id="877"/>
            <p14:sldId id="878"/>
            <p14:sldId id="879"/>
            <p14:sldId id="412"/>
            <p14:sldId id="880"/>
            <p14:sldId id="881"/>
            <p14:sldId id="882"/>
            <p14:sldId id="883"/>
            <p14:sldId id="327"/>
            <p14:sldId id="885"/>
            <p14:sldId id="413"/>
            <p14:sldId id="886"/>
            <p14:sldId id="887"/>
            <p14:sldId id="888"/>
            <p14:sldId id="889"/>
            <p14:sldId id="890"/>
            <p14:sldId id="891"/>
            <p14:sldId id="414"/>
            <p14:sldId id="892"/>
            <p14:sldId id="415"/>
            <p14:sldId id="893"/>
            <p14:sldId id="894"/>
            <p14:sldId id="895"/>
            <p14:sldId id="896"/>
            <p14:sldId id="960"/>
            <p14:sldId id="897"/>
            <p14:sldId id="416"/>
            <p14:sldId id="898"/>
            <p14:sldId id="417"/>
            <p14:sldId id="899"/>
            <p14:sldId id="900"/>
            <p14:sldId id="418"/>
            <p14:sldId id="901"/>
            <p14:sldId id="902"/>
            <p14:sldId id="903"/>
            <p14:sldId id="556"/>
            <p14:sldId id="904"/>
            <p14:sldId id="905"/>
            <p14:sldId id="559"/>
            <p14:sldId id="906"/>
            <p14:sldId id="561"/>
            <p14:sldId id="907"/>
            <p14:sldId id="422"/>
            <p14:sldId id="908"/>
            <p14:sldId id="423"/>
            <p14:sldId id="909"/>
            <p14:sldId id="910"/>
            <p14:sldId id="911"/>
            <p14:sldId id="424"/>
            <p14:sldId id="912"/>
            <p14:sldId id="753"/>
            <p14:sldId id="769"/>
            <p14:sldId id="768"/>
            <p14:sldId id="770"/>
            <p14:sldId id="913"/>
            <p14:sldId id="914"/>
            <p14:sldId id="522"/>
            <p14:sldId id="915"/>
            <p14:sldId id="916"/>
            <p14:sldId id="917"/>
            <p14:sldId id="918"/>
          </p14:sldIdLst>
        </p14:section>
        <p14:section name="Conclusion" id="{F6E8159A-DBE4-8D42-9E5B-C4C26D61FA67}">
          <p14:sldIdLst>
            <p14:sldId id="919"/>
            <p14:sldId id="920"/>
            <p14:sldId id="921"/>
            <p14:sldId id="922"/>
            <p14:sldId id="923"/>
            <p14:sldId id="924"/>
            <p14:sldId id="925"/>
            <p14:sldId id="926"/>
            <p14:sldId id="506"/>
            <p14:sldId id="927"/>
            <p14:sldId id="928"/>
            <p14:sldId id="929"/>
            <p14:sldId id="961"/>
            <p14:sldId id="934"/>
            <p14:sldId id="931"/>
            <p14:sldId id="932"/>
            <p14:sldId id="933"/>
            <p14:sldId id="515"/>
            <p14:sldId id="935"/>
          </p14:sldIdLst>
        </p14:section>
        <p14:section name="Supplements" id="{9D7EBA40-704A-0A43-8420-7108B4573F0F}">
          <p14:sldIdLst>
            <p14:sldId id="936"/>
            <p14:sldId id="937"/>
            <p14:sldId id="938"/>
            <p14:sldId id="939"/>
            <p14:sldId id="940"/>
            <p14:sldId id="941"/>
            <p14:sldId id="942"/>
            <p14:sldId id="943"/>
            <p14:sldId id="956"/>
            <p14:sldId id="963"/>
            <p14:sldId id="333"/>
            <p14:sldId id="5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E005E"/>
    <a:srgbClr val="460046"/>
    <a:srgbClr val="FF0000"/>
    <a:srgbClr val="66FFFF"/>
    <a:srgbClr val="FC4F02"/>
    <a:srgbClr val="FFFFFF"/>
    <a:srgbClr val="003300"/>
    <a:srgbClr val="0000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44" autoAdjust="0"/>
    <p:restoredTop sz="88098" autoAdjust="0"/>
  </p:normalViewPr>
  <p:slideViewPr>
    <p:cSldViewPr>
      <p:cViewPr varScale="1">
        <p:scale>
          <a:sx n="97" d="100"/>
          <a:sy n="97" d="100"/>
        </p:scale>
        <p:origin x="208" y="1016"/>
      </p:cViewPr>
      <p:guideLst>
        <p:guide orient="horz" pos="2160"/>
        <p:guide pos="2880"/>
      </p:guideLst>
    </p:cSldViewPr>
  </p:slideViewPr>
  <p:outlineViewPr>
    <p:cViewPr>
      <p:scale>
        <a:sx n="33" d="100"/>
        <a:sy n="33" d="100"/>
      </p:scale>
      <p:origin x="0" y="1256"/>
    </p:cViewPr>
  </p:outlineViewPr>
  <p:notesTextViewPr>
    <p:cViewPr>
      <p:scale>
        <a:sx n="100" d="100"/>
        <a:sy n="100" d="100"/>
      </p:scale>
      <p:origin x="0" y="-88"/>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slide" Target="slides/slide135.xml"/><Relationship Id="rId191" Type="http://schemas.openxmlformats.org/officeDocument/2006/relationships/slide" Target="slides/slide156.xml"/><Relationship Id="rId205" Type="http://schemas.openxmlformats.org/officeDocument/2006/relationships/slide" Target="slides/slide170.xml"/><Relationship Id="rId226" Type="http://schemas.openxmlformats.org/officeDocument/2006/relationships/slide" Target="slides/slide191.xml"/><Relationship Id="rId247" Type="http://schemas.openxmlformats.org/officeDocument/2006/relationships/slide" Target="slides/slide212.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16" Type="http://schemas.openxmlformats.org/officeDocument/2006/relationships/slide" Target="slides/slide181.xml"/><Relationship Id="rId237" Type="http://schemas.openxmlformats.org/officeDocument/2006/relationships/slide" Target="slides/slide202.xml"/><Relationship Id="rId258"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248" Type="http://schemas.openxmlformats.org/officeDocument/2006/relationships/slide" Target="slides/slide21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203.xml"/><Relationship Id="rId259"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84.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13" Type="http://schemas.openxmlformats.org/officeDocument/2006/relationships/slideMaster" Target="slideMasters/slideMaster13.xml"/><Relationship Id="rId109" Type="http://schemas.openxmlformats.org/officeDocument/2006/relationships/slide" Target="slides/slide74.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250" Type="http://schemas.openxmlformats.org/officeDocument/2006/relationships/slide" Target="slides/slide215.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240"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9" Type="http://schemas.openxmlformats.org/officeDocument/2006/relationships/slideMaster" Target="slideMasters/slideMaster9.xml"/><Relationship Id="rId210" Type="http://schemas.openxmlformats.org/officeDocument/2006/relationships/slide" Target="slides/slide175.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notesMaster" Target="notesMasters/notesMaster1.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presProps" Target="presProps.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607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8C7BE9E0-2496-5846-B874-2AB31239707C}" type="slidenum">
              <a:rPr lang="en-US"/>
              <a:pPr>
                <a:defRPr/>
              </a:pPr>
              <a:t>‹#›</a:t>
            </a:fld>
            <a:endParaRPr lang="en-US"/>
          </a:p>
        </p:txBody>
      </p:sp>
    </p:spTree>
    <p:extLst>
      <p:ext uri="{BB962C8B-B14F-4D97-AF65-F5344CB8AC3E}">
        <p14:creationId xmlns:p14="http://schemas.microsoft.com/office/powerpoint/2010/main" val="2215394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umcdiscipleship.org/resources/history-of-hymns-introduction" TargetMode="External"/><Relationship Id="rId2" Type="http://schemas.openxmlformats.org/officeDocument/2006/relationships/slide" Target="../slides/slide201.xml"/><Relationship Id="rId1" Type="http://schemas.openxmlformats.org/officeDocument/2006/relationships/notesMaster" Target="../notesMasters/notesMaster1.xml"/><Relationship Id="rId4" Type="http://schemas.openxmlformats.org/officeDocument/2006/relationships/hyperlink" Target="https://www.crossway.org/authors/gregory-forster/"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77.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ferrelljenkins.wordpress.com/2010/08/18/araunahs-threshing-floor/" TargetMode="External"/><Relationship Id="rId2" Type="http://schemas.openxmlformats.org/officeDocument/2006/relationships/slide" Target="../slides/slide182.xml"/><Relationship Id="rId1" Type="http://schemas.openxmlformats.org/officeDocument/2006/relationships/notesMaster" Target="../notesMasters/notesMaster1.xml"/><Relationship Id="rId4" Type="http://schemas.openxmlformats.org/officeDocument/2006/relationships/hyperlink" Target="https://ferrelljenkins.wordpress.com/2010/08/18/araunahs-threshing-floor/#comment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annomundi.com/history/bryant.htm" TargetMode="External"/><Relationship Id="rId3" Type="http://schemas.openxmlformats.org/officeDocument/2006/relationships/hyperlink" Target="http://annomundi.com/mike.htm" TargetMode="External"/><Relationship Id="rId7" Type="http://schemas.openxmlformats.org/officeDocument/2006/relationships/hyperlink" Target="http://annomundi.com/bible/jesus_centre_of_history.htm#world_english_bible" TargetMode="External"/><Relationship Id="rId2" Type="http://schemas.openxmlformats.org/officeDocument/2006/relationships/slide" Target="../slides/slide184.xml"/><Relationship Id="rId1" Type="http://schemas.openxmlformats.org/officeDocument/2006/relationships/notesMaster" Target="../notesMasters/notesMaster1.xml"/><Relationship Id="rId6" Type="http://schemas.openxmlformats.org/officeDocument/2006/relationships/hyperlink" Target="http://annomundi.com/bible/impossible_theology.htm" TargetMode="External"/><Relationship Id="rId5" Type="http://schemas.openxmlformats.org/officeDocument/2006/relationships/hyperlink" Target="http://annomundi.com/bible/jesus_centre_of_history.htm#bryant" TargetMode="External"/><Relationship Id="rId4" Type="http://schemas.openxmlformats.org/officeDocument/2006/relationships/hyperlink" Target="http://annomundi.com/bible/jesus_centre_of_history.htm"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136</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a:t>
            </a:fld>
            <a:endParaRPr lang="en-US"/>
          </a:p>
        </p:txBody>
      </p:sp>
    </p:spTree>
    <p:extLst>
      <p:ext uri="{BB962C8B-B14F-4D97-AF65-F5344CB8AC3E}">
        <p14:creationId xmlns:p14="http://schemas.microsoft.com/office/powerpoint/2010/main" val="261230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t>Penyebutan</a:t>
            </a:r>
            <a:r>
              <a:rPr lang="en-US" dirty="0"/>
              <a:t> </a:t>
            </a:r>
            <a:r>
              <a:rPr lang="en-US" dirty="0" err="1"/>
              <a:t>kembali</a:t>
            </a:r>
            <a:endParaRPr lang="en-US" dirty="0"/>
          </a:p>
          <a:p>
            <a:endParaRPr lang="en-US" dirty="0"/>
          </a:p>
        </p:txBody>
      </p:sp>
    </p:spTree>
    <p:extLst>
      <p:ext uri="{BB962C8B-B14F-4D97-AF65-F5344CB8AC3E}">
        <p14:creationId xmlns:p14="http://schemas.microsoft.com/office/powerpoint/2010/main" val="40734962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extLst>
      <p:ext uri="{BB962C8B-B14F-4D97-AF65-F5344CB8AC3E}">
        <p14:creationId xmlns:p14="http://schemas.microsoft.com/office/powerpoint/2010/main" val="1835392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Apakah</a:t>
            </a:r>
            <a:r>
              <a:rPr lang="en-US" dirty="0"/>
              <a:t> </a:t>
            </a:r>
            <a:r>
              <a:rPr lang="en-US" dirty="0" err="1"/>
              <a:t>engkau</a:t>
            </a:r>
            <a:r>
              <a:rPr lang="en-US" dirty="0"/>
              <a:t> </a:t>
            </a:r>
            <a:r>
              <a:rPr lang="en-US" dirty="0" err="1"/>
              <a:t>tahu</a:t>
            </a:r>
            <a:r>
              <a:rPr lang="en-US" dirty="0"/>
              <a:t> </a:t>
            </a:r>
            <a:r>
              <a:rPr lang="en-US" dirty="0" err="1"/>
              <a:t>bahwa</a:t>
            </a:r>
            <a:r>
              <a:rPr lang="en-US" dirty="0"/>
              <a:t> </a:t>
            </a:r>
            <a:r>
              <a:rPr lang="en-US" dirty="0" err="1"/>
              <a:t>lagu</a:t>
            </a:r>
            <a:r>
              <a:rPr lang="en-US" dirty="0"/>
              <a:t> “</a:t>
            </a:r>
            <a:r>
              <a:rPr lang="en-US" dirty="0" err="1"/>
              <a:t>Bersukacitalah</a:t>
            </a:r>
            <a:r>
              <a:rPr lang="en-US" dirty="0"/>
              <a:t>” </a:t>
            </a:r>
            <a:r>
              <a:rPr lang="en-US" dirty="0" err="1"/>
              <a:t>tida</a:t>
            </a:r>
            <a:r>
              <a:rPr lang="en-US" dirty="0"/>
              <a:t> </a:t>
            </a:r>
            <a:r>
              <a:rPr lang="en-US" dirty="0" err="1"/>
              <a:t>kditulis</a:t>
            </a:r>
            <a:r>
              <a:rPr lang="en-US" dirty="0"/>
              <a:t> </a:t>
            </a:r>
            <a:r>
              <a:rPr lang="en-US" dirty="0" err="1"/>
              <a:t>sebaga</a:t>
            </a:r>
            <a:r>
              <a:rPr lang="en-US" dirty="0"/>
              <a:t> </a:t>
            </a:r>
            <a:r>
              <a:rPr lang="en-US" dirty="0" err="1"/>
              <a:t>lagu</a:t>
            </a:r>
            <a:r>
              <a:rPr lang="en-US" dirty="0"/>
              <a:t> natal? </a:t>
            </a:r>
            <a:r>
              <a:rPr lang="en-US" dirty="0" err="1"/>
              <a:t>Dalam</a:t>
            </a:r>
            <a:r>
              <a:rPr lang="en-US" dirty="0"/>
              <a:t> </a:t>
            </a:r>
            <a:r>
              <a:rPr lang="en-US" dirty="0" err="1"/>
              <a:t>bentuk</a:t>
            </a:r>
            <a:r>
              <a:rPr lang="en-US" dirty="0"/>
              <a:t> </a:t>
            </a:r>
            <a:r>
              <a:rPr lang="en-US" dirty="0" err="1"/>
              <a:t>aslinya</a:t>
            </a:r>
            <a:r>
              <a:rPr lang="en-US" dirty="0"/>
              <a:t>, </a:t>
            </a:r>
            <a:r>
              <a:rPr lang="en-US" dirty="0" err="1"/>
              <a:t>lagu</a:t>
            </a:r>
            <a:r>
              <a:rPr lang="en-US" dirty="0"/>
              <a:t> </a:t>
            </a:r>
            <a:r>
              <a:rPr lang="en-US" dirty="0" err="1"/>
              <a:t>ini</a:t>
            </a:r>
            <a:r>
              <a:rPr lang="en-US" dirty="0"/>
              <a:t> </a:t>
            </a:r>
            <a:r>
              <a:rPr lang="en-US" dirty="0" err="1"/>
              <a:t>tidak</a:t>
            </a:r>
            <a:r>
              <a:rPr lang="en-US" dirty="0"/>
              <a:t> </a:t>
            </a:r>
            <a:r>
              <a:rPr lang="en-US" dirty="0" err="1"/>
              <a:t>ada</a:t>
            </a:r>
            <a:r>
              <a:rPr lang="en-US" dirty="0"/>
              <a:t> </a:t>
            </a:r>
            <a:r>
              <a:rPr lang="en-US" dirty="0" err="1"/>
              <a:t>hubungannya</a:t>
            </a:r>
            <a:r>
              <a:rPr lang="en-US" dirty="0"/>
              <a:t> </a:t>
            </a:r>
            <a:r>
              <a:rPr lang="en-US" dirty="0" err="1"/>
              <a:t>dengan</a:t>
            </a:r>
            <a:r>
              <a:rPr lang="en-US" dirty="0"/>
              <a:t> Natal. </a:t>
            </a:r>
            <a:r>
              <a:rPr lang="en-US" dirty="0" err="1"/>
              <a:t>Dia</a:t>
            </a:r>
            <a:r>
              <a:rPr lang="en-US" dirty="0"/>
              <a:t> </a:t>
            </a:r>
            <a:r>
              <a:rPr lang="en-US" dirty="0" err="1"/>
              <a:t>tidak</a:t>
            </a:r>
            <a:r>
              <a:rPr lang="en-US" dirty="0"/>
              <a:t> </a:t>
            </a:r>
            <a:r>
              <a:rPr lang="en-US" dirty="0" err="1"/>
              <a:t>ditulis</a:t>
            </a:r>
            <a:r>
              <a:rPr lang="en-US" dirty="0"/>
              <a:t> </a:t>
            </a:r>
            <a:r>
              <a:rPr lang="en-US" dirty="0" err="1"/>
              <a:t>untuk</a:t>
            </a:r>
            <a:r>
              <a:rPr lang="en-US" dirty="0"/>
              <a:t> </a:t>
            </a:r>
            <a:r>
              <a:rPr lang="en-US" dirty="0" err="1"/>
              <a:t>lagu</a:t>
            </a:r>
            <a:r>
              <a:rPr lang="en-US" dirty="0"/>
              <a:t>. </a:t>
            </a:r>
            <a:r>
              <a:rPr lang="en-US" dirty="0" err="1"/>
              <a:t>Pertama</a:t>
            </a:r>
            <a:r>
              <a:rPr lang="en-US" dirty="0"/>
              <a:t> </a:t>
            </a:r>
            <a:r>
              <a:rPr lang="en-US" dirty="0" err="1"/>
              <a:t>tama</a:t>
            </a:r>
            <a:r>
              <a:rPr lang="en-US" dirty="0"/>
              <a:t>, </a:t>
            </a:r>
            <a:r>
              <a:rPr lang="en-US" dirty="0" err="1"/>
              <a:t>ini</a:t>
            </a:r>
            <a:r>
              <a:rPr lang="en-US" dirty="0"/>
              <a:t> </a:t>
            </a:r>
            <a:r>
              <a:rPr lang="en-US" dirty="0" err="1"/>
              <a:t>ditulis</a:t>
            </a:r>
            <a:r>
              <a:rPr lang="en-US" dirty="0"/>
              <a:t> </a:t>
            </a:r>
            <a:r>
              <a:rPr lang="en-US" dirty="0" err="1"/>
              <a:t>dari</a:t>
            </a:r>
            <a:r>
              <a:rPr lang="en-US" dirty="0"/>
              <a:t> </a:t>
            </a:r>
            <a:r>
              <a:rPr lang="en-US" dirty="0" err="1"/>
              <a:t>Mazmur</a:t>
            </a:r>
            <a:r>
              <a:rPr lang="en-US" dirty="0"/>
              <a:t>, dan </a:t>
            </a:r>
            <a:r>
              <a:rPr lang="en-US" dirty="0" err="1"/>
              <a:t>kedua</a:t>
            </a:r>
            <a:r>
              <a:rPr lang="en-US" dirty="0"/>
              <a:t>, </a:t>
            </a:r>
            <a:r>
              <a:rPr lang="en-US" dirty="0" err="1"/>
              <a:t>ini</a:t>
            </a:r>
            <a:r>
              <a:rPr lang="en-US" dirty="0"/>
              <a:t> </a:t>
            </a:r>
            <a:r>
              <a:rPr lang="en-US" dirty="0" err="1"/>
              <a:t>merayakan</a:t>
            </a:r>
            <a:r>
              <a:rPr lang="en-US" dirty="0"/>
              <a:t> </a:t>
            </a:r>
            <a:r>
              <a:rPr lang="en-US" dirty="0" err="1"/>
              <a:t>kedatangan</a:t>
            </a:r>
            <a:r>
              <a:rPr lang="en-US" dirty="0"/>
              <a:t> </a:t>
            </a:r>
            <a:r>
              <a:rPr lang="en-US" dirty="0" err="1"/>
              <a:t>Tuhan</a:t>
            </a:r>
            <a:r>
              <a:rPr lang="en-US" dirty="0"/>
              <a:t> </a:t>
            </a:r>
            <a:r>
              <a:rPr lang="en-US" dirty="0" err="1"/>
              <a:t>kedua</a:t>
            </a:r>
            <a:r>
              <a:rPr lang="en-US" dirty="0"/>
              <a:t> kali </a:t>
            </a:r>
            <a:r>
              <a:rPr lang="en-US" dirty="0" err="1"/>
              <a:t>lebih</a:t>
            </a:r>
            <a:r>
              <a:rPr lang="en-US" dirty="0"/>
              <a:t> </a:t>
            </a:r>
            <a:r>
              <a:rPr lang="en-US" dirty="0" err="1"/>
              <a:t>lagi</a:t>
            </a:r>
            <a:r>
              <a:rPr lang="en-US" dirty="0"/>
              <a:t> </a:t>
            </a:r>
            <a:r>
              <a:rPr lang="en-US" dirty="0" err="1"/>
              <a:t>dibanding</a:t>
            </a:r>
            <a:r>
              <a:rPr lang="en-US" dirty="0"/>
              <a:t> yang </a:t>
            </a:r>
            <a:r>
              <a:rPr lang="en-US" dirty="0" err="1"/>
              <a:t>pertama</a:t>
            </a:r>
            <a:r>
              <a:rPr lang="en-US" dirty="0"/>
              <a:t> kali. </a:t>
            </a:r>
            <a:r>
              <a:rPr lang="en-US" dirty="0" err="1"/>
              <a:t>Lagu</a:t>
            </a:r>
            <a:r>
              <a:rPr lang="en-US" dirty="0"/>
              <a:t> favorite Natal </a:t>
            </a:r>
            <a:r>
              <a:rPr lang="en-US" dirty="0" err="1"/>
              <a:t>ini</a:t>
            </a:r>
            <a:r>
              <a:rPr lang="en-US" dirty="0"/>
              <a:t>  </a:t>
            </a:r>
            <a:r>
              <a:rPr lang="en-US" dirty="0" err="1"/>
              <a:t>adalah</a:t>
            </a:r>
            <a:r>
              <a:rPr lang="en-US" dirty="0"/>
              <a:t> </a:t>
            </a:r>
            <a:r>
              <a:rPr lang="en-US" dirty="0" err="1"/>
              <a:t>hymne</a:t>
            </a:r>
            <a:r>
              <a:rPr lang="en-US" dirty="0"/>
              <a:t> yang </a:t>
            </a:r>
            <a:r>
              <a:rPr lang="en-US" dirty="0" err="1"/>
              <a:t>merupakan</a:t>
            </a:r>
            <a:r>
              <a:rPr lang="en-US" dirty="0"/>
              <a:t> </a:t>
            </a:r>
            <a:r>
              <a:rPr lang="en-US" dirty="0" err="1"/>
              <a:t>hasil</a:t>
            </a:r>
            <a:r>
              <a:rPr lang="en-US" dirty="0"/>
              <a:t> </a:t>
            </a:r>
            <a:r>
              <a:rPr lang="en-US" dirty="0" err="1"/>
              <a:t>dar</a:t>
            </a:r>
            <a:r>
              <a:rPr lang="en-US" dirty="0"/>
              <a:t> </a:t>
            </a:r>
            <a:r>
              <a:rPr lang="en-US" dirty="0" err="1"/>
              <a:t>ikolaborasi</a:t>
            </a:r>
            <a:r>
              <a:rPr lang="en-US" dirty="0"/>
              <a:t> </a:t>
            </a:r>
            <a:r>
              <a:rPr lang="en-US" dirty="0" err="1"/>
              <a:t>antara</a:t>
            </a:r>
            <a:r>
              <a:rPr lang="en-US" dirty="0"/>
              <a:t> paling </a:t>
            </a:r>
            <a:r>
              <a:rPr lang="en-US" dirty="0" err="1"/>
              <a:t>sedikit</a:t>
            </a:r>
            <a:r>
              <a:rPr lang="en-US" dirty="0"/>
              <a:t> 3 orang, dan </a:t>
            </a:r>
            <a:r>
              <a:rPr lang="en-US" dirty="0" err="1"/>
              <a:t>dimotivasi</a:t>
            </a:r>
            <a:r>
              <a:rPr lang="en-US" dirty="0"/>
              <a:t> oleh </a:t>
            </a:r>
            <a:r>
              <a:rPr lang="en-US" dirty="0" err="1"/>
              <a:t>inspirasi</a:t>
            </a:r>
            <a:r>
              <a:rPr lang="en-US" dirty="0"/>
              <a:t> </a:t>
            </a:r>
            <a:r>
              <a:rPr lang="en-US" dirty="0" err="1"/>
              <a:t>tidak</a:t>
            </a:r>
            <a:r>
              <a:rPr lang="en-US" dirty="0"/>
              <a:t> </a:t>
            </a:r>
            <a:r>
              <a:rPr lang="en-US" dirty="0" err="1"/>
              <a:t>dari</a:t>
            </a:r>
            <a:r>
              <a:rPr lang="en-US" dirty="0"/>
              <a:t> </a:t>
            </a:r>
            <a:r>
              <a:rPr lang="en-US" dirty="0" err="1"/>
              <a:t>cerita</a:t>
            </a:r>
            <a:r>
              <a:rPr lang="en-US" dirty="0"/>
              <a:t> Natal yang </a:t>
            </a:r>
            <a:r>
              <a:rPr lang="en-US" dirty="0" err="1"/>
              <a:t>ada</a:t>
            </a:r>
            <a:r>
              <a:rPr lang="en-US" dirty="0"/>
              <a:t> di </a:t>
            </a:r>
            <a:r>
              <a:rPr lang="en-US" dirty="0" err="1"/>
              <a:t>Luk</a:t>
            </a:r>
            <a:r>
              <a:rPr lang="en-US" dirty="0"/>
              <a:t> 2, </a:t>
            </a:r>
            <a:r>
              <a:rPr lang="en-US" dirty="0" err="1"/>
              <a:t>bukan</a:t>
            </a:r>
            <a:r>
              <a:rPr lang="en-US" dirty="0"/>
              <a:t> </a:t>
            </a:r>
            <a:r>
              <a:rPr lang="en-US" dirty="0" err="1"/>
              <a:t>dari</a:t>
            </a:r>
            <a:r>
              <a:rPr lang="en-US" dirty="0"/>
              <a:t> </a:t>
            </a:r>
            <a:r>
              <a:rPr lang="en-US" dirty="0" err="1"/>
              <a:t>maz</a:t>
            </a:r>
            <a:r>
              <a:rPr lang="en-US" dirty="0"/>
              <a:t> 98.</a:t>
            </a:r>
          </a:p>
          <a:p>
            <a:endParaRPr lang="en-US" dirty="0"/>
          </a:p>
          <a:p>
            <a:r>
              <a:rPr lang="en-US" dirty="0"/>
              <a:t>___________</a:t>
            </a:r>
          </a:p>
          <a:p>
            <a:endParaRPr lang="en-US" dirty="0"/>
          </a:p>
          <a:p>
            <a:r>
              <a:rPr lang="en-US" b="1" dirty="0"/>
              <a:t>Text of:</a:t>
            </a:r>
          </a:p>
          <a:p>
            <a:r>
              <a:rPr lang="en-US" b="1" dirty="0"/>
              <a:t>History of Hymns: “Joy to the World” </a:t>
            </a:r>
          </a:p>
          <a:p>
            <a:r>
              <a:rPr lang="en-US" dirty="0"/>
              <a:t>by </a:t>
            </a:r>
            <a:r>
              <a:rPr lang="en-US" dirty="0">
                <a:hlinkClick r:id="rId3"/>
              </a:rPr>
              <a:t>C. Michael Hawn</a:t>
            </a:r>
            <a:endParaRPr lang="en-US" dirty="0"/>
          </a:p>
          <a:p>
            <a:r>
              <a:rPr lang="en-US" dirty="0"/>
              <a:t>https://www.umcdiscipleship.org/resources/history-of-hymns-joy-to-the-world</a:t>
            </a:r>
          </a:p>
          <a:p>
            <a:r>
              <a:rPr lang="en-US" dirty="0"/>
              <a:t>Accessed 24 Dec 2017</a:t>
            </a:r>
          </a:p>
          <a:p>
            <a:endParaRPr lang="en-US" dirty="0"/>
          </a:p>
          <a:p>
            <a:r>
              <a:rPr lang="en-US" dirty="0"/>
              <a:t>___</a:t>
            </a:r>
          </a:p>
          <a:p>
            <a:r>
              <a:rPr lang="en-US" dirty="0"/>
              <a:t>First paragraph above from:</a:t>
            </a:r>
          </a:p>
          <a:p>
            <a:r>
              <a:rPr lang="en-US" b="1" dirty="0"/>
              <a:t>A Brief History of "Joy to the World"</a:t>
            </a:r>
          </a:p>
          <a:p>
            <a:r>
              <a:rPr lang="en-US" dirty="0"/>
              <a:t>December 21, 2015 by: </a:t>
            </a:r>
            <a:r>
              <a:rPr lang="en-US" dirty="0">
                <a:hlinkClick r:id="rId4"/>
              </a:rPr>
              <a:t>Greg Forster</a:t>
            </a:r>
            <a:r>
              <a:rPr lang="en-US" dirty="0"/>
              <a:t> </a:t>
            </a:r>
          </a:p>
          <a:p>
            <a:r>
              <a:rPr lang="en-US" dirty="0"/>
              <a:t>https://www.crossway.org/articles/a-brief-history-of-joy-to-the-world/</a:t>
            </a:r>
          </a:p>
          <a:p>
            <a:endParaRPr lang="en-US" dirty="0"/>
          </a:p>
          <a:p>
            <a:r>
              <a:rPr lang="en-US" dirty="0"/>
              <a:t>The following slides from Hawn's work above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848881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E38D5-C37B-AC4C-8B05-1738EA0F5E8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err="1">
                <a:ea typeface="ＭＳ Ｐゴシック" charset="0"/>
                <a:cs typeface="ＭＳ Ｐゴシック" charset="0"/>
              </a:rPr>
              <a:t>Kerjasama</a:t>
            </a:r>
            <a:r>
              <a:rPr lang="en-US" dirty="0">
                <a:ea typeface="ＭＳ Ｐゴシック" charset="0"/>
                <a:cs typeface="ＭＳ Ｐゴシック" charset="0"/>
              </a:rPr>
              <a:t> </a:t>
            </a:r>
            <a:r>
              <a:rPr lang="en-US" dirty="0" err="1">
                <a:ea typeface="ＭＳ Ｐゴシック" charset="0"/>
                <a:cs typeface="ＭＳ Ｐゴシック" charset="0"/>
              </a:rPr>
              <a:t>pertama</a:t>
            </a:r>
            <a:r>
              <a:rPr lang="en-US" dirty="0">
                <a:ea typeface="ＭＳ Ｐゴシック" charset="0"/>
                <a:cs typeface="ＭＳ Ｐゴシック" charset="0"/>
              </a:rPr>
              <a:t> </a:t>
            </a:r>
            <a:r>
              <a:rPr lang="en-US" dirty="0" err="1">
                <a:ea typeface="ＭＳ Ｐゴシック" charset="0"/>
                <a:cs typeface="ＭＳ Ｐゴシック" charset="0"/>
              </a:rPr>
              <a:t>antara</a:t>
            </a:r>
            <a:r>
              <a:rPr lang="en-US" dirty="0">
                <a:ea typeface="ＭＳ Ｐゴシック" charset="0"/>
                <a:cs typeface="ＭＳ Ｐゴシック" charset="0"/>
              </a:rPr>
              <a:t> </a:t>
            </a:r>
            <a:r>
              <a:rPr lang="en-US" dirty="0" err="1">
                <a:ea typeface="ＭＳ Ｐゴシック" charset="0"/>
                <a:cs typeface="ＭＳ Ｐゴシック" charset="0"/>
              </a:rPr>
              <a:t>Penyair</a:t>
            </a:r>
            <a:r>
              <a:rPr lang="en-US" dirty="0">
                <a:ea typeface="ＭＳ Ｐゴシック" charset="0"/>
                <a:cs typeface="ＭＳ Ｐゴシック" charset="0"/>
              </a:rPr>
              <a:t> </a:t>
            </a:r>
            <a:r>
              <a:rPr lang="en-US" dirty="0" err="1">
                <a:ea typeface="ＭＳ Ｐゴシック" charset="0"/>
                <a:cs typeface="ＭＳ Ｐゴシック" charset="0"/>
              </a:rPr>
              <a:t>Inggris</a:t>
            </a:r>
            <a:r>
              <a:rPr lang="en-US" dirty="0">
                <a:ea typeface="ＭＳ Ｐゴシック" charset="0"/>
                <a:cs typeface="ＭＳ Ｐゴシック" charset="0"/>
              </a:rPr>
              <a:t> dan </a:t>
            </a:r>
            <a:r>
              <a:rPr lang="en-US" dirty="0" err="1">
                <a:ea typeface="ＭＳ Ｐゴシック" charset="0"/>
                <a:cs typeface="ＭＳ Ｐゴシック" charset="0"/>
              </a:rPr>
              <a:t>pekerja</a:t>
            </a:r>
            <a:r>
              <a:rPr lang="en-US" dirty="0">
                <a:ea typeface="ＭＳ Ｐゴシック" charset="0"/>
                <a:cs typeface="ＭＳ Ｐゴシック" charset="0"/>
              </a:rPr>
              <a:t> </a:t>
            </a:r>
            <a:r>
              <a:rPr lang="en-US" dirty="0" err="1">
                <a:ea typeface="ＭＳ Ｐゴシック" charset="0"/>
                <a:cs typeface="ＭＳ Ｐゴシック" charset="0"/>
              </a:rPr>
              <a:t>Gereja</a:t>
            </a:r>
            <a:r>
              <a:rPr lang="en-US" dirty="0">
                <a:ea typeface="ＭＳ Ｐゴシック" charset="0"/>
                <a:cs typeface="ＭＳ Ｐゴシック" charset="0"/>
              </a:rPr>
              <a:t>, Isaac Newton (1674-1748)…</a:t>
            </a:r>
          </a:p>
          <a:p>
            <a:pPr eaLnBrk="1" hangingPunct="1"/>
            <a:r>
              <a:rPr lang="en-US" dirty="0" err="1">
                <a:ea typeface="ＭＳ Ｐゴシック" charset="0"/>
                <a:cs typeface="ＭＳ Ｐゴシック" charset="0"/>
              </a:rPr>
              <a:t>Perbandingan</a:t>
            </a:r>
            <a:r>
              <a:rPr lang="en-US" dirty="0">
                <a:ea typeface="ＭＳ Ｐゴシック" charset="0"/>
                <a:cs typeface="ＭＳ Ｐゴシック" charset="0"/>
              </a:rPr>
              <a:t> </a:t>
            </a:r>
            <a:r>
              <a:rPr lang="en-US" dirty="0" err="1">
                <a:ea typeface="ＭＳ Ｐゴシック" charset="0"/>
                <a:cs typeface="ＭＳ Ｐゴシック" charset="0"/>
              </a:rPr>
              <a:t>antara</a:t>
            </a:r>
            <a:r>
              <a:rPr lang="en-US" dirty="0">
                <a:ea typeface="ＭＳ Ｐゴシック" charset="0"/>
                <a:cs typeface="ＭＳ Ｐゴシック" charset="0"/>
              </a:rPr>
              <a:t> </a:t>
            </a:r>
            <a:r>
              <a:rPr lang="en-US" dirty="0" err="1">
                <a:ea typeface="ＭＳ Ｐゴシック" charset="0"/>
                <a:cs typeface="ＭＳ Ｐゴシック" charset="0"/>
              </a:rPr>
              <a:t>Mazmur</a:t>
            </a:r>
            <a:r>
              <a:rPr lang="en-US" dirty="0">
                <a:ea typeface="ＭＳ Ｐゴシック" charset="0"/>
                <a:cs typeface="ＭＳ Ｐゴシック" charset="0"/>
              </a:rPr>
              <a:t> </a:t>
            </a:r>
            <a:r>
              <a:rPr lang="en-US" dirty="0" err="1">
                <a:ea typeface="ＭＳ Ｐゴシック" charset="0"/>
                <a:cs typeface="ＭＳ Ｐゴシック" charset="0"/>
              </a:rPr>
              <a:t>dari</a:t>
            </a:r>
            <a:r>
              <a:rPr lang="en-US" dirty="0">
                <a:ea typeface="ＭＳ Ｐゴシック" charset="0"/>
                <a:cs typeface="ＭＳ Ｐゴシック" charset="0"/>
              </a:rPr>
              <a:t> Watt yang </a:t>
            </a:r>
            <a:r>
              <a:rPr lang="en-US" dirty="0" err="1">
                <a:ea typeface="ＭＳ Ｐゴシック" charset="0"/>
                <a:cs typeface="ＭＳ Ｐゴシック" charset="0"/>
              </a:rPr>
              <a:t>ditulis</a:t>
            </a:r>
            <a:r>
              <a:rPr lang="en-US" dirty="0">
                <a:ea typeface="ＭＳ Ｐゴシック" charset="0"/>
                <a:cs typeface="ＭＳ Ｐゴシック" charset="0"/>
              </a:rPr>
              <a:t> </a:t>
            </a:r>
            <a:r>
              <a:rPr lang="en-US" dirty="0" err="1">
                <a:ea typeface="ＭＳ Ｐゴシック" charset="0"/>
                <a:cs typeface="ＭＳ Ｐゴシック" charset="0"/>
              </a:rPr>
              <a:t>kembali</a:t>
            </a:r>
            <a:r>
              <a:rPr lang="en-US" dirty="0">
                <a:ea typeface="ＭＳ Ｐゴシック" charset="0"/>
                <a:cs typeface="ＭＳ Ｐゴシック" charset="0"/>
              </a:rPr>
              <a:t> dan </a:t>
            </a:r>
            <a:r>
              <a:rPr lang="en-US" dirty="0" err="1">
                <a:ea typeface="ＭＳ Ｐゴシック" charset="0"/>
                <a:cs typeface="ＭＳ Ｐゴシック" charset="0"/>
              </a:rPr>
              <a:t>ayat</a:t>
            </a:r>
            <a:r>
              <a:rPr lang="en-US" dirty="0">
                <a:ea typeface="ＭＳ Ｐゴシック" charset="0"/>
                <a:cs typeface="ＭＳ Ｐゴシック" charset="0"/>
              </a:rPr>
              <a:t> </a:t>
            </a:r>
            <a:r>
              <a:rPr lang="en-US" dirty="0" err="1">
                <a:ea typeface="ＭＳ Ｐゴシック" charset="0"/>
                <a:cs typeface="ＭＳ Ｐゴシック" charset="0"/>
              </a:rPr>
              <a:t>aslinya</a:t>
            </a:r>
            <a:r>
              <a:rPr lang="en-US" dirty="0">
                <a:ea typeface="ＭＳ Ｐゴシック" charset="0"/>
                <a:cs typeface="ＭＳ Ｐゴシック" charset="0"/>
              </a:rPr>
              <a:t> </a:t>
            </a:r>
            <a:r>
              <a:rPr lang="en-US" dirty="0" err="1">
                <a:ea typeface="ＭＳ Ｐゴシック" charset="0"/>
                <a:cs typeface="ＭＳ Ｐゴシック" charset="0"/>
              </a:rPr>
              <a:t>dari</a:t>
            </a:r>
            <a:r>
              <a:rPr lang="en-US" dirty="0">
                <a:ea typeface="ＭＳ Ｐゴシック" charset="0"/>
                <a:cs typeface="ＭＳ Ｐゴシック" charset="0"/>
              </a:rPr>
              <a:t> </a:t>
            </a:r>
            <a:r>
              <a:rPr lang="en-US" dirty="0" err="1">
                <a:ea typeface="ＭＳ Ｐゴシック" charset="0"/>
                <a:cs typeface="ＭＳ Ｐゴシック" charset="0"/>
              </a:rPr>
              <a:t>terjemahan</a:t>
            </a:r>
            <a:r>
              <a:rPr lang="en-US" dirty="0">
                <a:ea typeface="ＭＳ Ｐゴシック" charset="0"/>
                <a:cs typeface="ＭＳ Ｐゴシック" charset="0"/>
              </a:rPr>
              <a:t> King James </a:t>
            </a:r>
            <a:r>
              <a:rPr lang="en-US" dirty="0" err="1">
                <a:ea typeface="ＭＳ Ｐゴシック" charset="0"/>
                <a:cs typeface="ＭＳ Ｐゴシック" charset="0"/>
              </a:rPr>
              <a:t>dari</a:t>
            </a:r>
            <a:r>
              <a:rPr lang="en-US" dirty="0">
                <a:ea typeface="ＭＳ Ｐゴシック" charset="0"/>
                <a:cs typeface="ＭＳ Ｐゴシック" charset="0"/>
              </a:rPr>
              <a:t> </a:t>
            </a:r>
            <a:r>
              <a:rPr lang="en-US" dirty="0" err="1">
                <a:ea typeface="ＭＳ Ｐゴシック" charset="0"/>
                <a:cs typeface="ＭＳ Ｐゴシック" charset="0"/>
              </a:rPr>
              <a:t>Maz</a:t>
            </a:r>
            <a:r>
              <a:rPr lang="en-US" dirty="0">
                <a:ea typeface="ＭＳ Ｐゴシック" charset="0"/>
                <a:cs typeface="ＭＳ Ｐゴシック" charset="0"/>
              </a:rPr>
              <a:t> 98:4-9 </a:t>
            </a:r>
            <a:r>
              <a:rPr lang="en-US" dirty="0" err="1">
                <a:ea typeface="ＭＳ Ｐゴシック" charset="0"/>
                <a:cs typeface="ＭＳ Ｐゴシック" charset="0"/>
              </a:rPr>
              <a:t>memperlihatkan</a:t>
            </a:r>
            <a:r>
              <a:rPr lang="en-US" dirty="0">
                <a:ea typeface="ＭＳ Ｐゴシック" charset="0"/>
                <a:cs typeface="ＭＳ Ｐゴシック" charset="0"/>
              </a:rPr>
              <a:t> </a:t>
            </a:r>
            <a:r>
              <a:rPr lang="en-US" dirty="0" err="1">
                <a:ea typeface="ＭＳ Ｐゴシック" charset="0"/>
                <a:cs typeface="ＭＳ Ｐゴシック" charset="0"/>
              </a:rPr>
              <a:t>kemerdekaan</a:t>
            </a:r>
            <a:r>
              <a:rPr lang="en-US" dirty="0">
                <a:ea typeface="ＭＳ Ｐゴシック" charset="0"/>
                <a:cs typeface="ＭＳ Ｐゴシック" charset="0"/>
              </a:rPr>
              <a:t> yang </a:t>
            </a:r>
            <a:r>
              <a:rPr lang="en-US" dirty="0" err="1">
                <a:ea typeface="ＭＳ Ｐゴシック" charset="0"/>
                <a:cs typeface="ＭＳ Ｐゴシック" charset="0"/>
              </a:rPr>
              <a:t>seimbang</a:t>
            </a:r>
            <a:r>
              <a:rPr lang="en-US" dirty="0">
                <a:ea typeface="ＭＳ Ｐゴシック" charset="0"/>
                <a:cs typeface="ＭＳ Ｐゴシック" charset="0"/>
              </a:rPr>
              <a:t>: </a:t>
            </a:r>
          </a:p>
          <a:p>
            <a:pPr eaLnBrk="1" hangingPunct="1"/>
            <a:r>
              <a:rPr lang="en-US" dirty="0">
                <a:ea typeface="ＭＳ Ｐゴシック" charset="0"/>
              </a:rPr>
              <a:t>“</a:t>
            </a:r>
            <a:r>
              <a:rPr lang="en-US" dirty="0" err="1">
                <a:ea typeface="ＭＳ Ｐゴシック" charset="0"/>
              </a:rPr>
              <a:t>Buatlah</a:t>
            </a:r>
            <a:r>
              <a:rPr lang="en-US" dirty="0">
                <a:ea typeface="ＭＳ Ｐゴシック" charset="0"/>
              </a:rPr>
              <a:t> </a:t>
            </a:r>
            <a:r>
              <a:rPr lang="en-US" dirty="0" err="1">
                <a:ea typeface="ＭＳ Ｐゴシック" charset="0"/>
              </a:rPr>
              <a:t>suara-suara</a:t>
            </a:r>
            <a:r>
              <a:rPr lang="en-US" dirty="0">
                <a:ea typeface="ＭＳ Ｐゴシック" charset="0"/>
              </a:rPr>
              <a:t> yang </a:t>
            </a:r>
            <a:r>
              <a:rPr lang="en-US" dirty="0" err="1">
                <a:ea typeface="ＭＳ Ｐゴシック" charset="0"/>
              </a:rPr>
              <a:t>bersukacita</a:t>
            </a:r>
            <a:r>
              <a:rPr lang="en-US" dirty="0">
                <a:ea typeface="ＭＳ Ｐゴシック" charset="0"/>
              </a:rPr>
              <a:t> </a:t>
            </a:r>
            <a:r>
              <a:rPr lang="en-US" dirty="0" err="1">
                <a:ea typeface="ＭＳ Ｐゴシック" charset="0"/>
              </a:rPr>
              <a:t>untu</a:t>
            </a:r>
            <a:r>
              <a:rPr lang="en-US" dirty="0">
                <a:ea typeface="ＭＳ Ｐゴシック" charset="0"/>
              </a:rPr>
              <a:t> </a:t>
            </a:r>
            <a:r>
              <a:rPr lang="en-US" dirty="0" err="1">
                <a:ea typeface="ＭＳ Ｐゴシック" charset="0"/>
              </a:rPr>
              <a:t>kTuhan</a:t>
            </a:r>
            <a:r>
              <a:rPr lang="en-US" dirty="0">
                <a:ea typeface="ＭＳ Ｐゴシック" charset="0"/>
              </a:rPr>
              <a:t>, </a:t>
            </a:r>
            <a:r>
              <a:rPr lang="en-US" dirty="0" err="1">
                <a:ea typeface="ＭＳ Ｐゴシック" charset="0"/>
              </a:rPr>
              <a:t>semua</a:t>
            </a:r>
            <a:r>
              <a:rPr lang="en-US" dirty="0">
                <a:ea typeface="ＭＳ Ｐゴシック" charset="0"/>
              </a:rPr>
              <a:t> </a:t>
            </a:r>
            <a:r>
              <a:rPr lang="en-US" dirty="0" err="1">
                <a:ea typeface="ＭＳ Ｐゴシック" charset="0"/>
              </a:rPr>
              <a:t>bumi</a:t>
            </a:r>
            <a:r>
              <a:rPr lang="en-US" dirty="0">
                <a:ea typeface="ＭＳ Ｐゴシック" charset="0"/>
              </a:rPr>
              <a:t>: </a:t>
            </a:r>
            <a:r>
              <a:rPr lang="en-US" dirty="0" err="1">
                <a:ea typeface="ＭＳ Ｐゴシック" charset="0"/>
              </a:rPr>
              <a:t>buatlah</a:t>
            </a:r>
            <a:r>
              <a:rPr lang="en-US" dirty="0">
                <a:ea typeface="ＭＳ Ｐゴシック" charset="0"/>
              </a:rPr>
              <a:t> </a:t>
            </a:r>
            <a:r>
              <a:rPr lang="en-US" dirty="0" err="1">
                <a:ea typeface="ＭＳ Ｐゴシック" charset="0"/>
              </a:rPr>
              <a:t>suara</a:t>
            </a:r>
            <a:r>
              <a:rPr lang="en-US" dirty="0">
                <a:ea typeface="ＭＳ Ｐゴシック" charset="0"/>
              </a:rPr>
              <a:t> yang </a:t>
            </a:r>
            <a:r>
              <a:rPr lang="en-US" dirty="0" err="1">
                <a:ea typeface="ＭＳ Ｐゴシック" charset="0"/>
              </a:rPr>
              <a:t>keras</a:t>
            </a:r>
            <a:r>
              <a:rPr lang="en-US" dirty="0">
                <a:ea typeface="ＭＳ Ｐゴシック" charset="0"/>
              </a:rPr>
              <a:t>, dan </a:t>
            </a:r>
            <a:r>
              <a:rPr lang="en-US" dirty="0" err="1">
                <a:ea typeface="ＭＳ Ｐゴシック" charset="0"/>
              </a:rPr>
              <a:t>pujilah</a:t>
            </a:r>
            <a:r>
              <a:rPr lang="en-US" dirty="0">
                <a:ea typeface="ＭＳ Ｐゴシック" charset="0"/>
              </a:rPr>
              <a:t>, dan </a:t>
            </a:r>
            <a:r>
              <a:rPr lang="en-US" dirty="0" err="1">
                <a:ea typeface="ＭＳ Ｐゴシック" charset="0"/>
              </a:rPr>
              <a:t>nyanyikan</a:t>
            </a:r>
            <a:r>
              <a:rPr lang="en-US" dirty="0">
                <a:ea typeface="ＭＳ Ｐゴシック" charset="0"/>
              </a:rPr>
              <a:t> </a:t>
            </a:r>
            <a:r>
              <a:rPr lang="en-US" dirty="0" err="1">
                <a:ea typeface="ＭＳ Ｐゴシック" charset="0"/>
              </a:rPr>
              <a:t>pujian</a:t>
            </a:r>
            <a:r>
              <a:rPr lang="en-US" dirty="0">
                <a:ea typeface="ＭＳ Ｐゴシック" charset="0"/>
              </a:rPr>
              <a:t>. </a:t>
            </a:r>
            <a:r>
              <a:rPr lang="en-US" dirty="0" err="1">
                <a:ea typeface="ＭＳ Ｐゴシック" charset="0"/>
              </a:rPr>
              <a:t>Nyanyikan</a:t>
            </a:r>
            <a:r>
              <a:rPr lang="en-US" dirty="0">
                <a:ea typeface="ＭＳ Ｐゴシック" charset="0"/>
              </a:rPr>
              <a:t> pada </a:t>
            </a:r>
            <a:r>
              <a:rPr lang="en-US" dirty="0" err="1">
                <a:ea typeface="ＭＳ Ｐゴシック" charset="0"/>
              </a:rPr>
              <a:t>Tuhan</a:t>
            </a:r>
            <a:r>
              <a:rPr lang="en-US" dirty="0">
                <a:ea typeface="ＭＳ Ｐゴシック" charset="0"/>
              </a:rPr>
              <a:t> </a:t>
            </a:r>
            <a:r>
              <a:rPr lang="en-US" dirty="0" err="1">
                <a:ea typeface="ＭＳ Ｐゴシック" charset="0"/>
              </a:rPr>
              <a:t>dengan</a:t>
            </a:r>
            <a:r>
              <a:rPr lang="en-US" dirty="0">
                <a:ea typeface="ＭＳ Ｐゴシック" charset="0"/>
              </a:rPr>
              <a:t> </a:t>
            </a:r>
            <a:r>
              <a:rPr lang="en-US" dirty="0" err="1">
                <a:ea typeface="ＭＳ Ｐゴシック" charset="0"/>
              </a:rPr>
              <a:t>harpa</a:t>
            </a:r>
            <a:r>
              <a:rPr lang="en-US" dirty="0">
                <a:ea typeface="ＭＳ Ｐゴシック" charset="0"/>
              </a:rPr>
              <a:t>, </a:t>
            </a:r>
            <a:r>
              <a:rPr lang="en-US" dirty="0" err="1">
                <a:ea typeface="ＭＳ Ｐゴシック" charset="0"/>
              </a:rPr>
              <a:t>dengan</a:t>
            </a:r>
            <a:r>
              <a:rPr lang="en-US" dirty="0">
                <a:ea typeface="ＭＳ Ｐゴシック" charset="0"/>
              </a:rPr>
              <a:t> </a:t>
            </a:r>
            <a:r>
              <a:rPr lang="en-US" dirty="0" err="1">
                <a:ea typeface="ＭＳ Ｐゴシック" charset="0"/>
              </a:rPr>
              <a:t>harpa</a:t>
            </a:r>
            <a:r>
              <a:rPr lang="en-US" dirty="0">
                <a:ea typeface="ＭＳ Ｐゴシック" charset="0"/>
              </a:rPr>
              <a:t>, dan </a:t>
            </a:r>
            <a:r>
              <a:rPr lang="en-US" dirty="0" err="1">
                <a:ea typeface="ＭＳ Ｐゴシック" charset="0"/>
              </a:rPr>
              <a:t>dengan</a:t>
            </a:r>
            <a:r>
              <a:rPr lang="en-US" dirty="0">
                <a:ea typeface="ＭＳ Ｐゴシック" charset="0"/>
              </a:rPr>
              <a:t> </a:t>
            </a:r>
            <a:r>
              <a:rPr lang="en-US" dirty="0" err="1">
                <a:ea typeface="ＭＳ Ｐゴシック" charset="0"/>
              </a:rPr>
              <a:t>suara</a:t>
            </a:r>
            <a:r>
              <a:rPr lang="en-US" dirty="0">
                <a:ea typeface="ＭＳ Ｐゴシック" charset="0"/>
              </a:rPr>
              <a:t> </a:t>
            </a:r>
            <a:r>
              <a:rPr lang="en-US" dirty="0" err="1">
                <a:ea typeface="ＭＳ Ｐゴシック" charset="0"/>
              </a:rPr>
              <a:t>mazmur</a:t>
            </a:r>
            <a:r>
              <a:rPr lang="en-US" dirty="0">
                <a:ea typeface="ＭＳ Ｐゴシック" charset="0"/>
              </a:rPr>
              <a:t>. </a:t>
            </a:r>
            <a:r>
              <a:rPr lang="en-US" dirty="0" err="1">
                <a:ea typeface="ＭＳ Ｐゴシック" charset="0"/>
              </a:rPr>
              <a:t>Dengan</a:t>
            </a:r>
            <a:r>
              <a:rPr lang="en-US" dirty="0">
                <a:ea typeface="ＭＳ Ｐゴシック" charset="0"/>
              </a:rPr>
              <a:t> </a:t>
            </a:r>
            <a:r>
              <a:rPr lang="en-US" dirty="0" err="1">
                <a:ea typeface="ＭＳ Ｐゴシック" charset="0"/>
              </a:rPr>
              <a:t>trompet</a:t>
            </a:r>
            <a:r>
              <a:rPr lang="en-US" dirty="0">
                <a:ea typeface="ＭＳ Ｐゴシック" charset="0"/>
              </a:rPr>
              <a:t> dan </a:t>
            </a:r>
            <a:r>
              <a:rPr lang="en-US" dirty="0" err="1">
                <a:ea typeface="ＭＳ Ｐゴシック" charset="0"/>
              </a:rPr>
              <a:t>suara</a:t>
            </a:r>
            <a:r>
              <a:rPr lang="en-US" dirty="0">
                <a:ea typeface="ＭＳ Ｐゴシック" charset="0"/>
              </a:rPr>
              <a:t> </a:t>
            </a:r>
            <a:r>
              <a:rPr lang="en-US" dirty="0" err="1">
                <a:ea typeface="ＭＳ Ｐゴシック" charset="0"/>
              </a:rPr>
              <a:t>kornet</a:t>
            </a:r>
            <a:r>
              <a:rPr lang="en-US" dirty="0">
                <a:ea typeface="ＭＳ Ｐゴシック" charset="0"/>
              </a:rPr>
              <a:t> yang </a:t>
            </a:r>
            <a:r>
              <a:rPr lang="en-US" dirty="0" err="1">
                <a:ea typeface="ＭＳ Ｐゴシック" charset="0"/>
              </a:rPr>
              <a:t>membuat</a:t>
            </a:r>
            <a:r>
              <a:rPr lang="en-US" dirty="0">
                <a:ea typeface="ＭＳ Ｐゴシック" charset="0"/>
              </a:rPr>
              <a:t> </a:t>
            </a:r>
            <a:r>
              <a:rPr lang="en-US" dirty="0" err="1">
                <a:ea typeface="ＭＳ Ｐゴシック" charset="0"/>
              </a:rPr>
              <a:t>suara</a:t>
            </a:r>
            <a:r>
              <a:rPr lang="en-US" dirty="0">
                <a:ea typeface="ＭＳ Ｐゴシック" charset="0"/>
              </a:rPr>
              <a:t> yang </a:t>
            </a:r>
            <a:r>
              <a:rPr lang="en-US" dirty="0" err="1">
                <a:ea typeface="ＭＳ Ｐゴシック" charset="0"/>
              </a:rPr>
              <a:t>bersukacita</a:t>
            </a:r>
            <a:r>
              <a:rPr lang="en-US" dirty="0">
                <a:ea typeface="ＭＳ Ｐゴシック" charset="0"/>
              </a:rPr>
              <a:t> di </a:t>
            </a:r>
            <a:r>
              <a:rPr lang="en-US" dirty="0" err="1">
                <a:ea typeface="ＭＳ Ｐゴシック" charset="0"/>
              </a:rPr>
              <a:t>hadapan</a:t>
            </a:r>
            <a:r>
              <a:rPr lang="en-US" dirty="0">
                <a:ea typeface="ＭＳ Ｐゴシック" charset="0"/>
              </a:rPr>
              <a:t> </a:t>
            </a:r>
            <a:r>
              <a:rPr lang="en-US" dirty="0" err="1">
                <a:ea typeface="ＭＳ Ｐゴシック" charset="0"/>
              </a:rPr>
              <a:t>Tuhan</a:t>
            </a:r>
            <a:r>
              <a:rPr lang="en-US" dirty="0">
                <a:ea typeface="ＭＳ Ｐゴシック" charset="0"/>
              </a:rPr>
              <a:t>. </a:t>
            </a:r>
            <a:r>
              <a:rPr lang="en-US" dirty="0" err="1">
                <a:ea typeface="ＭＳ Ｐゴシック" charset="0"/>
              </a:rPr>
              <a:t>Biarkan</a:t>
            </a:r>
            <a:r>
              <a:rPr lang="en-US" dirty="0">
                <a:ea typeface="ＭＳ Ｐゴシック" charset="0"/>
              </a:rPr>
              <a:t> </a:t>
            </a:r>
            <a:r>
              <a:rPr lang="en-US" dirty="0" err="1">
                <a:ea typeface="ＭＳ Ｐゴシック" charset="0"/>
              </a:rPr>
              <a:t>laut</a:t>
            </a:r>
            <a:r>
              <a:rPr lang="en-US" dirty="0">
                <a:ea typeface="ＭＳ Ｐゴシック" charset="0"/>
              </a:rPr>
              <a:t> </a:t>
            </a:r>
            <a:r>
              <a:rPr lang="en-US" dirty="0" err="1">
                <a:ea typeface="ＭＳ Ｐゴシック" charset="0"/>
              </a:rPr>
              <a:t>menderu</a:t>
            </a:r>
            <a:r>
              <a:rPr lang="en-US" dirty="0">
                <a:ea typeface="ＭＳ Ｐゴシック" charset="0"/>
              </a:rPr>
              <a:t>, dan </a:t>
            </a:r>
            <a:r>
              <a:rPr lang="en-US" dirty="0" err="1">
                <a:ea typeface="ＭＳ Ｐゴシック" charset="0"/>
              </a:rPr>
              <a:t>kepenuhannya</a:t>
            </a:r>
            <a:r>
              <a:rPr lang="en-US" dirty="0">
                <a:ea typeface="ＭＳ Ｐゴシック" charset="0"/>
              </a:rPr>
              <a:t>, dan dunia dan </a:t>
            </a:r>
            <a:r>
              <a:rPr lang="en-US" dirty="0" err="1">
                <a:ea typeface="ＭＳ Ｐゴシック" charset="0"/>
              </a:rPr>
              <a:t>segala</a:t>
            </a:r>
            <a:r>
              <a:rPr lang="en-US" dirty="0">
                <a:ea typeface="ＭＳ Ｐゴシック" charset="0"/>
              </a:rPr>
              <a:t> </a:t>
            </a:r>
            <a:r>
              <a:rPr lang="en-US" dirty="0" err="1">
                <a:ea typeface="ＭＳ Ｐゴシック" charset="0"/>
              </a:rPr>
              <a:t>isinya</a:t>
            </a:r>
            <a:r>
              <a:rPr lang="en-US" dirty="0">
                <a:ea typeface="ＭＳ Ｐゴシック" charset="0"/>
              </a:rPr>
              <a:t>. </a:t>
            </a:r>
            <a:r>
              <a:rPr lang="en-US" dirty="0" err="1">
                <a:ea typeface="ＭＳ Ｐゴシック" charset="0"/>
              </a:rPr>
              <a:t>Biarkan</a:t>
            </a:r>
            <a:r>
              <a:rPr lang="en-US" dirty="0">
                <a:ea typeface="ＭＳ Ｐゴシック" charset="0"/>
              </a:rPr>
              <a:t> </a:t>
            </a:r>
            <a:r>
              <a:rPr lang="en-US" dirty="0" err="1">
                <a:ea typeface="ＭＳ Ｐゴシック" charset="0"/>
              </a:rPr>
              <a:t>banjir</a:t>
            </a:r>
            <a:r>
              <a:rPr lang="en-US" dirty="0">
                <a:ea typeface="ＭＳ Ｐゴシック" charset="0"/>
              </a:rPr>
              <a:t> </a:t>
            </a:r>
            <a:r>
              <a:rPr lang="en-US" dirty="0" err="1">
                <a:ea typeface="ＭＳ Ｐゴシック" charset="0"/>
              </a:rPr>
              <a:t>bertepuk</a:t>
            </a:r>
            <a:r>
              <a:rPr lang="en-US" dirty="0">
                <a:ea typeface="ＭＳ Ｐゴシック" charset="0"/>
              </a:rPr>
              <a:t> </a:t>
            </a:r>
            <a:r>
              <a:rPr lang="en-US" dirty="0" err="1">
                <a:ea typeface="ＭＳ Ｐゴシック" charset="0"/>
              </a:rPr>
              <a:t>tangan</a:t>
            </a:r>
            <a:r>
              <a:rPr lang="en-US" dirty="0">
                <a:ea typeface="ＭＳ Ｐゴシック" charset="0"/>
              </a:rPr>
              <a:t>.”</a:t>
            </a:r>
            <a:endParaRPr lang="en-US" dirty="0"/>
          </a:p>
        </p:txBody>
      </p:sp>
    </p:spTree>
    <p:extLst>
      <p:ext uri="{BB962C8B-B14F-4D97-AF65-F5344CB8AC3E}">
        <p14:creationId xmlns:p14="http://schemas.microsoft.com/office/powerpoint/2010/main" val="2064708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E38D5-C37B-AC4C-8B05-1738EA0F5E8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Kerjasama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pertama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antara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Penyair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Inggris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pekerja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Gereja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Isaac Newton (1674-1748)…</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Perbandingan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antara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Mazmur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Watt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ditulis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kembali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ayat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aslinya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terjemahan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King James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Maz</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98:4-9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memperlihatkan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kemerdekaan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seimbang</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Buatlah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bersukacita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untu</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semua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bumi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buatlah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keras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pujilah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nyanyikan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pujian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Nyanyikan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pada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harpa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harpa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mazmur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trompet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kornet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membuat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bersukacita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di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hadapan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Biarkan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laut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menderu</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kepenuhannya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dunia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segala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isinya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Biarkan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banjir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bertepuk</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tangan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a:t>
            </a:r>
            <a:endPar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pitchFamily="-112"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769693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E38D5-C37B-AC4C-8B05-1738EA0F5E8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Kerjasama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pertama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antara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Penyair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Inggris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pekerja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Gereja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Isaac Newton (1674-1748)…</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Perbandingan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antara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Mazmur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Watt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ditulis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kembali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ayat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aslinya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terjemahan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King James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Maz</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98:4-9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memperlihatkan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kemerdekaan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seimbang</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Buatlah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bersukacita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untu</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semua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bumi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buatlah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keras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pujilah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nyanyikan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pujian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Nyanyikan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pada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harpa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harpa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mazmur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trompet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kornet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membuat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bersukacita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di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hadapan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Biarkan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laut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menderu</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kepenuhannya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dunia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segala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isinya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Biarkan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banjir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bertepuk</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tangan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a:t>
            </a:r>
            <a:endPar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pitchFamily="-112"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127981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E38D5-C37B-AC4C-8B05-1738EA0F5E8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Kerjasama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pertama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antara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Penyair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Inggris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pekerja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Gereja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Isaac Newton (1674-1748)…</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Perbandingan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antara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Mazmur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Watt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ditulis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kembali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ayat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aslinya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terjemahan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King James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dari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Maz</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98:4-9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memperlihatkan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kemerdekaan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cs typeface="ＭＳ Ｐゴシック" charset="0"/>
              </a:rPr>
              <a:t>seimbang</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cs typeface="ＭＳ Ｐゴシック"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Buatlah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bersukacita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untu</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semua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bumi</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buatlah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keras</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pujilah</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nyanyikan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pujian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Nyanyikan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pada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harpa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harpa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mazmur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Dengan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trompet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kornet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membuat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suara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yang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bersukacita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di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hadapan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Tuhan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Biarkan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laut</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menderu</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kepenuhannya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dan dunia dan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segala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isinya</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Biarkan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banjir</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bertepuk</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 </a:t>
            </a:r>
            <a:r>
              <a:rPr kumimoji="0" lang="en-US" sz="1200" b="0" i="0" u="none" strike="noStrike" kern="1200" cap="none" spc="0" normalizeH="0" baseline="0" noProof="0" dirty="0" err="1">
                <a:ln>
                  <a:noFill/>
                </a:ln>
                <a:solidFill>
                  <a:srgbClr val="000000"/>
                </a:solidFill>
                <a:effectLst/>
                <a:uLnTx/>
                <a:uFillTx/>
                <a:latin typeface="Arial" pitchFamily="-111" charset="0"/>
                <a:ea typeface="ＭＳ Ｐゴシック" charset="0"/>
              </a:rPr>
              <a:t>tangan</a:t>
            </a:r>
            <a:r>
              <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charset="0"/>
              </a:rPr>
              <a:t>.”</a:t>
            </a:r>
            <a:endParaRPr kumimoji="0" lang="en-US" sz="1200" b="0" i="0" u="none" strike="noStrike" kern="1200" cap="none" spc="0" normalizeH="0" baseline="0" noProof="0" dirty="0">
              <a:ln>
                <a:noFill/>
              </a:ln>
              <a:solidFill>
                <a:srgbClr val="000000"/>
              </a:solidFill>
              <a:effectLst/>
              <a:uLnTx/>
              <a:uFillTx/>
              <a:latin typeface="Arial" pitchFamily="-111" charset="0"/>
              <a:ea typeface="ＭＳ Ｐゴシック" pitchFamily="-112" charset="-128"/>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196478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443143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OS-10-2Sam-217</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95</a:t>
            </a:r>
          </a:p>
          <a:p>
            <a:pPr eaLnBrk="1" hangingPunct="1"/>
            <a:r>
              <a:rPr lang="en-US" dirty="0">
                <a:latin typeface="Arial" charset="0"/>
                <a:cs typeface="ＭＳ Ｐゴシック" charset="0"/>
              </a:rPr>
              <a:t>OS-13-1Chron-28</a:t>
            </a:r>
          </a:p>
          <a:p>
            <a:pPr eaLnBrk="1" hangingPunct="1"/>
            <a:r>
              <a:rPr lang="en-US" dirty="0">
                <a:latin typeface="Arial" charset="0"/>
                <a:cs typeface="ＭＳ Ｐゴシック" charset="0"/>
              </a:rPr>
              <a:t>OS-14-2Chron-27</a:t>
            </a:r>
          </a:p>
          <a:p>
            <a:pPr eaLnBrk="1" hangingPunct="1"/>
            <a:endParaRPr lang="en-US" dirty="0">
              <a:latin typeface="Arial" charset="0"/>
              <a:cs typeface="ＭＳ Ｐゴシック" charset="0"/>
            </a:endParaRPr>
          </a:p>
        </p:txBody>
      </p:sp>
    </p:spTree>
    <p:extLst>
      <p:ext uri="{BB962C8B-B14F-4D97-AF65-F5344CB8AC3E}">
        <p14:creationId xmlns:p14="http://schemas.microsoft.com/office/powerpoint/2010/main" val="14005232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19AE77-C400-7F4B-97E2-A74A02F54CA0}" type="slidenum">
              <a:rPr kumimoji="0" lang="en-US" sz="1200" b="1"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xfrm>
            <a:off x="973773" y="3257550"/>
            <a:ext cx="7790180" cy="3086100"/>
          </a:xfrm>
          <a:prstGeom prst="rect">
            <a:avLst/>
          </a:prstGeo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Old Testament Survey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340771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err="1"/>
              <a:t>Penyebutan</a:t>
            </a:r>
            <a:r>
              <a:rPr lang="en-US" dirty="0"/>
              <a:t> </a:t>
            </a:r>
            <a:r>
              <a:rPr lang="en-US" dirty="0" err="1"/>
              <a:t>kembali</a:t>
            </a:r>
            <a:endParaRPr lang="en-US" dirty="0"/>
          </a:p>
          <a:p>
            <a:endParaRPr lang="en-US" dirty="0"/>
          </a:p>
        </p:txBody>
      </p:sp>
    </p:spTree>
    <p:extLst>
      <p:ext uri="{BB962C8B-B14F-4D97-AF65-F5344CB8AC3E}">
        <p14:creationId xmlns:p14="http://schemas.microsoft.com/office/powerpoint/2010/main" val="77442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err="1"/>
              <a:t>Penyebutan</a:t>
            </a:r>
            <a:r>
              <a:rPr lang="en-US" dirty="0"/>
              <a:t> </a:t>
            </a:r>
            <a:r>
              <a:rPr lang="en-US" dirty="0" err="1"/>
              <a:t>kembali</a:t>
            </a:r>
            <a:endParaRPr lang="en-US" dirty="0"/>
          </a:p>
          <a:p>
            <a:endParaRPr lang="en-US" dirty="0">
              <a:cs typeface="ＭＳ Ｐゴシック" charset="0"/>
            </a:endParaRPr>
          </a:p>
        </p:txBody>
      </p:sp>
    </p:spTree>
    <p:extLst>
      <p:ext uri="{BB962C8B-B14F-4D97-AF65-F5344CB8AC3E}">
        <p14:creationId xmlns:p14="http://schemas.microsoft.com/office/powerpoint/2010/main" val="295326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748955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BCAC70E0-316A-D443-B05C-CEB12D3755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a:xfrm>
            <a:off x="914400" y="4343400"/>
            <a:ext cx="5029200" cy="274638"/>
          </a:xfrm>
        </p:spPr>
        <p:txBody>
          <a:bodyPr/>
          <a:lstStyle/>
          <a:p>
            <a:pPr eaLnBrk="1" hangingPunct="1">
              <a:defRPr/>
            </a:pPr>
            <a:endParaRPr lang="en-US">
              <a:cs typeface="+mn-cs"/>
            </a:endParaRPr>
          </a:p>
        </p:txBody>
      </p:sp>
    </p:spTree>
    <p:extLst>
      <p:ext uri="{BB962C8B-B14F-4D97-AF65-F5344CB8AC3E}">
        <p14:creationId xmlns:p14="http://schemas.microsoft.com/office/powerpoint/2010/main" val="202439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1EA10E05-5784-D743-B249-EB9C20540C5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a:xfrm>
            <a:off x="914400" y="4343400"/>
            <a:ext cx="5029200" cy="7862888"/>
          </a:xfrm>
        </p:spPr>
        <p:txBody>
          <a:bodyPr/>
          <a:lstStyle/>
          <a:p>
            <a:pPr eaLnBrk="1" hangingPunct="1">
              <a:defRPr/>
            </a:pPr>
            <a:r>
              <a:rPr lang="en-US">
                <a:cs typeface="+mn-cs"/>
              </a:rPr>
              <a:t>Mengapa ada dua pencatatan?</a:t>
            </a:r>
          </a:p>
          <a:p>
            <a:pPr eaLnBrk="1" hangingPunct="1">
              <a:defRPr/>
            </a:pPr>
            <a:r>
              <a:rPr lang="en-US">
                <a:cs typeface="+mn-cs"/>
              </a:rPr>
              <a:t>Ketika Raja-raja dan Tawarikh lebih dalam kerajaan secara detail, beberapa perbedaan catatan dapat disebutkan:</a:t>
            </a:r>
          </a:p>
          <a:p>
            <a:pPr eaLnBrk="1" hangingPunct="1">
              <a:defRPr/>
            </a:pPr>
            <a:r>
              <a:rPr lang="en-US">
                <a:cs typeface="+mn-cs"/>
              </a:rPr>
              <a:t>				Raja-Raja						Tawarikh</a:t>
            </a:r>
          </a:p>
          <a:p>
            <a:pPr eaLnBrk="1" hangingPunct="1">
              <a:defRPr/>
            </a:pPr>
            <a:r>
              <a:rPr lang="en-US">
                <a:cs typeface="+mn-cs"/>
              </a:rPr>
              <a:t>Kerajaan dari		Israel dan Yudea					Yudea [hampir dikhususkan]</a:t>
            </a:r>
          </a:p>
          <a:p>
            <a:pPr eaLnBrk="1" hangingPunct="1">
              <a:defRPr/>
            </a:pPr>
            <a:r>
              <a:rPr lang="en-US">
                <a:cs typeface="+mn-cs"/>
              </a:rPr>
              <a:t>Bagian-bagian		Kerajaan / kenabian				Keimamatan [bait suci dan penyembahan]</a:t>
            </a:r>
          </a:p>
          <a:p>
            <a:pPr eaLnBrk="1" hangingPunct="1">
              <a:defRPr/>
            </a:pPr>
            <a:r>
              <a:rPr lang="en-US">
                <a:cs typeface="+mn-cs"/>
              </a:rPr>
              <a:t>Evaluasi			berdasarkan Taurat usa				Berdasarkan DAud / penyembah YHWH</a:t>
            </a:r>
          </a:p>
          <a:p>
            <a:pPr eaLnBrk="1" hangingPunct="1">
              <a:defRPr/>
            </a:pPr>
            <a:r>
              <a:rPr lang="en-US">
                <a:cs typeface="+mn-cs"/>
              </a:rPr>
              <a:t>Tujuan			Etika : Menghakimi dua bangsa			Perjanjian : memberkati Yudea melalui Daud</a:t>
            </a:r>
          </a:p>
          <a:p>
            <a:pPr eaLnBrk="1" hangingPunct="1">
              <a:defRPr/>
            </a:pPr>
            <a:r>
              <a:rPr lang="en-US">
                <a:cs typeface="+mn-cs"/>
              </a:rPr>
              <a:t>Penulis			Yeremia: nabi dan imam				Ezra : imam</a:t>
            </a:r>
          </a:p>
          <a:p>
            <a:pPr eaLnBrk="1" hangingPunct="1">
              <a:defRPr/>
            </a:pPr>
            <a:r>
              <a:rPr lang="en-US">
                <a:cs typeface="+mn-cs"/>
              </a:rPr>
              <a:t>Iman				Ketidaksetiaan manusia				Kesetiaan Tuhan</a:t>
            </a:r>
          </a:p>
          <a:p>
            <a:pPr eaLnBrk="1" hangingPunct="1">
              <a:defRPr/>
            </a:pPr>
            <a:r>
              <a:rPr lang="en-US">
                <a:cs typeface="+mn-cs"/>
              </a:rPr>
              <a:t>Pandangan			Negatif : pemberontakan/tragedi		Positif : pengharapan ditengah-tengah kemurtadan/tragedi</a:t>
            </a:r>
          </a:p>
          <a:p>
            <a:pPr eaLnBrk="1" hangingPunct="1">
              <a:defRPr/>
            </a:pPr>
            <a:r>
              <a:rPr lang="en-US">
                <a:cs typeface="+mn-cs"/>
              </a:rPr>
              <a:t>Penerima			Israel dalam masa pembuangan [550 S.M]	Setelah masa pembuangan [440 S.M]</a:t>
            </a:r>
          </a:p>
          <a:p>
            <a:pPr eaLnBrk="1" hangingPunct="1">
              <a:defRPr/>
            </a:pPr>
            <a:r>
              <a:rPr lang="en-US">
                <a:cs typeface="+mn-cs"/>
              </a:rPr>
              <a:t>Kronologi			971-586 S.M					1011-538 S.M</a:t>
            </a:r>
          </a:p>
          <a:p>
            <a:pPr eaLnBrk="1" hangingPunct="1">
              <a:defRPr/>
            </a:pPr>
            <a:r>
              <a:rPr lang="en-US">
                <a:cs typeface="+mn-cs"/>
              </a:rPr>
              <a:t>Penekanan			Politik : pada tahta					Rohani : pada Bait Suci</a:t>
            </a:r>
          </a:p>
          <a:p>
            <a:pPr eaLnBrk="1" hangingPunct="1">
              <a:defRPr/>
            </a:pPr>
            <a:r>
              <a:rPr lang="en-US">
                <a:cs typeface="+mn-cs"/>
              </a:rPr>
              <a:t>Isi				Sejarah						Theologi</a:t>
            </a:r>
          </a:p>
          <a:p>
            <a:pPr eaLnBrk="1" hangingPunct="1">
              <a:defRPr/>
            </a:pPr>
            <a:r>
              <a:rPr lang="en-US">
                <a:cs typeface="+mn-cs"/>
              </a:rPr>
              <a:t>Lambang			Keadilan Tuhan					Anugerah Tuhan	</a:t>
            </a:r>
          </a:p>
          <a:p>
            <a:pPr eaLnBrk="1" hangingPunct="1">
              <a:defRPr/>
            </a:pPr>
            <a:r>
              <a:rPr lang="en-US">
                <a:cs typeface="+mn-cs"/>
              </a:rPr>
              <a:t>Pelaku Utama		Tanggung jawab manusia			Kedaulatan Tuhan</a:t>
            </a:r>
          </a:p>
        </p:txBody>
      </p:sp>
    </p:spTree>
    <p:extLst>
      <p:ext uri="{BB962C8B-B14F-4D97-AF65-F5344CB8AC3E}">
        <p14:creationId xmlns:p14="http://schemas.microsoft.com/office/powerpoint/2010/main" val="130959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Selamat</a:t>
            </a:r>
            <a:r>
              <a:rPr lang="en-US" dirty="0"/>
              <a:t> </a:t>
            </a:r>
            <a:r>
              <a:rPr lang="en-US" dirty="0" err="1"/>
              <a:t>datang</a:t>
            </a:r>
            <a:r>
              <a:rPr lang="en-US" dirty="0"/>
              <a:t> </a:t>
            </a:r>
            <a:r>
              <a:rPr lang="en-US" dirty="0" err="1"/>
              <a:t>dalam</a:t>
            </a:r>
            <a:r>
              <a:rPr lang="en-US" dirty="0"/>
              <a:t> </a:t>
            </a:r>
            <a:r>
              <a:rPr lang="en-US" dirty="0" err="1"/>
              <a:t>ibadah</a:t>
            </a:r>
            <a:r>
              <a:rPr lang="en-US" dirty="0"/>
              <a:t> </a:t>
            </a:r>
            <a:r>
              <a:rPr lang="en-US" dirty="0" err="1"/>
              <a:t>hari</a:t>
            </a:r>
            <a:r>
              <a:rPr lang="en-US" dirty="0"/>
              <a:t> </a:t>
            </a:r>
            <a:r>
              <a:rPr lang="en-US" dirty="0" err="1"/>
              <a:t>ini</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53374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endParaRPr lang="en-SG" dirty="0">
              <a:effectLst/>
            </a:endParaRPr>
          </a:p>
          <a:p>
            <a:endParaRPr lang="en-SG" dirty="0">
              <a:effectLst/>
              <a:cs typeface="ＭＳ Ｐゴシック" charset="0"/>
            </a:endParaRPr>
          </a:p>
          <a:p>
            <a:r>
              <a:rPr lang="en-SG" dirty="0">
                <a:effectLst/>
                <a:cs typeface="ＭＳ Ｐゴシック" charset="0"/>
              </a:rPr>
              <a:t>Salah </a:t>
            </a:r>
            <a:r>
              <a:rPr lang="en-SG" dirty="0" err="1">
                <a:effectLst/>
                <a:cs typeface="ＭＳ Ｐゴシック" charset="0"/>
              </a:rPr>
              <a:t>satu</a:t>
            </a:r>
            <a:r>
              <a:rPr lang="en-SG" dirty="0">
                <a:effectLst/>
                <a:cs typeface="ＭＳ Ｐゴシック" charset="0"/>
              </a:rPr>
              <a:t> </a:t>
            </a:r>
            <a:r>
              <a:rPr lang="en-SG" dirty="0" err="1">
                <a:effectLst/>
                <a:cs typeface="ＭＳ Ｐゴシック" charset="0"/>
              </a:rPr>
              <a:t>teman</a:t>
            </a:r>
            <a:r>
              <a:rPr lang="en-SG" dirty="0">
                <a:effectLst/>
                <a:cs typeface="ＭＳ Ｐゴシック" charset="0"/>
              </a:rPr>
              <a:t> </a:t>
            </a:r>
            <a:r>
              <a:rPr lang="en-SG" dirty="0" err="1">
                <a:effectLst/>
                <a:cs typeface="ＭＳ Ｐゴシック" charset="0"/>
              </a:rPr>
              <a:t>baik</a:t>
            </a:r>
            <a:r>
              <a:rPr lang="en-SG" dirty="0">
                <a:effectLst/>
                <a:cs typeface="ＭＳ Ｐゴシック" charset="0"/>
              </a:rPr>
              <a:t> </a:t>
            </a:r>
            <a:r>
              <a:rPr lang="en-SG" dirty="0" err="1">
                <a:effectLst/>
                <a:cs typeface="ＭＳ Ｐゴシック" charset="0"/>
              </a:rPr>
              <a:t>saya</a:t>
            </a:r>
            <a:r>
              <a:rPr lang="en-SG" dirty="0">
                <a:effectLst/>
                <a:cs typeface="ＭＳ Ｐゴシック" charset="0"/>
              </a:rPr>
              <a:t> </a:t>
            </a:r>
            <a:r>
              <a:rPr lang="en-SG" dirty="0" err="1">
                <a:effectLst/>
                <a:cs typeface="ＭＳ Ｐゴシック" charset="0"/>
              </a:rPr>
              <a:t>menulis</a:t>
            </a:r>
            <a:r>
              <a:rPr lang="en-SG" dirty="0">
                <a:effectLst/>
                <a:cs typeface="ＭＳ Ｐゴシック" charset="0"/>
              </a:rPr>
              <a:t> </a:t>
            </a:r>
            <a:r>
              <a:rPr lang="en-SG" dirty="0" err="1">
                <a:effectLst/>
                <a:cs typeface="ＭＳ Ｐゴシック" charset="0"/>
              </a:rPr>
              <a:t>ini</a:t>
            </a:r>
            <a:r>
              <a:rPr lang="en-SG" dirty="0">
                <a:effectLst/>
                <a:cs typeface="ＭＳ Ｐゴシック" charset="0"/>
              </a:rPr>
              <a:t> </a:t>
            </a:r>
            <a:r>
              <a:rPr lang="en-SG" dirty="0" err="1">
                <a:effectLst/>
                <a:cs typeface="ＭＳ Ｐゴシック" charset="0"/>
              </a:rPr>
              <a:t>minggu</a:t>
            </a:r>
            <a:r>
              <a:rPr lang="en-SG" dirty="0">
                <a:effectLst/>
                <a:cs typeface="ＭＳ Ｐゴシック" charset="0"/>
              </a:rPr>
              <a:t> </a:t>
            </a:r>
            <a:r>
              <a:rPr lang="en-SG" dirty="0" err="1">
                <a:effectLst/>
                <a:cs typeface="ＭＳ Ｐゴシック" charset="0"/>
              </a:rPr>
              <a:t>ini</a:t>
            </a:r>
            <a:r>
              <a:rPr lang="en-SG" dirty="0">
                <a:effectLst/>
                <a:cs typeface="ＭＳ Ｐゴシック" charset="0"/>
              </a:rPr>
              <a:t>, “</a:t>
            </a:r>
            <a:r>
              <a:rPr lang="en-SG" dirty="0" err="1">
                <a:effectLst/>
                <a:cs typeface="ＭＳ Ｐゴシック" charset="0"/>
              </a:rPr>
              <a:t>Bukankah</a:t>
            </a:r>
            <a:r>
              <a:rPr lang="en-SG" dirty="0">
                <a:effectLst/>
                <a:cs typeface="ＭＳ Ｐゴシック" charset="0"/>
              </a:rPr>
              <a:t> </a:t>
            </a:r>
            <a:r>
              <a:rPr lang="en-SG" dirty="0" err="1">
                <a:effectLst/>
                <a:cs typeface="ＭＳ Ｐゴシック" charset="0"/>
              </a:rPr>
              <a:t>Desember</a:t>
            </a:r>
            <a:r>
              <a:rPr lang="en-SG" dirty="0">
                <a:effectLst/>
                <a:cs typeface="ＭＳ Ｐゴシック" charset="0"/>
              </a:rPr>
              <a:t> </a:t>
            </a:r>
            <a:r>
              <a:rPr lang="en-SG" dirty="0" err="1">
                <a:effectLst/>
                <a:cs typeface="ＭＳ Ｐゴシック" charset="0"/>
              </a:rPr>
              <a:t>adalah</a:t>
            </a:r>
            <a:r>
              <a:rPr lang="en-SG" dirty="0">
                <a:effectLst/>
                <a:cs typeface="ＭＳ Ｐゴシック" charset="0"/>
              </a:rPr>
              <a:t> </a:t>
            </a:r>
            <a:r>
              <a:rPr lang="en-SG" dirty="0" err="1">
                <a:effectLst/>
                <a:cs typeface="ＭＳ Ｐゴシック" charset="0"/>
              </a:rPr>
              <a:t>bulan</a:t>
            </a:r>
            <a:r>
              <a:rPr lang="en-SG" dirty="0">
                <a:effectLst/>
                <a:cs typeface="ＭＳ Ｐゴシック" charset="0"/>
              </a:rPr>
              <a:t> yang </a:t>
            </a:r>
            <a:r>
              <a:rPr lang="en-SG" dirty="0" err="1">
                <a:effectLst/>
                <a:cs typeface="ＭＳ Ｐゴシック" charset="0"/>
              </a:rPr>
              <a:t>aneh</a:t>
            </a:r>
            <a:r>
              <a:rPr lang="en-SG" dirty="0">
                <a:effectLst/>
                <a:cs typeface="ＭＳ Ｐゴシック" charset="0"/>
              </a:rPr>
              <a:t>? </a:t>
            </a:r>
            <a:r>
              <a:rPr lang="en-SG" dirty="0" err="1">
                <a:effectLst/>
                <a:cs typeface="ＭＳ Ｐゴシック" charset="0"/>
              </a:rPr>
              <a:t>Ya</a:t>
            </a:r>
            <a:r>
              <a:rPr lang="en-SG" dirty="0">
                <a:effectLst/>
                <a:cs typeface="ＭＳ Ｐゴシック" charset="0"/>
              </a:rPr>
              <a:t>, paling </a:t>
            </a:r>
            <a:r>
              <a:rPr lang="en-SG" dirty="0" err="1">
                <a:effectLst/>
                <a:cs typeface="ＭＳ Ｐゴシック" charset="0"/>
              </a:rPr>
              <a:t>tidak</a:t>
            </a:r>
            <a:r>
              <a:rPr lang="en-SG" dirty="0">
                <a:effectLst/>
                <a:cs typeface="ＭＳ Ｐゴシック" charset="0"/>
              </a:rPr>
              <a:t> </a:t>
            </a:r>
            <a:r>
              <a:rPr lang="en-SG" dirty="0" err="1">
                <a:effectLst/>
                <a:cs typeface="ＭＳ Ｐゴシック" charset="0"/>
              </a:rPr>
              <a:t>itu</a:t>
            </a:r>
            <a:r>
              <a:rPr lang="en-SG" dirty="0">
                <a:effectLst/>
                <a:cs typeface="ＭＳ Ｐゴシック" charset="0"/>
              </a:rPr>
              <a:t> yang </a:t>
            </a:r>
            <a:r>
              <a:rPr lang="en-SG" dirty="0" err="1">
                <a:effectLst/>
                <a:cs typeface="ＭＳ Ｐゴシック" charset="0"/>
              </a:rPr>
              <a:t>saya</a:t>
            </a:r>
            <a:r>
              <a:rPr lang="en-SG" dirty="0">
                <a:effectLst/>
                <a:cs typeface="ＭＳ Ｐゴシック" charset="0"/>
              </a:rPr>
              <a:t> piker. </a:t>
            </a:r>
            <a:r>
              <a:rPr lang="en-SG" dirty="0" err="1">
                <a:effectLst/>
                <a:cs typeface="ＭＳ Ｐゴシック" charset="0"/>
              </a:rPr>
              <a:t>Bukankah</a:t>
            </a:r>
            <a:r>
              <a:rPr lang="en-SG" dirty="0">
                <a:effectLst/>
                <a:cs typeface="ＭＳ Ｐゴシック" charset="0"/>
              </a:rPr>
              <a:t> </a:t>
            </a:r>
            <a:r>
              <a:rPr lang="en-SG" dirty="0" err="1">
                <a:effectLst/>
                <a:cs typeface="ＭＳ Ｐゴシック" charset="0"/>
              </a:rPr>
              <a:t>keliahatannya</a:t>
            </a:r>
            <a:r>
              <a:rPr lang="en-SG" dirty="0">
                <a:effectLst/>
                <a:cs typeface="ＭＳ Ｐゴシック" charset="0"/>
              </a:rPr>
              <a:t> </a:t>
            </a:r>
            <a:r>
              <a:rPr lang="en-SG" dirty="0" err="1">
                <a:effectLst/>
                <a:cs typeface="ＭＳ Ｐゴシック" charset="0"/>
              </a:rPr>
              <a:t>semakin</a:t>
            </a:r>
            <a:r>
              <a:rPr lang="en-SG" dirty="0">
                <a:effectLst/>
                <a:cs typeface="ＭＳ Ｐゴシック" charset="0"/>
              </a:rPr>
              <a:t> </a:t>
            </a:r>
            <a:r>
              <a:rPr lang="en-SG" dirty="0" err="1">
                <a:effectLst/>
                <a:cs typeface="ＭＳ Ｐゴシック" charset="0"/>
              </a:rPr>
              <a:t>banyak</a:t>
            </a:r>
            <a:r>
              <a:rPr lang="en-SG" dirty="0">
                <a:effectLst/>
                <a:cs typeface="ＭＳ Ｐゴシック" charset="0"/>
              </a:rPr>
              <a:t> orang </a:t>
            </a:r>
            <a:r>
              <a:rPr lang="en-SG" dirty="0" err="1">
                <a:effectLst/>
                <a:cs typeface="ＭＳ Ｐゴシック" charset="0"/>
              </a:rPr>
              <a:t>meninggal</a:t>
            </a:r>
            <a:r>
              <a:rPr lang="en-SG" dirty="0">
                <a:effectLst/>
                <a:cs typeface="ＭＳ Ｐゴシック" charset="0"/>
              </a:rPr>
              <a:t> di </a:t>
            </a:r>
            <a:r>
              <a:rPr lang="en-SG" dirty="0" err="1">
                <a:effectLst/>
                <a:cs typeface="ＭＳ Ｐゴシック" charset="0"/>
              </a:rPr>
              <a:t>Desember</a:t>
            </a:r>
            <a:r>
              <a:rPr lang="en-SG" dirty="0">
                <a:effectLst/>
                <a:cs typeface="ＭＳ Ｐゴシック" charset="0"/>
              </a:rPr>
              <a:t> </a:t>
            </a:r>
            <a:r>
              <a:rPr lang="en-SG" dirty="0" err="1">
                <a:effectLst/>
                <a:cs typeface="ＭＳ Ｐゴシック" charset="0"/>
              </a:rPr>
              <a:t>dibanding</a:t>
            </a:r>
            <a:r>
              <a:rPr lang="en-SG" dirty="0">
                <a:effectLst/>
                <a:cs typeface="ＭＳ Ｐゴシック" charset="0"/>
              </a:rPr>
              <a:t> </a:t>
            </a:r>
            <a:r>
              <a:rPr lang="en-SG" dirty="0" err="1">
                <a:effectLst/>
                <a:cs typeface="ＭＳ Ｐゴシック" charset="0"/>
              </a:rPr>
              <a:t>semua</a:t>
            </a:r>
            <a:r>
              <a:rPr lang="en-SG" dirty="0">
                <a:effectLst/>
                <a:cs typeface="ＭＳ Ｐゴシック" charset="0"/>
              </a:rPr>
              <a:t> </a:t>
            </a:r>
            <a:r>
              <a:rPr lang="en-SG" dirty="0" err="1">
                <a:effectLst/>
                <a:cs typeface="ＭＳ Ｐゴシック" charset="0"/>
              </a:rPr>
              <a:t>waktu</a:t>
            </a:r>
            <a:r>
              <a:rPr lang="en-SG" dirty="0">
                <a:effectLst/>
                <a:cs typeface="ＭＳ Ｐゴシック" charset="0"/>
              </a:rPr>
              <a:t> lain </a:t>
            </a:r>
            <a:r>
              <a:rPr lang="en-SG" dirty="0" err="1">
                <a:effectLst/>
                <a:cs typeface="ＭＳ Ｐゴシック" charset="0"/>
              </a:rPr>
              <a:t>dalam</a:t>
            </a:r>
            <a:r>
              <a:rPr lang="en-SG" dirty="0">
                <a:effectLst/>
                <a:cs typeface="ＭＳ Ｐゴシック" charset="0"/>
              </a:rPr>
              <a:t> </a:t>
            </a:r>
            <a:r>
              <a:rPr lang="en-SG" dirty="0" err="1">
                <a:effectLst/>
                <a:cs typeface="ＭＳ Ｐゴシック" charset="0"/>
              </a:rPr>
              <a:t>satu</a:t>
            </a:r>
            <a:r>
              <a:rPr lang="en-SG" dirty="0">
                <a:effectLst/>
                <a:cs typeface="ＭＳ Ｐゴシック" charset="0"/>
              </a:rPr>
              <a:t> </a:t>
            </a:r>
            <a:r>
              <a:rPr lang="en-SG" dirty="0" err="1">
                <a:effectLst/>
                <a:cs typeface="ＭＳ Ｐゴシック" charset="0"/>
              </a:rPr>
              <a:t>tahun</a:t>
            </a:r>
            <a:r>
              <a:rPr lang="en-SG" dirty="0">
                <a:effectLst/>
                <a:cs typeface="ＭＳ Ｐゴシック" charset="0"/>
              </a:rPr>
              <a:t>? </a:t>
            </a:r>
            <a:r>
              <a:rPr lang="en-SG" dirty="0" err="1">
                <a:effectLst/>
                <a:cs typeface="ＭＳ Ｐゴシック" charset="0"/>
              </a:rPr>
              <a:t>Sesuai</a:t>
            </a:r>
            <a:r>
              <a:rPr lang="en-SG" dirty="0">
                <a:effectLst/>
                <a:cs typeface="ＭＳ Ｐゴシック" charset="0"/>
              </a:rPr>
              <a:t> </a:t>
            </a:r>
            <a:r>
              <a:rPr lang="en-SG" dirty="0" err="1">
                <a:effectLst/>
                <a:cs typeface="ＭＳ Ｐゴシック" charset="0"/>
              </a:rPr>
              <a:t>dengan</a:t>
            </a:r>
            <a:r>
              <a:rPr lang="en-SG" dirty="0">
                <a:effectLst/>
                <a:cs typeface="ＭＳ Ｐゴシック" charset="0"/>
              </a:rPr>
              <a:t> </a:t>
            </a:r>
            <a:r>
              <a:rPr lang="en-SG" dirty="0" err="1">
                <a:effectLst/>
                <a:cs typeface="ＭＳ Ｐゴシック" charset="0"/>
              </a:rPr>
              <a:t>artikel</a:t>
            </a:r>
            <a:r>
              <a:rPr lang="en-SG" dirty="0">
                <a:effectLst/>
                <a:cs typeface="ＭＳ Ｐゴシック" charset="0"/>
              </a:rPr>
              <a:t> di Consumer News (2013)…</a:t>
            </a:r>
            <a:endParaRPr lang="en-US" dirty="0">
              <a:cs typeface="ＭＳ Ｐゴシック" charset="0"/>
            </a:endParaRPr>
          </a:p>
        </p:txBody>
      </p:sp>
    </p:spTree>
    <p:extLst>
      <p:ext uri="{BB962C8B-B14F-4D97-AF65-F5344CB8AC3E}">
        <p14:creationId xmlns:p14="http://schemas.microsoft.com/office/powerpoint/2010/main" val="1146411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Hari Natal </a:t>
            </a:r>
            <a:r>
              <a:rPr lang="en-US" dirty="0" err="1">
                <a:cs typeface="ＭＳ Ｐゴシック" charset="0"/>
              </a:rPr>
              <a:t>sebenarnya</a:t>
            </a:r>
            <a:r>
              <a:rPr lang="en-US" dirty="0">
                <a:cs typeface="ＭＳ Ｐゴシック" charset="0"/>
              </a:rPr>
              <a:t> </a:t>
            </a:r>
            <a:r>
              <a:rPr lang="en-US" dirty="0" err="1">
                <a:cs typeface="ＭＳ Ｐゴシック" charset="0"/>
              </a:rPr>
              <a:t>memiliki</a:t>
            </a:r>
            <a:r>
              <a:rPr lang="en-US" dirty="0">
                <a:cs typeface="ＭＳ Ｐゴシック" charset="0"/>
              </a:rPr>
              <a:t> </a:t>
            </a:r>
            <a:r>
              <a:rPr lang="en-US" dirty="0" err="1">
                <a:cs typeface="ＭＳ Ｐゴシック" charset="0"/>
              </a:rPr>
              <a:t>lebih</a:t>
            </a:r>
            <a:r>
              <a:rPr lang="en-US" dirty="0">
                <a:cs typeface="ＭＳ Ｐゴシック" charset="0"/>
              </a:rPr>
              <a:t> </a:t>
            </a:r>
            <a:r>
              <a:rPr lang="en-US" dirty="0" err="1">
                <a:cs typeface="ＭＳ Ｐゴシック" charset="0"/>
              </a:rPr>
              <a:t>banyak</a:t>
            </a:r>
            <a:r>
              <a:rPr lang="en-US" dirty="0">
                <a:cs typeface="ＭＳ Ｐゴシック" charset="0"/>
              </a:rPr>
              <a:t> </a:t>
            </a:r>
            <a:r>
              <a:rPr lang="en-US" dirty="0" err="1">
                <a:cs typeface="ＭＳ Ｐゴシック" charset="0"/>
              </a:rPr>
              <a:t>peristiwa</a:t>
            </a:r>
            <a:r>
              <a:rPr lang="en-US" dirty="0">
                <a:cs typeface="ＭＳ Ｐゴシック" charset="0"/>
              </a:rPr>
              <a:t> </a:t>
            </a:r>
            <a:r>
              <a:rPr lang="en-US" dirty="0" err="1">
                <a:cs typeface="ＭＳ Ｐゴシック" charset="0"/>
              </a:rPr>
              <a:t>kematian</a:t>
            </a:r>
            <a:r>
              <a:rPr lang="en-US" dirty="0">
                <a:cs typeface="ＭＳ Ｐゴシック" charset="0"/>
              </a:rPr>
              <a:t> </a:t>
            </a:r>
            <a:r>
              <a:rPr lang="en-US" dirty="0" err="1">
                <a:cs typeface="ＭＳ Ｐゴシック" charset="0"/>
              </a:rPr>
              <a:t>dibanding</a:t>
            </a:r>
            <a:r>
              <a:rPr lang="en-US" dirty="0">
                <a:cs typeface="ＭＳ Ｐゴシック" charset="0"/>
              </a:rPr>
              <a:t> </a:t>
            </a:r>
            <a:r>
              <a:rPr lang="en-US" dirty="0" err="1">
                <a:cs typeface="ＭＳ Ｐゴシック" charset="0"/>
              </a:rPr>
              <a:t>semua</a:t>
            </a:r>
            <a:r>
              <a:rPr lang="en-US" dirty="0">
                <a:cs typeface="ＭＳ Ｐゴシック" charset="0"/>
              </a:rPr>
              <a:t> </a:t>
            </a:r>
            <a:r>
              <a:rPr lang="en-US" dirty="0" err="1">
                <a:cs typeface="ＭＳ Ｐゴシック" charset="0"/>
              </a:rPr>
              <a:t>hari</a:t>
            </a:r>
            <a:r>
              <a:rPr lang="en-US" dirty="0">
                <a:cs typeface="ＭＳ Ｐゴシック" charset="0"/>
              </a:rPr>
              <a:t> lain </a:t>
            </a:r>
            <a:r>
              <a:rPr lang="en-US" dirty="0" err="1">
                <a:cs typeface="ＭＳ Ｐゴシック" charset="0"/>
              </a:rPr>
              <a:t>dalam</a:t>
            </a:r>
            <a:r>
              <a:rPr lang="en-US" dirty="0">
                <a:cs typeface="ＭＳ Ｐゴシック" charset="0"/>
              </a:rPr>
              <a:t> </a:t>
            </a:r>
            <a:r>
              <a:rPr lang="en-US" dirty="0" err="1">
                <a:cs typeface="ＭＳ Ｐゴシック" charset="0"/>
              </a:rPr>
              <a:t>satu</a:t>
            </a:r>
            <a:r>
              <a:rPr lang="en-US" dirty="0">
                <a:cs typeface="ＭＳ Ｐゴシック" charset="0"/>
              </a:rPr>
              <a:t> </a:t>
            </a:r>
            <a:r>
              <a:rPr lang="en-US" dirty="0" err="1">
                <a:cs typeface="ＭＳ Ｐゴシック" charset="0"/>
              </a:rPr>
              <a:t>tahun</a:t>
            </a:r>
            <a:r>
              <a:rPr lang="en-US" dirty="0">
                <a:cs typeface="ＭＳ Ｐゴシック" charset="0"/>
              </a:rPr>
              <a:t>. </a:t>
            </a:r>
            <a:r>
              <a:rPr lang="en-US" dirty="0" err="1">
                <a:cs typeface="ＭＳ Ｐゴシック" charset="0"/>
              </a:rPr>
              <a:t>Betapa</a:t>
            </a:r>
            <a:r>
              <a:rPr lang="en-US" dirty="0">
                <a:cs typeface="ＭＳ Ｐゴシック" charset="0"/>
              </a:rPr>
              <a:t> </a:t>
            </a:r>
            <a:r>
              <a:rPr lang="en-US" dirty="0" err="1">
                <a:cs typeface="ＭＳ Ｐゴシック" charset="0"/>
              </a:rPr>
              <a:t>anehnya</a:t>
            </a:r>
            <a:r>
              <a:rPr lang="en-US" dirty="0">
                <a:cs typeface="ＭＳ Ｐゴシック" charset="0"/>
              </a:rPr>
              <a:t> </a:t>
            </a:r>
            <a:r>
              <a:rPr lang="en-US" dirty="0" err="1">
                <a:cs typeface="ＭＳ Ｐゴシック" charset="0"/>
              </a:rPr>
              <a:t>hal</a:t>
            </a:r>
            <a:r>
              <a:rPr lang="en-US" dirty="0">
                <a:cs typeface="ＭＳ Ｐゴシック" charset="0"/>
              </a:rPr>
              <a:t> </a:t>
            </a:r>
            <a:r>
              <a:rPr lang="en-US" dirty="0" err="1">
                <a:cs typeface="ＭＳ Ｐゴシック" charset="0"/>
              </a:rPr>
              <a:t>itu</a:t>
            </a:r>
            <a:r>
              <a:rPr lang="en-US" dirty="0">
                <a:cs typeface="ＭＳ Ｐゴシック" charset="0"/>
              </a:rPr>
              <a:t> </a:t>
            </a:r>
            <a:r>
              <a:rPr lang="en-US" dirty="0" err="1">
                <a:cs typeface="ＭＳ Ｐゴシック" charset="0"/>
              </a:rPr>
              <a:t>mengingat</a:t>
            </a:r>
            <a:r>
              <a:rPr lang="en-US" dirty="0">
                <a:cs typeface="ＭＳ Ｐゴシック" charset="0"/>
              </a:rPr>
              <a:t> </a:t>
            </a:r>
            <a:r>
              <a:rPr lang="en-US" dirty="0" err="1">
                <a:cs typeface="ＭＳ Ｐゴシック" charset="0"/>
              </a:rPr>
              <a:t>hari</a:t>
            </a:r>
            <a:r>
              <a:rPr lang="en-US" dirty="0">
                <a:cs typeface="ＭＳ Ｐゴシック" charset="0"/>
              </a:rPr>
              <a:t> yang </a:t>
            </a:r>
            <a:r>
              <a:rPr lang="en-US" dirty="0" err="1">
                <a:cs typeface="ＭＳ Ｐゴシック" charset="0"/>
              </a:rPr>
              <a:t>seharusnya</a:t>
            </a:r>
            <a:r>
              <a:rPr lang="en-US" dirty="0">
                <a:cs typeface="ＭＳ Ｐゴシック" charset="0"/>
              </a:rPr>
              <a:t> paling </a:t>
            </a:r>
            <a:r>
              <a:rPr lang="en-US" dirty="0" err="1">
                <a:cs typeface="ＭＳ Ｐゴシック" charset="0"/>
              </a:rPr>
              <a:t>bersukacita</a:t>
            </a:r>
            <a:r>
              <a:rPr lang="en-US" dirty="0">
                <a:cs typeface="ＭＳ Ｐゴシック" charset="0"/>
              </a:rPr>
              <a:t> juga </a:t>
            </a:r>
            <a:r>
              <a:rPr lang="en-US" dirty="0" err="1">
                <a:cs typeface="ＭＳ Ｐゴシック" charset="0"/>
              </a:rPr>
              <a:t>menjadi</a:t>
            </a:r>
            <a:r>
              <a:rPr lang="en-US" dirty="0">
                <a:cs typeface="ＭＳ Ｐゴシック" charset="0"/>
              </a:rPr>
              <a:t> </a:t>
            </a:r>
            <a:r>
              <a:rPr lang="en-US" dirty="0" err="1">
                <a:cs typeface="ＭＳ Ｐゴシック" charset="0"/>
              </a:rPr>
              <a:t>hari</a:t>
            </a:r>
            <a:r>
              <a:rPr lang="en-US" dirty="0">
                <a:cs typeface="ＭＳ Ｐゴシック" charset="0"/>
              </a:rPr>
              <a:t> </a:t>
            </a:r>
            <a:r>
              <a:rPr lang="en-US" dirty="0" err="1">
                <a:cs typeface="ＭＳ Ｐゴシック" charset="0"/>
              </a:rPr>
              <a:t>tersedih</a:t>
            </a:r>
            <a:r>
              <a:rPr lang="en-US" dirty="0">
                <a:cs typeface="ＭＳ Ｐゴシック" charset="0"/>
              </a:rPr>
              <a:t> </a:t>
            </a:r>
            <a:r>
              <a:rPr lang="en-US" dirty="0" err="1">
                <a:cs typeface="ＭＳ Ｐゴシック" charset="0"/>
              </a:rPr>
              <a:t>untuk</a:t>
            </a:r>
            <a:r>
              <a:rPr lang="en-US" dirty="0">
                <a:cs typeface="ＭＳ Ｐゴシック" charset="0"/>
              </a:rPr>
              <a:t> </a:t>
            </a:r>
            <a:r>
              <a:rPr lang="en-US" dirty="0" err="1">
                <a:cs typeface="ＭＳ Ｐゴシック" charset="0"/>
              </a:rPr>
              <a:t>banyak</a:t>
            </a:r>
            <a:r>
              <a:rPr lang="en-US" dirty="0">
                <a:cs typeface="ＭＳ Ｐゴシック" charset="0"/>
              </a:rPr>
              <a:t> orang. Satu </a:t>
            </a:r>
            <a:r>
              <a:rPr lang="en-US" dirty="0" err="1">
                <a:cs typeface="ＭＳ Ｐゴシック" charset="0"/>
              </a:rPr>
              <a:t>teori</a:t>
            </a:r>
            <a:r>
              <a:rPr lang="en-US" dirty="0">
                <a:cs typeface="ＭＳ Ｐゴシック" charset="0"/>
              </a:rPr>
              <a:t> </a:t>
            </a:r>
            <a:r>
              <a:rPr lang="en-US" dirty="0" err="1">
                <a:cs typeface="ＭＳ Ｐゴシック" charset="0"/>
              </a:rPr>
              <a:t>adalah</a:t>
            </a:r>
            <a:r>
              <a:rPr lang="en-US" dirty="0">
                <a:cs typeface="ＭＳ Ｐゴシック" charset="0"/>
              </a:rPr>
              <a:t> </a:t>
            </a:r>
            <a:r>
              <a:rPr lang="en-US" dirty="0" err="1">
                <a:cs typeface="ＭＳ Ｐゴシック" charset="0"/>
              </a:rPr>
              <a:t>pengharapan</a:t>
            </a:r>
            <a:r>
              <a:rPr lang="en-US" dirty="0">
                <a:cs typeface="ＭＳ Ｐゴシック" charset="0"/>
              </a:rPr>
              <a:t> </a:t>
            </a:r>
            <a:r>
              <a:rPr lang="en-US" dirty="0" err="1">
                <a:cs typeface="ＭＳ Ｐゴシック" charset="0"/>
              </a:rPr>
              <a:t>akan</a:t>
            </a:r>
            <a:r>
              <a:rPr lang="en-US" dirty="0">
                <a:cs typeface="ＭＳ Ｐゴシック" charset="0"/>
              </a:rPr>
              <a:t> </a:t>
            </a:r>
            <a:r>
              <a:rPr lang="en-US" dirty="0" err="1">
                <a:cs typeface="ＭＳ Ｐゴシック" charset="0"/>
              </a:rPr>
              <a:t>kesukacitaan</a:t>
            </a:r>
            <a:r>
              <a:rPr lang="en-US" dirty="0">
                <a:cs typeface="ＭＳ Ｐゴシック" charset="0"/>
              </a:rPr>
              <a:t> dan </a:t>
            </a:r>
            <a:r>
              <a:rPr lang="en-US" dirty="0" err="1">
                <a:cs typeface="ＭＳ Ｐゴシック" charset="0"/>
              </a:rPr>
              <a:t>kegembiraan</a:t>
            </a:r>
            <a:r>
              <a:rPr lang="en-US" dirty="0">
                <a:cs typeface="ＭＳ Ｐゴシック" charset="0"/>
              </a:rPr>
              <a:t> </a:t>
            </a:r>
            <a:r>
              <a:rPr lang="en-US" dirty="0" err="1">
                <a:cs typeface="ＭＳ Ｐゴシック" charset="0"/>
              </a:rPr>
              <a:t>melebihi</a:t>
            </a:r>
            <a:r>
              <a:rPr lang="en-US" dirty="0">
                <a:cs typeface="ＭＳ Ｐゴシック" charset="0"/>
              </a:rPr>
              <a:t> </a:t>
            </a:r>
            <a:r>
              <a:rPr lang="en-US" dirty="0" err="1">
                <a:cs typeface="ＭＳ Ｐゴシック" charset="0"/>
              </a:rPr>
              <a:t>kenyataan</a:t>
            </a:r>
            <a:r>
              <a:rPr lang="en-US" dirty="0">
                <a:cs typeface="ＭＳ Ｐゴシック" charset="0"/>
              </a:rPr>
              <a:t> yang </a:t>
            </a:r>
            <a:r>
              <a:rPr lang="en-US" dirty="0" err="1">
                <a:cs typeface="ＭＳ Ｐゴシック" charset="0"/>
              </a:rPr>
              <a:t>gelap</a:t>
            </a:r>
            <a:r>
              <a:rPr lang="en-US" dirty="0">
                <a:cs typeface="ＭＳ Ｐゴシック" charset="0"/>
              </a:rPr>
              <a:t> dan </a:t>
            </a:r>
            <a:r>
              <a:rPr lang="en-US" dirty="0" err="1">
                <a:cs typeface="ＭＳ Ｐゴシック" charset="0"/>
              </a:rPr>
              <a:t>kesediha</a:t>
            </a:r>
            <a:r>
              <a:rPr lang="en-US" dirty="0">
                <a:cs typeface="ＭＳ Ｐゴシック" charset="0"/>
              </a:rPr>
              <a:t> </a:t>
            </a:r>
            <a:r>
              <a:rPr lang="en-US" dirty="0" err="1">
                <a:cs typeface="ＭＳ Ｐゴシック" charset="0"/>
              </a:rPr>
              <a:t>bagi</a:t>
            </a:r>
            <a:r>
              <a:rPr lang="en-US" dirty="0">
                <a:cs typeface="ＭＳ Ｐゴシック" charset="0"/>
              </a:rPr>
              <a:t> </a:t>
            </a:r>
            <a:r>
              <a:rPr lang="en-US" dirty="0" err="1">
                <a:cs typeface="ＭＳ Ｐゴシック" charset="0"/>
              </a:rPr>
              <a:t>mereka</a:t>
            </a:r>
            <a:r>
              <a:rPr lang="en-US" dirty="0">
                <a:cs typeface="ＭＳ Ｐゴシック" charset="0"/>
              </a:rPr>
              <a:t> yang </a:t>
            </a:r>
            <a:r>
              <a:rPr lang="en-US" dirty="0" err="1">
                <a:cs typeface="ＭＳ Ｐゴシック" charset="0"/>
              </a:rPr>
              <a:t>memiliki</a:t>
            </a:r>
            <a:r>
              <a:rPr lang="en-US" dirty="0">
                <a:cs typeface="ＭＳ Ｐゴシック" charset="0"/>
              </a:rPr>
              <a:t> </a:t>
            </a:r>
            <a:r>
              <a:rPr lang="en-US" dirty="0" err="1">
                <a:cs typeface="ＭＳ Ｐゴシック" charset="0"/>
              </a:rPr>
              <a:t>sedikit</a:t>
            </a:r>
            <a:r>
              <a:rPr lang="en-US" dirty="0">
                <a:cs typeface="ＭＳ Ｐゴシック" charset="0"/>
              </a:rPr>
              <a:t> alas an </a:t>
            </a:r>
            <a:r>
              <a:rPr lang="en-US" dirty="0" err="1">
                <a:cs typeface="ＭＳ Ｐゴシック" charset="0"/>
              </a:rPr>
              <a:t>untuk</a:t>
            </a:r>
            <a:r>
              <a:rPr lang="en-US" dirty="0">
                <a:cs typeface="ＭＳ Ｐゴシック" charset="0"/>
              </a:rPr>
              <a:t> </a:t>
            </a:r>
            <a:r>
              <a:rPr lang="en-US" dirty="0" err="1">
                <a:cs typeface="ＭＳ Ｐゴシック" charset="0"/>
              </a:rPr>
              <a:t>merayakannya</a:t>
            </a:r>
            <a:r>
              <a:rPr lang="en-US" dirty="0">
                <a:cs typeface="ＭＳ Ｐゴシック" charset="0"/>
              </a:rPr>
              <a:t>. </a:t>
            </a:r>
            <a:r>
              <a:rPr lang="en-US" dirty="0" err="1">
                <a:cs typeface="ＭＳ Ｐゴシック" charset="0"/>
              </a:rPr>
              <a:t>Semoga</a:t>
            </a:r>
            <a:r>
              <a:rPr lang="en-US" dirty="0">
                <a:cs typeface="ＭＳ Ｐゴシック" charset="0"/>
              </a:rPr>
              <a:t> </a:t>
            </a:r>
            <a:r>
              <a:rPr lang="en-US" dirty="0" err="1">
                <a:cs typeface="ＭＳ Ｐゴシック" charset="0"/>
              </a:rPr>
              <a:t>itu</a:t>
            </a:r>
            <a:r>
              <a:rPr lang="en-US" dirty="0">
                <a:cs typeface="ＭＳ Ｐゴシック" charset="0"/>
              </a:rPr>
              <a:t> </a:t>
            </a:r>
            <a:r>
              <a:rPr lang="en-US" dirty="0" err="1">
                <a:cs typeface="ＭＳ Ｐゴシック" charset="0"/>
              </a:rPr>
              <a:t>tidak</a:t>
            </a:r>
            <a:r>
              <a:rPr lang="en-US" dirty="0">
                <a:cs typeface="ＭＳ Ｐゴシック" charset="0"/>
              </a:rPr>
              <a:t> </a:t>
            </a:r>
            <a:r>
              <a:rPr lang="en-US" dirty="0" err="1">
                <a:cs typeface="ＭＳ Ｐゴシック" charset="0"/>
              </a:rPr>
              <a:t>berlaku</a:t>
            </a:r>
            <a:r>
              <a:rPr lang="en-US" dirty="0">
                <a:cs typeface="ＭＳ Ｐゴシック" charset="0"/>
              </a:rPr>
              <a:t> </a:t>
            </a:r>
            <a:r>
              <a:rPr lang="en-US" dirty="0" err="1">
                <a:cs typeface="ＭＳ Ｐゴシック" charset="0"/>
              </a:rPr>
              <a:t>bagi</a:t>
            </a:r>
            <a:r>
              <a:rPr lang="en-US" dirty="0">
                <a:cs typeface="ＭＳ Ｐゴシック" charset="0"/>
              </a:rPr>
              <a:t> </a:t>
            </a:r>
            <a:r>
              <a:rPr lang="en-US" dirty="0" err="1">
                <a:cs typeface="ＭＳ Ｐゴシック" charset="0"/>
              </a:rPr>
              <a:t>mereka</a:t>
            </a:r>
            <a:r>
              <a:rPr lang="en-US" dirty="0">
                <a:cs typeface="ＭＳ Ｐゴシック" charset="0"/>
              </a:rPr>
              <a:t> yang </a:t>
            </a:r>
            <a:r>
              <a:rPr lang="en-US" dirty="0" err="1">
                <a:cs typeface="ＭＳ Ｐゴシック" charset="0"/>
              </a:rPr>
              <a:t>berperan</a:t>
            </a:r>
            <a:r>
              <a:rPr lang="en-US" dirty="0">
                <a:cs typeface="ＭＳ Ｐゴシック" charset="0"/>
              </a:rPr>
              <a:t> dan </a:t>
            </a:r>
            <a:r>
              <a:rPr lang="en-US" dirty="0" err="1">
                <a:cs typeface="ＭＳ Ｐゴシック" charset="0"/>
              </a:rPr>
              <a:t>berada</a:t>
            </a:r>
            <a:r>
              <a:rPr lang="en-US" dirty="0">
                <a:cs typeface="ＭＳ Ｐゴシック" charset="0"/>
              </a:rPr>
              <a:t> pada kendang </a:t>
            </a:r>
            <a:r>
              <a:rPr lang="en-US" dirty="0" err="1">
                <a:cs typeface="ＭＳ Ｐゴシック" charset="0"/>
              </a:rPr>
              <a:t>domba</a:t>
            </a:r>
            <a:r>
              <a:rPr lang="en-US" dirty="0">
                <a:cs typeface="ＭＳ Ｐゴシック" charset="0"/>
              </a:rPr>
              <a:t> </a:t>
            </a:r>
            <a:r>
              <a:rPr lang="en-US" dirty="0" err="1">
                <a:cs typeface="ＭＳ Ｐゴシック" charset="0"/>
              </a:rPr>
              <a:t>dari</a:t>
            </a:r>
            <a:r>
              <a:rPr lang="en-US" dirty="0">
                <a:cs typeface="ＭＳ Ｐゴシック" charset="0"/>
              </a:rPr>
              <a:t> </a:t>
            </a:r>
            <a:r>
              <a:rPr lang="en-US" dirty="0" err="1">
                <a:cs typeface="ＭＳ Ｐゴシック" charset="0"/>
              </a:rPr>
              <a:t>Sumber</a:t>
            </a:r>
            <a:r>
              <a:rPr lang="en-US" dirty="0">
                <a:cs typeface="ＭＳ Ｐゴシック" charset="0"/>
              </a:rPr>
              <a:t> </a:t>
            </a:r>
            <a:r>
              <a:rPr lang="en-US" dirty="0" err="1">
                <a:cs typeface="ＭＳ Ｐゴシック" charset="0"/>
              </a:rPr>
              <a:t>keselamatan</a:t>
            </a:r>
            <a:r>
              <a:rPr lang="en-US" dirty="0">
                <a:cs typeface="ＭＳ Ｐゴシック" charset="0"/>
              </a:rPr>
              <a:t> </a:t>
            </a:r>
            <a:r>
              <a:rPr lang="en-US" dirty="0" err="1">
                <a:cs typeface="ＭＳ Ｐゴシック" charset="0"/>
              </a:rPr>
              <a:t>mereka</a:t>
            </a:r>
            <a:r>
              <a:rPr lang="en-US" dirty="0">
                <a:cs typeface="ＭＳ Ｐゴシック" charset="0"/>
              </a:rPr>
              <a:t>. </a:t>
            </a:r>
            <a:r>
              <a:rPr lang="en-US" dirty="0" err="1">
                <a:cs typeface="ＭＳ Ｐゴシック" charset="0"/>
              </a:rPr>
              <a:t>Semoga</a:t>
            </a:r>
            <a:r>
              <a:rPr lang="en-US" dirty="0">
                <a:cs typeface="ＭＳ Ｐゴシック" charset="0"/>
              </a:rPr>
              <a:t> </a:t>
            </a:r>
            <a:r>
              <a:rPr lang="en-US" dirty="0" err="1">
                <a:cs typeface="ＭＳ Ｐゴシック" charset="0"/>
              </a:rPr>
              <a:t>kita</a:t>
            </a:r>
            <a:r>
              <a:rPr lang="en-US" dirty="0">
                <a:cs typeface="ＭＳ Ｐゴシック" charset="0"/>
              </a:rPr>
              <a:t> juga </a:t>
            </a:r>
            <a:r>
              <a:rPr lang="en-US" dirty="0" err="1">
                <a:cs typeface="ＭＳ Ｐゴシック" charset="0"/>
              </a:rPr>
              <a:t>diingatkan</a:t>
            </a:r>
            <a:r>
              <a:rPr lang="en-US" dirty="0">
                <a:cs typeface="ＭＳ Ｐゴシック" charset="0"/>
              </a:rPr>
              <a:t> </a:t>
            </a:r>
            <a:r>
              <a:rPr lang="en-US" dirty="0" err="1">
                <a:cs typeface="ＭＳ Ｐゴシック" charset="0"/>
              </a:rPr>
              <a:t>bahwa</a:t>
            </a:r>
            <a:r>
              <a:rPr lang="en-US" dirty="0">
                <a:cs typeface="ＭＳ Ｐゴシック" charset="0"/>
              </a:rPr>
              <a:t> </a:t>
            </a:r>
            <a:r>
              <a:rPr lang="en-US" dirty="0" err="1">
                <a:cs typeface="ＭＳ Ｐゴシック" charset="0"/>
              </a:rPr>
              <a:t>dintara</a:t>
            </a:r>
            <a:r>
              <a:rPr lang="en-US" dirty="0">
                <a:cs typeface="ＭＳ Ｐゴシック" charset="0"/>
              </a:rPr>
              <a:t> </a:t>
            </a:r>
            <a:r>
              <a:rPr lang="en-US" dirty="0" err="1">
                <a:cs typeface="ＭＳ Ｐゴシック" charset="0"/>
              </a:rPr>
              <a:t>semua</a:t>
            </a:r>
            <a:r>
              <a:rPr lang="en-US" dirty="0">
                <a:cs typeface="ＭＳ Ｐゴシック" charset="0"/>
              </a:rPr>
              <a:t> </a:t>
            </a:r>
            <a:r>
              <a:rPr lang="en-US" dirty="0" err="1">
                <a:cs typeface="ＭＳ Ｐゴシック" charset="0"/>
              </a:rPr>
              <a:t>kegembiraan</a:t>
            </a:r>
            <a:r>
              <a:rPr lang="en-US" dirty="0">
                <a:cs typeface="ＭＳ Ｐゴシック" charset="0"/>
              </a:rPr>
              <a:t> </a:t>
            </a:r>
            <a:r>
              <a:rPr lang="en-US" dirty="0" err="1">
                <a:cs typeface="ＭＳ Ｐゴシック" charset="0"/>
              </a:rPr>
              <a:t>kita</a:t>
            </a:r>
            <a:r>
              <a:rPr lang="en-US" dirty="0">
                <a:cs typeface="ＭＳ Ｐゴシック" charset="0"/>
              </a:rPr>
              <a:t> yang </a:t>
            </a:r>
            <a:r>
              <a:rPr lang="en-US" dirty="0" err="1">
                <a:cs typeface="ＭＳ Ｐゴシック" charset="0"/>
              </a:rPr>
              <a:t>sungguh</a:t>
            </a:r>
            <a:r>
              <a:rPr lang="en-US" dirty="0">
                <a:cs typeface="ＭＳ Ｐゴシック" charset="0"/>
              </a:rPr>
              <a:t> </a:t>
            </a:r>
            <a:r>
              <a:rPr lang="en-US" dirty="0" err="1">
                <a:cs typeface="ＭＳ Ｐゴシック" charset="0"/>
              </a:rPr>
              <a:t>besar</a:t>
            </a:r>
            <a:r>
              <a:rPr lang="en-US" dirty="0">
                <a:cs typeface="ＭＳ Ｐゴシック" charset="0"/>
              </a:rPr>
              <a:t>, </a:t>
            </a:r>
            <a:r>
              <a:rPr lang="en-US" dirty="0" err="1">
                <a:cs typeface="ＭＳ Ｐゴシック" charset="0"/>
              </a:rPr>
              <a:t>sesam</a:t>
            </a:r>
            <a:r>
              <a:rPr lang="en-US" dirty="0">
                <a:cs typeface="ＭＳ Ｐゴシック" charset="0"/>
              </a:rPr>
              <a:t> di </a:t>
            </a:r>
            <a:r>
              <a:rPr lang="en-US" dirty="0" err="1">
                <a:cs typeface="ＭＳ Ｐゴシック" charset="0"/>
              </a:rPr>
              <a:t>sekitar</a:t>
            </a:r>
            <a:r>
              <a:rPr lang="en-US" dirty="0">
                <a:cs typeface="ＭＳ Ｐゴシック" charset="0"/>
              </a:rPr>
              <a:t> </a:t>
            </a:r>
            <a:r>
              <a:rPr lang="en-US" dirty="0" err="1">
                <a:cs typeface="ＭＳ Ｐゴシック" charset="0"/>
              </a:rPr>
              <a:t>kita</a:t>
            </a:r>
            <a:r>
              <a:rPr lang="en-US" dirty="0">
                <a:cs typeface="ＭＳ Ｐゴシック" charset="0"/>
              </a:rPr>
              <a:t> </a:t>
            </a:r>
            <a:r>
              <a:rPr lang="en-US" dirty="0" err="1">
                <a:cs typeface="ＭＳ Ｐゴシック" charset="0"/>
              </a:rPr>
              <a:t>bisa</a:t>
            </a:r>
            <a:r>
              <a:rPr lang="en-US" dirty="0">
                <a:cs typeface="ＭＳ Ｐゴシック" charset="0"/>
              </a:rPr>
              <a:t> </a:t>
            </a:r>
            <a:r>
              <a:rPr lang="en-US" dirty="0" err="1">
                <a:cs typeface="ＭＳ Ｐゴシック" charset="0"/>
              </a:rPr>
              <a:t>berada</a:t>
            </a:r>
            <a:r>
              <a:rPr lang="en-US" dirty="0">
                <a:cs typeface="ＭＳ Ｐゴシック" charset="0"/>
              </a:rPr>
              <a:t> </a:t>
            </a:r>
            <a:r>
              <a:rPr lang="en-US" dirty="0" err="1">
                <a:cs typeface="ＭＳ Ｐゴシック" charset="0"/>
              </a:rPr>
              <a:t>dalam</a:t>
            </a:r>
            <a:r>
              <a:rPr lang="en-US" dirty="0">
                <a:cs typeface="ＭＳ Ｐゴシック" charset="0"/>
              </a:rPr>
              <a:t> </a:t>
            </a:r>
            <a:r>
              <a:rPr lang="en-US" dirty="0" err="1">
                <a:cs typeface="ＭＳ Ｐゴシック" charset="0"/>
              </a:rPr>
              <a:t>kesengsaraan</a:t>
            </a:r>
            <a:r>
              <a:rPr lang="en-US" dirty="0">
                <a:cs typeface="ＭＳ Ｐゴシック" charset="0"/>
              </a:rPr>
              <a:t>; </a:t>
            </a:r>
            <a:r>
              <a:rPr lang="en-US" dirty="0" err="1">
                <a:cs typeface="ＭＳ Ｐゴシック" charset="0"/>
              </a:rPr>
              <a:t>Semoga</a:t>
            </a:r>
            <a:r>
              <a:rPr lang="en-US" dirty="0">
                <a:cs typeface="ＭＳ Ｐゴシック" charset="0"/>
              </a:rPr>
              <a:t> </a:t>
            </a:r>
            <a:r>
              <a:rPr lang="en-US" dirty="0" err="1">
                <a:cs typeface="ＭＳ Ｐゴシック" charset="0"/>
              </a:rPr>
              <a:t>pelukan</a:t>
            </a:r>
            <a:r>
              <a:rPr lang="en-US" dirty="0">
                <a:cs typeface="ＭＳ Ｐゴシック" charset="0"/>
              </a:rPr>
              <a:t> dan </a:t>
            </a:r>
            <a:r>
              <a:rPr lang="en-US" dirty="0" err="1">
                <a:cs typeface="ＭＳ Ｐゴシック" charset="0"/>
              </a:rPr>
              <a:t>tanganNYA</a:t>
            </a:r>
            <a:r>
              <a:rPr lang="en-US" dirty="0">
                <a:cs typeface="ＭＳ Ｐゴシック" charset="0"/>
              </a:rPr>
              <a:t> </a:t>
            </a:r>
            <a:r>
              <a:rPr lang="en-US" dirty="0" err="1">
                <a:cs typeface="ＭＳ Ｐゴシック" charset="0"/>
              </a:rPr>
              <a:t>bersama</a:t>
            </a:r>
            <a:r>
              <a:rPr lang="en-US" dirty="0">
                <a:cs typeface="ＭＳ Ｐゴシック" charset="0"/>
              </a:rPr>
              <a:t> </a:t>
            </a:r>
            <a:r>
              <a:rPr lang="en-US" dirty="0" err="1">
                <a:cs typeface="ＭＳ Ｐゴシック" charset="0"/>
              </a:rPr>
              <a:t>mereka</a:t>
            </a:r>
            <a:r>
              <a:rPr lang="en-US" dirty="0">
                <a:cs typeface="ＭＳ Ｐゴシック" charset="0"/>
              </a:rPr>
              <a:t>” – Dr. Joe Hale, NICS. </a:t>
            </a:r>
          </a:p>
          <a:p>
            <a:endParaRPr lang="en-US" dirty="0">
              <a:cs typeface="ＭＳ Ｐゴシック" charset="0"/>
            </a:endParaRPr>
          </a:p>
          <a:p>
            <a:endParaRPr lang="en-SG" dirty="0">
              <a:effectLst/>
            </a:endParaRPr>
          </a:p>
          <a:p>
            <a:endParaRPr lang="en-SG" dirty="0">
              <a:effectLst/>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079475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5871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err="1">
                <a:solidFill>
                  <a:schemeClr val="tx1"/>
                </a:solidFill>
                <a:effectLst/>
                <a:latin typeface="Arial" pitchFamily="-111" charset="0"/>
                <a:ea typeface="ＭＳ Ｐゴシック" pitchFamily="-112" charset="-128"/>
                <a:cs typeface="ＭＳ Ｐゴシック" charset="0"/>
              </a:rPr>
              <a:t>Manusia</a:t>
            </a:r>
            <a:r>
              <a:rPr lang="en-US" sz="1200" kern="1200" dirty="0">
                <a:solidFill>
                  <a:schemeClr val="tx1"/>
                </a:solidFill>
                <a:effectLst/>
                <a:latin typeface="Arial" pitchFamily="-111" charset="0"/>
                <a:ea typeface="ＭＳ Ｐゴシック" pitchFamily="-112" charset="-128"/>
                <a:cs typeface="ＭＳ Ｐゴシック" charset="0"/>
              </a:rPr>
              <a:t> </a:t>
            </a:r>
            <a:r>
              <a:rPr lang="en-US" sz="1200" kern="1200" dirty="0" err="1">
                <a:solidFill>
                  <a:schemeClr val="tx1"/>
                </a:solidFill>
                <a:effectLst/>
                <a:latin typeface="Arial" pitchFamily="-111" charset="0"/>
                <a:ea typeface="ＭＳ Ｐゴシック" pitchFamily="-112" charset="-128"/>
                <a:cs typeface="ＭＳ Ｐゴシック" charset="0"/>
              </a:rPr>
              <a:t>membutuhkan</a:t>
            </a:r>
            <a:r>
              <a:rPr lang="en-US" sz="1200" kern="1200" dirty="0">
                <a:solidFill>
                  <a:schemeClr val="tx1"/>
                </a:solidFill>
                <a:effectLst/>
                <a:latin typeface="Arial" pitchFamily="-111" charset="0"/>
                <a:ea typeface="ＭＳ Ｐゴシック" pitchFamily="-112" charset="-128"/>
                <a:cs typeface="ＭＳ Ｐゴシック" charset="0"/>
              </a:rPr>
              <a:t> </a:t>
            </a:r>
            <a:r>
              <a:rPr lang="en-US" sz="1200" kern="1200" dirty="0" err="1">
                <a:solidFill>
                  <a:schemeClr val="tx1"/>
                </a:solidFill>
                <a:effectLst/>
                <a:latin typeface="Arial" pitchFamily="-111" charset="0"/>
                <a:ea typeface="ＭＳ Ｐゴシック" pitchFamily="-112" charset="-128"/>
                <a:cs typeface="ＭＳ Ｐゴシック" charset="0"/>
              </a:rPr>
              <a:t>kebaikan</a:t>
            </a:r>
            <a:endParaRPr lang="en-US" dirty="0">
              <a:cs typeface="ＭＳ Ｐゴシック" charset="0"/>
            </a:endParaRPr>
          </a:p>
        </p:txBody>
      </p:sp>
    </p:spTree>
    <p:extLst>
      <p:ext uri="{BB962C8B-B14F-4D97-AF65-F5344CB8AC3E}">
        <p14:creationId xmlns:p14="http://schemas.microsoft.com/office/powerpoint/2010/main" val="1766844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err="1">
                <a:solidFill>
                  <a:schemeClr val="tx1"/>
                </a:solidFill>
                <a:effectLst/>
                <a:latin typeface="Arial" pitchFamily="-111" charset="0"/>
                <a:ea typeface="ＭＳ Ｐゴシック" pitchFamily="-112" charset="-128"/>
                <a:cs typeface="ＭＳ Ｐゴシック" charset="0"/>
              </a:rPr>
              <a:t>Bagaimana</a:t>
            </a:r>
            <a:r>
              <a:rPr lang="en-US" sz="1200" kern="1200" dirty="0">
                <a:solidFill>
                  <a:schemeClr val="tx1"/>
                </a:solidFill>
                <a:effectLst/>
                <a:latin typeface="Arial" pitchFamily="-111" charset="0"/>
                <a:ea typeface="ＭＳ Ｐゴシック" pitchFamily="-112" charset="-128"/>
                <a:cs typeface="ＭＳ Ｐゴシック" charset="0"/>
              </a:rPr>
              <a:t> </a:t>
            </a:r>
            <a:r>
              <a:rPr lang="en-US" sz="1200" kern="1200" dirty="0" err="1">
                <a:solidFill>
                  <a:schemeClr val="tx1"/>
                </a:solidFill>
                <a:effectLst/>
                <a:latin typeface="Arial" pitchFamily="-111" charset="0"/>
                <a:ea typeface="ＭＳ Ｐゴシック" pitchFamily="-112" charset="-128"/>
                <a:cs typeface="ＭＳ Ｐゴシック" charset="0"/>
              </a:rPr>
              <a:t>engkau</a:t>
            </a:r>
            <a:r>
              <a:rPr lang="en-US" sz="1200" kern="1200" dirty="0">
                <a:solidFill>
                  <a:schemeClr val="tx1"/>
                </a:solidFill>
                <a:effectLst/>
                <a:latin typeface="Arial" pitchFamily="-111" charset="0"/>
                <a:ea typeface="ＭＳ Ｐゴシック" pitchFamily="-112" charset="-128"/>
                <a:cs typeface="ＭＳ Ｐゴシック" charset="0"/>
              </a:rPr>
              <a:t> </a:t>
            </a:r>
            <a:r>
              <a:rPr lang="en-US" sz="1200" kern="1200" dirty="0" err="1">
                <a:solidFill>
                  <a:schemeClr val="tx1"/>
                </a:solidFill>
                <a:effectLst/>
                <a:latin typeface="Arial" pitchFamily="-111" charset="0"/>
                <a:ea typeface="ＭＳ Ｐゴシック" pitchFamily="-112" charset="-128"/>
                <a:cs typeface="ＭＳ Ｐゴシック" charset="0"/>
              </a:rPr>
              <a:t>menunjukan</a:t>
            </a:r>
            <a:r>
              <a:rPr lang="en-US" sz="1200" kern="1200" dirty="0">
                <a:solidFill>
                  <a:schemeClr val="tx1"/>
                </a:solidFill>
                <a:effectLst/>
                <a:latin typeface="Arial" pitchFamily="-111" charset="0"/>
                <a:ea typeface="ＭＳ Ｐゴシック" pitchFamily="-112" charset="-128"/>
                <a:cs typeface="ＭＳ Ｐゴシック" charset="0"/>
              </a:rPr>
              <a:t> </a:t>
            </a:r>
            <a:r>
              <a:rPr lang="en-US" sz="1200" kern="1200" dirty="0" err="1">
                <a:solidFill>
                  <a:schemeClr val="tx1"/>
                </a:solidFill>
                <a:effectLst/>
                <a:latin typeface="Arial" pitchFamily="-111" charset="0"/>
                <a:ea typeface="ＭＳ Ｐゴシック" pitchFamily="-112" charset="-128"/>
                <a:cs typeface="ＭＳ Ｐゴシック" charset="0"/>
              </a:rPr>
              <a:t>kebaikan</a:t>
            </a:r>
            <a:r>
              <a:rPr lang="en-US" sz="1200" kern="1200" dirty="0">
                <a:solidFill>
                  <a:schemeClr val="tx1"/>
                </a:solidFill>
                <a:effectLst/>
                <a:latin typeface="Arial" pitchFamily="-111" charset="0"/>
                <a:ea typeface="ＭＳ Ｐゴシック" pitchFamily="-112" charset="-128"/>
                <a:cs typeface="ＭＳ Ｐゴシック" charset="0"/>
              </a:rPr>
              <a:t> </a:t>
            </a:r>
            <a:r>
              <a:rPr lang="en-US" sz="1200" kern="1200" dirty="0" err="1">
                <a:solidFill>
                  <a:schemeClr val="tx1"/>
                </a:solidFill>
                <a:effectLst/>
                <a:latin typeface="Arial" pitchFamily="-111" charset="0"/>
                <a:ea typeface="ＭＳ Ｐゴシック" pitchFamily="-112" charset="-128"/>
                <a:cs typeface="ＭＳ Ｐゴシック" charset="0"/>
              </a:rPr>
              <a:t>kepada</a:t>
            </a:r>
            <a:r>
              <a:rPr lang="en-US" sz="1200" kern="1200" dirty="0">
                <a:solidFill>
                  <a:schemeClr val="tx1"/>
                </a:solidFill>
                <a:effectLst/>
                <a:latin typeface="Arial" pitchFamily="-111" charset="0"/>
                <a:ea typeface="ＭＳ Ｐゴシック" pitchFamily="-112" charset="-128"/>
                <a:cs typeface="ＭＳ Ｐゴシック" charset="0"/>
              </a:rPr>
              <a:t> orang yang </a:t>
            </a:r>
            <a:r>
              <a:rPr lang="en-US" sz="1200" kern="1200" dirty="0" err="1">
                <a:solidFill>
                  <a:schemeClr val="tx1"/>
                </a:solidFill>
                <a:effectLst/>
                <a:latin typeface="Arial" pitchFamily="-111" charset="0"/>
                <a:ea typeface="ＭＳ Ｐゴシック" pitchFamily="-112" charset="-128"/>
                <a:cs typeface="ＭＳ Ｐゴシック" charset="0"/>
              </a:rPr>
              <a:t>bersedih</a:t>
            </a:r>
            <a:r>
              <a:rPr lang="en-US" sz="1200" kern="1200" dirty="0">
                <a:solidFill>
                  <a:schemeClr val="tx1"/>
                </a:solidFill>
                <a:effectLst/>
                <a:latin typeface="Arial" pitchFamily="-111" charset="0"/>
                <a:ea typeface="ＭＳ Ｐゴシック" pitchFamily="-112" charset="-128"/>
                <a:cs typeface="ＭＳ Ｐゴシック" charset="0"/>
              </a:rPr>
              <a:t>?</a:t>
            </a:r>
            <a:endParaRPr lang="en-US" dirty="0">
              <a:cs typeface="ＭＳ Ｐゴシック" charset="0"/>
            </a:endParaRPr>
          </a:p>
        </p:txBody>
      </p:sp>
    </p:spTree>
    <p:extLst>
      <p:ext uri="{BB962C8B-B14F-4D97-AF65-F5344CB8AC3E}">
        <p14:creationId xmlns:p14="http://schemas.microsoft.com/office/powerpoint/2010/main" val="149799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a:p>
            <a:endParaRPr lang="en-US" dirty="0">
              <a:cs typeface="ＭＳ Ｐゴシック" charset="0"/>
            </a:endParaRPr>
          </a:p>
          <a:p>
            <a:r>
              <a:rPr lang="en-US" dirty="0">
                <a:cs typeface="ＭＳ Ｐゴシック" charset="0"/>
              </a:rPr>
              <a:t>DIA </a:t>
            </a:r>
            <a:r>
              <a:rPr lang="en-US" dirty="0" err="1">
                <a:cs typeface="ＭＳ Ｐゴシック" charset="0"/>
              </a:rPr>
              <a:t>menunjukan</a:t>
            </a:r>
            <a:r>
              <a:rPr lang="en-US" dirty="0">
                <a:cs typeface="ＭＳ Ｐゴシック" charset="0"/>
              </a:rPr>
              <a:t> </a:t>
            </a:r>
            <a:r>
              <a:rPr lang="en-US" dirty="0" err="1">
                <a:cs typeface="ＭＳ Ｐゴシック" charset="0"/>
              </a:rPr>
              <a:t>kepada</a:t>
            </a:r>
            <a:r>
              <a:rPr lang="en-US" dirty="0">
                <a:cs typeface="ＭＳ Ｐゴシック" charset="0"/>
              </a:rPr>
              <a:t> </a:t>
            </a:r>
            <a:r>
              <a:rPr lang="en-US" dirty="0" err="1">
                <a:cs typeface="ＭＳ Ｐゴシック" charset="0"/>
              </a:rPr>
              <a:t>kita</a:t>
            </a:r>
            <a:r>
              <a:rPr lang="en-US" dirty="0">
                <a:cs typeface="ＭＳ Ｐゴシック" charset="0"/>
              </a:rPr>
              <a:t> </a:t>
            </a:r>
            <a:r>
              <a:rPr lang="en-US" dirty="0" err="1">
                <a:cs typeface="ＭＳ Ｐゴシック" charset="0"/>
              </a:rPr>
              <a:t>dalam</a:t>
            </a:r>
            <a:r>
              <a:rPr lang="en-US" dirty="0">
                <a:cs typeface="ＭＳ Ｐゴシック" charset="0"/>
              </a:rPr>
              <a:t> </a:t>
            </a:r>
            <a:r>
              <a:rPr lang="en-US" dirty="0" err="1">
                <a:cs typeface="ＭＳ Ｐゴシック" charset="0"/>
              </a:rPr>
              <a:t>kisah</a:t>
            </a:r>
            <a:r>
              <a:rPr lang="en-US" dirty="0">
                <a:cs typeface="ＭＳ Ｐゴシック" charset="0"/>
              </a:rPr>
              <a:t> Natal </a:t>
            </a:r>
            <a:r>
              <a:rPr lang="en-US" dirty="0" err="1">
                <a:cs typeface="ＭＳ Ｐゴシック" charset="0"/>
              </a:rPr>
              <a:t>mungkin</a:t>
            </a:r>
            <a:r>
              <a:rPr lang="en-US" dirty="0">
                <a:cs typeface="ＭＳ Ｐゴシック" charset="0"/>
              </a:rPr>
              <a:t> </a:t>
            </a:r>
            <a:r>
              <a:rPr lang="en-US" dirty="0" err="1">
                <a:cs typeface="ＭＳ Ｐゴシック" charset="0"/>
              </a:rPr>
              <a:t>lebih</a:t>
            </a:r>
            <a:r>
              <a:rPr lang="en-US" dirty="0">
                <a:cs typeface="ＭＳ Ｐゴシック" charset="0"/>
              </a:rPr>
              <a:t> </a:t>
            </a:r>
            <a:r>
              <a:rPr lang="en-US" dirty="0" err="1">
                <a:cs typeface="ＭＳ Ｐゴシック" charset="0"/>
              </a:rPr>
              <a:t>dari</a:t>
            </a:r>
            <a:r>
              <a:rPr lang="en-US" dirty="0">
                <a:cs typeface="ＭＳ Ｐゴシック" charset="0"/>
              </a:rPr>
              <a:t> </a:t>
            </a:r>
            <a:r>
              <a:rPr lang="en-US" dirty="0" err="1">
                <a:cs typeface="ＭＳ Ｐゴシック" charset="0"/>
              </a:rPr>
              <a:t>cerita</a:t>
            </a:r>
            <a:r>
              <a:rPr lang="en-US" dirty="0">
                <a:cs typeface="ＭＳ Ｐゴシック" charset="0"/>
              </a:rPr>
              <a:t> </a:t>
            </a:r>
            <a:r>
              <a:rPr lang="en-US" dirty="0" err="1">
                <a:cs typeface="ＭＳ Ｐゴシック" charset="0"/>
              </a:rPr>
              <a:t>manapun</a:t>
            </a:r>
            <a:r>
              <a:rPr lang="en-US" dirty="0">
                <a:cs typeface="ＭＳ Ｐゴシック" charset="0"/>
              </a:rPr>
              <a:t> di </a:t>
            </a:r>
            <a:r>
              <a:rPr lang="en-US" dirty="0" err="1">
                <a:cs typeface="ＭＳ Ｐゴシック" charset="0"/>
              </a:rPr>
              <a:t>Firman</a:t>
            </a:r>
            <a:r>
              <a:rPr lang="en-US" dirty="0">
                <a:cs typeface="ＭＳ Ｐゴシック" charset="0"/>
              </a:rPr>
              <a:t> </a:t>
            </a:r>
            <a:r>
              <a:rPr lang="en-US" dirty="0" err="1">
                <a:cs typeface="ＭＳ Ｐゴシック" charset="0"/>
              </a:rPr>
              <a:t>Tuhan</a:t>
            </a:r>
            <a:r>
              <a:rPr lang="en-US" dirty="0">
                <a:cs typeface="ＭＳ Ｐゴシック" charset="0"/>
              </a:rPr>
              <a:t>, </a:t>
            </a:r>
            <a:r>
              <a:rPr lang="en-US" dirty="0" err="1">
                <a:cs typeface="ＭＳ Ｐゴシック" charset="0"/>
              </a:rPr>
              <a:t>kecuali</a:t>
            </a:r>
            <a:r>
              <a:rPr lang="en-US" dirty="0">
                <a:cs typeface="ＭＳ Ｐゴシック" charset="0"/>
              </a:rPr>
              <a:t> </a:t>
            </a:r>
            <a:r>
              <a:rPr lang="en-US" dirty="0" err="1">
                <a:cs typeface="ＭＳ Ｐゴシック" charset="0"/>
              </a:rPr>
              <a:t>dalam</a:t>
            </a:r>
            <a:r>
              <a:rPr lang="en-US" dirty="0">
                <a:cs typeface="ＭＳ Ｐゴシック" charset="0"/>
              </a:rPr>
              <a:t> </a:t>
            </a:r>
            <a:r>
              <a:rPr lang="en-US" dirty="0" err="1">
                <a:cs typeface="ＭＳ Ｐゴシック" charset="0"/>
              </a:rPr>
              <a:t>kisah</a:t>
            </a:r>
            <a:r>
              <a:rPr lang="en-US" dirty="0">
                <a:cs typeface="ＭＳ Ｐゴシック" charset="0"/>
              </a:rPr>
              <a:t> </a:t>
            </a:r>
            <a:r>
              <a:rPr lang="en-US" dirty="0" err="1">
                <a:cs typeface="ＭＳ Ｐゴシック" charset="0"/>
              </a:rPr>
              <a:t>kematian</a:t>
            </a:r>
            <a:r>
              <a:rPr lang="en-US" dirty="0">
                <a:cs typeface="ＭＳ Ｐゴシック" charset="0"/>
              </a:rPr>
              <a:t> </a:t>
            </a:r>
            <a:r>
              <a:rPr lang="en-US" dirty="0" err="1">
                <a:cs typeface="ＭＳ Ｐゴシック" charset="0"/>
              </a:rPr>
              <a:t>Kristus</a:t>
            </a:r>
            <a:r>
              <a:rPr lang="en-US" dirty="0">
                <a:cs typeface="ＭＳ Ｐゴシック" charset="0"/>
              </a:rPr>
              <a:t>.</a:t>
            </a:r>
          </a:p>
        </p:txBody>
      </p:sp>
    </p:spTree>
    <p:extLst>
      <p:ext uri="{BB962C8B-B14F-4D97-AF65-F5344CB8AC3E}">
        <p14:creationId xmlns:p14="http://schemas.microsoft.com/office/powerpoint/2010/main" val="246631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Kita </a:t>
            </a:r>
            <a:r>
              <a:rPr lang="en-US" dirty="0" err="1">
                <a:cs typeface="ＭＳ Ｐゴシック" charset="0"/>
              </a:rPr>
              <a:t>terakhir</a:t>
            </a:r>
            <a:r>
              <a:rPr lang="en-US" dirty="0">
                <a:cs typeface="ＭＳ Ｐゴシック" charset="0"/>
              </a:rPr>
              <a:t> </a:t>
            </a:r>
            <a:r>
              <a:rPr lang="en-US" dirty="0" err="1">
                <a:cs typeface="ＭＳ Ｐゴシック" charset="0"/>
              </a:rPr>
              <a:t>mempelajari</a:t>
            </a:r>
            <a:r>
              <a:rPr lang="en-US" dirty="0">
                <a:cs typeface="ＭＳ Ｐゴシック" charset="0"/>
              </a:rPr>
              <a:t> Samuel 1 </a:t>
            </a:r>
            <a:r>
              <a:rPr lang="en-US" dirty="0" err="1">
                <a:cs typeface="ＭＳ Ｐゴシック" charset="0"/>
              </a:rPr>
              <a:t>dimana</a:t>
            </a:r>
            <a:r>
              <a:rPr lang="en-US" dirty="0">
                <a:cs typeface="ＭＳ Ｐゴシック" charset="0"/>
              </a:rPr>
              <a:t> </a:t>
            </a:r>
            <a:r>
              <a:rPr lang="en-US" dirty="0" err="1">
                <a:cs typeface="ＭＳ Ｐゴシック" charset="0"/>
              </a:rPr>
              <a:t>kita</a:t>
            </a:r>
            <a:r>
              <a:rPr lang="en-US" dirty="0">
                <a:cs typeface="ＭＳ Ｐゴシック" charset="0"/>
              </a:rPr>
              <a:t> </a:t>
            </a:r>
            <a:r>
              <a:rPr lang="en-US" dirty="0" err="1">
                <a:cs typeface="ＭＳ Ｐゴシック" charset="0"/>
              </a:rPr>
              <a:t>melihat</a:t>
            </a:r>
            <a:r>
              <a:rPr lang="en-US" dirty="0">
                <a:cs typeface="ＭＳ Ｐゴシック" charset="0"/>
              </a:rPr>
              <a:t> 3 </a:t>
            </a:r>
            <a:r>
              <a:rPr lang="en-US" dirty="0" err="1">
                <a:cs typeface="ＭＳ Ｐゴシック" charset="0"/>
              </a:rPr>
              <a:t>kunci</a:t>
            </a:r>
            <a:r>
              <a:rPr lang="en-US" dirty="0">
                <a:cs typeface="ＭＳ Ｐゴシック" charset="0"/>
              </a:rPr>
              <a:t> </a:t>
            </a:r>
            <a:r>
              <a:rPr lang="en-US" dirty="0" err="1">
                <a:cs typeface="ＭＳ Ｐゴシック" charset="0"/>
              </a:rPr>
              <a:t>perubaha</a:t>
            </a:r>
            <a:r>
              <a:rPr lang="en-US" dirty="0">
                <a:cs typeface="ＭＳ Ｐゴシック" charset="0"/>
              </a:rPr>
              <a:t> </a:t>
            </a:r>
          </a:p>
          <a:p>
            <a:endParaRPr lang="en-US" dirty="0">
              <a:cs typeface="ＭＳ Ｐゴシック" charset="0"/>
            </a:endParaRPr>
          </a:p>
        </p:txBody>
      </p:sp>
    </p:spTree>
    <p:extLst>
      <p:ext uri="{BB962C8B-B14F-4D97-AF65-F5344CB8AC3E}">
        <p14:creationId xmlns:p14="http://schemas.microsoft.com/office/powerpoint/2010/main" val="710676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Arial"/>
                <a:cs typeface="Arial"/>
              </a:rPr>
              <a:t>Perubahan</a:t>
            </a:r>
            <a:r>
              <a:rPr lang="en-US" dirty="0">
                <a:latin typeface="Arial"/>
                <a:cs typeface="Arial"/>
              </a:rPr>
              <a:t> </a:t>
            </a:r>
            <a:r>
              <a:rPr lang="en-US" dirty="0" err="1">
                <a:latin typeface="Arial"/>
                <a:cs typeface="Arial"/>
              </a:rPr>
              <a:t>pertama</a:t>
            </a:r>
            <a:r>
              <a:rPr lang="en-US" dirty="0">
                <a:latin typeface="Arial"/>
                <a:cs typeface="Arial"/>
              </a:rPr>
              <a:t> </a:t>
            </a:r>
            <a:r>
              <a:rPr lang="en-US" dirty="0" err="1">
                <a:latin typeface="Arial"/>
                <a:cs typeface="Arial"/>
              </a:rPr>
              <a:t>adalah</a:t>
            </a:r>
            <a:r>
              <a:rPr lang="en-US" dirty="0">
                <a:latin typeface="Arial"/>
                <a:cs typeface="Arial"/>
              </a:rPr>
              <a:t> </a:t>
            </a:r>
            <a:r>
              <a:rPr lang="en-US" dirty="0" err="1">
                <a:latin typeface="Arial"/>
                <a:cs typeface="Arial"/>
              </a:rPr>
              <a:t>pemimpin</a:t>
            </a:r>
            <a:r>
              <a:rPr lang="en-US" dirty="0">
                <a:latin typeface="Arial"/>
                <a:cs typeface="Arial"/>
              </a:rPr>
              <a:t> </a:t>
            </a:r>
            <a:r>
              <a:rPr lang="en-US" dirty="0" err="1">
                <a:latin typeface="Arial"/>
                <a:cs typeface="Arial"/>
              </a:rPr>
              <a:t>bangsa</a:t>
            </a:r>
            <a:r>
              <a:rPr lang="en-US" dirty="0">
                <a:latin typeface="Arial"/>
                <a:cs typeface="Arial"/>
              </a:rPr>
              <a:t> </a:t>
            </a:r>
            <a:r>
              <a:rPr lang="en-US" dirty="0" err="1">
                <a:latin typeface="Arial"/>
                <a:cs typeface="Arial"/>
              </a:rPr>
              <a:t>dari</a:t>
            </a:r>
            <a:r>
              <a:rPr lang="en-US" dirty="0">
                <a:latin typeface="Arial"/>
                <a:cs typeface="Arial"/>
              </a:rPr>
              <a:t> Eli </a:t>
            </a:r>
            <a:r>
              <a:rPr lang="en-US" dirty="0" err="1">
                <a:latin typeface="Arial"/>
                <a:cs typeface="Arial"/>
              </a:rPr>
              <a:t>ke</a:t>
            </a:r>
            <a:r>
              <a:rPr lang="en-US" dirty="0">
                <a:latin typeface="Arial"/>
                <a:cs typeface="Arial"/>
              </a:rPr>
              <a:t> Samuel </a:t>
            </a:r>
            <a:r>
              <a:rPr lang="en-US" dirty="0" err="1">
                <a:latin typeface="Arial"/>
                <a:cs typeface="Arial"/>
              </a:rPr>
              <a:t>ditandai</a:t>
            </a:r>
            <a:r>
              <a:rPr lang="en-US" dirty="0">
                <a:latin typeface="Arial"/>
                <a:cs typeface="Arial"/>
              </a:rPr>
              <a:t> </a:t>
            </a:r>
            <a:r>
              <a:rPr lang="en-US" dirty="0" err="1">
                <a:latin typeface="Arial"/>
                <a:cs typeface="Arial"/>
              </a:rPr>
              <a:t>dengan</a:t>
            </a:r>
            <a:r>
              <a:rPr lang="en-US" dirty="0">
                <a:latin typeface="Arial"/>
                <a:cs typeface="Arial"/>
              </a:rPr>
              <a:t> </a:t>
            </a:r>
            <a:r>
              <a:rPr lang="en-US" dirty="0" err="1">
                <a:latin typeface="Arial"/>
                <a:cs typeface="Arial"/>
              </a:rPr>
              <a:t>berakhirnya</a:t>
            </a:r>
            <a:r>
              <a:rPr lang="en-US" dirty="0">
                <a:latin typeface="Arial"/>
                <a:cs typeface="Arial"/>
              </a:rPr>
              <a:t> Samuel </a:t>
            </a:r>
            <a:r>
              <a:rPr lang="en-US" dirty="0" err="1">
                <a:latin typeface="Arial"/>
                <a:cs typeface="Arial"/>
              </a:rPr>
              <a:t>sebagai</a:t>
            </a:r>
            <a:r>
              <a:rPr lang="en-US" dirty="0">
                <a:latin typeface="Arial"/>
                <a:cs typeface="Arial"/>
              </a:rPr>
              <a:t> Hakim (1 Sam 1-7)</a:t>
            </a:r>
          </a:p>
          <a:p>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346688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Arial"/>
                <a:cs typeface="Arial"/>
              </a:rPr>
              <a:t>Perubahan</a:t>
            </a:r>
            <a:r>
              <a:rPr lang="en-US" dirty="0">
                <a:latin typeface="Arial"/>
                <a:cs typeface="Arial"/>
              </a:rPr>
              <a:t> </a:t>
            </a:r>
            <a:r>
              <a:rPr lang="en-US" dirty="0" err="1">
                <a:latin typeface="Arial"/>
                <a:cs typeface="Arial"/>
              </a:rPr>
              <a:t>kedua</a:t>
            </a:r>
            <a:r>
              <a:rPr lang="en-US" dirty="0">
                <a:latin typeface="Arial"/>
                <a:cs typeface="Arial"/>
              </a:rPr>
              <a:t> </a:t>
            </a:r>
            <a:r>
              <a:rPr lang="en-US" dirty="0" err="1">
                <a:latin typeface="Arial"/>
                <a:cs typeface="Arial"/>
              </a:rPr>
              <a:t>dari</a:t>
            </a:r>
            <a:r>
              <a:rPr lang="en-US" dirty="0">
                <a:latin typeface="Arial"/>
                <a:cs typeface="Arial"/>
              </a:rPr>
              <a:t> </a:t>
            </a:r>
            <a:r>
              <a:rPr lang="en-US" dirty="0" err="1">
                <a:latin typeface="Arial"/>
                <a:cs typeface="Arial"/>
              </a:rPr>
              <a:t>kepemimpinan</a:t>
            </a:r>
            <a:r>
              <a:rPr lang="en-US" dirty="0">
                <a:latin typeface="Arial"/>
                <a:cs typeface="Arial"/>
              </a:rPr>
              <a:t> </a:t>
            </a:r>
            <a:r>
              <a:rPr lang="en-US" dirty="0" err="1">
                <a:latin typeface="Arial"/>
                <a:cs typeface="Arial"/>
              </a:rPr>
              <a:t>nasional</a:t>
            </a:r>
            <a:r>
              <a:rPr lang="en-US" dirty="0">
                <a:latin typeface="Arial"/>
                <a:cs typeface="Arial"/>
              </a:rPr>
              <a:t> </a:t>
            </a:r>
            <a:r>
              <a:rPr lang="en-US" dirty="0" err="1">
                <a:latin typeface="Arial"/>
                <a:cs typeface="Arial"/>
              </a:rPr>
              <a:t>dari</a:t>
            </a:r>
            <a:r>
              <a:rPr lang="en-US" dirty="0">
                <a:latin typeface="Arial"/>
                <a:cs typeface="Arial"/>
              </a:rPr>
              <a:t> Samuel </a:t>
            </a:r>
            <a:r>
              <a:rPr lang="en-US" dirty="0" err="1">
                <a:latin typeface="Arial"/>
                <a:cs typeface="Arial"/>
              </a:rPr>
              <a:t>ke</a:t>
            </a:r>
            <a:r>
              <a:rPr lang="en-US" dirty="0">
                <a:latin typeface="Arial"/>
                <a:cs typeface="Arial"/>
              </a:rPr>
              <a:t> Saul </a:t>
            </a:r>
            <a:r>
              <a:rPr lang="en-US" dirty="0" err="1">
                <a:latin typeface="Arial"/>
                <a:cs typeface="Arial"/>
              </a:rPr>
              <a:t>ditandai</a:t>
            </a:r>
            <a:r>
              <a:rPr lang="en-US" dirty="0">
                <a:latin typeface="Arial"/>
                <a:cs typeface="Arial"/>
              </a:rPr>
              <a:t> </a:t>
            </a:r>
            <a:r>
              <a:rPr lang="en-US" dirty="0" err="1">
                <a:latin typeface="Arial"/>
                <a:cs typeface="Arial"/>
              </a:rPr>
              <a:t>dengan</a:t>
            </a:r>
            <a:r>
              <a:rPr lang="en-US" dirty="0">
                <a:latin typeface="Arial"/>
                <a:cs typeface="Arial"/>
              </a:rPr>
              <a:t> </a:t>
            </a:r>
            <a:r>
              <a:rPr lang="en-US" dirty="0" err="1">
                <a:latin typeface="Arial"/>
                <a:cs typeface="Arial"/>
              </a:rPr>
              <a:t>dimulainya</a:t>
            </a:r>
            <a:r>
              <a:rPr lang="en-US" dirty="0">
                <a:latin typeface="Arial"/>
                <a:cs typeface="Arial"/>
              </a:rPr>
              <a:t> </a:t>
            </a:r>
            <a:r>
              <a:rPr lang="en-US" dirty="0" err="1">
                <a:latin typeface="Arial"/>
                <a:cs typeface="Arial"/>
              </a:rPr>
              <a:t>kerajaan</a:t>
            </a:r>
            <a:r>
              <a:rPr lang="en-US" dirty="0">
                <a:latin typeface="Arial"/>
                <a:cs typeface="Arial"/>
              </a:rPr>
              <a:t> </a:t>
            </a:r>
            <a:r>
              <a:rPr lang="en-US" dirty="0" err="1">
                <a:latin typeface="Arial"/>
                <a:cs typeface="Arial"/>
              </a:rPr>
              <a:t>karena</a:t>
            </a:r>
            <a:r>
              <a:rPr lang="en-US" dirty="0">
                <a:latin typeface="Arial"/>
                <a:cs typeface="Arial"/>
              </a:rPr>
              <a:t> </a:t>
            </a:r>
            <a:r>
              <a:rPr lang="en-US" dirty="0" err="1">
                <a:latin typeface="Arial"/>
                <a:cs typeface="Arial"/>
              </a:rPr>
              <a:t>dorongan</a:t>
            </a:r>
            <a:r>
              <a:rPr lang="en-US" dirty="0">
                <a:latin typeface="Arial"/>
                <a:cs typeface="Arial"/>
              </a:rPr>
              <a:t> yang </a:t>
            </a:r>
            <a:r>
              <a:rPr lang="en-US" dirty="0" err="1">
                <a:latin typeface="Arial"/>
                <a:cs typeface="Arial"/>
              </a:rPr>
              <a:t>jahat</a:t>
            </a:r>
            <a:r>
              <a:rPr lang="en-US" dirty="0">
                <a:latin typeface="Arial"/>
                <a:cs typeface="Arial"/>
              </a:rPr>
              <a:t> (1 Sam 8.12).</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412608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15736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723530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Kita </a:t>
            </a:r>
            <a:r>
              <a:rPr lang="en-US" dirty="0" err="1">
                <a:latin typeface="Arial"/>
                <a:cs typeface="Arial"/>
              </a:rPr>
              <a:t>sedang</a:t>
            </a:r>
            <a:r>
              <a:rPr lang="en-US" dirty="0">
                <a:latin typeface="Arial"/>
                <a:cs typeface="Arial"/>
              </a:rPr>
              <a:t> </a:t>
            </a:r>
            <a:r>
              <a:rPr lang="en-US" dirty="0" err="1">
                <a:latin typeface="Arial"/>
                <a:cs typeface="Arial"/>
              </a:rPr>
              <a:t>mempelajari</a:t>
            </a:r>
            <a:r>
              <a:rPr lang="en-US" dirty="0">
                <a:latin typeface="Arial"/>
                <a:cs typeface="Arial"/>
              </a:rPr>
              <a:t> </a:t>
            </a:r>
            <a:r>
              <a:rPr lang="en-US" dirty="0" err="1">
                <a:latin typeface="Arial"/>
                <a:cs typeface="Arial"/>
              </a:rPr>
              <a:t>seluruh</a:t>
            </a:r>
            <a:r>
              <a:rPr lang="en-US" dirty="0">
                <a:latin typeface="Arial"/>
                <a:cs typeface="Arial"/>
              </a:rPr>
              <a:t> Kitab </a:t>
            </a:r>
            <a:r>
              <a:rPr lang="en-US" dirty="0" err="1">
                <a:latin typeface="Arial"/>
                <a:cs typeface="Arial"/>
              </a:rPr>
              <a:t>Suci</a:t>
            </a:r>
            <a:r>
              <a:rPr lang="en-US" dirty="0">
                <a:latin typeface="Arial"/>
                <a:cs typeface="Arial"/>
              </a:rPr>
              <a:t> </a:t>
            </a:r>
            <a:r>
              <a:rPr lang="en-US" dirty="0" err="1">
                <a:latin typeface="Arial"/>
                <a:cs typeface="Arial"/>
              </a:rPr>
              <a:t>saat</a:t>
            </a:r>
            <a:r>
              <a:rPr lang="en-US" dirty="0">
                <a:latin typeface="Arial"/>
                <a:cs typeface="Arial"/>
              </a:rPr>
              <a:t> </a:t>
            </a:r>
            <a:r>
              <a:rPr lang="en-US" dirty="0" err="1">
                <a:latin typeface="Arial"/>
                <a:cs typeface="Arial"/>
              </a:rPr>
              <a:t>ini</a:t>
            </a:r>
            <a:r>
              <a:rPr lang="en-US" dirty="0">
                <a:latin typeface="Arial"/>
                <a:cs typeface="Arial"/>
              </a:rPr>
              <a:t>, kitab demi kitab. </a:t>
            </a:r>
            <a:r>
              <a:rPr lang="en-US" dirty="0" err="1">
                <a:latin typeface="Arial"/>
                <a:cs typeface="Arial"/>
              </a:rPr>
              <a:t>Tujuannya</a:t>
            </a:r>
            <a:r>
              <a:rPr lang="en-US" dirty="0">
                <a:latin typeface="Arial"/>
                <a:cs typeface="Arial"/>
              </a:rPr>
              <a:t> </a:t>
            </a:r>
            <a:r>
              <a:rPr lang="en-US" dirty="0" err="1">
                <a:latin typeface="Arial"/>
                <a:cs typeface="Arial"/>
              </a:rPr>
              <a:t>adalah</a:t>
            </a:r>
            <a:r>
              <a:rPr lang="en-US" dirty="0">
                <a:latin typeface="Arial"/>
                <a:cs typeface="Arial"/>
              </a:rPr>
              <a:t> </a:t>
            </a:r>
            <a:r>
              <a:rPr lang="en-US" dirty="0" err="1">
                <a:latin typeface="Arial"/>
                <a:cs typeface="Arial"/>
              </a:rPr>
              <a:t>memberikan</a:t>
            </a:r>
            <a:r>
              <a:rPr lang="en-US" dirty="0">
                <a:latin typeface="Arial"/>
                <a:cs typeface="Arial"/>
              </a:rPr>
              <a:t> </a:t>
            </a:r>
            <a:r>
              <a:rPr lang="en-US" dirty="0" err="1">
                <a:latin typeface="Arial"/>
                <a:cs typeface="Arial"/>
              </a:rPr>
              <a:t>kita</a:t>
            </a:r>
            <a:r>
              <a:rPr lang="en-US" dirty="0">
                <a:latin typeface="Arial"/>
                <a:cs typeface="Arial"/>
              </a:rPr>
              <a:t> </a:t>
            </a:r>
            <a:r>
              <a:rPr lang="en-US" dirty="0" err="1">
                <a:latin typeface="Arial"/>
                <a:cs typeface="Arial"/>
              </a:rPr>
              <a:t>pemahaman</a:t>
            </a:r>
            <a:r>
              <a:rPr lang="en-US" dirty="0">
                <a:latin typeface="Arial"/>
                <a:cs typeface="Arial"/>
              </a:rPr>
              <a:t> </a:t>
            </a:r>
            <a:r>
              <a:rPr lang="en-US" dirty="0" err="1">
                <a:latin typeface="Arial"/>
                <a:cs typeface="Arial"/>
              </a:rPr>
              <a:t>dasar</a:t>
            </a:r>
            <a:r>
              <a:rPr lang="en-US" dirty="0">
                <a:latin typeface="Arial"/>
                <a:cs typeface="Arial"/>
              </a:rPr>
              <a:t> </a:t>
            </a:r>
            <a:r>
              <a:rPr lang="en-US" dirty="0" err="1">
                <a:latin typeface="Arial"/>
                <a:cs typeface="Arial"/>
              </a:rPr>
              <a:t>dari</a:t>
            </a:r>
            <a:r>
              <a:rPr lang="en-US" dirty="0">
                <a:latin typeface="Arial"/>
                <a:cs typeface="Arial"/>
              </a:rPr>
              <a:t> </a:t>
            </a:r>
            <a:r>
              <a:rPr lang="en-US" dirty="0" err="1">
                <a:latin typeface="Arial"/>
                <a:cs typeface="Arial"/>
              </a:rPr>
              <a:t>setiap</a:t>
            </a:r>
            <a:r>
              <a:rPr lang="en-US" dirty="0">
                <a:latin typeface="Arial"/>
                <a:cs typeface="Arial"/>
              </a:rPr>
              <a:t> Kitab.</a:t>
            </a:r>
          </a:p>
          <a:p>
            <a:endParaRPr lang="en-US" dirty="0">
              <a:latin typeface="Arial"/>
              <a:cs typeface="Arial"/>
            </a:endParaRPr>
          </a:p>
        </p:txBody>
      </p:sp>
    </p:spTree>
    <p:extLst>
      <p:ext uri="{BB962C8B-B14F-4D97-AF65-F5344CB8AC3E}">
        <p14:creationId xmlns:p14="http://schemas.microsoft.com/office/powerpoint/2010/main" val="55836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208269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76957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Allah </a:t>
            </a:r>
            <a:r>
              <a:rPr lang="en-US" dirty="0" err="1"/>
              <a:t>Bapa</a:t>
            </a:r>
            <a:r>
              <a:rPr lang="en-US" dirty="0"/>
              <a:t> </a:t>
            </a:r>
            <a:r>
              <a:rPr lang="en-US" dirty="0" err="1"/>
              <a:t>memberikan</a:t>
            </a:r>
            <a:r>
              <a:rPr lang="en-US" dirty="0"/>
              <a:t> </a:t>
            </a:r>
            <a:r>
              <a:rPr lang="en-US" dirty="0" err="1"/>
              <a:t>kita</a:t>
            </a:r>
            <a:r>
              <a:rPr lang="en-US" dirty="0"/>
              <a:t> Raja yang </a:t>
            </a:r>
            <a:r>
              <a:rPr lang="en-US" dirty="0" err="1"/>
              <a:t>dipilihNYA</a:t>
            </a:r>
            <a:r>
              <a:rPr lang="en-US" dirty="0"/>
              <a:t> </a:t>
            </a:r>
            <a:r>
              <a:rPr lang="en-US" dirty="0" err="1"/>
              <a:t>untuk</a:t>
            </a:r>
            <a:r>
              <a:rPr lang="en-US" dirty="0"/>
              <a:t> </a:t>
            </a:r>
            <a:r>
              <a:rPr lang="en-US" dirty="0" err="1"/>
              <a:t>kita</a:t>
            </a:r>
            <a:r>
              <a:rPr lang="en-US" dirty="0"/>
              <a:t> </a:t>
            </a:r>
            <a:r>
              <a:rPr lang="en-US" dirty="0" err="1"/>
              <a:t>ikuti</a:t>
            </a:r>
            <a:endParaRPr lang="en-US" dirty="0"/>
          </a:p>
          <a:p>
            <a:endParaRPr lang="en-US" dirty="0"/>
          </a:p>
        </p:txBody>
      </p:sp>
    </p:spTree>
    <p:extLst>
      <p:ext uri="{BB962C8B-B14F-4D97-AF65-F5344CB8AC3E}">
        <p14:creationId xmlns:p14="http://schemas.microsoft.com/office/powerpoint/2010/main" val="3305866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LORD directed his covenant nation through David’s monarchy that would last forever!</a:t>
            </a:r>
          </a:p>
        </p:txBody>
      </p:sp>
    </p:spTree>
    <p:extLst>
      <p:ext uri="{BB962C8B-B14F-4D97-AF65-F5344CB8AC3E}">
        <p14:creationId xmlns:p14="http://schemas.microsoft.com/office/powerpoint/2010/main" val="4249942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reigned over Judah at Hebron after Saul's death and trusted God to prepare the entire kingdom without force (2 Sam 1–4).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52</a:t>
            </a:fld>
            <a:endParaRPr lang="en-US"/>
          </a:p>
        </p:txBody>
      </p:sp>
    </p:spTree>
    <p:extLst>
      <p:ext uri="{BB962C8B-B14F-4D97-AF65-F5344CB8AC3E}">
        <p14:creationId xmlns:p14="http://schemas.microsoft.com/office/powerpoint/2010/main" val="872245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Kekuasaan</a:t>
            </a:r>
            <a:r>
              <a:rPr lang="en-US" dirty="0"/>
              <a:t> </a:t>
            </a:r>
            <a:r>
              <a:rPr lang="en-US" dirty="0" err="1"/>
              <a:t>Daud</a:t>
            </a:r>
            <a:r>
              <a:rPr lang="en-US" dirty="0"/>
              <a:t> </a:t>
            </a:r>
            <a:r>
              <a:rPr lang="en-US" dirty="0" err="1"/>
              <a:t>atas</a:t>
            </a:r>
            <a:r>
              <a:rPr lang="en-US" dirty="0"/>
              <a:t> Yehuda di Hebron </a:t>
            </a:r>
            <a:r>
              <a:rPr lang="en-US" dirty="0" err="1"/>
              <a:t>adalah</a:t>
            </a:r>
            <a:r>
              <a:rPr lang="en-US" dirty="0"/>
              <a:t> </a:t>
            </a:r>
            <a:r>
              <a:rPr lang="en-US" dirty="0" err="1"/>
              <a:t>ujian</a:t>
            </a:r>
            <a:r>
              <a:rPr lang="en-US" dirty="0"/>
              <a:t> </a:t>
            </a:r>
            <a:r>
              <a:rPr lang="en-US" dirty="0" err="1"/>
              <a:t>bagi</a:t>
            </a:r>
            <a:r>
              <a:rPr lang="en-US" dirty="0"/>
              <a:t> </a:t>
            </a:r>
            <a:r>
              <a:rPr lang="en-US" dirty="0" err="1"/>
              <a:t>iman</a:t>
            </a:r>
            <a:r>
              <a:rPr lang="en-US" dirty="0"/>
              <a:t> </a:t>
            </a:r>
            <a:r>
              <a:rPr lang="en-US" dirty="0" err="1"/>
              <a:t>karena</a:t>
            </a:r>
            <a:r>
              <a:rPr lang="en-US" dirty="0"/>
              <a:t> </a:t>
            </a:r>
            <a:r>
              <a:rPr lang="en-US" dirty="0" err="1"/>
              <a:t>dia</a:t>
            </a:r>
            <a:r>
              <a:rPr lang="en-US" dirty="0"/>
              <a:t> </a:t>
            </a:r>
            <a:r>
              <a:rPr lang="en-US" dirty="0" err="1"/>
              <a:t>menolak</a:t>
            </a:r>
            <a:r>
              <a:rPr lang="en-US" dirty="0"/>
              <a:t> </a:t>
            </a:r>
            <a:r>
              <a:rPr lang="en-US" dirty="0" err="1"/>
              <a:t>menaklukan</a:t>
            </a:r>
            <a:r>
              <a:rPr lang="en-US" dirty="0"/>
              <a:t> </a:t>
            </a:r>
            <a:r>
              <a:rPr lang="en-US" dirty="0" err="1"/>
              <a:t>kerajaan</a:t>
            </a:r>
            <a:r>
              <a:rPr lang="en-US" dirty="0"/>
              <a:t> </a:t>
            </a:r>
            <a:r>
              <a:rPr lang="en-US" dirty="0" err="1"/>
              <a:t>dengan</a:t>
            </a:r>
            <a:r>
              <a:rPr lang="en-US" dirty="0"/>
              <a:t> </a:t>
            </a:r>
            <a:r>
              <a:rPr lang="en-US" dirty="0" err="1"/>
              <a:t>kekerasan</a:t>
            </a:r>
            <a:r>
              <a:rPr lang="en-US" dirty="0"/>
              <a:t> (2 Sam 1-4).</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18944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Saul </a:t>
            </a:r>
            <a:r>
              <a:rPr lang="en-US" dirty="0" err="1"/>
              <a:t>sudah</a:t>
            </a:r>
            <a:r>
              <a:rPr lang="en-US" dirty="0"/>
              <a:t> </a:t>
            </a:r>
            <a:r>
              <a:rPr lang="en-US" dirty="0" err="1"/>
              <a:t>dalam</a:t>
            </a:r>
            <a:r>
              <a:rPr lang="en-US" dirty="0"/>
              <a:t> </a:t>
            </a:r>
            <a:r>
              <a:rPr lang="en-US" dirty="0" err="1"/>
              <a:t>kondisi</a:t>
            </a:r>
            <a:r>
              <a:rPr lang="en-US" dirty="0"/>
              <a:t> </a:t>
            </a:r>
            <a:r>
              <a:rPr lang="en-US" dirty="0" err="1"/>
              <a:t>kalah</a:t>
            </a:r>
            <a:r>
              <a:rPr lang="en-US" dirty="0"/>
              <a:t> </a:t>
            </a:r>
            <a:r>
              <a:rPr lang="en-US" dirty="0" err="1"/>
              <a:t>saat</a:t>
            </a:r>
            <a:r>
              <a:rPr lang="en-US" dirty="0"/>
              <a:t> </a:t>
            </a:r>
            <a:r>
              <a:rPr lang="en-US" dirty="0" err="1"/>
              <a:t>ini</a:t>
            </a:r>
            <a:r>
              <a:rPr lang="en-US" dirty="0"/>
              <a:t>, </a:t>
            </a:r>
            <a:r>
              <a:rPr lang="en-US" dirty="0" err="1"/>
              <a:t>tapi</a:t>
            </a:r>
            <a:r>
              <a:rPr lang="en-US" dirty="0"/>
              <a:t> </a:t>
            </a:r>
            <a:r>
              <a:rPr lang="en-US" dirty="0" err="1"/>
              <a:t>Daud</a:t>
            </a:r>
            <a:r>
              <a:rPr lang="en-US" dirty="0"/>
              <a:t> </a:t>
            </a:r>
            <a:r>
              <a:rPr lang="en-US" dirty="0" err="1"/>
              <a:t>merubah</a:t>
            </a:r>
            <a:r>
              <a:rPr lang="en-US" dirty="0"/>
              <a:t> </a:t>
            </a:r>
            <a:r>
              <a:rPr lang="en-US" dirty="0" err="1"/>
              <a:t>gaya</a:t>
            </a:r>
            <a:r>
              <a:rPr lang="en-US" dirty="0"/>
              <a:t> </a:t>
            </a:r>
            <a:r>
              <a:rPr lang="en-US" dirty="0" err="1"/>
              <a:t>kepemimpinannya</a:t>
            </a:r>
            <a:r>
              <a:rPr lang="en-US" dirty="0"/>
              <a:t> </a:t>
            </a:r>
            <a:r>
              <a:rPr lang="en-US" dirty="0" err="1"/>
              <a:t>untuk</a:t>
            </a:r>
            <a:r>
              <a:rPr lang="en-US" dirty="0"/>
              <a:t> </a:t>
            </a:r>
            <a:r>
              <a:rPr lang="en-US" dirty="0" err="1"/>
              <a:t>menjadi</a:t>
            </a:r>
            <a:r>
              <a:rPr lang="en-US" dirty="0"/>
              <a:t> </a:t>
            </a:r>
            <a:r>
              <a:rPr lang="en-US" dirty="0" err="1"/>
              <a:t>seseorang</a:t>
            </a:r>
            <a:r>
              <a:rPr lang="en-US" dirty="0"/>
              <a:t> yang </a:t>
            </a:r>
            <a:r>
              <a:rPr lang="en-US" dirty="0" err="1"/>
              <a:t>merebut</a:t>
            </a:r>
            <a:r>
              <a:rPr lang="en-US" dirty="0"/>
              <a:t> </a:t>
            </a:r>
            <a:r>
              <a:rPr lang="en-US" dirty="0" err="1"/>
              <a:t>kekuasaan</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7870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Sesungguhnya</a:t>
            </a:r>
            <a:r>
              <a:rPr lang="en-US" dirty="0"/>
              <a:t>, </a:t>
            </a:r>
            <a:r>
              <a:rPr lang="en-US" dirty="0" err="1"/>
              <a:t>pembawa</a:t>
            </a:r>
            <a:r>
              <a:rPr lang="en-US" dirty="0"/>
              <a:t> </a:t>
            </a:r>
            <a:r>
              <a:rPr lang="en-US" dirty="0" err="1"/>
              <a:t>pesan</a:t>
            </a:r>
            <a:r>
              <a:rPr lang="en-US" dirty="0"/>
              <a:t> </a:t>
            </a:r>
            <a:r>
              <a:rPr lang="en-US" dirty="0" err="1"/>
              <a:t>kematian</a:t>
            </a:r>
            <a:r>
              <a:rPr lang="en-US" dirty="0"/>
              <a:t> Saul </a:t>
            </a:r>
            <a:r>
              <a:rPr lang="en-US" dirty="0" err="1"/>
              <a:t>berbaring</a:t>
            </a:r>
            <a:r>
              <a:rPr lang="en-US" dirty="0"/>
              <a:t> </a:t>
            </a:r>
            <a:r>
              <a:rPr lang="en-US" dirty="0" err="1"/>
              <a:t>dekat</a:t>
            </a:r>
            <a:r>
              <a:rPr lang="en-US" dirty="0"/>
              <a:t> </a:t>
            </a:r>
            <a:r>
              <a:rPr lang="en-US" dirty="0" err="1"/>
              <a:t>Daud</a:t>
            </a:r>
            <a:r>
              <a:rPr lang="en-US" dirty="0"/>
              <a:t> dan </a:t>
            </a:r>
            <a:r>
              <a:rPr lang="en-US" dirty="0" err="1"/>
              <a:t>berkata</a:t>
            </a:r>
            <a:r>
              <a:rPr lang="en-US" dirty="0"/>
              <a:t> </a:t>
            </a:r>
            <a:r>
              <a:rPr lang="en-US" dirty="0" err="1"/>
              <a:t>bahwa</a:t>
            </a:r>
            <a:r>
              <a:rPr lang="en-US" dirty="0"/>
              <a:t> </a:t>
            </a:r>
            <a:r>
              <a:rPr lang="en-US" dirty="0" err="1"/>
              <a:t>ia</a:t>
            </a:r>
            <a:r>
              <a:rPr lang="en-US" dirty="0"/>
              <a:t> </a:t>
            </a:r>
            <a:r>
              <a:rPr lang="en-US" dirty="0" err="1"/>
              <a:t>telah</a:t>
            </a:r>
            <a:r>
              <a:rPr lang="en-US" dirty="0"/>
              <a:t> </a:t>
            </a:r>
            <a:r>
              <a:rPr lang="en-US" dirty="0" err="1"/>
              <a:t>membunuh</a:t>
            </a:r>
            <a:r>
              <a:rPr lang="en-US" dirty="0"/>
              <a:t> </a:t>
            </a:r>
            <a:r>
              <a:rPr lang="en-US" dirty="0" err="1"/>
              <a:t>Daud</a:t>
            </a:r>
            <a:r>
              <a:rPr lang="en-US" dirty="0"/>
              <a:t>. </a:t>
            </a:r>
            <a:r>
              <a:rPr lang="en-US" dirty="0" err="1"/>
              <a:t>Daud</a:t>
            </a:r>
            <a:r>
              <a:rPr lang="en-US" dirty="0"/>
              <a:t> </a:t>
            </a:r>
            <a:r>
              <a:rPr lang="en-US" dirty="0" err="1"/>
              <a:t>kemudian</a:t>
            </a:r>
            <a:r>
              <a:rPr lang="en-US" dirty="0"/>
              <a:t> </a:t>
            </a:r>
            <a:r>
              <a:rPr lang="en-US" dirty="0" err="1"/>
              <a:t>membunuh</a:t>
            </a:r>
            <a:r>
              <a:rPr lang="en-US" dirty="0"/>
              <a:t> </a:t>
            </a:r>
            <a:r>
              <a:rPr lang="en-US" dirty="0" err="1"/>
              <a:t>pembawa</a:t>
            </a:r>
            <a:r>
              <a:rPr lang="en-US" dirty="0"/>
              <a:t> </a:t>
            </a:r>
            <a:r>
              <a:rPr lang="en-US" dirty="0" err="1"/>
              <a:t>pesan</a:t>
            </a:r>
            <a:r>
              <a:rPr lang="en-US" dirty="0"/>
              <a:t> </a:t>
            </a:r>
            <a:r>
              <a:rPr lang="en-US" dirty="0" err="1"/>
              <a:t>untuk</a:t>
            </a:r>
            <a:r>
              <a:rPr lang="en-US" dirty="0"/>
              <a:t> </a:t>
            </a:r>
            <a:r>
              <a:rPr lang="en-US" dirty="0" err="1"/>
              <a:t>menunjukan</a:t>
            </a:r>
            <a:r>
              <a:rPr lang="en-US" dirty="0"/>
              <a:t> </a:t>
            </a:r>
            <a:r>
              <a:rPr lang="en-US" dirty="0" err="1"/>
              <a:t>bahwa</a:t>
            </a:r>
            <a:r>
              <a:rPr lang="en-US" dirty="0"/>
              <a:t> </a:t>
            </a:r>
            <a:r>
              <a:rPr lang="en-US" dirty="0" err="1"/>
              <a:t>dia</a:t>
            </a:r>
            <a:r>
              <a:rPr lang="en-US" dirty="0"/>
              <a:t> </a:t>
            </a:r>
            <a:r>
              <a:rPr lang="en-US" dirty="0" err="1"/>
              <a:t>tidak</a:t>
            </a:r>
            <a:r>
              <a:rPr lang="en-US" dirty="0"/>
              <a:t> </a:t>
            </a:r>
            <a:r>
              <a:rPr lang="en-US" dirty="0" err="1"/>
              <a:t>mendapat</a:t>
            </a:r>
            <a:r>
              <a:rPr lang="en-US" dirty="0"/>
              <a:t> </a:t>
            </a:r>
            <a:r>
              <a:rPr lang="en-US" dirty="0" err="1"/>
              <a:t>kekuasaan</a:t>
            </a:r>
            <a:r>
              <a:rPr lang="en-US" dirty="0"/>
              <a:t> </a:t>
            </a:r>
            <a:r>
              <a:rPr lang="en-US" dirty="0" err="1"/>
              <a:t>hanya</a:t>
            </a:r>
            <a:r>
              <a:rPr lang="en-US" dirty="0"/>
              <a:t> </a:t>
            </a:r>
            <a:r>
              <a:rPr lang="en-US" dirty="0" err="1"/>
              <a:t>berdasarkan</a:t>
            </a:r>
            <a:r>
              <a:rPr lang="en-US" dirty="0"/>
              <a:t> kata-kata </a:t>
            </a:r>
            <a:r>
              <a:rPr lang="en-US" dirty="0" err="1"/>
              <a:t>saja</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41856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Daud</a:t>
            </a:r>
            <a:r>
              <a:rPr lang="en-US" dirty="0"/>
              <a:t> </a:t>
            </a:r>
            <a:r>
              <a:rPr lang="en-US" dirty="0" err="1"/>
              <a:t>bahkan</a:t>
            </a:r>
            <a:r>
              <a:rPr lang="en-US" dirty="0"/>
              <a:t> </a:t>
            </a:r>
            <a:r>
              <a:rPr lang="en-US" dirty="0" err="1"/>
              <a:t>menyatakan</a:t>
            </a:r>
            <a:r>
              <a:rPr lang="en-US" dirty="0"/>
              <a:t> </a:t>
            </a:r>
            <a:r>
              <a:rPr lang="en-US" dirty="0" err="1"/>
              <a:t>kutukan</a:t>
            </a:r>
            <a:r>
              <a:rPr lang="en-US" dirty="0"/>
              <a:t> pada </a:t>
            </a:r>
            <a:r>
              <a:rPr lang="en-US" dirty="0" err="1"/>
              <a:t>tempat</a:t>
            </a:r>
            <a:r>
              <a:rPr lang="en-US" dirty="0"/>
              <a:t> </a:t>
            </a:r>
            <a:r>
              <a:rPr lang="en-US" dirty="0" err="1"/>
              <a:t>dimana</a:t>
            </a:r>
            <a:r>
              <a:rPr lang="en-US" dirty="0"/>
              <a:t> Saul </a:t>
            </a:r>
            <a:r>
              <a:rPr lang="en-US" dirty="0" err="1"/>
              <a:t>meninggal</a:t>
            </a:r>
            <a:r>
              <a:rPr lang="en-US" dirty="0"/>
              <a:t> di </a:t>
            </a:r>
            <a:r>
              <a:rPr lang="en-US" dirty="0" err="1"/>
              <a:t>Gunung</a:t>
            </a:r>
            <a:r>
              <a:rPr lang="en-US" dirty="0"/>
              <a:t> Gilboa </a:t>
            </a:r>
            <a:r>
              <a:rPr lang="en-US" dirty="0" err="1"/>
              <a:t>bagian</a:t>
            </a:r>
            <a:r>
              <a:rPr lang="en-US" dirty="0"/>
              <a:t> </a:t>
            </a:r>
            <a:r>
              <a:rPr lang="en-US" dirty="0" err="1"/>
              <a:t>utara</a:t>
            </a:r>
            <a:r>
              <a:rPr lang="en-US" dirty="0"/>
              <a:t> Israel. </a:t>
            </a:r>
            <a:r>
              <a:rPr lang="en-US" dirty="0" err="1"/>
              <a:t>Sampai</a:t>
            </a:r>
            <a:r>
              <a:rPr lang="en-US" dirty="0"/>
              <a:t> </a:t>
            </a:r>
            <a:r>
              <a:rPr lang="en-US" dirty="0" err="1"/>
              <a:t>saat</a:t>
            </a:r>
            <a:r>
              <a:rPr lang="en-US" dirty="0"/>
              <a:t> </a:t>
            </a:r>
            <a:r>
              <a:rPr lang="en-US" dirty="0" err="1"/>
              <a:t>ini</a:t>
            </a:r>
            <a:r>
              <a:rPr lang="en-US" dirty="0"/>
              <a:t> </a:t>
            </a:r>
            <a:r>
              <a:rPr lang="en-US" dirty="0" err="1"/>
              <a:t>hanya</a:t>
            </a:r>
            <a:r>
              <a:rPr lang="en-US" dirty="0"/>
              <a:t> punya </a:t>
            </a:r>
            <a:r>
              <a:rPr lang="en-US" dirty="0" err="1"/>
              <a:t>sedikit</a:t>
            </a:r>
            <a:r>
              <a:rPr lang="en-US" dirty="0"/>
              <a:t> dan </a:t>
            </a:r>
            <a:r>
              <a:rPr lang="en-US" dirty="0" err="1"/>
              <a:t>bahkan</a:t>
            </a:r>
            <a:r>
              <a:rPr lang="en-US" dirty="0"/>
              <a:t> </a:t>
            </a:r>
            <a:r>
              <a:rPr lang="en-US" dirty="0" err="1"/>
              <a:t>sama</a:t>
            </a:r>
            <a:r>
              <a:rPr lang="en-US" dirty="0"/>
              <a:t> </a:t>
            </a:r>
            <a:r>
              <a:rPr lang="en-US" dirty="0" err="1"/>
              <a:t>sekali</a:t>
            </a:r>
            <a:r>
              <a:rPr lang="en-US" dirty="0"/>
              <a:t> </a:t>
            </a:r>
            <a:r>
              <a:rPr lang="en-US" dirty="0" err="1"/>
              <a:t>tanpa</a:t>
            </a:r>
            <a:r>
              <a:rPr lang="en-US" dirty="0"/>
              <a:t> </a:t>
            </a:r>
            <a:r>
              <a:rPr lang="en-US" dirty="0" err="1"/>
              <a:t>kehidupan</a:t>
            </a:r>
            <a:r>
              <a:rPr lang="en-US" dirty="0"/>
              <a:t>!</a:t>
            </a:r>
          </a:p>
          <a:p>
            <a:r>
              <a:rPr lang="en-US" baseline="0" dirty="0"/>
              <a:t>“</a:t>
            </a:r>
            <a:r>
              <a:rPr lang="en-US" baseline="0" dirty="0" err="1"/>
              <a:t>Sebagian</a:t>
            </a:r>
            <a:r>
              <a:rPr lang="en-US" baseline="0" dirty="0"/>
              <a:t> </a:t>
            </a:r>
            <a:r>
              <a:rPr lang="en-US" baseline="0" dirty="0" err="1"/>
              <a:t>besar</a:t>
            </a:r>
            <a:r>
              <a:rPr lang="en-US" baseline="0" dirty="0"/>
              <a:t> </a:t>
            </a:r>
            <a:r>
              <a:rPr lang="en-US" baseline="0" dirty="0" err="1"/>
              <a:t>bagian</a:t>
            </a:r>
            <a:r>
              <a:rPr lang="en-US" baseline="0" dirty="0"/>
              <a:t> </a:t>
            </a:r>
            <a:r>
              <a:rPr lang="en-US" baseline="0" dirty="0" err="1"/>
              <a:t>timur</a:t>
            </a:r>
            <a:r>
              <a:rPr lang="en-US" baseline="0" dirty="0"/>
              <a:t> </a:t>
            </a:r>
            <a:r>
              <a:rPr lang="en-US" baseline="0" dirty="0" err="1"/>
              <a:t>dari</a:t>
            </a:r>
            <a:r>
              <a:rPr lang="en-US" baseline="0" dirty="0"/>
              <a:t> </a:t>
            </a:r>
            <a:r>
              <a:rPr lang="en-US" baseline="0" dirty="0" err="1"/>
              <a:t>Guung</a:t>
            </a:r>
            <a:r>
              <a:rPr lang="en-US" baseline="0" dirty="0"/>
              <a:t> Gilboa </a:t>
            </a:r>
            <a:r>
              <a:rPr lang="en-US" baseline="0" dirty="0" err="1"/>
              <a:t>terlihat</a:t>
            </a:r>
            <a:r>
              <a:rPr lang="en-US" baseline="0" dirty="0"/>
              <a:t> </a:t>
            </a:r>
            <a:r>
              <a:rPr lang="en-US" baseline="0" dirty="0" err="1"/>
              <a:t>tandus</a:t>
            </a:r>
            <a:r>
              <a:rPr lang="en-US" baseline="0" dirty="0"/>
              <a:t>, </a:t>
            </a:r>
            <a:r>
              <a:rPr lang="en-US" baseline="0" dirty="0" err="1"/>
              <a:t>walau</a:t>
            </a:r>
            <a:r>
              <a:rPr lang="en-US" baseline="0" dirty="0"/>
              <a:t> </a:t>
            </a:r>
            <a:r>
              <a:rPr lang="en-US" baseline="0" dirty="0" err="1"/>
              <a:t>penghijauan</a:t>
            </a:r>
            <a:r>
              <a:rPr lang="en-US" baseline="0" dirty="0"/>
              <a:t> yang modern </a:t>
            </a:r>
            <a:r>
              <a:rPr lang="en-US" baseline="0" dirty="0" err="1"/>
              <a:t>menambahkan</a:t>
            </a:r>
            <a:r>
              <a:rPr lang="en-US" baseline="0" dirty="0"/>
              <a:t> </a:t>
            </a:r>
            <a:r>
              <a:rPr lang="en-US" baseline="0" dirty="0" err="1"/>
              <a:t>warna</a:t>
            </a:r>
            <a:r>
              <a:rPr lang="en-US" baseline="0" dirty="0"/>
              <a:t> </a:t>
            </a:r>
            <a:r>
              <a:rPr lang="en-US" baseline="0" dirty="0" err="1"/>
              <a:t>hijau</a:t>
            </a:r>
            <a:r>
              <a:rPr lang="en-US" baseline="0" dirty="0"/>
              <a:t> pada </a:t>
            </a:r>
            <a:r>
              <a:rPr lang="en-US" baseline="0" dirty="0" err="1"/>
              <a:t>sisi</a:t>
            </a:r>
            <a:r>
              <a:rPr lang="en-US" baseline="0" dirty="0"/>
              <a:t> </a:t>
            </a:r>
            <a:r>
              <a:rPr lang="en-US" baseline="0" dirty="0" err="1"/>
              <a:t>gunung</a:t>
            </a:r>
            <a:r>
              <a:rPr lang="en-US" baseline="0" dirty="0"/>
              <a:t>.”</a:t>
            </a:r>
          </a:p>
          <a:p>
            <a:endParaRPr lang="en-US" baseline="0" dirty="0"/>
          </a:p>
          <a:p>
            <a:r>
              <a:rPr lang="en-US" baseline="0" dirty="0"/>
              <a:t>("Saul's Shoulder," http://www.biblewalks.com/Sites/SaulShoulder.html accessed 23 Dec 2017).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8759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Daud</a:t>
            </a:r>
            <a:r>
              <a:rPr lang="en-US" dirty="0"/>
              <a:t> </a:t>
            </a:r>
            <a:r>
              <a:rPr lang="en-US" dirty="0" err="1"/>
              <a:t>menjadi</a:t>
            </a:r>
            <a:r>
              <a:rPr lang="en-US" dirty="0"/>
              <a:t> Raja Yehuda di Hebron, </a:t>
            </a:r>
            <a:r>
              <a:rPr lang="en-US" dirty="0" err="1"/>
              <a:t>tapi</a:t>
            </a:r>
            <a:r>
              <a:rPr lang="en-US" dirty="0"/>
              <a:t> </a:t>
            </a:r>
            <a:r>
              <a:rPr lang="en-US" dirty="0" err="1"/>
              <a:t>komandan</a:t>
            </a:r>
            <a:r>
              <a:rPr lang="en-US" dirty="0"/>
              <a:t> Saul </a:t>
            </a:r>
            <a:r>
              <a:rPr lang="en-US" dirty="0" err="1"/>
              <a:t>yaitu</a:t>
            </a:r>
            <a:r>
              <a:rPr lang="en-US" dirty="0"/>
              <a:t> Abner </a:t>
            </a:r>
            <a:r>
              <a:rPr lang="en-US" dirty="0" err="1"/>
              <a:t>memahkotai</a:t>
            </a:r>
            <a:r>
              <a:rPr lang="en-US" dirty="0"/>
              <a:t> anak Saul </a:t>
            </a:r>
            <a:r>
              <a:rPr lang="en-US" dirty="0" err="1"/>
              <a:t>yaitu</a:t>
            </a:r>
            <a:r>
              <a:rPr lang="en-US" dirty="0"/>
              <a:t> </a:t>
            </a:r>
            <a:r>
              <a:rPr lang="en-US" dirty="0" err="1"/>
              <a:t>Isobeth</a:t>
            </a:r>
            <a:r>
              <a:rPr lang="en-US" dirty="0"/>
              <a:t> </a:t>
            </a:r>
            <a:r>
              <a:rPr lang="en-US" dirty="0" err="1"/>
              <a:t>menjadi</a:t>
            </a:r>
            <a:r>
              <a:rPr lang="en-US" dirty="0"/>
              <a:t> raja </a:t>
            </a:r>
            <a:r>
              <a:rPr lang="en-US" dirty="0" err="1"/>
              <a:t>atas</a:t>
            </a:r>
            <a:r>
              <a:rPr lang="en-US" dirty="0"/>
              <a:t> Yehuda </a:t>
            </a:r>
            <a:r>
              <a:rPr lang="en-US" dirty="0" err="1"/>
              <a:t>melawan</a:t>
            </a:r>
            <a:r>
              <a:rPr lang="en-US" dirty="0"/>
              <a:t> </a:t>
            </a:r>
            <a:r>
              <a:rPr lang="en-US" dirty="0" err="1"/>
              <a:t>kehendak</a:t>
            </a:r>
            <a:r>
              <a:rPr lang="en-US" dirty="0"/>
              <a:t> </a:t>
            </a:r>
            <a:r>
              <a:rPr lang="en-US" dirty="0" err="1"/>
              <a:t>Tuhan</a:t>
            </a:r>
            <a:r>
              <a:rPr lang="en-US" dirty="0"/>
              <a:t> (2:1-11)</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23044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refused to take the kingdom by force but trusted God to judge rivals to his throne (2:12–4:12). </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61</a:t>
            </a:fld>
            <a:endParaRPr lang="en-US"/>
          </a:p>
        </p:txBody>
      </p:sp>
    </p:spTree>
    <p:extLst>
      <p:ext uri="{BB962C8B-B14F-4D97-AF65-F5344CB8AC3E}">
        <p14:creationId xmlns:p14="http://schemas.microsoft.com/office/powerpoint/2010/main" val="999945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Abner pada </a:t>
            </a:r>
            <a:r>
              <a:rPr lang="en-US" dirty="0" err="1"/>
              <a:t>mulanya</a:t>
            </a:r>
            <a:r>
              <a:rPr lang="en-US" dirty="0"/>
              <a:t> </a:t>
            </a:r>
            <a:r>
              <a:rPr lang="en-US" dirty="0" err="1"/>
              <a:t>memerangi</a:t>
            </a:r>
            <a:r>
              <a:rPr lang="en-US" dirty="0"/>
              <a:t> </a:t>
            </a:r>
            <a:r>
              <a:rPr lang="en-US" dirty="0" err="1"/>
              <a:t>komandan</a:t>
            </a:r>
            <a:r>
              <a:rPr lang="en-US" dirty="0"/>
              <a:t> </a:t>
            </a:r>
            <a:r>
              <a:rPr lang="en-US" dirty="0" err="1"/>
              <a:t>Daud</a:t>
            </a:r>
            <a:r>
              <a:rPr lang="en-US" dirty="0"/>
              <a:t> </a:t>
            </a:r>
            <a:r>
              <a:rPr lang="en-US" dirty="0" err="1"/>
              <a:t>yaotu</a:t>
            </a:r>
            <a:r>
              <a:rPr lang="en-US" dirty="0"/>
              <a:t> </a:t>
            </a:r>
            <a:r>
              <a:rPr lang="en-US" dirty="0" err="1"/>
              <a:t>Yoab</a:t>
            </a:r>
            <a:r>
              <a:rPr lang="en-US" dirty="0"/>
              <a:t> </a:t>
            </a:r>
            <a:r>
              <a:rPr lang="en-US" dirty="0" err="1"/>
              <a:t>tapi</a:t>
            </a:r>
            <a:r>
              <a:rPr lang="en-US" dirty="0"/>
              <a:t> </a:t>
            </a:r>
            <a:r>
              <a:rPr lang="en-US" dirty="0" err="1"/>
              <a:t>kemudian</a:t>
            </a:r>
            <a:r>
              <a:rPr lang="en-US" dirty="0"/>
              <a:t> </a:t>
            </a:r>
            <a:r>
              <a:rPr lang="en-US" dirty="0" err="1"/>
              <a:t>berkhianat</a:t>
            </a:r>
            <a:r>
              <a:rPr lang="en-US" dirty="0"/>
              <a:t> </a:t>
            </a:r>
            <a:r>
              <a:rPr lang="en-US" dirty="0" err="1"/>
              <a:t>ke</a:t>
            </a:r>
            <a:r>
              <a:rPr lang="en-US" dirty="0"/>
              <a:t> </a:t>
            </a:r>
            <a:r>
              <a:rPr lang="en-US" dirty="0" err="1"/>
              <a:t>sisi</a:t>
            </a:r>
            <a:r>
              <a:rPr lang="en-US" dirty="0"/>
              <a:t> </a:t>
            </a:r>
            <a:r>
              <a:rPr lang="en-US" dirty="0" err="1"/>
              <a:t>Daud</a:t>
            </a:r>
            <a:r>
              <a:rPr lang="en-US" dirty="0"/>
              <a:t> dan </a:t>
            </a:r>
            <a:r>
              <a:rPr lang="en-US" dirty="0" err="1"/>
              <a:t>Yoab</a:t>
            </a:r>
            <a:r>
              <a:rPr lang="en-US" dirty="0"/>
              <a:t> </a:t>
            </a:r>
            <a:r>
              <a:rPr lang="en-US" dirty="0" err="1"/>
              <a:t>membunuhnya</a:t>
            </a:r>
            <a:r>
              <a:rPr lang="en-US" dirty="0"/>
              <a:t> </a:t>
            </a:r>
            <a:r>
              <a:rPr lang="en-US" dirty="0" err="1"/>
              <a:t>untuk</a:t>
            </a:r>
            <a:r>
              <a:rPr lang="en-US" dirty="0"/>
              <a:t> </a:t>
            </a:r>
            <a:r>
              <a:rPr lang="en-US" dirty="0" err="1"/>
              <a:t>melepaskan</a:t>
            </a:r>
            <a:r>
              <a:rPr lang="en-US" dirty="0"/>
              <a:t> </a:t>
            </a:r>
            <a:r>
              <a:rPr lang="en-US" dirty="0" err="1"/>
              <a:t>potensi</a:t>
            </a:r>
            <a:r>
              <a:rPr lang="en-US" dirty="0"/>
              <a:t> </a:t>
            </a:r>
            <a:r>
              <a:rPr lang="en-US" dirty="0" err="1"/>
              <a:t>persaingan</a:t>
            </a:r>
            <a:r>
              <a:rPr lang="en-US" dirty="0"/>
              <a:t> </a:t>
            </a:r>
            <a:r>
              <a:rPr lang="en-US" dirty="0" err="1"/>
              <a:t>menuju</a:t>
            </a:r>
            <a:r>
              <a:rPr lang="en-US" dirty="0"/>
              <a:t> </a:t>
            </a:r>
            <a:r>
              <a:rPr lang="en-US" dirty="0" err="1"/>
              <a:t>takhta</a:t>
            </a:r>
            <a:r>
              <a:rPr lang="en-US" dirty="0"/>
              <a:t> (2:12-3:39)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8647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69991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65</a:t>
            </a:fld>
            <a:endParaRPr lang="en-US"/>
          </a:p>
        </p:txBody>
      </p:sp>
    </p:spTree>
    <p:extLst>
      <p:ext uri="{BB962C8B-B14F-4D97-AF65-F5344CB8AC3E}">
        <p14:creationId xmlns:p14="http://schemas.microsoft.com/office/powerpoint/2010/main" val="1408099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 </a:t>
            </a:r>
            <a:r>
              <a:rPr lang="en-US" dirty="0" err="1"/>
              <a:t>kunci</a:t>
            </a:r>
            <a:r>
              <a:rPr lang="en-US" dirty="0"/>
              <a:t> </a:t>
            </a:r>
            <a:r>
              <a:rPr lang="en-US" dirty="0" err="1"/>
              <a:t>untuk</a:t>
            </a:r>
            <a:r>
              <a:rPr lang="en-US" dirty="0"/>
              <a:t> </a:t>
            </a:r>
            <a:r>
              <a:rPr lang="en-US" dirty="0" err="1"/>
              <a:t>bab</a:t>
            </a:r>
            <a:r>
              <a:rPr lang="en-US" dirty="0"/>
              <a:t> 5-10 </a:t>
            </a:r>
            <a:r>
              <a:rPr lang="en-US" dirty="0" err="1"/>
              <a:t>adalah</a:t>
            </a:r>
            <a:r>
              <a:rPr lang="en-US" dirty="0"/>
              <a:t> BARU!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79890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4BAD92-58A6-4B46-91B9-51E7D9C0075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60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5CBC30-6502-9F4D-92A3-B8DD6C517A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a:latin typeface="Arial" charset="0"/>
                <a:ea typeface="ＭＳ Ｐゴシック" charset="0"/>
                <a:cs typeface="ＭＳ Ｐゴシック" charset="0"/>
              </a:rPr>
              <a:t>Beberapa</a:t>
            </a:r>
            <a:r>
              <a:rPr lang="en-US" dirty="0">
                <a:latin typeface="Arial" charset="0"/>
                <a:ea typeface="ＭＳ Ｐゴシック" charset="0"/>
                <a:cs typeface="ＭＳ Ｐゴシック" charset="0"/>
              </a:rPr>
              <a:t> orang </a:t>
            </a:r>
            <a:r>
              <a:rPr lang="en-US" dirty="0" err="1">
                <a:latin typeface="Arial" charset="0"/>
                <a:ea typeface="ＭＳ Ｐゴシック" charset="0"/>
                <a:cs typeface="ＭＳ Ｐゴシック" charset="0"/>
              </a:rPr>
              <a:t>mengatakan</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Yerusalem</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berada</a:t>
            </a:r>
            <a:r>
              <a:rPr lang="en-US" dirty="0">
                <a:latin typeface="Arial" charset="0"/>
                <a:ea typeface="ＭＳ Ｐゴシック" charset="0"/>
                <a:cs typeface="ＭＳ Ｐゴシック" charset="0"/>
              </a:rPr>
              <a:t> di </a:t>
            </a:r>
            <a:r>
              <a:rPr lang="en-US" dirty="0" err="1">
                <a:latin typeface="Arial" charset="0"/>
                <a:ea typeface="ＭＳ Ｐゴシック" charset="0"/>
                <a:cs typeface="ＭＳ Ｐゴシック" charset="0"/>
              </a:rPr>
              <a:t>tengah</a:t>
            </a:r>
            <a:r>
              <a:rPr lang="en-US" dirty="0">
                <a:latin typeface="Arial" charset="0"/>
                <a:ea typeface="ＭＳ Ｐゴシック" charset="0"/>
                <a:cs typeface="ＭＳ Ｐゴシック" charset="0"/>
              </a:rPr>
              <a:t> Israel2!</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34602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7C5812-533C-FB49-B9CE-22FBBB06C6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34621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652B8-5046-7C4E-9EB8-FD03EDE59E2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6726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a:extLst>
              <a:ext uri="{FF2B5EF4-FFF2-40B4-BE49-F238E27FC236}">
                <a16:creationId xmlns:a16="http://schemas.microsoft.com/office/drawing/2014/main" id="{EA9786C3-3A89-0C46-8081-F24236ADE88F}"/>
              </a:ext>
            </a:extLst>
          </p:cNvPr>
          <p:cNvSpPr>
            <a:spLocks noGrp="1" noRot="1" noChangeAspect="1" noChangeArrowheads="1" noTextEdit="1"/>
          </p:cNvSpPr>
          <p:nvPr>
            <p:ph type="sldImg"/>
          </p:nvPr>
        </p:nvSpPr>
        <p:spPr>
          <a:xfrm>
            <a:off x="1150938" y="692150"/>
            <a:ext cx="4556125" cy="3416300"/>
          </a:xfrm>
          <a:ln/>
        </p:spPr>
      </p:sp>
      <p:sp>
        <p:nvSpPr>
          <p:cNvPr id="791555" name="Rectangle 3">
            <a:extLst>
              <a:ext uri="{FF2B5EF4-FFF2-40B4-BE49-F238E27FC236}">
                <a16:creationId xmlns:a16="http://schemas.microsoft.com/office/drawing/2014/main" id="{B281EF44-9527-6047-9E2E-C08D5E6294A2}"/>
              </a:ext>
            </a:extLst>
          </p:cNvPr>
          <p:cNvSpPr>
            <a:spLocks noGrp="1" noChangeArrowheads="1"/>
          </p:cNvSpPr>
          <p:nvPr>
            <p:ph type="body" idx="1"/>
          </p:nvPr>
        </p:nvSpPr>
        <p:spPr/>
        <p:txBody>
          <a:bodyPr/>
          <a:lstStyle/>
          <a:p>
            <a:r>
              <a:rPr lang="en-US" altLang="en-US" b="1"/>
              <a:t>Urutan dari perjanjian adalah kunci penting dari urutan alkitabiah:   </a:t>
            </a:r>
            <a:endParaRPr lang="fi-FI" altLang="en-US" b="1"/>
          </a:p>
          <a:p>
            <a:r>
              <a:rPr lang="fi-FI" altLang="en-US" b="1"/>
              <a:t>////	Urutan pertama dari janji adalah TANAH…kemudian…</a:t>
            </a:r>
          </a:p>
          <a:p>
            <a:r>
              <a:rPr lang="fi-FI" altLang="en-US" b="1"/>
              <a:t> //// 	BENIH </a:t>
            </a:r>
          </a:p>
          <a:p>
            <a:r>
              <a:rPr lang="fi-FI" altLang="en-US" b="1"/>
              <a:t>//// 	diikuti oleh BERKAT, dengan singkatan kata  “T-B-B” pada arsip ABRAHAM.</a:t>
            </a:r>
            <a:r>
              <a:rPr lang="fi-FI" altLang="en-US"/>
              <a:t> </a:t>
            </a:r>
            <a:endParaRPr lang="en-US" altLang="en-US"/>
          </a:p>
        </p:txBody>
      </p:sp>
    </p:spTree>
    <p:extLst>
      <p:ext uri="{BB962C8B-B14F-4D97-AF65-F5344CB8AC3E}">
        <p14:creationId xmlns:p14="http://schemas.microsoft.com/office/powerpoint/2010/main" val="2364939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a:extLst>
              <a:ext uri="{FF2B5EF4-FFF2-40B4-BE49-F238E27FC236}">
                <a16:creationId xmlns:a16="http://schemas.microsoft.com/office/drawing/2014/main" id="{0F2F259A-8D20-9146-B150-9FE5D436954F}"/>
              </a:ext>
            </a:extLst>
          </p:cNvPr>
          <p:cNvSpPr>
            <a:spLocks noGrp="1" noRot="1" noChangeAspect="1" noChangeArrowheads="1" noTextEdit="1"/>
          </p:cNvSpPr>
          <p:nvPr>
            <p:ph type="sldImg"/>
          </p:nvPr>
        </p:nvSpPr>
        <p:spPr>
          <a:xfrm>
            <a:off x="1150938" y="692150"/>
            <a:ext cx="4556125" cy="3416300"/>
          </a:xfrm>
          <a:ln/>
        </p:spPr>
      </p:sp>
      <p:sp>
        <p:nvSpPr>
          <p:cNvPr id="792579" name="Rectangle 3">
            <a:extLst>
              <a:ext uri="{FF2B5EF4-FFF2-40B4-BE49-F238E27FC236}">
                <a16:creationId xmlns:a16="http://schemas.microsoft.com/office/drawing/2014/main" id="{E32127F4-CC21-714A-B2A5-37D754FF83BB}"/>
              </a:ext>
            </a:extLst>
          </p:cNvPr>
          <p:cNvSpPr>
            <a:spLocks noGrp="1" noChangeArrowheads="1"/>
          </p:cNvSpPr>
          <p:nvPr>
            <p:ph type="body" idx="1"/>
          </p:nvPr>
        </p:nvSpPr>
        <p:spPr/>
        <p:txBody>
          <a:bodyPr/>
          <a:lstStyle/>
          <a:p>
            <a:r>
              <a:rPr lang="en-US" altLang="en-US" b="1"/>
              <a:t>Sekarang pelajari rencana organisasi ini… arti sebenarnya dari ketiga janji…T-B-B pada map ABRAHAM… </a:t>
            </a:r>
          </a:p>
          <a:p>
            <a:r>
              <a:rPr lang="en-US" altLang="en-US" b="1"/>
              <a:t>////	Pertama…JANJI #1: KEJADIAN 12:1...TANAH — milik tetap, warisan tanah bangsa Yahudi sangat dihormati secara politik sampai dengan saat ini.</a:t>
            </a:r>
          </a:p>
          <a:p>
            <a:r>
              <a:rPr lang="en-US" altLang="en-US" b="1"/>
              <a:t> ////	JANJI #2: KEJADIAN 12:2...BENIH —  silsilah keturunan… sangat menarik kerana pada saat janji diberikan, ABRAHAM dan SARAH berada pada usia senja dan mereka belum mempunyai anak. </a:t>
            </a:r>
          </a:p>
          <a:p>
            <a:r>
              <a:rPr lang="en-US" altLang="en-US" b="1"/>
              <a:t>////	JANJI terakhir, #3: KEJADIAN 12:3...BERKAT dijanjikan kepada Abraham secara pribadi dan kepada keturunannya. </a:t>
            </a:r>
            <a:r>
              <a:rPr lang="fi-FI" altLang="en-US" b="1"/>
              <a:t>Lebih luas  lagi, Allah berjanji bahwa, melalui berkatNya kepada ABRAHAM, </a:t>
            </a:r>
            <a:r>
              <a:rPr lang="fi-FI" altLang="en-US" b="1" i="1" u="sng"/>
              <a:t>seluruh kaum di muka bumi akan mendapat berkat…BUKAN HANYA KELUARGA ABRAHAM!</a:t>
            </a:r>
            <a:endParaRPr lang="en-US" altLang="en-US" b="1" i="1" u="sng"/>
          </a:p>
        </p:txBody>
      </p:sp>
    </p:spTree>
    <p:extLst>
      <p:ext uri="{BB962C8B-B14F-4D97-AF65-F5344CB8AC3E}">
        <p14:creationId xmlns:p14="http://schemas.microsoft.com/office/powerpoint/2010/main" val="1438029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a:extLst>
              <a:ext uri="{FF2B5EF4-FFF2-40B4-BE49-F238E27FC236}">
                <a16:creationId xmlns:a16="http://schemas.microsoft.com/office/drawing/2014/main" id="{1B37BAA2-7104-BC40-A683-E7867CB84AEF}"/>
              </a:ext>
            </a:extLst>
          </p:cNvPr>
          <p:cNvSpPr>
            <a:spLocks noGrp="1" noRot="1" noChangeAspect="1" noChangeArrowheads="1" noTextEdit="1"/>
          </p:cNvSpPr>
          <p:nvPr>
            <p:ph type="sldImg"/>
          </p:nvPr>
        </p:nvSpPr>
        <p:spPr>
          <a:xfrm>
            <a:off x="1150938" y="692150"/>
            <a:ext cx="4556125" cy="3416300"/>
          </a:xfrm>
          <a:ln/>
        </p:spPr>
      </p:sp>
      <p:sp>
        <p:nvSpPr>
          <p:cNvPr id="793603" name="Rectangle 3">
            <a:extLst>
              <a:ext uri="{FF2B5EF4-FFF2-40B4-BE49-F238E27FC236}">
                <a16:creationId xmlns:a16="http://schemas.microsoft.com/office/drawing/2014/main" id="{10D7F8A9-02C5-8743-B3D6-251580AFC40C}"/>
              </a:ext>
            </a:extLst>
          </p:cNvPr>
          <p:cNvSpPr>
            <a:spLocks noGrp="1" noChangeArrowheads="1"/>
          </p:cNvSpPr>
          <p:nvPr>
            <p:ph type="body" idx="1"/>
          </p:nvPr>
        </p:nvSpPr>
        <p:spPr/>
        <p:txBody>
          <a:bodyPr/>
          <a:lstStyle/>
          <a:p>
            <a:r>
              <a:rPr lang="en-US" altLang="en-US" b="1"/>
              <a:t>Sekarang garis besar dasar dari janji…T-B-B…untuk TANAH, BENIH dan BERKAT…kita juga boleh menambahkan sesuatu kepada ketiga konsep dasar ini…tiga tambahan ide yang menjelaskan karakteristik Perjanjian Abraham…</a:t>
            </a:r>
          </a:p>
          <a:p>
            <a:r>
              <a:rPr lang="en-US" altLang="en-US" b="1"/>
              <a:t> </a:t>
            </a:r>
            <a:r>
              <a:rPr lang="fi-FI" altLang="en-US" b="1"/>
              <a:t>////	Pertama…janji tersebut adalah –  HARAFIAH, terlaksana sesuai dengan apa yang dijanjikan.</a:t>
            </a:r>
          </a:p>
          <a:p>
            <a:r>
              <a:rPr lang="fi-FI" altLang="en-US" b="1"/>
              <a:t>////	KEKAL, perjanjian yang tidak pernah berakhir, dijamin oleh pembuat perjanjian, Allah sendiri. </a:t>
            </a:r>
            <a:r>
              <a:rPr lang="en-US" altLang="en-US" b="1"/>
              <a:t>Dan akhirnya…</a:t>
            </a:r>
          </a:p>
          <a:p>
            <a:r>
              <a:rPr lang="en-US" altLang="en-US" b="1"/>
              <a:t> ////	TIDAK BERSYARAT...menunjukkan bahwa apapun yang akan dilakukan oleh Abraham dan keturunannya di masa  akan  datang, di dalam waktuNya, Allah memenuhi setiap janjiNya. Ketika kita  melangkah lebih jauh dari cerita ini, kita akan melihat bagaimana seluruh Alkitab dibangun atas dasar PERJANJIAN ABRAHAM yang tidak bersyarat.</a:t>
            </a:r>
          </a:p>
        </p:txBody>
      </p:sp>
    </p:spTree>
    <p:extLst>
      <p:ext uri="{BB962C8B-B14F-4D97-AF65-F5344CB8AC3E}">
        <p14:creationId xmlns:p14="http://schemas.microsoft.com/office/powerpoint/2010/main" val="2734011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6110BEFF-B18C-514A-B633-486A380AD5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B2E0C8-5924-F54F-A598-E55697CF9CA0}"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AFE55D82-CB20-9641-94C3-C2AA3C130280}"/>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445AAF99-0A9F-1F49-A7AB-1F107DA998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97082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11</a:t>
            </a:fld>
            <a:endParaRPr lang="en-US"/>
          </a:p>
        </p:txBody>
      </p:sp>
    </p:spTree>
    <p:extLst>
      <p:ext uri="{BB962C8B-B14F-4D97-AF65-F5344CB8AC3E}">
        <p14:creationId xmlns:p14="http://schemas.microsoft.com/office/powerpoint/2010/main" val="3814788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0C5D16-EF46-204E-A7D7-62BACE339D0C}" type="slidenum">
              <a:rPr lang="en-US" sz="1200">
                <a:solidFill>
                  <a:srgbClr val="000000"/>
                </a:solidFill>
                <a:latin typeface="Comic Sans MS" charset="0"/>
              </a:rPr>
              <a:pPr eaLnBrk="1" hangingPunct="1"/>
              <a:t>96</a:t>
            </a:fld>
            <a:endParaRPr lang="en-US" sz="1200">
              <a:solidFill>
                <a:srgbClr val="000000"/>
              </a:solidFill>
              <a:latin typeface="Comic Sans MS" charset="0"/>
            </a:endParaRPr>
          </a:p>
        </p:txBody>
      </p:sp>
      <p:sp>
        <p:nvSpPr>
          <p:cNvPr id="64514" name="Rectangle 2"/>
          <p:cNvSpPr>
            <a:spLocks noGrp="1" noRot="1" noChangeAspect="1" noChangeArrowheads="1"/>
          </p:cNvSpPr>
          <p:nvPr>
            <p:ph type="sldImg"/>
          </p:nvPr>
        </p:nvSpPr>
        <p:spPr>
          <a:xfrm>
            <a:off x="1150938" y="692150"/>
            <a:ext cx="4556125" cy="3416300"/>
          </a:xfrm>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extLst>
      <p:ext uri="{BB962C8B-B14F-4D97-AF65-F5344CB8AC3E}">
        <p14:creationId xmlns:p14="http://schemas.microsoft.com/office/powerpoint/2010/main" val="3975966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F1D2E0FE-7CBB-9747-A219-6FD5361EBE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5000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84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4323" name="Rectangle 3"/>
          <p:cNvSpPr>
            <a:spLocks noGrp="1" noChangeArrowheads="1"/>
          </p:cNvSpPr>
          <p:nvPr>
            <p:ph type="body" idx="1"/>
          </p:nvPr>
        </p:nvSpPr>
        <p:spPr>
          <a:xfrm>
            <a:off x="914400" y="4343400"/>
            <a:ext cx="5029200" cy="2489200"/>
          </a:xfrm>
        </p:spPr>
        <p:txBody>
          <a:bodyPr/>
          <a:lstStyle/>
          <a:p>
            <a:pPr eaLnBrk="1" hangingPunct="1">
              <a:defRPr/>
            </a:pPr>
            <a:r>
              <a:rPr lang="en-US">
                <a:cs typeface="+mn-cs"/>
              </a:rPr>
              <a:t>Janji-janji dalam Perjanjian Daud</a:t>
            </a:r>
          </a:p>
          <a:p>
            <a:pPr eaLnBrk="1" hangingPunct="1">
              <a:defRPr/>
            </a:pPr>
            <a:endParaRPr lang="en-US">
              <a:cs typeface="+mn-cs"/>
            </a:endParaRPr>
          </a:p>
          <a:p>
            <a:pPr eaLnBrk="1" hangingPunct="1">
              <a:defRPr/>
            </a:pPr>
            <a:r>
              <a:rPr lang="en-US">
                <a:cs typeface="+mn-cs"/>
              </a:rPr>
              <a:t>Apa yang Tuhan janjikan pada Daud dalam 2 Sam 7:12-16?</a:t>
            </a:r>
          </a:p>
          <a:p>
            <a:pPr eaLnBrk="1" hangingPunct="1">
              <a:defRPr/>
            </a:pPr>
            <a:r>
              <a:rPr lang="en-US">
                <a:cs typeface="+mn-cs"/>
              </a:rPr>
              <a:t>Anak	: </a:t>
            </a:r>
            <a:r>
              <a:rPr lang="ja-JP" altLang="en-US">
                <a:latin typeface="Arial"/>
                <a:cs typeface="+mn-cs"/>
              </a:rPr>
              <a:t>”</a:t>
            </a:r>
            <a:r>
              <a:rPr lang="en-US">
                <a:cs typeface="+mn-cs"/>
              </a:rPr>
              <a:t>rumah</a:t>
            </a:r>
            <a:r>
              <a:rPr lang="ja-JP" altLang="en-US">
                <a:latin typeface="Arial"/>
                <a:cs typeface="+mn-cs"/>
              </a:rPr>
              <a:t>”</a:t>
            </a:r>
            <a:r>
              <a:rPr lang="en-US">
                <a:cs typeface="+mn-cs"/>
              </a:rPr>
              <a:t> nya tidak pernah dimusnahkan</a:t>
            </a:r>
          </a:p>
          <a:p>
            <a:pPr eaLnBrk="1" hangingPunct="1">
              <a:defRPr/>
            </a:pPr>
            <a:r>
              <a:rPr lang="en-US">
                <a:cs typeface="+mn-cs"/>
              </a:rPr>
              <a:t>Kerajaan	: pemerintahan secara politik [setiap rajaYerusalem merupakan keturunan langsung darinya]</a:t>
            </a:r>
          </a:p>
          <a:p>
            <a:pPr eaLnBrk="1" hangingPunct="1">
              <a:defRPr/>
            </a:pPr>
            <a:r>
              <a:rPr lang="en-US">
                <a:cs typeface="+mn-cs"/>
              </a:rPr>
              <a:t>Tahta	: sebagai perjanjian kekal [ay.16], orang yang berhak memerintah akan mengingat keluarganya selamanya</a:t>
            </a:r>
          </a:p>
          <a:p>
            <a:pPr eaLnBrk="1" hangingPunct="1">
              <a:defRPr/>
            </a:pPr>
            <a:r>
              <a:rPr lang="en-US">
                <a:cs typeface="+mn-cs"/>
              </a:rPr>
              <a:t>Bait Suci	: Salomo akan membangunnya</a:t>
            </a:r>
          </a:p>
          <a:p>
            <a:pPr eaLnBrk="1" hangingPunct="1">
              <a:defRPr/>
            </a:pPr>
            <a:r>
              <a:rPr lang="en-US">
                <a:cs typeface="+mn-cs"/>
              </a:rPr>
              <a:t>Disiplin	: Tuhan akan membinasakan raja-raja yang tidak taat tetapi masih dalam kondisi mengingat janji-janjinya </a:t>
            </a:r>
          </a:p>
        </p:txBody>
      </p:sp>
    </p:spTree>
    <p:extLst>
      <p:ext uri="{BB962C8B-B14F-4D97-AF65-F5344CB8AC3E}">
        <p14:creationId xmlns:p14="http://schemas.microsoft.com/office/powerpoint/2010/main" val="747995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98</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3381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CF5A4-FF8C-F241-8023-6BCFC49020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56189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D826C-A672-483A-B8CA-EBC33B1E53DF}" type="slidenum">
              <a:rPr kumimoji="0" lang="en-GB"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2007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93000"/>
              </a:lnSpc>
              <a:spcBef>
                <a:spcPct val="0"/>
              </a:spcBef>
              <a:spcAft>
                <a:spcPct val="0"/>
              </a:spcAft>
              <a:buClr>
                <a:srgbClr val="FFCC00"/>
              </a:buClr>
              <a:buSzPct val="100000"/>
              <a:buFont typeface="Arial" pitchFamily="34" charset="0"/>
              <a:buNone/>
              <a:tabLst/>
              <a:defRPr/>
            </a:pPr>
            <a:endParaRPr kumimoji="0" lang="en-US" sz="4000" b="0" i="0" u="none" strike="noStrike" kern="1200" cap="none" spc="0" normalizeH="0" baseline="0" noProof="0">
              <a:ln>
                <a:noFill/>
              </a:ln>
              <a:solidFill>
                <a:prstClr val="white"/>
              </a:solidFill>
              <a:effectLst/>
              <a:uLnTx/>
              <a:uFillTx/>
              <a:latin typeface="Times New Roman" pitchFamily="18" charset="0"/>
              <a:ea typeface="MS PGothic" pitchFamily="34" charset="-128"/>
              <a:cs typeface="+mn-cs"/>
            </a:endParaRPr>
          </a:p>
        </p:txBody>
      </p:sp>
      <p:sp>
        <p:nvSpPr>
          <p:cNvPr id="200708" name="Text Box 2"/>
          <p:cNvSpPr>
            <a:spLocks noGrp="1" noChangeArrowheads="1"/>
          </p:cNvSpPr>
          <p:nvPr>
            <p:ph type="body"/>
          </p:nvPr>
        </p:nvSpPr>
        <p:spPr>
          <a:xfrm>
            <a:off x="914400" y="4343400"/>
            <a:ext cx="5029200" cy="4116388"/>
          </a:xfrm>
          <a:noFill/>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556982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93E7F-0DE1-9744-81E8-0ACACD72EE1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0696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755D5-D0A9-BB47-B25C-86AF3C0BE3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74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t>Daud</a:t>
            </a:r>
            <a:r>
              <a:rPr lang="en-US" dirty="0"/>
              <a:t> </a:t>
            </a:r>
            <a:r>
              <a:rPr lang="en-US" dirty="0" err="1"/>
              <a:t>memperluas</a:t>
            </a:r>
            <a:r>
              <a:rPr lang="en-US" dirty="0"/>
              <a:t> </a:t>
            </a:r>
            <a:r>
              <a:rPr lang="en-US" dirty="0" err="1"/>
              <a:t>kerajaannya</a:t>
            </a:r>
            <a:r>
              <a:rPr lang="en-US" dirty="0"/>
              <a:t> </a:t>
            </a:r>
            <a:r>
              <a:rPr lang="en-US" dirty="0" err="1"/>
              <a:t>dengan</a:t>
            </a:r>
            <a:r>
              <a:rPr lang="en-US" dirty="0"/>
              <a:t> </a:t>
            </a:r>
            <a:r>
              <a:rPr lang="en-US" dirty="0" err="1"/>
              <a:t>batas</a:t>
            </a:r>
            <a:r>
              <a:rPr lang="en-US" dirty="0"/>
              <a:t> </a:t>
            </a:r>
            <a:r>
              <a:rPr lang="en-US" dirty="0" err="1"/>
              <a:t>baru</a:t>
            </a:r>
            <a:r>
              <a:rPr lang="en-US" dirty="0"/>
              <a:t> </a:t>
            </a:r>
            <a:r>
              <a:rPr lang="en-US" dirty="0" err="1"/>
              <a:t>melalui</a:t>
            </a:r>
            <a:r>
              <a:rPr lang="en-US" dirty="0"/>
              <a:t> </a:t>
            </a:r>
            <a:r>
              <a:rPr lang="en-US" dirty="0" err="1"/>
              <a:t>kemenangan</a:t>
            </a:r>
            <a:r>
              <a:rPr lang="en-US" dirty="0"/>
              <a:t> </a:t>
            </a:r>
            <a:r>
              <a:rPr lang="en-US" dirty="0" err="1"/>
              <a:t>militer</a:t>
            </a:r>
            <a:r>
              <a:rPr lang="en-US" dirty="0"/>
              <a:t> di </a:t>
            </a:r>
            <a:r>
              <a:rPr lang="en-US" dirty="0" err="1"/>
              <a:t>utara</a:t>
            </a:r>
            <a:r>
              <a:rPr lang="en-US" dirty="0"/>
              <a:t> dan </a:t>
            </a:r>
            <a:r>
              <a:rPr lang="en-US" dirty="0" err="1"/>
              <a:t>selatan</a:t>
            </a:r>
            <a:r>
              <a:rPr lang="en-US" dirty="0"/>
              <a:t> </a:t>
            </a:r>
            <a:r>
              <a:rPr lang="en-US" dirty="0" err="1"/>
              <a:t>sebagai</a:t>
            </a:r>
            <a:r>
              <a:rPr lang="en-US" dirty="0"/>
              <a:t> </a:t>
            </a:r>
            <a:r>
              <a:rPr lang="en-US" dirty="0" err="1"/>
              <a:t>pemenuhan</a:t>
            </a:r>
            <a:r>
              <a:rPr lang="en-US" dirty="0"/>
              <a:t> </a:t>
            </a:r>
            <a:r>
              <a:rPr lang="en-US" dirty="0" err="1"/>
              <a:t>janji</a:t>
            </a:r>
            <a:r>
              <a:rPr lang="en-US" dirty="0"/>
              <a:t> </a:t>
            </a:r>
            <a:r>
              <a:rPr lang="en-US" dirty="0" err="1"/>
              <a:t>Tuhan</a:t>
            </a:r>
            <a:r>
              <a:rPr lang="en-US" dirty="0"/>
              <a:t> </a:t>
            </a:r>
            <a:r>
              <a:rPr lang="en-US" dirty="0" err="1"/>
              <a:t>untuk</a:t>
            </a:r>
            <a:r>
              <a:rPr lang="en-US" dirty="0"/>
              <a:t> </a:t>
            </a:r>
            <a:r>
              <a:rPr lang="en-US" dirty="0" err="1"/>
              <a:t>memberikan</a:t>
            </a:r>
            <a:r>
              <a:rPr lang="en-US" dirty="0"/>
              <a:t> Israel </a:t>
            </a:r>
            <a:r>
              <a:rPr lang="en-US" dirty="0" err="1"/>
              <a:t>istirahat</a:t>
            </a:r>
            <a:r>
              <a:rPr lang="en-US" dirty="0"/>
              <a:t> </a:t>
            </a:r>
            <a:r>
              <a:rPr lang="en-US" dirty="0" err="1"/>
              <a:t>dari</a:t>
            </a:r>
            <a:r>
              <a:rPr lang="en-US" dirty="0"/>
              <a:t> </a:t>
            </a:r>
            <a:r>
              <a:rPr lang="en-US" dirty="0" err="1"/>
              <a:t>musuh-musuhnya</a:t>
            </a:r>
            <a:r>
              <a:rPr lang="en-US" dirty="0"/>
              <a:t> (2Sam8)</a:t>
            </a:r>
          </a:p>
          <a:p>
            <a:endParaRPr lang="en-US" dirty="0"/>
          </a:p>
        </p:txBody>
      </p:sp>
    </p:spTree>
    <p:extLst>
      <p:ext uri="{BB962C8B-B14F-4D97-AF65-F5344CB8AC3E}">
        <p14:creationId xmlns:p14="http://schemas.microsoft.com/office/powerpoint/2010/main" val="36127729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honored Jonathan's son Mephibosheth as a new </a:t>
            </a:r>
            <a:r>
              <a:rPr lang="en-US" sz="1200" b="1" u="sng" kern="1200">
                <a:solidFill>
                  <a:schemeClr val="tx1"/>
                </a:solidFill>
                <a:effectLst/>
                <a:latin typeface="Arial" pitchFamily="-111" charset="0"/>
                <a:ea typeface="ＭＳ Ｐゴシック" pitchFamily="-112" charset="-128"/>
                <a:cs typeface="ＭＳ Ｐゴシック" pitchFamily="-112" charset="-128"/>
              </a:rPr>
              <a:t>son</a:t>
            </a:r>
            <a:r>
              <a:rPr lang="en-US" sz="1200" kern="1200">
                <a:solidFill>
                  <a:schemeClr val="tx1"/>
                </a:solidFill>
                <a:effectLst/>
                <a:latin typeface="Arial" pitchFamily="-111" charset="0"/>
                <a:ea typeface="ＭＳ Ｐゴシック" pitchFamily="-112" charset="-128"/>
                <a:cs typeface="ＭＳ Ｐゴシック" pitchFamily="-112" charset="-128"/>
              </a:rPr>
              <a:t> to show loyalty to Saul (2 Sam 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106</a:t>
            </a:fld>
            <a:endParaRPr lang="en-US"/>
          </a:p>
        </p:txBody>
      </p:sp>
    </p:spTree>
    <p:extLst>
      <p:ext uri="{BB962C8B-B14F-4D97-AF65-F5344CB8AC3E}">
        <p14:creationId xmlns:p14="http://schemas.microsoft.com/office/powerpoint/2010/main" val="39942868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 victory over ungrateful Ammon and Syria acquired them as new </a:t>
            </a:r>
            <a:r>
              <a:rPr lang="en-US" sz="1200" b="1" u="sng" kern="1200">
                <a:solidFill>
                  <a:schemeClr val="tx1"/>
                </a:solidFill>
                <a:effectLst/>
                <a:latin typeface="Arial" pitchFamily="-111" charset="0"/>
                <a:ea typeface="ＭＳ Ｐゴシック" pitchFamily="-112" charset="-128"/>
                <a:cs typeface="ＭＳ Ｐゴシック" pitchFamily="-112" charset="-128"/>
              </a:rPr>
              <a:t>vassals</a:t>
            </a:r>
            <a:r>
              <a:rPr lang="en-US" sz="1200" kern="1200">
                <a:solidFill>
                  <a:schemeClr val="tx1"/>
                </a:solidFill>
                <a:effectLst/>
                <a:latin typeface="Arial" pitchFamily="-111" charset="0"/>
                <a:ea typeface="ＭＳ Ｐゴシック" pitchFamily="-112" charset="-128"/>
                <a:cs typeface="ＭＳ Ｐゴシック" pitchFamily="-112" charset="-128"/>
              </a:rPr>
              <a:t> (2 Sam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108</a:t>
            </a:fld>
            <a:endParaRPr lang="en-US"/>
          </a:p>
        </p:txBody>
      </p:sp>
    </p:spTree>
    <p:extLst>
      <p:ext uri="{BB962C8B-B14F-4D97-AF65-F5344CB8AC3E}">
        <p14:creationId xmlns:p14="http://schemas.microsoft.com/office/powerpoint/2010/main" val="74418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2311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37540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Restatement</a:t>
            </a:r>
          </a:p>
          <a:p>
            <a:endParaRPr lang="en-US" dirty="0"/>
          </a:p>
        </p:txBody>
      </p:sp>
    </p:spTree>
    <p:extLst>
      <p:ext uri="{BB962C8B-B14F-4D97-AF65-F5344CB8AC3E}">
        <p14:creationId xmlns:p14="http://schemas.microsoft.com/office/powerpoint/2010/main" val="1951017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t>Kecenderungan</a:t>
            </a:r>
            <a:r>
              <a:rPr lang="en-US" dirty="0"/>
              <a:t> </a:t>
            </a:r>
            <a:r>
              <a:rPr lang="en-US" dirty="0" err="1"/>
              <a:t>kemanusiaan</a:t>
            </a:r>
            <a:r>
              <a:rPr lang="en-US" dirty="0"/>
              <a:t> </a:t>
            </a:r>
            <a:r>
              <a:rPr lang="en-US" dirty="0" err="1"/>
              <a:t>kita</a:t>
            </a:r>
            <a:r>
              <a:rPr lang="en-US" dirty="0"/>
              <a:t> </a:t>
            </a:r>
            <a:r>
              <a:rPr lang="en-US" dirty="0" err="1"/>
              <a:t>adalah</a:t>
            </a:r>
            <a:r>
              <a:rPr lang="en-US" dirty="0"/>
              <a:t> </a:t>
            </a:r>
            <a:r>
              <a:rPr lang="en-US" dirty="0" err="1"/>
              <a:t>suka</a:t>
            </a:r>
            <a:r>
              <a:rPr lang="en-US" dirty="0"/>
              <a:t> </a:t>
            </a:r>
            <a:r>
              <a:rPr lang="en-US" dirty="0" err="1"/>
              <a:t>didalam</a:t>
            </a:r>
            <a:r>
              <a:rPr lang="en-US" dirty="0"/>
              <a:t> control.</a:t>
            </a:r>
          </a:p>
          <a:p>
            <a:r>
              <a:rPr lang="en-US" dirty="0"/>
              <a:t>Kita </a:t>
            </a:r>
            <a:r>
              <a:rPr lang="en-US" dirty="0" err="1"/>
              <a:t>suka</a:t>
            </a:r>
            <a:r>
              <a:rPr lang="en-US" dirty="0"/>
              <a:t> </a:t>
            </a:r>
            <a:r>
              <a:rPr lang="en-US" dirty="0" err="1"/>
              <a:t>memilih</a:t>
            </a:r>
            <a:r>
              <a:rPr lang="en-US" dirty="0"/>
              <a:t> </a:t>
            </a:r>
            <a:r>
              <a:rPr lang="en-US" dirty="0" err="1"/>
              <a:t>pemimpin</a:t>
            </a:r>
            <a:r>
              <a:rPr lang="en-US" dirty="0"/>
              <a:t> </a:t>
            </a:r>
            <a:r>
              <a:rPr lang="en-US" dirty="0" err="1"/>
              <a:t>kita</a:t>
            </a:r>
            <a:r>
              <a:rPr lang="en-US" dirty="0"/>
              <a:t> </a:t>
            </a:r>
            <a:r>
              <a:rPr lang="en-US" dirty="0" err="1"/>
              <a:t>sendiri</a:t>
            </a:r>
            <a:r>
              <a:rPr lang="en-US" dirty="0"/>
              <a:t> </a:t>
            </a:r>
            <a:r>
              <a:rPr lang="en-US" dirty="0" err="1"/>
              <a:t>karena</a:t>
            </a:r>
            <a:r>
              <a:rPr lang="en-US" dirty="0"/>
              <a:t> </a:t>
            </a:r>
            <a:r>
              <a:rPr lang="en-US" dirty="0" err="1"/>
              <a:t>kita</a:t>
            </a:r>
            <a:r>
              <a:rPr lang="en-US" dirty="0"/>
              <a:t> </a:t>
            </a:r>
            <a:r>
              <a:rPr lang="en-US" dirty="0" err="1"/>
              <a:t>merasa</a:t>
            </a:r>
            <a:r>
              <a:rPr lang="en-US" dirty="0"/>
              <a:t> </a:t>
            </a:r>
            <a:r>
              <a:rPr lang="en-US" dirty="0" err="1"/>
              <a:t>kita</a:t>
            </a:r>
            <a:r>
              <a:rPr lang="en-US" dirty="0"/>
              <a:t> </a:t>
            </a:r>
            <a:r>
              <a:rPr lang="en-US" dirty="0" err="1"/>
              <a:t>dapat</a:t>
            </a:r>
            <a:r>
              <a:rPr lang="en-US" dirty="0"/>
              <a:t> </a:t>
            </a:r>
            <a:r>
              <a:rPr lang="en-US" dirty="0" err="1"/>
              <a:t>melakukan</a:t>
            </a:r>
            <a:r>
              <a:rPr lang="en-US" dirty="0"/>
              <a:t> </a:t>
            </a:r>
            <a:r>
              <a:rPr lang="en-US" dirty="0" err="1"/>
              <a:t>hal</a:t>
            </a:r>
            <a:r>
              <a:rPr lang="en-US" dirty="0"/>
              <a:t> </a:t>
            </a:r>
            <a:r>
              <a:rPr lang="en-US" dirty="0" err="1"/>
              <a:t>terbaik</a:t>
            </a:r>
            <a:r>
              <a:rPr lang="en-US" dirty="0"/>
              <a:t> </a:t>
            </a:r>
            <a:r>
              <a:rPr lang="en-US" dirty="0" err="1"/>
              <a:t>untuk</a:t>
            </a:r>
            <a:r>
              <a:rPr lang="en-US" dirty="0"/>
              <a:t> </a:t>
            </a:r>
            <a:r>
              <a:rPr lang="en-US" dirty="0" err="1"/>
              <a:t>mengarahkan</a:t>
            </a:r>
            <a:r>
              <a:rPr lang="en-US" dirty="0"/>
              <a:t> </a:t>
            </a:r>
            <a:r>
              <a:rPr lang="en-US" dirty="0" err="1"/>
              <a:t>hidup</a:t>
            </a:r>
            <a:r>
              <a:rPr lang="en-US" dirty="0"/>
              <a:t> </a:t>
            </a:r>
            <a:r>
              <a:rPr lang="en-US" dirty="0" err="1"/>
              <a:t>kita</a:t>
            </a:r>
            <a:r>
              <a:rPr lang="en-US" dirty="0"/>
              <a:t>.</a:t>
            </a:r>
          </a:p>
          <a:p>
            <a:r>
              <a:rPr lang="en-US" dirty="0" err="1"/>
              <a:t>Tapi</a:t>
            </a:r>
            <a:r>
              <a:rPr lang="en-US" dirty="0"/>
              <a:t> </a:t>
            </a:r>
            <a:r>
              <a:rPr lang="en-US" dirty="0" err="1"/>
              <a:t>bagaimana</a:t>
            </a:r>
            <a:r>
              <a:rPr lang="en-US" dirty="0"/>
              <a:t> </a:t>
            </a:r>
            <a:r>
              <a:rPr lang="en-US" dirty="0" err="1"/>
              <a:t>kondisi</a:t>
            </a:r>
            <a:r>
              <a:rPr lang="en-US" dirty="0"/>
              <a:t> </a:t>
            </a:r>
            <a:r>
              <a:rPr lang="en-US" dirty="0" err="1"/>
              <a:t>kita</a:t>
            </a:r>
            <a:r>
              <a:rPr lang="en-US" dirty="0"/>
              <a:t> </a:t>
            </a:r>
            <a:r>
              <a:rPr lang="en-US" dirty="0" err="1"/>
              <a:t>ketika</a:t>
            </a:r>
            <a:r>
              <a:rPr lang="en-US" dirty="0"/>
              <a:t> di </a:t>
            </a:r>
            <a:r>
              <a:rPr lang="en-US" dirty="0" err="1"/>
              <a:t>dalam</a:t>
            </a:r>
            <a:r>
              <a:rPr lang="en-US" dirty="0"/>
              <a:t> control? </a:t>
            </a:r>
            <a:r>
              <a:rPr lang="en-US" dirty="0" err="1"/>
              <a:t>Coba</a:t>
            </a:r>
            <a:r>
              <a:rPr lang="en-US" dirty="0"/>
              <a:t> </a:t>
            </a:r>
            <a:r>
              <a:rPr lang="en-US" dirty="0" err="1"/>
              <a:t>lihat</a:t>
            </a:r>
            <a:r>
              <a:rPr lang="en-US" dirty="0"/>
              <a:t> dunia </a:t>
            </a:r>
            <a:r>
              <a:rPr lang="en-US" dirty="0" err="1"/>
              <a:t>kita</a:t>
            </a:r>
            <a:r>
              <a:rPr lang="en-US" dirty="0"/>
              <a:t> </a:t>
            </a:r>
            <a:r>
              <a:rPr lang="en-US" dirty="0" err="1"/>
              <a:t>hidup</a:t>
            </a:r>
            <a:r>
              <a:rPr lang="en-US" dirty="0"/>
              <a:t> </a:t>
            </a:r>
            <a:r>
              <a:rPr lang="en-US" dirty="0" err="1"/>
              <a:t>dimana</a:t>
            </a:r>
            <a:r>
              <a:rPr lang="en-US" dirty="0"/>
              <a:t> </a:t>
            </a:r>
            <a:r>
              <a:rPr lang="en-US" dirty="0" err="1"/>
              <a:t>kita</a:t>
            </a:r>
            <a:r>
              <a:rPr lang="en-US" dirty="0"/>
              <a:t> </a:t>
            </a:r>
            <a:r>
              <a:rPr lang="en-US" dirty="0" err="1"/>
              <a:t>merebut</a:t>
            </a:r>
            <a:r>
              <a:rPr lang="en-US" dirty="0"/>
              <a:t> control! </a:t>
            </a:r>
            <a:r>
              <a:rPr lang="en-US" dirty="0" err="1"/>
              <a:t>Kalau</a:t>
            </a:r>
            <a:r>
              <a:rPr lang="en-US" dirty="0"/>
              <a:t> </a:t>
            </a:r>
            <a:r>
              <a:rPr lang="en-US" dirty="0" err="1"/>
              <a:t>engkau</a:t>
            </a:r>
            <a:r>
              <a:rPr lang="en-US" dirty="0"/>
              <a:t> </a:t>
            </a:r>
            <a:r>
              <a:rPr lang="en-US" dirty="0" err="1"/>
              <a:t>tidak</a:t>
            </a:r>
            <a:r>
              <a:rPr lang="en-US" dirty="0"/>
              <a:t> </a:t>
            </a:r>
            <a:r>
              <a:rPr lang="en-US" dirty="0" err="1"/>
              <a:t>memperhatikan</a:t>
            </a:r>
            <a:r>
              <a:rPr lang="en-US" dirty="0"/>
              <a:t>, </a:t>
            </a:r>
            <a:r>
              <a:rPr lang="en-US" dirty="0" err="1"/>
              <a:t>itu</a:t>
            </a:r>
            <a:r>
              <a:rPr lang="en-US" dirty="0"/>
              <a:t> </a:t>
            </a:r>
            <a:r>
              <a:rPr lang="en-US" dirty="0" err="1"/>
              <a:t>adalah</a:t>
            </a:r>
            <a:r>
              <a:rPr lang="en-US" dirty="0"/>
              <a:t> </a:t>
            </a:r>
            <a:r>
              <a:rPr lang="en-US" dirty="0" err="1"/>
              <a:t>sebuah</a:t>
            </a:r>
            <a:r>
              <a:rPr lang="en-US" dirty="0"/>
              <a:t> </a:t>
            </a:r>
            <a:r>
              <a:rPr lang="en-US" dirty="0" err="1"/>
              <a:t>kekacauan</a:t>
            </a:r>
            <a:r>
              <a:rPr lang="en-US" dirty="0"/>
              <a:t>!</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 </a:t>
            </a:r>
          </a:p>
        </p:txBody>
      </p:sp>
    </p:spTree>
    <p:extLst>
      <p:ext uri="{BB962C8B-B14F-4D97-AF65-F5344CB8AC3E}">
        <p14:creationId xmlns:p14="http://schemas.microsoft.com/office/powerpoint/2010/main" val="3123624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a:effectLst/>
              </a:rPr>
              <a:t> </a:t>
            </a:r>
            <a:endParaRPr lang="en-US"/>
          </a:p>
          <a:p>
            <a:endParaRPr lang="en-US" dirty="0"/>
          </a:p>
        </p:txBody>
      </p:sp>
    </p:spTree>
    <p:extLst>
      <p:ext uri="{BB962C8B-B14F-4D97-AF65-F5344CB8AC3E}">
        <p14:creationId xmlns:p14="http://schemas.microsoft.com/office/powerpoint/2010/main" val="12923310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How are we doing with rule from Rome</a:t>
            </a:r>
            <a:r>
              <a:rPr lang="en-US" baseline="0"/>
              <a:t> now like there was in the first century?</a:t>
            </a:r>
            <a:endParaRPr lang="en-US"/>
          </a:p>
        </p:txBody>
      </p:sp>
    </p:spTree>
    <p:extLst>
      <p:ext uri="{BB962C8B-B14F-4D97-AF65-F5344CB8AC3E}">
        <p14:creationId xmlns:p14="http://schemas.microsoft.com/office/powerpoint/2010/main" val="3450077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a:effectLst/>
              </a:rPr>
              <a:t> </a:t>
            </a:r>
            <a:endParaRPr lang="en-US"/>
          </a:p>
        </p:txBody>
      </p:sp>
    </p:spTree>
    <p:extLst>
      <p:ext uri="{BB962C8B-B14F-4D97-AF65-F5344CB8AC3E}">
        <p14:creationId xmlns:p14="http://schemas.microsoft.com/office/powerpoint/2010/main" val="1903744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a:effectLst/>
              </a:rPr>
              <a:t> </a:t>
            </a:r>
            <a:endParaRPr lang="en-US"/>
          </a:p>
        </p:txBody>
      </p:sp>
    </p:spTree>
    <p:extLst>
      <p:ext uri="{BB962C8B-B14F-4D97-AF65-F5344CB8AC3E}">
        <p14:creationId xmlns:p14="http://schemas.microsoft.com/office/powerpoint/2010/main" val="28008760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In what ways does the Lord exemplify compassion to us so we can pass this compassion on?</a:t>
            </a:r>
          </a:p>
          <a:p>
            <a:endParaRPr lang="en-US" dirty="0"/>
          </a:p>
        </p:txBody>
      </p:sp>
    </p:spTree>
    <p:extLst>
      <p:ext uri="{BB962C8B-B14F-4D97-AF65-F5344CB8AC3E}">
        <p14:creationId xmlns:p14="http://schemas.microsoft.com/office/powerpoint/2010/main" val="40189658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2433546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a:effectLst/>
              </a:rPr>
              <a:t> </a:t>
            </a:r>
            <a:endParaRPr lang="en-US"/>
          </a:p>
          <a:p>
            <a:endParaRPr lang="en-US"/>
          </a:p>
        </p:txBody>
      </p:sp>
    </p:spTree>
    <p:extLst>
      <p:ext uri="{BB962C8B-B14F-4D97-AF65-F5344CB8AC3E}">
        <p14:creationId xmlns:p14="http://schemas.microsoft.com/office/powerpoint/2010/main" val="5813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7774575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139</a:t>
            </a:fld>
            <a:endParaRPr lang="en-US"/>
          </a:p>
        </p:txBody>
      </p:sp>
    </p:spTree>
    <p:extLst>
      <p:ext uri="{BB962C8B-B14F-4D97-AF65-F5344CB8AC3E}">
        <p14:creationId xmlns:p14="http://schemas.microsoft.com/office/powerpoint/2010/main" val="8183974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Kesulitan</a:t>
            </a:r>
            <a:r>
              <a:rPr lang="en-US" dirty="0"/>
              <a:t> </a:t>
            </a:r>
            <a:r>
              <a:rPr lang="en-US" dirty="0" err="1"/>
              <a:t>politik</a:t>
            </a:r>
            <a:r>
              <a:rPr lang="en-US" dirty="0"/>
              <a:t> yang </a:t>
            </a:r>
            <a:r>
              <a:rPr lang="en-US" dirty="0" err="1"/>
              <a:t>dihadapi</a:t>
            </a:r>
            <a:r>
              <a:rPr lang="en-US" dirty="0"/>
              <a:t> </a:t>
            </a:r>
            <a:r>
              <a:rPr lang="en-US" dirty="0" err="1"/>
              <a:t>Daud</a:t>
            </a:r>
            <a:r>
              <a:rPr lang="en-US" dirty="0"/>
              <a:t> </a:t>
            </a:r>
            <a:r>
              <a:rPr lang="en-US" dirty="0" err="1"/>
              <a:t>dari</a:t>
            </a:r>
            <a:r>
              <a:rPr lang="en-US" dirty="0"/>
              <a:t> </a:t>
            </a:r>
            <a:r>
              <a:rPr lang="en-US" dirty="0" err="1"/>
              <a:t>pemberontakan</a:t>
            </a:r>
            <a:r>
              <a:rPr lang="en-US" dirty="0"/>
              <a:t> Absalom dan Sheba </a:t>
            </a:r>
            <a:r>
              <a:rPr lang="en-US" dirty="0" err="1"/>
              <a:t>sesungguhnya</a:t>
            </a:r>
            <a:r>
              <a:rPr lang="en-US" dirty="0"/>
              <a:t> </a:t>
            </a:r>
            <a:r>
              <a:rPr lang="en-US" dirty="0" err="1"/>
              <a:t>menghilangkan</a:t>
            </a:r>
            <a:r>
              <a:rPr lang="en-US" dirty="0"/>
              <a:t> Absalom </a:t>
            </a:r>
            <a:r>
              <a:rPr lang="en-US" dirty="0" err="1"/>
              <a:t>sebagai</a:t>
            </a:r>
            <a:r>
              <a:rPr lang="en-US" dirty="0"/>
              <a:t> </a:t>
            </a:r>
            <a:r>
              <a:rPr lang="en-US" dirty="0" err="1"/>
              <a:t>lawan</a:t>
            </a:r>
            <a:r>
              <a:rPr lang="en-US" dirty="0"/>
              <a:t> </a:t>
            </a:r>
            <a:r>
              <a:rPr lang="en-US" dirty="0" err="1"/>
              <a:t>bagi</a:t>
            </a:r>
            <a:r>
              <a:rPr lang="en-US" dirty="0"/>
              <a:t> </a:t>
            </a:r>
            <a:r>
              <a:rPr lang="en-US" dirty="0" err="1"/>
              <a:t>tahta</a:t>
            </a:r>
            <a:r>
              <a:rPr lang="en-US" dirty="0"/>
              <a:t> </a:t>
            </a:r>
            <a:r>
              <a:rPr lang="en-US" dirty="0" err="1"/>
              <a:t>Daud</a:t>
            </a:r>
            <a:r>
              <a:rPr lang="en-US" dirty="0"/>
              <a:t> (2 Sam 15-20)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601532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Absalom </a:t>
            </a:r>
            <a:r>
              <a:rPr lang="en-US" dirty="0" err="1"/>
              <a:t>melawan</a:t>
            </a:r>
            <a:r>
              <a:rPr lang="en-US" dirty="0"/>
              <a:t> </a:t>
            </a:r>
            <a:r>
              <a:rPr lang="en-US" dirty="0" err="1"/>
              <a:t>tahta</a:t>
            </a:r>
            <a:r>
              <a:rPr lang="en-US" dirty="0"/>
              <a:t> </a:t>
            </a:r>
            <a:r>
              <a:rPr lang="en-US" dirty="0" err="1"/>
              <a:t>kekuasaan</a:t>
            </a:r>
            <a:r>
              <a:rPr lang="en-US" dirty="0"/>
              <a:t> </a:t>
            </a:r>
            <a:r>
              <a:rPr lang="en-US" dirty="0" err="1"/>
              <a:t>ayahnya</a:t>
            </a:r>
            <a:r>
              <a:rPr lang="en-US" dirty="0"/>
              <a:t> </a:t>
            </a:r>
            <a:r>
              <a:rPr lang="en-US" dirty="0" err="1"/>
              <a:t>namun</a:t>
            </a:r>
            <a:r>
              <a:rPr lang="en-US" dirty="0"/>
              <a:t> </a:t>
            </a:r>
            <a:r>
              <a:rPr lang="en-US" dirty="0" err="1"/>
              <a:t>Daud</a:t>
            </a:r>
            <a:r>
              <a:rPr lang="en-US" dirty="0"/>
              <a:t> </a:t>
            </a:r>
            <a:r>
              <a:rPr lang="en-US" dirty="0" err="1"/>
              <a:t>menolak</a:t>
            </a:r>
            <a:r>
              <a:rPr lang="en-US" dirty="0"/>
              <a:t> </a:t>
            </a:r>
            <a:r>
              <a:rPr lang="en-US" dirty="0" err="1"/>
              <a:t>untuk</a:t>
            </a:r>
            <a:r>
              <a:rPr lang="en-US" dirty="0"/>
              <a:t> </a:t>
            </a:r>
            <a:r>
              <a:rPr lang="en-US" dirty="0" err="1"/>
              <a:t>melindungi</a:t>
            </a:r>
            <a:r>
              <a:rPr lang="en-US" dirty="0"/>
              <a:t> </a:t>
            </a:r>
            <a:r>
              <a:rPr lang="en-US" dirty="0" err="1"/>
              <a:t>kerajaannya</a:t>
            </a:r>
            <a:r>
              <a:rPr lang="en-US" dirty="0"/>
              <a:t> </a:t>
            </a:r>
            <a:r>
              <a:rPr lang="en-US" dirty="0" err="1"/>
              <a:t>dengan</a:t>
            </a:r>
            <a:r>
              <a:rPr lang="en-US" dirty="0"/>
              <a:t> </a:t>
            </a:r>
            <a:r>
              <a:rPr lang="en-US" dirty="0" err="1"/>
              <a:t>kekuatan</a:t>
            </a:r>
            <a:r>
              <a:rPr lang="en-US" dirty="0"/>
              <a:t>, </a:t>
            </a:r>
            <a:r>
              <a:rPr lang="en-US" dirty="0" err="1"/>
              <a:t>hal</a:t>
            </a:r>
            <a:r>
              <a:rPr lang="en-US" dirty="0"/>
              <a:t> </a:t>
            </a:r>
            <a:r>
              <a:rPr lang="en-US" dirty="0" err="1"/>
              <a:t>ini</a:t>
            </a:r>
            <a:r>
              <a:rPr lang="en-US" dirty="0"/>
              <a:t> </a:t>
            </a:r>
            <a:r>
              <a:rPr lang="en-US" dirty="0" err="1"/>
              <a:t>menyebabkan</a:t>
            </a:r>
            <a:r>
              <a:rPr lang="en-US" dirty="0"/>
              <a:t> </a:t>
            </a:r>
            <a:r>
              <a:rPr lang="en-US" dirty="0" err="1"/>
              <a:t>kematian</a:t>
            </a:r>
            <a:r>
              <a:rPr lang="en-US" dirty="0"/>
              <a:t> Absalom dan </a:t>
            </a:r>
            <a:r>
              <a:rPr lang="en-US" dirty="0" err="1"/>
              <a:t>perlindungan</a:t>
            </a:r>
            <a:r>
              <a:rPr lang="en-US" dirty="0"/>
              <a:t> </a:t>
            </a:r>
            <a:r>
              <a:rPr lang="en-US" dirty="0" err="1"/>
              <a:t>bagi</a:t>
            </a:r>
            <a:r>
              <a:rPr lang="en-US" dirty="0"/>
              <a:t> </a:t>
            </a:r>
            <a:r>
              <a:rPr lang="en-US" dirty="0" err="1"/>
              <a:t>keturunan</a:t>
            </a:r>
            <a:r>
              <a:rPr lang="en-US" dirty="0"/>
              <a:t> </a:t>
            </a:r>
            <a:r>
              <a:rPr lang="en-US" dirty="0" err="1"/>
              <a:t>Daud</a:t>
            </a:r>
            <a:r>
              <a:rPr lang="en-US" dirty="0"/>
              <a:t> (2 Sam 15-18).</a:t>
            </a:r>
          </a:p>
          <a:p>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650277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Absalom </a:t>
            </a:r>
            <a:r>
              <a:rPr lang="en-US" dirty="0" err="1"/>
              <a:t>memenangkan</a:t>
            </a:r>
            <a:r>
              <a:rPr lang="en-US" dirty="0"/>
              <a:t> </a:t>
            </a:r>
            <a:r>
              <a:rPr lang="en-US" dirty="0" err="1"/>
              <a:t>banyak</a:t>
            </a:r>
            <a:r>
              <a:rPr lang="en-US" dirty="0"/>
              <a:t> area di Israel </a:t>
            </a:r>
            <a:r>
              <a:rPr lang="en-US" dirty="0" err="1"/>
              <a:t>untuk</a:t>
            </a:r>
            <a:r>
              <a:rPr lang="en-US" dirty="0"/>
              <a:t> </a:t>
            </a:r>
            <a:r>
              <a:rPr lang="en-US" dirty="0" err="1"/>
              <a:t>menjadi</a:t>
            </a:r>
            <a:r>
              <a:rPr lang="en-US" dirty="0"/>
              <a:t> raja, </a:t>
            </a:r>
            <a:r>
              <a:rPr lang="en-US" dirty="0" err="1"/>
              <a:t>memaksa</a:t>
            </a:r>
            <a:r>
              <a:rPr lang="en-US" dirty="0"/>
              <a:t> </a:t>
            </a:r>
            <a:r>
              <a:rPr lang="en-US" dirty="0" err="1"/>
              <a:t>Daud</a:t>
            </a:r>
            <a:r>
              <a:rPr lang="en-US" dirty="0"/>
              <a:t> </a:t>
            </a:r>
            <a:r>
              <a:rPr lang="en-US" dirty="0" err="1"/>
              <a:t>dari</a:t>
            </a:r>
            <a:r>
              <a:rPr lang="en-US" dirty="0"/>
              <a:t> </a:t>
            </a:r>
            <a:r>
              <a:rPr lang="en-US" dirty="0" err="1"/>
              <a:t>Yerusalem</a:t>
            </a:r>
            <a:r>
              <a:rPr lang="en-US" dirty="0"/>
              <a:t> </a:t>
            </a:r>
            <a:r>
              <a:rPr lang="en-US" dirty="0" err="1"/>
              <a:t>untuk</a:t>
            </a:r>
            <a:r>
              <a:rPr lang="en-US" dirty="0"/>
              <a:t> </a:t>
            </a:r>
            <a:r>
              <a:rPr lang="en-US" dirty="0" err="1"/>
              <a:t>ke</a:t>
            </a:r>
            <a:r>
              <a:rPr lang="en-US" dirty="0"/>
              <a:t> </a:t>
            </a:r>
            <a:r>
              <a:rPr lang="en-US" dirty="0" err="1"/>
              <a:t>pengasingan</a:t>
            </a:r>
            <a:r>
              <a:rPr lang="en-US" dirty="0"/>
              <a:t> </a:t>
            </a:r>
            <a:r>
              <a:rPr lang="en-US" dirty="0" err="1"/>
              <a:t>mengingat</a:t>
            </a:r>
            <a:r>
              <a:rPr lang="en-US" dirty="0"/>
              <a:t> </a:t>
            </a:r>
            <a:r>
              <a:rPr lang="en-US" dirty="0" err="1"/>
              <a:t>dia</a:t>
            </a:r>
            <a:r>
              <a:rPr lang="en-US" dirty="0"/>
              <a:t> </a:t>
            </a:r>
            <a:r>
              <a:rPr lang="en-US" dirty="0" err="1"/>
              <a:t>tidak</a:t>
            </a:r>
            <a:r>
              <a:rPr lang="en-US" dirty="0"/>
              <a:t> </a:t>
            </a:r>
            <a:r>
              <a:rPr lang="en-US" dirty="0" err="1"/>
              <a:t>bersedia</a:t>
            </a:r>
            <a:r>
              <a:rPr lang="en-US" dirty="0"/>
              <a:t> </a:t>
            </a:r>
            <a:r>
              <a:rPr lang="en-US" dirty="0" err="1"/>
              <a:t>untuk</a:t>
            </a:r>
            <a:r>
              <a:rPr lang="en-US" dirty="0"/>
              <a:t> </a:t>
            </a:r>
            <a:r>
              <a:rPr lang="en-US" dirty="0" err="1"/>
              <a:t>melindungi</a:t>
            </a:r>
            <a:r>
              <a:rPr lang="en-US" dirty="0"/>
              <a:t> </a:t>
            </a:r>
            <a:r>
              <a:rPr lang="en-US" dirty="0" err="1"/>
              <a:t>kerajaannya</a:t>
            </a:r>
            <a:r>
              <a:rPr lang="en-US" dirty="0"/>
              <a:t> </a:t>
            </a:r>
            <a:r>
              <a:rPr lang="en-US" dirty="0" err="1"/>
              <a:t>dengan</a:t>
            </a:r>
            <a:r>
              <a:rPr lang="en-US" dirty="0"/>
              <a:t> </a:t>
            </a:r>
            <a:r>
              <a:rPr lang="en-US" dirty="0" err="1"/>
              <a:t>kekuatan</a:t>
            </a:r>
            <a:r>
              <a:rPr lang="en-US" dirty="0"/>
              <a:t> (15:1-16:14)</a:t>
            </a:r>
          </a:p>
          <a:p>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25691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157</a:t>
            </a:fld>
            <a:endParaRPr lang="en-US"/>
          </a:p>
        </p:txBody>
      </p:sp>
    </p:spTree>
    <p:extLst>
      <p:ext uri="{BB962C8B-B14F-4D97-AF65-F5344CB8AC3E}">
        <p14:creationId xmlns:p14="http://schemas.microsoft.com/office/powerpoint/2010/main" val="24595674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94152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Daftar </a:t>
            </a:r>
            <a:r>
              <a:rPr lang="en-US" dirty="0" err="1"/>
              <a:t>dari</a:t>
            </a:r>
            <a:r>
              <a:rPr lang="en-US" dirty="0"/>
              <a:t> </a:t>
            </a:r>
            <a:r>
              <a:rPr lang="en-US" dirty="0" err="1"/>
              <a:t>kegagalan</a:t>
            </a:r>
            <a:r>
              <a:rPr lang="en-US" dirty="0"/>
              <a:t> dan </a:t>
            </a:r>
            <a:r>
              <a:rPr lang="en-US" dirty="0" err="1"/>
              <a:t>keberhasilan</a:t>
            </a:r>
            <a:r>
              <a:rPr lang="en-US" dirty="0"/>
              <a:t> </a:t>
            </a:r>
            <a:r>
              <a:rPr lang="en-US" dirty="0" err="1"/>
              <a:t>Daud</a:t>
            </a:r>
            <a:r>
              <a:rPr lang="en-US" dirty="0"/>
              <a:t> pada </a:t>
            </a:r>
            <a:r>
              <a:rPr lang="en-US" dirty="0" err="1"/>
              <a:t>tahun-tahun</a:t>
            </a:r>
            <a:r>
              <a:rPr lang="en-US" dirty="0"/>
              <a:t> </a:t>
            </a:r>
            <a:r>
              <a:rPr lang="en-US" dirty="0" err="1"/>
              <a:t>terakhirnya</a:t>
            </a:r>
            <a:r>
              <a:rPr lang="en-US" dirty="0"/>
              <a:t> </a:t>
            </a:r>
            <a:r>
              <a:rPr lang="en-US" dirty="0" err="1"/>
              <a:t>membuktikan</a:t>
            </a:r>
            <a:r>
              <a:rPr lang="en-US" dirty="0"/>
              <a:t> </a:t>
            </a:r>
            <a:r>
              <a:rPr lang="en-US" dirty="0" err="1"/>
              <a:t>Tuhan</a:t>
            </a:r>
            <a:r>
              <a:rPr lang="en-US" dirty="0"/>
              <a:t> </a:t>
            </a:r>
            <a:r>
              <a:rPr lang="en-US" dirty="0" err="1"/>
              <a:t>memberkati</a:t>
            </a:r>
            <a:r>
              <a:rPr lang="en-US" dirty="0"/>
              <a:t> </a:t>
            </a:r>
            <a:r>
              <a:rPr lang="en-US" dirty="0" err="1"/>
              <a:t>keturunannya</a:t>
            </a:r>
            <a:r>
              <a:rPr lang="en-US" dirty="0"/>
              <a:t> </a:t>
            </a:r>
            <a:r>
              <a:rPr lang="en-US" dirty="0" err="1"/>
              <a:t>sembari</a:t>
            </a:r>
            <a:r>
              <a:rPr lang="en-US" dirty="0"/>
              <a:t> </a:t>
            </a:r>
            <a:r>
              <a:rPr lang="en-US" dirty="0" err="1"/>
              <a:t>menghukum</a:t>
            </a:r>
            <a:r>
              <a:rPr lang="en-US" dirty="0"/>
              <a:t> </a:t>
            </a:r>
            <a:r>
              <a:rPr lang="en-US" dirty="0" err="1"/>
              <a:t>dosa</a:t>
            </a:r>
            <a:r>
              <a:rPr lang="en-US" dirty="0"/>
              <a:t> (2 Sam 21-24).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352456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“Setelah </a:t>
            </a:r>
            <a:r>
              <a:rPr lang="en-US" dirty="0" err="1"/>
              <a:t>Daud</a:t>
            </a:r>
            <a:r>
              <a:rPr lang="en-US" dirty="0"/>
              <a:t> </a:t>
            </a:r>
            <a:r>
              <a:rPr lang="en-US" dirty="0" err="1"/>
              <a:t>berdosa</a:t>
            </a:r>
            <a:r>
              <a:rPr lang="en-US" dirty="0"/>
              <a:t> </a:t>
            </a:r>
            <a:r>
              <a:rPr lang="en-US" dirty="0" err="1"/>
              <a:t>dalam</a:t>
            </a:r>
            <a:r>
              <a:rPr lang="en-US" dirty="0"/>
              <a:t> </a:t>
            </a:r>
            <a:r>
              <a:rPr lang="en-US" dirty="0" err="1"/>
              <a:t>hal</a:t>
            </a:r>
            <a:r>
              <a:rPr lang="en-US" dirty="0"/>
              <a:t> </a:t>
            </a:r>
            <a:r>
              <a:rPr lang="en-US" dirty="0" err="1"/>
              <a:t>melakukan</a:t>
            </a:r>
            <a:r>
              <a:rPr lang="en-US" dirty="0"/>
              <a:t> </a:t>
            </a:r>
            <a:r>
              <a:rPr lang="en-US" dirty="0" err="1"/>
              <a:t>sensus</a:t>
            </a:r>
            <a:r>
              <a:rPr lang="en-US" dirty="0"/>
              <a:t> orang Israel dan </a:t>
            </a:r>
            <a:r>
              <a:rPr lang="en-US" dirty="0" err="1"/>
              <a:t>kesadarannya</a:t>
            </a:r>
            <a:r>
              <a:rPr lang="en-US" dirty="0"/>
              <a:t> pada </a:t>
            </a:r>
            <a:r>
              <a:rPr lang="en-US" dirty="0" err="1"/>
              <a:t>dosanya</a:t>
            </a:r>
            <a:r>
              <a:rPr lang="en-US" dirty="0"/>
              <a:t>, </a:t>
            </a:r>
            <a:r>
              <a:rPr lang="en-US" dirty="0" err="1"/>
              <a:t>dia</a:t>
            </a:r>
            <a:r>
              <a:rPr lang="en-US" dirty="0"/>
              <a:t> </a:t>
            </a:r>
            <a:r>
              <a:rPr lang="en-US" dirty="0" err="1"/>
              <a:t>diberi</a:t>
            </a:r>
            <a:r>
              <a:rPr lang="en-US" dirty="0"/>
              <a:t> </a:t>
            </a:r>
            <a:r>
              <a:rPr lang="en-US" dirty="0" err="1"/>
              <a:t>tahu</a:t>
            </a:r>
            <a:r>
              <a:rPr lang="en-US" dirty="0"/>
              <a:t> Gad </a:t>
            </a:r>
            <a:r>
              <a:rPr lang="en-US" dirty="0" err="1"/>
              <a:t>untuk</a:t>
            </a:r>
            <a:r>
              <a:rPr lang="en-US" dirty="0"/>
              <a:t> </a:t>
            </a:r>
            <a:r>
              <a:rPr lang="en-US" dirty="0" err="1"/>
              <a:t>membangun</a:t>
            </a:r>
            <a:r>
              <a:rPr lang="en-US" dirty="0"/>
              <a:t> altar (2 Sam 24:1-10). </a:t>
            </a:r>
            <a:r>
              <a:rPr lang="en-US" dirty="0" err="1"/>
              <a:t>Instruksinya</a:t>
            </a:r>
            <a:r>
              <a:rPr lang="en-US" dirty="0"/>
              <a:t> </a:t>
            </a:r>
            <a:r>
              <a:rPr lang="en-US" dirty="0" err="1"/>
              <a:t>mendetail</a:t>
            </a:r>
            <a:r>
              <a:rPr lang="en-US" dirty="0"/>
              <a:t>. Dan Gad dating pada </a:t>
            </a:r>
            <a:r>
              <a:rPr lang="en-US" dirty="0" err="1"/>
              <a:t>hari</a:t>
            </a:r>
            <a:r>
              <a:rPr lang="en-US" dirty="0"/>
              <a:t> </a:t>
            </a:r>
            <a:r>
              <a:rPr lang="en-US" dirty="0" err="1"/>
              <a:t>itu</a:t>
            </a:r>
            <a:r>
              <a:rPr lang="en-US" dirty="0"/>
              <a:t> pada </a:t>
            </a:r>
            <a:r>
              <a:rPr lang="en-US" dirty="0" err="1"/>
              <a:t>Daud</a:t>
            </a:r>
            <a:r>
              <a:rPr lang="en-US" dirty="0"/>
              <a:t> dan </a:t>
            </a:r>
            <a:r>
              <a:rPr lang="en-US" dirty="0" err="1"/>
              <a:t>berkata</a:t>
            </a:r>
            <a:r>
              <a:rPr lang="en-US" dirty="0"/>
              <a:t>, “</a:t>
            </a:r>
            <a:r>
              <a:rPr lang="en-US" dirty="0" err="1"/>
              <a:t>bangunlah</a:t>
            </a:r>
            <a:r>
              <a:rPr lang="en-US" dirty="0"/>
              <a:t>, </a:t>
            </a:r>
            <a:r>
              <a:rPr lang="en-US" dirty="0" err="1"/>
              <a:t>dirikan</a:t>
            </a:r>
            <a:r>
              <a:rPr lang="en-US" dirty="0"/>
              <a:t> altar </a:t>
            </a:r>
            <a:r>
              <a:rPr lang="en-US" dirty="0" err="1"/>
              <a:t>untuk</a:t>
            </a:r>
            <a:r>
              <a:rPr lang="en-US" dirty="0"/>
              <a:t> </a:t>
            </a:r>
            <a:r>
              <a:rPr lang="en-US" dirty="0" err="1"/>
              <a:t>Tuhan</a:t>
            </a:r>
            <a:r>
              <a:rPr lang="en-US" dirty="0"/>
              <a:t> pada </a:t>
            </a:r>
            <a:r>
              <a:rPr lang="en-US" dirty="0" err="1"/>
              <a:t>lantai</a:t>
            </a:r>
            <a:r>
              <a:rPr lang="en-US" dirty="0"/>
              <a:t> </a:t>
            </a:r>
            <a:r>
              <a:rPr lang="en-US" dirty="0" err="1"/>
              <a:t>Arauna</a:t>
            </a:r>
            <a:r>
              <a:rPr lang="en-US" dirty="0"/>
              <a:t> </a:t>
            </a:r>
            <a:r>
              <a:rPr lang="en-US" dirty="0" err="1"/>
              <a:t>Yebusite</a:t>
            </a:r>
            <a:r>
              <a:rPr lang="en-US" dirty="0"/>
              <a:t>.” </a:t>
            </a:r>
            <a:r>
              <a:rPr lang="en-US" dirty="0" err="1"/>
              <a:t>Maka</a:t>
            </a:r>
            <a:r>
              <a:rPr lang="en-US" dirty="0"/>
              <a:t> </a:t>
            </a:r>
            <a:r>
              <a:rPr lang="en-US" dirty="0" err="1"/>
              <a:t>Daud</a:t>
            </a:r>
            <a:r>
              <a:rPr lang="en-US" dirty="0"/>
              <a:t> </a:t>
            </a:r>
            <a:r>
              <a:rPr lang="en-US" dirty="0" err="1"/>
              <a:t>melakukan</a:t>
            </a:r>
            <a:r>
              <a:rPr lang="en-US" dirty="0"/>
              <a:t> </a:t>
            </a:r>
            <a:r>
              <a:rPr lang="en-US" dirty="0" err="1"/>
              <a:t>perkatataan</a:t>
            </a:r>
            <a:r>
              <a:rPr lang="en-US" dirty="0"/>
              <a:t> Gad </a:t>
            </a:r>
            <a:r>
              <a:rPr lang="en-US" dirty="0" err="1"/>
              <a:t>sesuai</a:t>
            </a:r>
            <a:r>
              <a:rPr lang="en-US" dirty="0"/>
              <a:t> </a:t>
            </a:r>
            <a:r>
              <a:rPr lang="en-US" dirty="0" err="1"/>
              <a:t>perintah</a:t>
            </a:r>
            <a:r>
              <a:rPr lang="en-US" dirty="0"/>
              <a:t> </a:t>
            </a:r>
            <a:r>
              <a:rPr lang="en-US" dirty="0" err="1"/>
              <a:t>Tuhan</a:t>
            </a:r>
            <a:r>
              <a:rPr lang="en-US" dirty="0"/>
              <a:t>. (2 Sam 24:18-19 )</a:t>
            </a:r>
          </a:p>
          <a:p>
            <a:r>
              <a:rPr lang="en-US" dirty="0" err="1"/>
              <a:t>Arauna</a:t>
            </a:r>
            <a:r>
              <a:rPr lang="en-US" dirty="0"/>
              <a:t> </a:t>
            </a:r>
            <a:r>
              <a:rPr lang="en-US" dirty="0" err="1"/>
              <a:t>bermurah</a:t>
            </a:r>
            <a:r>
              <a:rPr lang="en-US" dirty="0"/>
              <a:t> </a:t>
            </a:r>
            <a:r>
              <a:rPr lang="en-US" dirty="0" err="1"/>
              <a:t>hati</a:t>
            </a:r>
            <a:r>
              <a:rPr lang="en-US" dirty="0"/>
              <a:t> pada </a:t>
            </a:r>
            <a:r>
              <a:rPr lang="en-US" dirty="0" err="1"/>
              <a:t>tawarannya</a:t>
            </a:r>
            <a:r>
              <a:rPr lang="en-US" dirty="0"/>
              <a:t> </a:t>
            </a:r>
            <a:r>
              <a:rPr lang="en-US" dirty="0" err="1"/>
              <a:t>untuk</a:t>
            </a:r>
            <a:r>
              <a:rPr lang="en-US" dirty="0"/>
              <a:t> </a:t>
            </a:r>
            <a:r>
              <a:rPr lang="en-US" dirty="0" err="1"/>
              <a:t>memberikan</a:t>
            </a:r>
            <a:r>
              <a:rPr lang="en-US" dirty="0"/>
              <a:t> </a:t>
            </a:r>
            <a:r>
              <a:rPr lang="en-US" dirty="0" err="1"/>
              <a:t>Daud</a:t>
            </a:r>
            <a:r>
              <a:rPr lang="en-US" dirty="0"/>
              <a:t> property yang </a:t>
            </a:r>
            <a:r>
              <a:rPr lang="en-US" dirty="0" err="1"/>
              <a:t>dibutuhkan</a:t>
            </a:r>
            <a:r>
              <a:rPr lang="en-US" dirty="0"/>
              <a:t> –</a:t>
            </a:r>
            <a:r>
              <a:rPr lang="en-US" dirty="0" err="1"/>
              <a:t>sapi</a:t>
            </a:r>
            <a:r>
              <a:rPr lang="en-US" dirty="0"/>
              <a:t>, </a:t>
            </a:r>
            <a:r>
              <a:rPr lang="en-US" dirty="0" err="1"/>
              <a:t>kereta</a:t>
            </a:r>
            <a:r>
              <a:rPr lang="en-US" dirty="0"/>
              <a:t> </a:t>
            </a:r>
            <a:r>
              <a:rPr lang="en-US" dirty="0" err="1"/>
              <a:t>dorong</a:t>
            </a:r>
            <a:r>
              <a:rPr lang="en-US" dirty="0"/>
              <a:t>, </a:t>
            </a:r>
            <a:r>
              <a:rPr lang="en-US" dirty="0" err="1"/>
              <a:t>kuk</a:t>
            </a:r>
            <a:r>
              <a:rPr lang="en-US" dirty="0"/>
              <a:t> pada </a:t>
            </a:r>
            <a:r>
              <a:rPr lang="en-US" dirty="0" err="1"/>
              <a:t>lembu</a:t>
            </a:r>
            <a:r>
              <a:rPr lang="en-US" dirty="0"/>
              <a:t> </a:t>
            </a:r>
            <a:r>
              <a:rPr lang="en-US" dirty="0" err="1"/>
              <a:t>dar</a:t>
            </a:r>
            <a:r>
              <a:rPr lang="en-US" dirty="0"/>
              <a:t> </a:t>
            </a:r>
            <a:r>
              <a:rPr lang="en-US" dirty="0" err="1"/>
              <a:t>ikayu</a:t>
            </a:r>
            <a:r>
              <a:rPr lang="en-US" dirty="0"/>
              <a:t>. </a:t>
            </a:r>
            <a:r>
              <a:rPr lang="en-US" dirty="0" err="1"/>
              <a:t>Dia</a:t>
            </a:r>
            <a:r>
              <a:rPr lang="en-US" dirty="0"/>
              <a:t> </a:t>
            </a:r>
            <a:r>
              <a:rPr lang="en-US" dirty="0" err="1"/>
              <a:t>berkata</a:t>
            </a:r>
            <a:r>
              <a:rPr lang="en-US" dirty="0"/>
              <a:t>, </a:t>
            </a:r>
            <a:r>
              <a:rPr lang="en-US" dirty="0" err="1"/>
              <a:t>semua</a:t>
            </a:r>
            <a:r>
              <a:rPr lang="en-US" dirty="0"/>
              <a:t>, oh raja, </a:t>
            </a:r>
            <a:r>
              <a:rPr lang="en-US" dirty="0" err="1"/>
              <a:t>Arauna</a:t>
            </a:r>
            <a:r>
              <a:rPr lang="en-US" dirty="0"/>
              <a:t> </a:t>
            </a:r>
            <a:r>
              <a:rPr lang="en-US" dirty="0" err="1"/>
              <a:t>memberikan</a:t>
            </a:r>
            <a:r>
              <a:rPr lang="en-US" dirty="0"/>
              <a:t> </a:t>
            </a:r>
            <a:r>
              <a:rPr lang="en-US" dirty="0" err="1"/>
              <a:t>kepada</a:t>
            </a:r>
            <a:r>
              <a:rPr lang="en-US" dirty="0"/>
              <a:t> raja.”</a:t>
            </a:r>
          </a:p>
          <a:p>
            <a:r>
              <a:rPr lang="en-US" dirty="0" err="1"/>
              <a:t>Jawaban</a:t>
            </a:r>
            <a:r>
              <a:rPr lang="en-US" dirty="0"/>
              <a:t> </a:t>
            </a:r>
            <a:r>
              <a:rPr lang="en-US" dirty="0" err="1"/>
              <a:t>Daud</a:t>
            </a:r>
            <a:r>
              <a:rPr lang="en-US" dirty="0"/>
              <a:t> </a:t>
            </a:r>
            <a:r>
              <a:rPr lang="en-US" dirty="0" err="1"/>
              <a:t>menjadi</a:t>
            </a:r>
            <a:r>
              <a:rPr lang="en-US" dirty="0"/>
              <a:t> salah </a:t>
            </a:r>
            <a:r>
              <a:rPr lang="en-US" dirty="0" err="1"/>
              <a:t>satu</a:t>
            </a:r>
            <a:r>
              <a:rPr lang="en-US" dirty="0"/>
              <a:t> </a:t>
            </a:r>
            <a:r>
              <a:rPr lang="en-US" dirty="0" err="1"/>
              <a:t>peryataan</a:t>
            </a:r>
            <a:r>
              <a:rPr lang="en-US" dirty="0"/>
              <a:t> yang paling </a:t>
            </a:r>
            <a:r>
              <a:rPr lang="en-US" dirty="0" err="1"/>
              <a:t>diingat</a:t>
            </a:r>
            <a:r>
              <a:rPr lang="en-US" dirty="0"/>
              <a:t> di Kitab </a:t>
            </a:r>
            <a:r>
              <a:rPr lang="en-US" dirty="0" err="1"/>
              <a:t>suci</a:t>
            </a:r>
            <a:r>
              <a:rPr lang="en-US" dirty="0"/>
              <a:t>.</a:t>
            </a:r>
          </a:p>
          <a:p>
            <a:r>
              <a:rPr lang="en-US" dirty="0" err="1"/>
              <a:t>Tapi</a:t>
            </a:r>
            <a:r>
              <a:rPr lang="en-US" dirty="0"/>
              <a:t> Raja </a:t>
            </a:r>
            <a:r>
              <a:rPr lang="en-US" dirty="0" err="1"/>
              <a:t>berkata</a:t>
            </a:r>
            <a:r>
              <a:rPr lang="en-US" dirty="0"/>
              <a:t> </a:t>
            </a:r>
            <a:r>
              <a:rPr lang="en-US" dirty="0" err="1"/>
              <a:t>kepada</a:t>
            </a:r>
            <a:r>
              <a:rPr lang="en-US" dirty="0"/>
              <a:t> </a:t>
            </a:r>
            <a:r>
              <a:rPr lang="en-US" dirty="0" err="1"/>
              <a:t>Arauna</a:t>
            </a:r>
            <a:r>
              <a:rPr lang="en-US" dirty="0"/>
              <a:t>, “</a:t>
            </a:r>
            <a:r>
              <a:rPr lang="en-US" dirty="0" err="1"/>
              <a:t>Tidak</a:t>
            </a:r>
            <a:r>
              <a:rPr lang="en-US" dirty="0"/>
              <a:t>, </a:t>
            </a:r>
            <a:r>
              <a:rPr lang="en-US" dirty="0" err="1"/>
              <a:t>tapi</a:t>
            </a:r>
            <a:r>
              <a:rPr lang="en-US" dirty="0"/>
              <a:t> </a:t>
            </a:r>
            <a:r>
              <a:rPr lang="en-US" dirty="0" err="1"/>
              <a:t>saya</a:t>
            </a:r>
            <a:r>
              <a:rPr lang="en-US" dirty="0"/>
              <a:t> </a:t>
            </a:r>
            <a:r>
              <a:rPr lang="en-US" dirty="0" err="1"/>
              <a:t>akan</a:t>
            </a:r>
            <a:r>
              <a:rPr lang="en-US" dirty="0"/>
              <a:t> </a:t>
            </a:r>
            <a:r>
              <a:rPr lang="en-US" dirty="0" err="1"/>
              <a:t>membeli</a:t>
            </a:r>
            <a:r>
              <a:rPr lang="en-US" dirty="0"/>
              <a:t> </a:t>
            </a:r>
            <a:r>
              <a:rPr lang="en-US" dirty="0" err="1"/>
              <a:t>itu</a:t>
            </a:r>
            <a:r>
              <a:rPr lang="en-US" dirty="0"/>
              <a:t> </a:t>
            </a:r>
            <a:r>
              <a:rPr lang="en-US" dirty="0" err="1"/>
              <a:t>semua</a:t>
            </a:r>
            <a:r>
              <a:rPr lang="en-US" dirty="0"/>
              <a:t> </a:t>
            </a:r>
            <a:r>
              <a:rPr lang="en-US" dirty="0" err="1"/>
              <a:t>dengan</a:t>
            </a:r>
            <a:r>
              <a:rPr lang="en-US" dirty="0"/>
              <a:t> </a:t>
            </a:r>
            <a:r>
              <a:rPr lang="en-US" dirty="0" err="1"/>
              <a:t>sebuah</a:t>
            </a:r>
            <a:r>
              <a:rPr lang="en-US" dirty="0"/>
              <a:t> </a:t>
            </a:r>
            <a:r>
              <a:rPr lang="en-US" dirty="0" err="1"/>
              <a:t>harga</a:t>
            </a:r>
            <a:r>
              <a:rPr lang="en-US" dirty="0"/>
              <a:t>. Saya </a:t>
            </a:r>
            <a:r>
              <a:rPr lang="en-US" dirty="0" err="1"/>
              <a:t>tidak</a:t>
            </a:r>
            <a:r>
              <a:rPr lang="en-US" dirty="0"/>
              <a:t> </a:t>
            </a:r>
            <a:r>
              <a:rPr lang="en-US" dirty="0" err="1"/>
              <a:t>akan</a:t>
            </a:r>
            <a:r>
              <a:rPr lang="en-US" dirty="0"/>
              <a:t> </a:t>
            </a:r>
            <a:r>
              <a:rPr lang="en-US" dirty="0" err="1"/>
              <a:t>memberikan</a:t>
            </a:r>
            <a:r>
              <a:rPr lang="en-US" dirty="0"/>
              <a:t> </a:t>
            </a:r>
            <a:r>
              <a:rPr lang="en-US" dirty="0" err="1"/>
              <a:t>persembahan</a:t>
            </a:r>
            <a:r>
              <a:rPr lang="en-US" dirty="0"/>
              <a:t> </a:t>
            </a:r>
            <a:r>
              <a:rPr lang="en-US" dirty="0" err="1"/>
              <a:t>bakaran</a:t>
            </a:r>
            <a:r>
              <a:rPr lang="en-US" dirty="0"/>
              <a:t> </a:t>
            </a:r>
            <a:r>
              <a:rPr lang="en-US" dirty="0" err="1"/>
              <a:t>kepada</a:t>
            </a:r>
            <a:r>
              <a:rPr lang="en-US" dirty="0"/>
              <a:t> </a:t>
            </a:r>
            <a:r>
              <a:rPr lang="en-US" dirty="0" err="1"/>
              <a:t>Tuhan</a:t>
            </a:r>
            <a:r>
              <a:rPr lang="en-US" dirty="0"/>
              <a:t> yang </a:t>
            </a:r>
            <a:r>
              <a:rPr lang="en-US" dirty="0" err="1"/>
              <a:t>tidak</a:t>
            </a:r>
            <a:r>
              <a:rPr lang="en-US" dirty="0"/>
              <a:t> </a:t>
            </a:r>
            <a:r>
              <a:rPr lang="en-US" dirty="0" err="1"/>
              <a:t>membebankan</a:t>
            </a:r>
            <a:r>
              <a:rPr lang="en-US" dirty="0"/>
              <a:t> </a:t>
            </a:r>
            <a:r>
              <a:rPr lang="en-US" dirty="0" err="1"/>
              <a:t>apapun</a:t>
            </a:r>
            <a:r>
              <a:rPr lang="en-US" dirty="0"/>
              <a:t>,” </a:t>
            </a:r>
            <a:r>
              <a:rPr lang="en-US" dirty="0" err="1"/>
              <a:t>Sehingga</a:t>
            </a:r>
            <a:r>
              <a:rPr lang="en-US" dirty="0"/>
              <a:t> </a:t>
            </a:r>
            <a:r>
              <a:rPr lang="en-US" dirty="0" err="1"/>
              <a:t>Daud</a:t>
            </a:r>
            <a:r>
              <a:rPr lang="en-US" dirty="0"/>
              <a:t> </a:t>
            </a:r>
            <a:r>
              <a:rPr lang="en-US" dirty="0" err="1"/>
              <a:t>membeli</a:t>
            </a:r>
            <a:r>
              <a:rPr lang="en-US" dirty="0"/>
              <a:t>  </a:t>
            </a:r>
            <a:r>
              <a:rPr lang="en-US" dirty="0" err="1"/>
              <a:t>semua</a:t>
            </a:r>
            <a:r>
              <a:rPr lang="en-US" dirty="0"/>
              <a:t> </a:t>
            </a:r>
            <a:r>
              <a:rPr lang="en-US" dirty="0" err="1"/>
              <a:t>barang</a:t>
            </a:r>
            <a:r>
              <a:rPr lang="en-US" dirty="0"/>
              <a:t> </a:t>
            </a:r>
            <a:r>
              <a:rPr lang="en-US" dirty="0" err="1"/>
              <a:t>tersebut</a:t>
            </a:r>
            <a:r>
              <a:rPr lang="en-US" dirty="0"/>
              <a:t> </a:t>
            </a:r>
            <a:r>
              <a:rPr lang="en-US" dirty="0" err="1"/>
              <a:t>seharga</a:t>
            </a:r>
            <a:r>
              <a:rPr lang="en-US" dirty="0"/>
              <a:t> 50 shekel </a:t>
            </a:r>
            <a:r>
              <a:rPr lang="en-US" dirty="0" err="1"/>
              <a:t>perak</a:t>
            </a:r>
            <a:r>
              <a:rPr lang="en-US" dirty="0"/>
              <a:t> (2Sam 24;24)</a:t>
            </a:r>
          </a:p>
          <a:p>
            <a:r>
              <a:rPr lang="en-US" dirty="0" err="1"/>
              <a:t>Pelukis</a:t>
            </a:r>
            <a:r>
              <a:rPr lang="en-US" dirty="0"/>
              <a:t> </a:t>
            </a:r>
            <a:r>
              <a:rPr lang="en-US" dirty="0" err="1"/>
              <a:t>Balage</a:t>
            </a:r>
            <a:r>
              <a:rPr lang="en-US" dirty="0"/>
              <a:t> Balogh </a:t>
            </a:r>
            <a:r>
              <a:rPr lang="en-US" dirty="0" err="1"/>
              <a:t>telah</a:t>
            </a:r>
            <a:r>
              <a:rPr lang="en-US" dirty="0"/>
              <a:t> </a:t>
            </a:r>
            <a:r>
              <a:rPr lang="en-US" dirty="0" err="1"/>
              <a:t>melukis</a:t>
            </a:r>
            <a:r>
              <a:rPr lang="en-US" dirty="0"/>
              <a:t> </a:t>
            </a:r>
            <a:r>
              <a:rPr lang="en-US" dirty="0" err="1"/>
              <a:t>ilustrasi</a:t>
            </a:r>
            <a:r>
              <a:rPr lang="en-US" dirty="0"/>
              <a:t> </a:t>
            </a:r>
            <a:r>
              <a:rPr lang="en-US" dirty="0" err="1"/>
              <a:t>indah</a:t>
            </a:r>
            <a:r>
              <a:rPr lang="en-US" dirty="0"/>
              <a:t> </a:t>
            </a:r>
            <a:r>
              <a:rPr lang="en-US" dirty="0" err="1"/>
              <a:t>dari</a:t>
            </a:r>
            <a:r>
              <a:rPr lang="en-US" dirty="0"/>
              <a:t> </a:t>
            </a:r>
            <a:r>
              <a:rPr lang="en-US" dirty="0" err="1"/>
              <a:t>pekarangan</a:t>
            </a:r>
            <a:r>
              <a:rPr lang="en-US" dirty="0"/>
              <a:t> </a:t>
            </a:r>
            <a:r>
              <a:rPr lang="en-US" dirty="0" err="1"/>
              <a:t>Arauna</a:t>
            </a:r>
            <a:r>
              <a:rPr lang="en-US" dirty="0"/>
              <a:t> (</a:t>
            </a:r>
            <a:r>
              <a:rPr lang="en-US" dirty="0" err="1"/>
              <a:t>diatas</a:t>
            </a:r>
            <a:r>
              <a:rPr lang="en-US" dirty="0"/>
              <a:t>) yang </a:t>
            </a:r>
            <a:r>
              <a:rPr lang="en-US" dirty="0" err="1"/>
              <a:t>kita</a:t>
            </a:r>
            <a:r>
              <a:rPr lang="en-US" dirty="0"/>
              <a:t> </a:t>
            </a:r>
            <a:r>
              <a:rPr lang="en-US" dirty="0" err="1"/>
              <a:t>tahu</a:t>
            </a:r>
            <a:r>
              <a:rPr lang="en-US" dirty="0"/>
              <a:t> </a:t>
            </a:r>
            <a:r>
              <a:rPr lang="en-US" dirty="0" err="1"/>
              <a:t>sebagai</a:t>
            </a:r>
            <a:r>
              <a:rPr lang="en-US" dirty="0"/>
              <a:t> </a:t>
            </a:r>
            <a:r>
              <a:rPr lang="en-US" dirty="0" err="1"/>
              <a:t>Gunung</a:t>
            </a:r>
            <a:r>
              <a:rPr lang="en-US" dirty="0"/>
              <a:t> </a:t>
            </a:r>
            <a:r>
              <a:rPr lang="en-US" dirty="0" err="1"/>
              <a:t>Muria</a:t>
            </a:r>
            <a:r>
              <a:rPr lang="en-US" dirty="0"/>
              <a:t>. </a:t>
            </a:r>
            <a:r>
              <a:rPr lang="en-US" dirty="0" err="1"/>
              <a:t>Lihat</a:t>
            </a:r>
            <a:r>
              <a:rPr lang="en-US" dirty="0"/>
              <a:t> </a:t>
            </a:r>
            <a:r>
              <a:rPr lang="en-US" dirty="0" err="1"/>
              <a:t>karya-karyanya</a:t>
            </a:r>
            <a:r>
              <a:rPr lang="en-US" dirty="0"/>
              <a:t> yang lain di </a:t>
            </a:r>
            <a:r>
              <a:rPr lang="en-US" dirty="0" err="1"/>
              <a:t>Archaelogy</a:t>
            </a:r>
            <a:r>
              <a:rPr lang="en-US" dirty="0"/>
              <a:t> Illustrated. </a:t>
            </a:r>
            <a:r>
              <a:rPr lang="en-US" dirty="0" err="1"/>
              <a:t>Ini</a:t>
            </a:r>
            <a:r>
              <a:rPr lang="en-US" dirty="0"/>
              <a:t> </a:t>
            </a:r>
            <a:r>
              <a:rPr lang="en-US" dirty="0" err="1"/>
              <a:t>semua</a:t>
            </a:r>
            <a:r>
              <a:rPr lang="en-US" dirty="0"/>
              <a:t> </a:t>
            </a:r>
            <a:r>
              <a:rPr lang="en-US" dirty="0" err="1"/>
              <a:t>dipahami</a:t>
            </a:r>
            <a:r>
              <a:rPr lang="en-US" dirty="0"/>
              <a:t> </a:t>
            </a:r>
            <a:r>
              <a:rPr lang="en-US" dirty="0" err="1"/>
              <a:t>sebagai</a:t>
            </a:r>
            <a:r>
              <a:rPr lang="en-US" dirty="0"/>
              <a:t> </a:t>
            </a:r>
            <a:r>
              <a:rPr lang="en-US" dirty="0" err="1"/>
              <a:t>tempat</a:t>
            </a:r>
            <a:r>
              <a:rPr lang="en-US" dirty="0"/>
              <a:t> </a:t>
            </a:r>
            <a:r>
              <a:rPr lang="en-US" dirty="0" err="1"/>
              <a:t>dimana</a:t>
            </a:r>
            <a:r>
              <a:rPr lang="en-US" dirty="0"/>
              <a:t> Abraham dating </a:t>
            </a:r>
            <a:r>
              <a:rPr lang="en-US" dirty="0" err="1"/>
              <a:t>untuk</a:t>
            </a:r>
            <a:r>
              <a:rPr lang="en-US" dirty="0"/>
              <a:t> </a:t>
            </a:r>
            <a:r>
              <a:rPr lang="en-US" dirty="0" err="1"/>
              <a:t>mempersembahkan</a:t>
            </a:r>
            <a:r>
              <a:rPr lang="en-US" dirty="0"/>
              <a:t> </a:t>
            </a:r>
            <a:r>
              <a:rPr lang="en-US" dirty="0" err="1"/>
              <a:t>Isak</a:t>
            </a:r>
            <a:r>
              <a:rPr lang="en-US" dirty="0"/>
              <a:t>, di </a:t>
            </a:r>
            <a:r>
              <a:rPr lang="en-US" dirty="0" err="1"/>
              <a:t>gunung</a:t>
            </a:r>
            <a:r>
              <a:rPr lang="en-US" dirty="0"/>
              <a:t> </a:t>
            </a:r>
            <a:r>
              <a:rPr lang="en-US" dirty="0" err="1"/>
              <a:t>dimana</a:t>
            </a:r>
            <a:r>
              <a:rPr lang="en-US" dirty="0"/>
              <a:t> </a:t>
            </a:r>
            <a:r>
              <a:rPr lang="en-US" dirty="0" err="1"/>
              <a:t>Tuhan</a:t>
            </a:r>
            <a:r>
              <a:rPr lang="en-US" dirty="0"/>
              <a:t> </a:t>
            </a:r>
            <a:r>
              <a:rPr lang="en-US" dirty="0" err="1"/>
              <a:t>selama</a:t>
            </a:r>
            <a:r>
              <a:rPr lang="en-US" dirty="0"/>
              <a:t> 3 </a:t>
            </a:r>
            <a:r>
              <a:rPr lang="en-US" dirty="0" err="1"/>
              <a:t>hari</a:t>
            </a:r>
            <a:r>
              <a:rPr lang="en-US" dirty="0"/>
              <a:t> </a:t>
            </a:r>
            <a:r>
              <a:rPr lang="en-US" dirty="0" err="1"/>
              <a:t>dari</a:t>
            </a:r>
            <a:r>
              <a:rPr lang="en-US" dirty="0"/>
              <a:t> </a:t>
            </a:r>
            <a:r>
              <a:rPr lang="en-US" dirty="0" err="1"/>
              <a:t>Bersheba</a:t>
            </a:r>
            <a:r>
              <a:rPr lang="en-US" dirty="0"/>
              <a:t> (</a:t>
            </a:r>
            <a:r>
              <a:rPr lang="en-US" dirty="0" err="1"/>
              <a:t>Kej</a:t>
            </a:r>
            <a:r>
              <a:rPr lang="en-US" dirty="0"/>
              <a:t> 22:4,14). </a:t>
            </a:r>
            <a:r>
              <a:rPr lang="en-US" dirty="0" err="1"/>
              <a:t>Ini</a:t>
            </a:r>
            <a:r>
              <a:rPr lang="en-US" dirty="0"/>
              <a:t> </a:t>
            </a:r>
            <a:r>
              <a:rPr lang="en-US" dirty="0" err="1"/>
              <a:t>ketika</a:t>
            </a:r>
            <a:r>
              <a:rPr lang="en-US" dirty="0"/>
              <a:t> </a:t>
            </a:r>
            <a:r>
              <a:rPr lang="en-US" dirty="0" err="1"/>
              <a:t>Salomo</a:t>
            </a:r>
            <a:r>
              <a:rPr lang="en-US" dirty="0"/>
              <a:t> </a:t>
            </a:r>
            <a:r>
              <a:rPr lang="en-US" dirty="0" err="1"/>
              <a:t>mulai</a:t>
            </a:r>
            <a:r>
              <a:rPr lang="en-US" dirty="0"/>
              <a:t> </a:t>
            </a:r>
            <a:r>
              <a:rPr lang="en-US" dirty="0" err="1"/>
              <a:t>membangun</a:t>
            </a:r>
            <a:r>
              <a:rPr lang="en-US" dirty="0"/>
              <a:t> </a:t>
            </a:r>
            <a:r>
              <a:rPr lang="en-US" dirty="0" err="1"/>
              <a:t>kuilnya</a:t>
            </a:r>
            <a:r>
              <a:rPr lang="en-US" dirty="0"/>
              <a:t> di 966 SM.</a:t>
            </a:r>
          </a:p>
          <a:p>
            <a:r>
              <a:rPr lang="en-US" dirty="0"/>
              <a:t>Artist </a:t>
            </a:r>
            <a:r>
              <a:rPr lang="en-US" dirty="0" err="1"/>
              <a:t>Balage</a:t>
            </a:r>
            <a:r>
              <a:rPr lang="en-US" dirty="0"/>
              <a:t> Balogh has provided us a beautiful illustration of the threshing floor of </a:t>
            </a:r>
            <a:r>
              <a:rPr lang="en-US" dirty="0" err="1"/>
              <a:t>Araunah</a:t>
            </a:r>
            <a:r>
              <a:rPr lang="en-US" dirty="0"/>
              <a:t> [above] on what we later know to be Mount Moriah. See more of his work at </a:t>
            </a:r>
            <a:r>
              <a:rPr lang="en-US" dirty="0">
                <a:hlinkClick r:id="rId3" tooltip="Archaeology Illustrated"/>
              </a:rPr>
              <a:t>Archaeology Illustrated</a:t>
            </a:r>
            <a:r>
              <a:rPr lang="en-US" dirty="0"/>
              <a:t>.</a:t>
            </a:r>
          </a:p>
          <a:p>
            <a:r>
              <a:rPr lang="en-US" dirty="0" err="1"/>
              <a:t>Maka</a:t>
            </a:r>
            <a:r>
              <a:rPr lang="en-US" dirty="0"/>
              <a:t> </a:t>
            </a:r>
            <a:r>
              <a:rPr lang="en-US" dirty="0" err="1"/>
              <a:t>Salomo</a:t>
            </a:r>
            <a:r>
              <a:rPr lang="en-US" dirty="0"/>
              <a:t> </a:t>
            </a:r>
            <a:r>
              <a:rPr lang="en-US" dirty="0" err="1"/>
              <a:t>mulai</a:t>
            </a:r>
            <a:r>
              <a:rPr lang="en-US" dirty="0"/>
              <a:t> </a:t>
            </a:r>
            <a:r>
              <a:rPr lang="en-US" dirty="0" err="1"/>
              <a:t>membangun</a:t>
            </a:r>
            <a:r>
              <a:rPr lang="en-US" dirty="0"/>
              <a:t> </a:t>
            </a:r>
            <a:r>
              <a:rPr lang="en-US" dirty="0" err="1"/>
              <a:t>rumah</a:t>
            </a:r>
            <a:r>
              <a:rPr lang="en-US" dirty="0"/>
              <a:t> </a:t>
            </a:r>
            <a:r>
              <a:rPr lang="en-US" dirty="0" err="1"/>
              <a:t>Tuhan</a:t>
            </a:r>
            <a:r>
              <a:rPr lang="en-US" dirty="0"/>
              <a:t> di </a:t>
            </a:r>
            <a:r>
              <a:rPr lang="en-US" dirty="0" err="1"/>
              <a:t>Yerusalem</a:t>
            </a:r>
            <a:r>
              <a:rPr lang="en-US" dirty="0"/>
              <a:t> di </a:t>
            </a:r>
            <a:r>
              <a:rPr lang="en-US" dirty="0" err="1"/>
              <a:t>Gunung</a:t>
            </a:r>
            <a:r>
              <a:rPr lang="en-US" dirty="0"/>
              <a:t> </a:t>
            </a:r>
            <a:r>
              <a:rPr lang="en-US" dirty="0" err="1"/>
              <a:t>Muria</a:t>
            </a:r>
            <a:r>
              <a:rPr lang="en-US" dirty="0"/>
              <a:t>, </a:t>
            </a:r>
            <a:r>
              <a:rPr lang="en-US" dirty="0" err="1"/>
              <a:t>dimana</a:t>
            </a:r>
            <a:r>
              <a:rPr lang="en-US" dirty="0"/>
              <a:t> </a:t>
            </a:r>
            <a:r>
              <a:rPr lang="en-US" dirty="0" err="1"/>
              <a:t>Tuhan</a:t>
            </a:r>
            <a:r>
              <a:rPr lang="en-US" dirty="0"/>
              <a:t> </a:t>
            </a:r>
            <a:r>
              <a:rPr lang="en-US" dirty="0" err="1"/>
              <a:t>hadir</a:t>
            </a:r>
            <a:r>
              <a:rPr lang="en-US" dirty="0"/>
              <a:t> pada </a:t>
            </a:r>
            <a:r>
              <a:rPr lang="en-US" dirty="0" err="1"/>
              <a:t>Daud</a:t>
            </a:r>
            <a:r>
              <a:rPr lang="en-US" dirty="0"/>
              <a:t> </a:t>
            </a:r>
            <a:r>
              <a:rPr lang="en-US" dirty="0" err="1"/>
              <a:t>ayahnya</a:t>
            </a:r>
            <a:r>
              <a:rPr lang="en-US" dirty="0"/>
              <a:t>, pada </a:t>
            </a:r>
            <a:r>
              <a:rPr lang="en-US" dirty="0" err="1"/>
              <a:t>tempat</a:t>
            </a:r>
            <a:r>
              <a:rPr lang="en-US" dirty="0"/>
              <a:t> </a:t>
            </a:r>
            <a:r>
              <a:rPr lang="en-US" dirty="0" err="1"/>
              <a:t>dimana</a:t>
            </a:r>
            <a:r>
              <a:rPr lang="en-US" dirty="0"/>
              <a:t> </a:t>
            </a:r>
            <a:r>
              <a:rPr lang="en-US" dirty="0" err="1"/>
              <a:t>Daud</a:t>
            </a:r>
            <a:r>
              <a:rPr lang="en-US" dirty="0"/>
              <a:t> </a:t>
            </a:r>
            <a:r>
              <a:rPr lang="en-US" dirty="0" err="1"/>
              <a:t>ditunjuk</a:t>
            </a:r>
            <a:r>
              <a:rPr lang="en-US" dirty="0"/>
              <a:t>, pada </a:t>
            </a:r>
            <a:r>
              <a:rPr lang="en-US" dirty="0" err="1"/>
              <a:t>pekarangan</a:t>
            </a:r>
            <a:r>
              <a:rPr lang="en-US" dirty="0"/>
              <a:t> Orman </a:t>
            </a:r>
            <a:r>
              <a:rPr lang="en-US" dirty="0" err="1"/>
              <a:t>Yebusite</a:t>
            </a:r>
            <a:r>
              <a:rPr lang="en-US" dirty="0"/>
              <a:t> (2 Taw 3:1).</a:t>
            </a:r>
          </a:p>
          <a:p>
            <a:endParaRPr lang="en-US" dirty="0"/>
          </a:p>
          <a:p>
            <a:r>
              <a:rPr lang="en-US" b="1" dirty="0" err="1"/>
              <a:t>Araunah’s</a:t>
            </a:r>
            <a:r>
              <a:rPr lang="en-US" b="1" dirty="0"/>
              <a:t> threshing floor</a:t>
            </a:r>
          </a:p>
          <a:p>
            <a:r>
              <a:rPr lang="en-US" dirty="0"/>
              <a:t>Posted on </a:t>
            </a:r>
            <a:r>
              <a:rPr lang="en-US" dirty="0">
                <a:hlinkClick r:id="rId4" tooltip="7:20 am"/>
              </a:rPr>
              <a:t>August 18, 2010</a:t>
            </a:r>
            <a:r>
              <a:rPr lang="en-US" dirty="0"/>
              <a:t> | </a:t>
            </a:r>
            <a:r>
              <a:rPr lang="en-US" dirty="0">
                <a:hlinkClick r:id="rId5"/>
              </a:rPr>
              <a:t>4 Comments</a:t>
            </a:r>
            <a:r>
              <a:rPr lang="en-US" dirty="0"/>
              <a:t> </a:t>
            </a:r>
          </a:p>
          <a:p>
            <a:r>
              <a:rPr lang="en-US" dirty="0" err="1"/>
              <a:t>Ferrel</a:t>
            </a:r>
            <a:r>
              <a:rPr lang="en-US" dirty="0"/>
              <a:t> Jenkins</a:t>
            </a:r>
          </a:p>
          <a:p>
            <a:r>
              <a:rPr lang="en-US" dirty="0"/>
              <a:t>https://ferrelljenkins.wordpress.com/2010/08/18/araunahs-threshing-floor/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523937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799FB46-9C0D-7149-AFAC-F8C18E6F59F7}"/>
              </a:ext>
            </a:extLst>
          </p:cNvPr>
          <p:cNvSpPr>
            <a:spLocks noGrp="1" noRot="1" noChangeAspect="1" noChangeArrowheads="1" noTextEdit="1"/>
          </p:cNvSpPr>
          <p:nvPr>
            <p:ph type="sldImg"/>
          </p:nvPr>
        </p:nvSpPr>
        <p:spPr>
          <a:xfrm>
            <a:off x="1150938" y="692150"/>
            <a:ext cx="4556125" cy="3416300"/>
          </a:xfrm>
          <a:ln/>
        </p:spPr>
      </p:sp>
      <p:sp>
        <p:nvSpPr>
          <p:cNvPr id="58370" name="Rectangle 3">
            <a:extLst>
              <a:ext uri="{FF2B5EF4-FFF2-40B4-BE49-F238E27FC236}">
                <a16:creationId xmlns:a16="http://schemas.microsoft.com/office/drawing/2014/main" id="{1591AB51-1141-B140-96AF-CA77760D53A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Dengan melihat lebih dekat lagi, Anda akan melihat kubah batu Islam terdapat diatas Bukit Bait Allah. </a:t>
            </a:r>
            <a:r>
              <a:rPr lang="en-US" altLang="en-US" b="1">
                <a:latin typeface="Times" pitchFamily="2" charset="0"/>
                <a:ea typeface="ＭＳ Ｐゴシック" panose="020B0600070205080204" pitchFamily="34" charset="-128"/>
              </a:rPr>
              <a:t>Bukit bait Allah juga dikenal sebagai Gunung Moria atau bukit Sion. Tempat ini dulu merupakan lokasi tempat dibangunnya bait Allah yang pertama oleh Raja Daud dan kemudian menjadi tempat Bait Allah yang kedua  – yang dibangun oleh Raja Herodes Agung. Disekitar tempat inilah Tuhan kita melayani banyak orang.  Jauh di sebelah timur terdapat bukit Zaitun dan Taman Getsemani.</a:t>
            </a:r>
          </a:p>
        </p:txBody>
      </p:sp>
    </p:spTree>
    <p:extLst>
      <p:ext uri="{BB962C8B-B14F-4D97-AF65-F5344CB8AC3E}">
        <p14:creationId xmlns:p14="http://schemas.microsoft.com/office/powerpoint/2010/main" val="19848147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971F43C-F422-B54F-A135-FF20CC89F717}"/>
              </a:ext>
            </a:extLst>
          </p:cNvPr>
          <p:cNvSpPr>
            <a:spLocks noGrp="1" noRot="1" noChangeAspect="1" noChangeArrowheads="1" noTextEdit="1"/>
          </p:cNvSpPr>
          <p:nvPr>
            <p:ph type="sldImg"/>
          </p:nvPr>
        </p:nvSpPr>
        <p:spPr>
          <a:xfrm>
            <a:off x="1150938" y="692150"/>
            <a:ext cx="4556125" cy="3416300"/>
          </a:xfrm>
          <a:ln/>
        </p:spPr>
      </p:sp>
      <p:sp>
        <p:nvSpPr>
          <p:cNvPr id="60418" name="Rectangle 3">
            <a:extLst>
              <a:ext uri="{FF2B5EF4-FFF2-40B4-BE49-F238E27FC236}">
                <a16:creationId xmlns:a16="http://schemas.microsoft.com/office/drawing/2014/main" id="{89500109-106A-8047-8BC6-61E419915D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Luas Bukit Bait Allah …47 </a:t>
            </a:r>
            <a:r>
              <a:rPr lang="en-US" altLang="en-US" b="1" i="1">
                <a:latin typeface="Times" pitchFamily="2" charset="0"/>
                <a:ea typeface="ＭＳ Ｐゴシック" panose="020B0600070205080204" pitchFamily="34" charset="-128"/>
              </a:rPr>
              <a:t>acre.</a:t>
            </a:r>
            <a:r>
              <a:rPr lang="en-US" altLang="en-US" b="1">
                <a:latin typeface="Times" pitchFamily="2" charset="0"/>
                <a:ea typeface="ＭＳ Ｐゴシック" panose="020B0600070205080204" pitchFamily="34" charset="-128"/>
              </a:rPr>
              <a:t> Tempat ini merupakan tempat yang dipertengkarkan dan diperebutkan yang tak pernah kunjung selesai. …tempat ini sekarang dikuasai oleh penguasa muslim setempat. </a:t>
            </a:r>
            <a:r>
              <a:rPr lang="fi-FI" altLang="en-US" b="1">
                <a:latin typeface="Times" pitchFamily="2" charset="0"/>
                <a:ea typeface="ＭＳ Ｐゴシック" panose="020B0600070205080204" pitchFamily="34" charset="-128"/>
              </a:rPr>
              <a:t>Segi delapan Kubah Batu Islam ini telah menempati lokasi tersebut selama 1,400 tahun!  Sekarang …</a:t>
            </a:r>
          </a:p>
          <a:p>
            <a:r>
              <a:rPr lang="fi-FI" altLang="en-US" b="1">
                <a:latin typeface="Times" pitchFamily="2" charset="0"/>
                <a:ea typeface="ＭＳ Ｐゴシック" panose="020B0600070205080204" pitchFamily="34" charset="-128"/>
              </a:rPr>
              <a:t>////	Mari kita bayangkan tempat ini tanpa kubah batu …3,000 tahun yang lalu, di atas bukit Moria ini… di bukit inilah Abraham mempersembahkan Ishak sebagai korban bakaran beribu-ribu tahun yang silam.  </a:t>
            </a:r>
          </a:p>
          <a:p>
            <a:r>
              <a:rPr lang="fi-FI" altLang="en-US" b="1">
                <a:latin typeface="Times" pitchFamily="2" charset="0"/>
                <a:ea typeface="ＭＳ Ｐゴシック" panose="020B0600070205080204" pitchFamily="34" charset="-128"/>
              </a:rPr>
              <a:t>////	Sebelumnya, pada zaman raja Daud, tempat itu merupakan tempat pengirikan gandum milik seorang yang bernama Arauna.  </a:t>
            </a:r>
          </a:p>
          <a:p>
            <a:r>
              <a:rPr lang="fi-FI" altLang="en-US" b="1">
                <a:latin typeface="Times" pitchFamily="2" charset="0"/>
                <a:ea typeface="ＭＳ Ｐゴシック" panose="020B0600070205080204" pitchFamily="34" charset="-128"/>
              </a:rPr>
              <a:t>////	Daud membeli tempat pengirikan ini dari Arauna – untuk dibangun menjadi tempat pusat ibadah yang besar  – sebab sejak zaman sebelum dan sesudah Musa…</a:t>
            </a:r>
          </a:p>
          <a:p>
            <a:r>
              <a:rPr lang="fi-FI" altLang="en-US" b="1">
                <a:latin typeface="Times" pitchFamily="2" charset="0"/>
                <a:ea typeface="ＭＳ Ｐゴシック" panose="020B0600070205080204" pitchFamily="34" charset="-128"/>
              </a:rPr>
              <a:t>////	…tabut perjanjian berada di dalam kemah suci yang sudah tua, yang berdiri di tengah padang gurun yang ganas. Daud ingin melihat tabut perjanjian Allah berada di tempat yang layak dan terlindungi.…</a:t>
            </a:r>
          </a:p>
          <a:p>
            <a:r>
              <a:rPr lang="fi-FI" altLang="en-US" b="1">
                <a:latin typeface="Times" pitchFamily="2" charset="0"/>
                <a:ea typeface="ＭＳ Ｐゴシック" panose="020B0600070205080204" pitchFamily="34" charset="-128"/>
              </a:rPr>
              <a:t>////	…yaitu di dalam bait Allah yang besar, yang akan dibangunnya di atas gunung Moria.</a:t>
            </a:r>
            <a:endParaRPr lang="en-US" altLang="en-US" b="1">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905966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err="1"/>
              <a:t>Penyebutan</a:t>
            </a:r>
            <a:r>
              <a:rPr lang="en-US" dirty="0"/>
              <a:t> </a:t>
            </a:r>
            <a:r>
              <a:rPr lang="en-US" dirty="0" err="1"/>
              <a:t>kembali</a:t>
            </a:r>
            <a:endParaRPr lang="en-US" dirty="0"/>
          </a:p>
          <a:p>
            <a:endParaRPr lang="en-US" dirty="0">
              <a:cs typeface="ＭＳ Ｐゴシック" charset="0"/>
            </a:endParaRPr>
          </a:p>
        </p:txBody>
      </p:sp>
    </p:spTree>
    <p:extLst>
      <p:ext uri="{BB962C8B-B14F-4D97-AF65-F5344CB8AC3E}">
        <p14:creationId xmlns:p14="http://schemas.microsoft.com/office/powerpoint/2010/main" val="4284026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49C73FA-49B7-2741-8580-0B1F8E3F8233}"/>
              </a:ext>
            </a:extLst>
          </p:cNvPr>
          <p:cNvSpPr>
            <a:spLocks noGrp="1" noRot="1" noChangeAspect="1" noChangeArrowheads="1" noTextEdit="1"/>
          </p:cNvSpPr>
          <p:nvPr>
            <p:ph type="sldImg"/>
          </p:nvPr>
        </p:nvSpPr>
        <p:spPr>
          <a:xfrm>
            <a:off x="1150938" y="692150"/>
            <a:ext cx="4556125" cy="3416300"/>
          </a:xfrm>
          <a:ln/>
        </p:spPr>
      </p:sp>
      <p:sp>
        <p:nvSpPr>
          <p:cNvPr id="62466" name="Rectangle 3">
            <a:extLst>
              <a:ext uri="{FF2B5EF4-FFF2-40B4-BE49-F238E27FC236}">
                <a16:creationId xmlns:a16="http://schemas.microsoft.com/office/drawing/2014/main" id="{622931A3-AC74-5041-B385-650D780535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Maka Daud merencanakan sebuah tempat ibadah dan membawa semua peralatan ke kota untuk membangunnya. Akan tetapi, …. Allah tidak mengizinkan Daud untuk membangunnya sebab dia telah banyak menumpahkan darah.  </a:t>
            </a:r>
          </a:p>
          <a:p>
            <a:r>
              <a:rPr lang="fi-FI" altLang="en-US" b="1">
                <a:latin typeface="Times" pitchFamily="2" charset="0"/>
                <a:ea typeface="ＭＳ Ｐゴシック" panose="020B0600070205080204" pitchFamily="34" charset="-128"/>
              </a:rPr>
              <a:t>////	Kemudian rencana pembangunan ini menjadi tugas Salomo, anak  Daud, yang akan membangun bait Allah yang pertama ini.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44692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1F3A0131-E866-3E42-A7AA-426D106697C3}"/>
              </a:ext>
            </a:extLst>
          </p:cNvPr>
          <p:cNvSpPr>
            <a:spLocks noGrp="1" noRot="1" noChangeAspect="1" noChangeArrowheads="1" noTextEdit="1"/>
          </p:cNvSpPr>
          <p:nvPr>
            <p:ph type="sldImg"/>
          </p:nvPr>
        </p:nvSpPr>
        <p:spPr>
          <a:xfrm>
            <a:off x="1150938" y="692150"/>
            <a:ext cx="4556125" cy="3416300"/>
          </a:xfrm>
          <a:ln/>
        </p:spPr>
      </p:sp>
      <p:sp>
        <p:nvSpPr>
          <p:cNvPr id="64514" name="Rectangle 3">
            <a:extLst>
              <a:ext uri="{FF2B5EF4-FFF2-40B4-BE49-F238E27FC236}">
                <a16:creationId xmlns:a16="http://schemas.microsoft.com/office/drawing/2014/main" id="{B3704C65-A5FA-F546-8B2F-C554569F1A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Kita tidak punya gambar asli bait Allah yang pertama ini…namun lukisan dari hasil penelitian ini memberikan ide akan keindahan dan kemegahan …</a:t>
            </a:r>
          </a:p>
          <a:p>
            <a:r>
              <a:rPr lang="fi-FI" altLang="en-US" b="1">
                <a:latin typeface="Times" pitchFamily="2" charset="0"/>
                <a:ea typeface="ＭＳ Ｐゴシック" panose="020B0600070205080204" pitchFamily="34" charset="-128"/>
              </a:rPr>
              <a:t>Sebuah bangunan yang pola arsitekturnya sangat bagus dan dipengaruhi oleh konsep penyembahan kepada Allah.</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621169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Bait Allah </a:t>
            </a:r>
            <a:r>
              <a:rPr lang="en-US" dirty="0" err="1"/>
              <a:t>ini</a:t>
            </a:r>
            <a:r>
              <a:rPr lang="en-US" dirty="0"/>
              <a:t> </a:t>
            </a:r>
            <a:r>
              <a:rPr lang="en-US" dirty="0" err="1"/>
              <a:t>dihancurkan</a:t>
            </a:r>
            <a:r>
              <a:rPr lang="en-US" dirty="0"/>
              <a:t> oleh orang </a:t>
            </a:r>
            <a:r>
              <a:rPr lang="en-US" dirty="0" err="1"/>
              <a:t>Babilonia</a:t>
            </a:r>
            <a:r>
              <a:rPr lang="en-US" dirty="0"/>
              <a:t> di 586 SM, </a:t>
            </a:r>
            <a:r>
              <a:rPr lang="en-US" dirty="0" err="1"/>
              <a:t>namun</a:t>
            </a:r>
            <a:r>
              <a:rPr lang="en-US" dirty="0"/>
              <a:t> </a:t>
            </a:r>
            <a:r>
              <a:rPr lang="en-US" dirty="0" err="1"/>
              <a:t>membangun</a:t>
            </a:r>
            <a:r>
              <a:rPr lang="en-US" dirty="0"/>
              <a:t> </a:t>
            </a:r>
            <a:r>
              <a:rPr lang="en-US" dirty="0" err="1"/>
              <a:t>kembali</a:t>
            </a:r>
            <a:r>
              <a:rPr lang="en-US" dirty="0"/>
              <a:t> </a:t>
            </a:r>
            <a:r>
              <a:rPr lang="en-US" dirty="0" err="1"/>
              <a:t>dibawah</a:t>
            </a:r>
            <a:r>
              <a:rPr lang="en-US" dirty="0"/>
              <a:t> </a:t>
            </a:r>
            <a:r>
              <a:rPr lang="en-US" dirty="0" err="1"/>
              <a:t>kepemimpinan</a:t>
            </a:r>
            <a:r>
              <a:rPr lang="en-US" dirty="0"/>
              <a:t> </a:t>
            </a:r>
            <a:r>
              <a:rPr lang="en-US" dirty="0" err="1"/>
              <a:t>Yoshua</a:t>
            </a:r>
            <a:r>
              <a:rPr lang="en-US" dirty="0"/>
              <a:t> dan </a:t>
            </a:r>
            <a:r>
              <a:rPr lang="en-US" dirty="0" err="1"/>
              <a:t>Zerubabel</a:t>
            </a:r>
            <a:r>
              <a:rPr lang="en-US" dirty="0"/>
              <a:t> </a:t>
            </a:r>
            <a:r>
              <a:rPr lang="en-US" dirty="0" err="1"/>
              <a:t>setelah</a:t>
            </a:r>
            <a:r>
              <a:rPr lang="en-US" dirty="0"/>
              <a:t> </a:t>
            </a:r>
            <a:r>
              <a:rPr lang="en-US" dirty="0" err="1"/>
              <a:t>kembali</a:t>
            </a:r>
            <a:r>
              <a:rPr lang="en-US" dirty="0"/>
              <a:t> </a:t>
            </a:r>
            <a:r>
              <a:rPr lang="en-US" dirty="0" err="1"/>
              <a:t>dari</a:t>
            </a:r>
            <a:r>
              <a:rPr lang="en-US" dirty="0"/>
              <a:t> </a:t>
            </a:r>
            <a:r>
              <a:rPr lang="en-US" dirty="0" err="1"/>
              <a:t>pembuangan</a:t>
            </a:r>
            <a:r>
              <a:rPr lang="en-US" dirty="0"/>
              <a:t> </a:t>
            </a:r>
            <a:r>
              <a:rPr lang="en-US" dirty="0" err="1"/>
              <a:t>Babilonia</a:t>
            </a:r>
            <a:r>
              <a:rPr lang="en-US" dirty="0"/>
              <a:t> (520-516 SM). </a:t>
            </a:r>
            <a:r>
              <a:rPr lang="en-US" dirty="0" err="1"/>
              <a:t>Herodes</a:t>
            </a:r>
            <a:r>
              <a:rPr lang="en-US" dirty="0"/>
              <a:t> yang </a:t>
            </a:r>
            <a:r>
              <a:rPr lang="en-US" dirty="0" err="1"/>
              <a:t>hebat</a:t>
            </a:r>
            <a:r>
              <a:rPr lang="en-US" dirty="0"/>
              <a:t> pada </a:t>
            </a:r>
            <a:r>
              <a:rPr lang="en-US" dirty="0" err="1"/>
              <a:t>dasarnya</a:t>
            </a:r>
            <a:r>
              <a:rPr lang="en-US" dirty="0"/>
              <a:t> </a:t>
            </a:r>
            <a:r>
              <a:rPr lang="en-US" dirty="0" err="1"/>
              <a:t>membangun</a:t>
            </a:r>
            <a:r>
              <a:rPr lang="en-US" dirty="0"/>
              <a:t> bait Allah </a:t>
            </a:r>
            <a:r>
              <a:rPr lang="en-US" dirty="0" err="1"/>
              <a:t>selama</a:t>
            </a:r>
            <a:r>
              <a:rPr lang="en-US" dirty="0"/>
              <a:t> </a:t>
            </a:r>
            <a:r>
              <a:rPr lang="en-US" dirty="0" err="1"/>
              <a:t>kekuasaannya</a:t>
            </a:r>
            <a:r>
              <a:rPr lang="en-US" dirty="0"/>
              <a:t>.</a:t>
            </a:r>
          </a:p>
          <a:p>
            <a:r>
              <a:rPr lang="en-US" dirty="0" err="1"/>
              <a:t>Romawi</a:t>
            </a:r>
            <a:r>
              <a:rPr lang="en-US" dirty="0"/>
              <a:t> </a:t>
            </a:r>
            <a:r>
              <a:rPr lang="en-US" dirty="0" err="1"/>
              <a:t>menghancurkan</a:t>
            </a:r>
            <a:r>
              <a:rPr lang="en-US" dirty="0"/>
              <a:t> </a:t>
            </a:r>
            <a:r>
              <a:rPr lang="en-US" dirty="0" err="1"/>
              <a:t>Yerusalem</a:t>
            </a:r>
            <a:r>
              <a:rPr lang="en-US" dirty="0"/>
              <a:t>, </a:t>
            </a:r>
            <a:r>
              <a:rPr lang="en-US" dirty="0" err="1"/>
              <a:t>termausk</a:t>
            </a:r>
            <a:r>
              <a:rPr lang="en-US" dirty="0"/>
              <a:t> </a:t>
            </a:r>
            <a:r>
              <a:rPr lang="en-US" dirty="0" err="1"/>
              <a:t>BaitAllah</a:t>
            </a:r>
            <a:r>
              <a:rPr lang="en-US" dirty="0"/>
              <a:t> di </a:t>
            </a:r>
            <a:r>
              <a:rPr lang="en-US" dirty="0" err="1"/>
              <a:t>tahun</a:t>
            </a:r>
            <a:r>
              <a:rPr lang="en-US" dirty="0"/>
              <a:t> 70, 1 </a:t>
            </a:r>
            <a:r>
              <a:rPr lang="en-US" dirty="0" err="1"/>
              <a:t>abada</a:t>
            </a:r>
            <a:r>
              <a:rPr lang="en-US" dirty="0"/>
              <a:t> </a:t>
            </a:r>
            <a:r>
              <a:rPr lang="en-US" dirty="0" err="1"/>
              <a:t>kemudian</a:t>
            </a:r>
            <a:r>
              <a:rPr lang="en-US" dirty="0"/>
              <a:t>, </a:t>
            </a:r>
            <a:r>
              <a:rPr lang="en-US" dirty="0" err="1"/>
              <a:t>antara</a:t>
            </a:r>
            <a:r>
              <a:rPr lang="en-US" dirty="0"/>
              <a:t> 687 – 691, the Dome of Rock, yang </a:t>
            </a:r>
            <a:r>
              <a:rPr lang="en-US" dirty="0" err="1"/>
              <a:t>dibangun</a:t>
            </a:r>
            <a:r>
              <a:rPr lang="en-US" dirty="0"/>
              <a:t> </a:t>
            </a:r>
            <a:r>
              <a:rPr lang="en-US" dirty="0" err="1"/>
              <a:t>atas</a:t>
            </a:r>
            <a:r>
              <a:rPr lang="en-US" dirty="0"/>
              <a:t> </a:t>
            </a:r>
            <a:r>
              <a:rPr lang="en-US" dirty="0" err="1"/>
              <a:t>perintah</a:t>
            </a:r>
            <a:r>
              <a:rPr lang="en-US" dirty="0"/>
              <a:t> </a:t>
            </a:r>
            <a:r>
              <a:rPr lang="en-US" dirty="0" err="1"/>
              <a:t>Ommayadh</a:t>
            </a:r>
            <a:r>
              <a:rPr lang="en-US" dirty="0"/>
              <a:t> Caliph, Abd el Malik. </a:t>
            </a:r>
            <a:r>
              <a:rPr lang="en-US" dirty="0" err="1"/>
              <a:t>Bangunan</a:t>
            </a:r>
            <a:r>
              <a:rPr lang="en-US" dirty="0"/>
              <a:t> </a:t>
            </a:r>
            <a:r>
              <a:rPr lang="en-US" dirty="0" err="1"/>
              <a:t>telah</a:t>
            </a:r>
            <a:r>
              <a:rPr lang="en-US" dirty="0"/>
              <a:t> </a:t>
            </a:r>
            <a:r>
              <a:rPr lang="en-US" dirty="0" err="1"/>
              <a:t>direstorasi</a:t>
            </a:r>
            <a:r>
              <a:rPr lang="en-US" dirty="0"/>
              <a:t> </a:t>
            </a:r>
            <a:r>
              <a:rPr lang="en-US" dirty="0" err="1"/>
              <a:t>beberapa</a:t>
            </a:r>
            <a:r>
              <a:rPr lang="en-US" dirty="0"/>
              <a:t> kali, </a:t>
            </a:r>
            <a:r>
              <a:rPr lang="en-US" dirty="0" err="1"/>
              <a:t>tapi</a:t>
            </a:r>
            <a:r>
              <a:rPr lang="en-US" dirty="0"/>
              <a:t> “monument </a:t>
            </a:r>
            <a:r>
              <a:rPr lang="en-US" dirty="0" err="1"/>
              <a:t>tersebut</a:t>
            </a:r>
            <a:r>
              <a:rPr lang="en-US" dirty="0"/>
              <a:t> </a:t>
            </a:r>
            <a:r>
              <a:rPr lang="en-US" dirty="0" err="1"/>
              <a:t>telah</a:t>
            </a:r>
            <a:r>
              <a:rPr lang="en-US" dirty="0"/>
              <a:t> </a:t>
            </a:r>
            <a:r>
              <a:rPr lang="en-US" dirty="0" err="1"/>
              <a:t>menjaga</a:t>
            </a:r>
            <a:r>
              <a:rPr lang="en-US" dirty="0"/>
              <a:t> </a:t>
            </a:r>
            <a:r>
              <a:rPr lang="en-US" dirty="0" err="1"/>
              <a:t>bentuk</a:t>
            </a:r>
            <a:r>
              <a:rPr lang="en-US" dirty="0"/>
              <a:t> </a:t>
            </a:r>
            <a:r>
              <a:rPr lang="en-US" dirty="0" err="1"/>
              <a:t>aslinya</a:t>
            </a:r>
            <a:r>
              <a:rPr lang="en-US" dirty="0"/>
              <a:t> yang </a:t>
            </a:r>
            <a:r>
              <a:rPr lang="en-US" dirty="0" err="1"/>
              <a:t>agung</a:t>
            </a:r>
            <a:r>
              <a:rPr lang="en-US" dirty="0"/>
              <a:t> dan </a:t>
            </a:r>
            <a:r>
              <a:rPr lang="en-US" dirty="0" err="1"/>
              <a:t>desain</a:t>
            </a:r>
            <a:r>
              <a:rPr lang="en-US" dirty="0"/>
              <a:t> yang </a:t>
            </a:r>
            <a:r>
              <a:rPr lang="en-US" dirty="0" err="1"/>
              <a:t>harmoni</a:t>
            </a:r>
            <a:r>
              <a:rPr lang="en-US" dirty="0"/>
              <a:t>.” (</a:t>
            </a:r>
            <a:r>
              <a:rPr lang="en-US" i="1" dirty="0"/>
              <a:t>The Middle East</a:t>
            </a:r>
            <a:r>
              <a:rPr lang="en-US" dirty="0"/>
              <a:t>, Hachette, 1966).</a:t>
            </a:r>
          </a:p>
          <a:p>
            <a:r>
              <a:rPr lang="en-US" dirty="0" err="1"/>
              <a:t>Hubungan</a:t>
            </a:r>
            <a:r>
              <a:rPr lang="en-US" dirty="0"/>
              <a:t> </a:t>
            </a:r>
            <a:r>
              <a:rPr lang="en-US" dirty="0" err="1"/>
              <a:t>antara</a:t>
            </a:r>
            <a:r>
              <a:rPr lang="en-US" dirty="0"/>
              <a:t> </a:t>
            </a:r>
            <a:r>
              <a:rPr lang="en-US" dirty="0" err="1"/>
              <a:t>bangunan</a:t>
            </a:r>
            <a:r>
              <a:rPr lang="en-US" dirty="0"/>
              <a:t> </a:t>
            </a:r>
            <a:r>
              <a:rPr lang="en-US" dirty="0" err="1"/>
              <a:t>ini</a:t>
            </a:r>
            <a:r>
              <a:rPr lang="en-US" dirty="0"/>
              <a:t> </a:t>
            </a:r>
            <a:r>
              <a:rPr lang="en-US" dirty="0" err="1"/>
              <a:t>dengan</a:t>
            </a:r>
            <a:r>
              <a:rPr lang="en-US" dirty="0"/>
              <a:t> </a:t>
            </a:r>
            <a:r>
              <a:rPr lang="en-US" dirty="0" err="1"/>
              <a:t>baik</a:t>
            </a:r>
            <a:r>
              <a:rPr lang="en-US" dirty="0"/>
              <a:t> Abraham dan </a:t>
            </a:r>
            <a:r>
              <a:rPr lang="en-US" dirty="0" err="1"/>
              <a:t>Daud</a:t>
            </a:r>
            <a:r>
              <a:rPr lang="en-US" dirty="0"/>
              <a:t> </a:t>
            </a:r>
            <a:r>
              <a:rPr lang="en-US" dirty="0" err="1"/>
              <a:t>saling</a:t>
            </a:r>
            <a:r>
              <a:rPr lang="en-US" dirty="0"/>
              <a:t> </a:t>
            </a:r>
            <a:r>
              <a:rPr lang="en-US" dirty="0" err="1"/>
              <a:t>berkaitan</a:t>
            </a:r>
            <a:r>
              <a:rPr lang="en-US" dirty="0"/>
              <a:t> </a:t>
            </a:r>
            <a:r>
              <a:rPr lang="en-US" dirty="0" err="1"/>
              <a:t>diantara</a:t>
            </a:r>
            <a:r>
              <a:rPr lang="en-US" dirty="0"/>
              <a:t> </a:t>
            </a:r>
            <a:r>
              <a:rPr lang="en-US" dirty="0" err="1"/>
              <a:t>keduanya</a:t>
            </a:r>
            <a:r>
              <a:rPr lang="en-US" dirty="0"/>
              <a:t> yang </a:t>
            </a:r>
            <a:r>
              <a:rPr lang="en-US" dirty="0" err="1"/>
              <a:t>merupakan</a:t>
            </a:r>
            <a:r>
              <a:rPr lang="en-US" dirty="0"/>
              <a:t> </a:t>
            </a:r>
            <a:r>
              <a:rPr lang="en-US" dirty="0" err="1"/>
              <a:t>kisah</a:t>
            </a:r>
            <a:r>
              <a:rPr lang="en-US" dirty="0"/>
              <a:t> </a:t>
            </a:r>
            <a:r>
              <a:rPr lang="en-US" dirty="0" err="1"/>
              <a:t>besar</a:t>
            </a:r>
            <a:r>
              <a:rPr lang="en-US" dirty="0"/>
              <a:t> di </a:t>
            </a:r>
            <a:r>
              <a:rPr lang="en-US" dirty="0" err="1"/>
              <a:t>Perjanjian</a:t>
            </a:r>
            <a:r>
              <a:rPr lang="en-US" dirty="0"/>
              <a:t> Lama. (</a:t>
            </a:r>
            <a:r>
              <a:rPr lang="en-US" dirty="0" err="1"/>
              <a:t>Kej</a:t>
            </a:r>
            <a:r>
              <a:rPr lang="en-US" dirty="0"/>
              <a:t> 12; 2 Samuel 7) dan </a:t>
            </a:r>
            <a:r>
              <a:rPr lang="en-US" dirty="0" err="1"/>
              <a:t>membuat</a:t>
            </a:r>
            <a:r>
              <a:rPr lang="en-US" dirty="0"/>
              <a:t> </a:t>
            </a:r>
            <a:r>
              <a:rPr lang="en-US" dirty="0" err="1"/>
              <a:t>itu</a:t>
            </a:r>
            <a:r>
              <a:rPr lang="en-US" dirty="0"/>
              <a:t> </a:t>
            </a:r>
            <a:r>
              <a:rPr lang="en-US" dirty="0" err="1"/>
              <a:t>terlebih</a:t>
            </a:r>
            <a:r>
              <a:rPr lang="en-US" dirty="0"/>
              <a:t> special </a:t>
            </a:r>
            <a:r>
              <a:rPr lang="en-US" dirty="0" err="1"/>
              <a:t>bagi</a:t>
            </a:r>
            <a:r>
              <a:rPr lang="en-US" dirty="0"/>
              <a:t> </a:t>
            </a:r>
            <a:r>
              <a:rPr lang="en-US" dirty="0" err="1"/>
              <a:t>mereka</a:t>
            </a:r>
            <a:r>
              <a:rPr lang="en-US" dirty="0"/>
              <a:t> yang </a:t>
            </a:r>
            <a:r>
              <a:rPr lang="en-US" dirty="0" err="1"/>
              <a:t>percaya</a:t>
            </a:r>
            <a:r>
              <a:rPr lang="en-US" dirty="0"/>
              <a:t> Kitab </a:t>
            </a:r>
            <a:r>
              <a:rPr lang="en-US" dirty="0" err="1"/>
              <a:t>Suci</a:t>
            </a:r>
            <a:r>
              <a:rPr lang="en-US" dirty="0"/>
              <a:t>. </a:t>
            </a:r>
          </a:p>
          <a:p>
            <a:endParaRPr lang="en-US" dirty="0"/>
          </a:p>
          <a:p>
            <a:r>
              <a:rPr lang="en-US" b="1" dirty="0" err="1"/>
              <a:t>Araunah’s</a:t>
            </a:r>
            <a:r>
              <a:rPr lang="en-US" b="1" dirty="0"/>
              <a:t> threshing floor</a:t>
            </a:r>
          </a:p>
          <a:p>
            <a:r>
              <a:rPr lang="en-US" dirty="0"/>
              <a:t>Posted on </a:t>
            </a:r>
            <a:r>
              <a:rPr lang="en-US" dirty="0">
                <a:hlinkClick r:id="rId3" tooltip="7:20 am"/>
              </a:rPr>
              <a:t>August 18, 2010</a:t>
            </a:r>
            <a:r>
              <a:rPr lang="en-US" dirty="0"/>
              <a:t> | </a:t>
            </a:r>
            <a:r>
              <a:rPr lang="en-US" dirty="0">
                <a:hlinkClick r:id="rId4"/>
              </a:rPr>
              <a:t>4 Comments</a:t>
            </a:r>
            <a:r>
              <a:rPr lang="en-US" dirty="0"/>
              <a:t> </a:t>
            </a:r>
          </a:p>
          <a:p>
            <a:r>
              <a:rPr lang="en-US" dirty="0" err="1"/>
              <a:t>Ferrel</a:t>
            </a:r>
            <a:r>
              <a:rPr lang="en-US" dirty="0"/>
              <a:t> Jenkins</a:t>
            </a:r>
          </a:p>
          <a:p>
            <a:r>
              <a:rPr lang="en-US" dirty="0"/>
              <a:t>https://ferrelljenkins.wordpress.com/2010/08/18/araunahs-threshing-floor/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017827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Kita </a:t>
            </a:r>
            <a:r>
              <a:rPr lang="en-US" dirty="0" err="1"/>
              <a:t>sepertinya</a:t>
            </a:r>
            <a:r>
              <a:rPr lang="en-US" dirty="0"/>
              <a:t> </a:t>
            </a:r>
            <a:r>
              <a:rPr lang="en-US" dirty="0" err="1"/>
              <a:t>memahami</a:t>
            </a:r>
            <a:r>
              <a:rPr lang="en-US" dirty="0"/>
              <a:t> </a:t>
            </a:r>
            <a:r>
              <a:rPr lang="en-US" dirty="0" err="1"/>
              <a:t>displin</a:t>
            </a:r>
            <a:r>
              <a:rPr lang="en-US" dirty="0"/>
              <a:t> </a:t>
            </a:r>
            <a:r>
              <a:rPr lang="en-US" dirty="0" err="1"/>
              <a:t>dari</a:t>
            </a:r>
            <a:r>
              <a:rPr lang="en-US" dirty="0"/>
              <a:t> sesame </a:t>
            </a:r>
            <a:r>
              <a:rPr lang="en-US" dirty="0" err="1"/>
              <a:t>manusia</a:t>
            </a:r>
            <a:r>
              <a:rPr lang="en-US" dirty="0"/>
              <a:t> disbanding </a:t>
            </a:r>
            <a:r>
              <a:rPr lang="en-US" dirty="0" err="1"/>
              <a:t>disiplin</a:t>
            </a:r>
            <a:r>
              <a:rPr lang="en-US" dirty="0"/>
              <a:t> </a:t>
            </a:r>
            <a:r>
              <a:rPr lang="en-US" dirty="0" err="1"/>
              <a:t>dari</a:t>
            </a:r>
            <a:r>
              <a:rPr lang="en-US" dirty="0"/>
              <a:t> </a:t>
            </a:r>
            <a:r>
              <a:rPr lang="en-US" dirty="0" err="1"/>
              <a:t>Tuhan</a:t>
            </a:r>
            <a:r>
              <a:rPr lang="en-US" dirty="0"/>
              <a:t>. Kita </a:t>
            </a:r>
            <a:r>
              <a:rPr lang="en-US" dirty="0" err="1"/>
              <a:t>bisa</a:t>
            </a:r>
            <a:r>
              <a:rPr lang="en-US" dirty="0"/>
              <a:t> </a:t>
            </a:r>
            <a:r>
              <a:rPr lang="en-US" dirty="0" err="1"/>
              <a:t>melihat</a:t>
            </a:r>
            <a:r>
              <a:rPr lang="en-US" dirty="0"/>
              <a:t> </a:t>
            </a:r>
            <a:r>
              <a:rPr lang="en-US" dirty="0" err="1"/>
              <a:t>bagaimana</a:t>
            </a:r>
            <a:r>
              <a:rPr lang="en-US" dirty="0"/>
              <a:t> </a:t>
            </a:r>
            <a:r>
              <a:rPr lang="en-US" dirty="0" err="1"/>
              <a:t>berharganya</a:t>
            </a:r>
            <a:r>
              <a:rPr lang="en-US" dirty="0"/>
              <a:t> </a:t>
            </a:r>
            <a:r>
              <a:rPr lang="en-US" dirty="0" err="1"/>
              <a:t>bagi</a:t>
            </a:r>
            <a:r>
              <a:rPr lang="en-US" dirty="0"/>
              <a:t> </a:t>
            </a:r>
            <a:r>
              <a:rPr lang="en-US" dirty="0" err="1"/>
              <a:t>ibu</a:t>
            </a:r>
            <a:r>
              <a:rPr lang="en-US" dirty="0"/>
              <a:t> </a:t>
            </a:r>
            <a:r>
              <a:rPr lang="en-US" dirty="0" err="1"/>
              <a:t>atau</a:t>
            </a:r>
            <a:r>
              <a:rPr lang="en-US" dirty="0"/>
              <a:t> </a:t>
            </a:r>
            <a:r>
              <a:rPr lang="en-US" dirty="0" err="1"/>
              <a:t>bapak</a:t>
            </a:r>
            <a:r>
              <a:rPr lang="en-US" dirty="0"/>
              <a:t> </a:t>
            </a:r>
            <a:r>
              <a:rPr lang="en-US" dirty="0" err="1"/>
              <a:t>untuk</a:t>
            </a:r>
            <a:r>
              <a:rPr lang="en-US" dirty="0"/>
              <a:t> </a:t>
            </a:r>
            <a:r>
              <a:rPr lang="en-US" dirty="0" err="1"/>
              <a:t>mendisplinkan</a:t>
            </a:r>
            <a:r>
              <a:rPr lang="en-US" dirty="0"/>
              <a:t> </a:t>
            </a:r>
            <a:r>
              <a:rPr lang="en-US" dirty="0" err="1"/>
              <a:t>anaknya</a:t>
            </a:r>
            <a:r>
              <a:rPr lang="en-US" dirty="0"/>
              <a:t> – </a:t>
            </a:r>
            <a:r>
              <a:rPr lang="en-US" dirty="0" err="1"/>
              <a:t>itu</a:t>
            </a:r>
            <a:r>
              <a:rPr lang="en-US" dirty="0"/>
              <a:t> </a:t>
            </a:r>
            <a:r>
              <a:rPr lang="en-US" dirty="0" err="1"/>
              <a:t>bentuk</a:t>
            </a:r>
            <a:r>
              <a:rPr lang="en-US" dirty="0"/>
              <a:t> horizontal </a:t>
            </a:r>
            <a:r>
              <a:rPr lang="en-US" dirty="0" err="1"/>
              <a:t>disiplin</a:t>
            </a:r>
            <a:r>
              <a:rPr lang="en-US" dirty="0"/>
              <a:t> </a:t>
            </a:r>
            <a:r>
              <a:rPr lang="en-US" dirty="0" err="1"/>
              <a:t>dari</a:t>
            </a:r>
            <a:r>
              <a:rPr lang="en-US" dirty="0"/>
              <a:t> </a:t>
            </a:r>
            <a:r>
              <a:rPr lang="en-US" dirty="0" err="1"/>
              <a:t>manusia</a:t>
            </a:r>
            <a:r>
              <a:rPr lang="en-US" dirty="0"/>
              <a:t>. </a:t>
            </a:r>
            <a:r>
              <a:rPr lang="en-US" dirty="0" err="1"/>
              <a:t>Namun</a:t>
            </a:r>
            <a:r>
              <a:rPr lang="en-US" dirty="0"/>
              <a:t> </a:t>
            </a:r>
            <a:r>
              <a:rPr lang="en-US" dirty="0" err="1"/>
              <a:t>demikian</a:t>
            </a:r>
            <a:r>
              <a:rPr lang="en-US" dirty="0"/>
              <a:t>, </a:t>
            </a:r>
            <a:r>
              <a:rPr lang="en-US" dirty="0" err="1"/>
              <a:t>kita</a:t>
            </a:r>
            <a:r>
              <a:rPr lang="en-US" dirty="0"/>
              <a:t> </a:t>
            </a:r>
            <a:r>
              <a:rPr lang="en-US" dirty="0" err="1"/>
              <a:t>sepertinya</a:t>
            </a:r>
            <a:r>
              <a:rPr lang="en-US" dirty="0"/>
              <a:t> suit </a:t>
            </a:r>
            <a:r>
              <a:rPr lang="en-US" dirty="0" err="1"/>
              <a:t>untuk</a:t>
            </a:r>
            <a:r>
              <a:rPr lang="en-US" dirty="0"/>
              <a:t> </a:t>
            </a:r>
            <a:r>
              <a:rPr lang="en-US" dirty="0" err="1"/>
              <a:t>mmberikan</a:t>
            </a:r>
            <a:r>
              <a:rPr lang="en-US" dirty="0"/>
              <a:t> </a:t>
            </a:r>
            <a:r>
              <a:rPr lang="en-US" dirty="0" err="1"/>
              <a:t>penghargaan</a:t>
            </a:r>
            <a:r>
              <a:rPr lang="en-US" dirty="0"/>
              <a:t> yang </a:t>
            </a:r>
            <a:r>
              <a:rPr lang="en-US" dirty="0" err="1"/>
              <a:t>sama</a:t>
            </a:r>
            <a:r>
              <a:rPr lang="en-US" dirty="0"/>
              <a:t> </a:t>
            </a:r>
            <a:r>
              <a:rPr lang="en-US" dirty="0" err="1"/>
              <a:t>kepada</a:t>
            </a:r>
            <a:r>
              <a:rPr lang="en-US" dirty="0"/>
              <a:t> </a:t>
            </a:r>
            <a:r>
              <a:rPr lang="en-US" dirty="0" err="1"/>
              <a:t>Tuhan</a:t>
            </a:r>
            <a:r>
              <a:rPr lang="en-US" dirty="0"/>
              <a:t> yang paling </a:t>
            </a:r>
            <a:r>
              <a:rPr lang="en-US" dirty="0" err="1"/>
              <a:t>tahu</a:t>
            </a:r>
            <a:r>
              <a:rPr lang="en-US" dirty="0"/>
              <a:t> </a:t>
            </a:r>
            <a:r>
              <a:rPr lang="en-US" dirty="0" err="1"/>
              <a:t>cara</a:t>
            </a:r>
            <a:r>
              <a:rPr lang="en-US" dirty="0"/>
              <a:t> </a:t>
            </a:r>
            <a:r>
              <a:rPr lang="en-US" dirty="0" err="1"/>
              <a:t>terbaik</a:t>
            </a:r>
            <a:r>
              <a:rPr lang="en-US" dirty="0"/>
              <a:t> </a:t>
            </a:r>
            <a:r>
              <a:rPr lang="en-US" dirty="0" err="1"/>
              <a:t>untuk</a:t>
            </a:r>
            <a:r>
              <a:rPr lang="en-US" dirty="0"/>
              <a:t> </a:t>
            </a:r>
            <a:r>
              <a:rPr lang="en-US" dirty="0" err="1"/>
              <a:t>mendisiplikan</a:t>
            </a:r>
            <a:r>
              <a:rPr lang="en-US" dirty="0"/>
              <a:t> </a:t>
            </a:r>
            <a:r>
              <a:rPr lang="en-US" dirty="0" err="1"/>
              <a:t>kita</a:t>
            </a:r>
            <a:r>
              <a:rPr lang="en-US" dirty="0"/>
              <a:t>!</a:t>
            </a:r>
          </a:p>
        </p:txBody>
      </p:sp>
    </p:spTree>
    <p:extLst>
      <p:ext uri="{BB962C8B-B14F-4D97-AF65-F5344CB8AC3E}">
        <p14:creationId xmlns:p14="http://schemas.microsoft.com/office/powerpoint/2010/main" val="2581429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central to history despite God's discipline.</a:t>
            </a:r>
            <a:r>
              <a:rPr lang="en-SG" dirty="0">
                <a:effectLst/>
              </a:rPr>
              <a:t> </a:t>
            </a:r>
            <a:r>
              <a:rPr lang="en-US" dirty="0"/>
              <a:t>After creating the world</a:t>
            </a:r>
            <a:r>
              <a:rPr lang="en-US" baseline="0" dirty="0"/>
              <a:t> and Eden where people were immortal, God disciplined man in the fall but humans still had longevity of life before the Flood. That longevity will return in the Millennium after the Second Coming of Christ where God's Final Judgment will occur, restoring man's rule in the New Heaven and New Earth. In the middle are kingdoms opposing God—the Kingdom of Nimrod reappearing as the Kingdom of Antichrist in the Tribulation. Even more central is God's judgment at Babel dispersing people, but God's kindness will undo that dispersion in his regathering all who believe in him at the Rapture! At the very heart of history is Jesus, though, preceded by the prophecies of the patriarchs, Law, and prophets and fulfilled in our Church age where we proclaim him among the nations!</a:t>
            </a:r>
            <a:endParaRPr lang="en-US" dirty="0"/>
          </a:p>
          <a:p>
            <a:endParaRPr lang="en-US" dirty="0"/>
          </a:p>
          <a:p>
            <a:r>
              <a:rPr lang="en-US" dirty="0"/>
              <a:t>_____________</a:t>
            </a:r>
          </a:p>
          <a:p>
            <a:endParaRPr lang="en-US" dirty="0"/>
          </a:p>
          <a:p>
            <a:r>
              <a:rPr lang="en-US" b="1" dirty="0"/>
              <a:t>Jesus at the Centre of History</a:t>
            </a:r>
          </a:p>
          <a:p>
            <a:r>
              <a:rPr lang="en-US" dirty="0">
                <a:hlinkClick r:id="rId3"/>
              </a:rPr>
              <a:t>Mike Gascoigne</a:t>
            </a:r>
            <a:endParaRPr lang="en-US" dirty="0"/>
          </a:p>
          <a:p>
            <a:r>
              <a:rPr lang="en-US" b="1" dirty="0"/>
              <a:t>Copyright 2005</a:t>
            </a:r>
          </a:p>
          <a:p>
            <a:r>
              <a:rPr lang="en-US" b="1" dirty="0"/>
              <a:t>http://</a:t>
            </a:r>
            <a:r>
              <a:rPr lang="en-US" b="1" dirty="0" err="1"/>
              <a:t>annomundi.com</a:t>
            </a:r>
            <a:r>
              <a:rPr lang="en-US" b="1" dirty="0"/>
              <a:t>/bible/</a:t>
            </a:r>
            <a:r>
              <a:rPr lang="en-US" b="1" dirty="0" err="1"/>
              <a:t>jesus_centre_of_history.htm</a:t>
            </a:r>
            <a:r>
              <a:rPr lang="en-US" b="1" dirty="0"/>
              <a:t>#</a:t>
            </a:r>
          </a:p>
          <a:p>
            <a:r>
              <a:rPr lang="en-US" b="1" dirty="0"/>
              <a:t>Accessed 24 Dec 2017</a:t>
            </a:r>
          </a:p>
          <a:p>
            <a:endParaRPr lang="en-US" b="1" dirty="0"/>
          </a:p>
          <a:p>
            <a:r>
              <a:rPr lang="en-US" b="1" dirty="0"/>
              <a:t>"After the Fall, things got worse and worse. Jesus came to turn history around, so that the end-time events resemble the events of the ancient world, but in reverse order. For believers, things get better and better, but for unbelievers, it continues to get worse and worse.</a:t>
            </a:r>
          </a:p>
          <a:p>
            <a:r>
              <a:rPr lang="en-US" dirty="0"/>
              <a:t>For a printable version of this time chart in landscape orientation, see the </a:t>
            </a:r>
            <a:r>
              <a:rPr lang="en-US" dirty="0">
                <a:hlinkClick r:id="rId4"/>
              </a:rPr>
              <a:t>Acrobat PDF file (120K)</a:t>
            </a:r>
            <a:r>
              <a:rPr lang="en-US" dirty="0"/>
              <a:t>.</a:t>
            </a:r>
          </a:p>
          <a:p>
            <a:r>
              <a:rPr lang="en-US" b="1" dirty="0"/>
              <a:t>The Ancient World</a:t>
            </a:r>
          </a:p>
          <a:p>
            <a:r>
              <a:rPr lang="en-US" dirty="0"/>
              <a:t>In the beginning, God created a perfect world where there was no death, destruction, or suffering. The first two occupants, Adam and Eve, were to live forever, but only if they were obedient to God. They disobeyed and lost their immortality, but they still lived for a long time, and so did their descendants, almost up to a thousand years. However, successive generations fell into great levels of decadence, with increasing violence, until God destroyed all air-breathing life in a great Flood, except for Noah, his wife, his three sons and their wives, and the animals they brought with them into the Ark. After the Flood, the lifespans of successive generations became shorter and shorter, until they reached the levels they are now, where hardly anyone reaches the age of 100. The shortened lifespan could be the result of exposure to radiation from space, after the collapse of the water vapour canopy, if this is a correct interpretation of the physical causes of the Flood. Alternatively, it could be the consequence of the genetic bottleneck that occurred when the population of the world was reduced to only eight people, and then they began to multiply again.</a:t>
            </a:r>
          </a:p>
          <a:p>
            <a:r>
              <a:rPr lang="en-US" dirty="0"/>
              <a:t>The salutary lesson of the Flood seems to have been lost on the descendants of Noah, who continued to invent new forms of rebellion. They were supposed to multiply and disperse and re-populate the earth, but they remained in Babylon under the dictatorship of Nimrod, and they built a tower as a centre of idolatrous worship. There were some who instigated the rebellion and others who reluctantly endured it, but their personal preferences counted for little because they were under a dictatorship and there was no-one who could stand up to Nimrod. Then the Lord intervened and scattered them, confusing their languages so that they couldn't understand each other, and the dispersal from Babylon became the starting point for the history of the nations as we know them today.</a:t>
            </a:r>
          </a:p>
          <a:p>
            <a:r>
              <a:rPr lang="en-US" dirty="0"/>
              <a:t>The story so far is covered in the first eleven chapters of Genesis, although the supporters of the rebellion were still at war with the surrounding nations during the time of Abraham, when there was the battle of four kings against five (Gen. 14:1-9). This continuing warfare is thought by mythographers (</a:t>
            </a:r>
            <a:r>
              <a:rPr lang="en-US" dirty="0">
                <a:hlinkClick r:id="rId5"/>
              </a:rPr>
              <a:t>1</a:t>
            </a:r>
            <a:r>
              <a:rPr lang="en-US" dirty="0"/>
              <a:t>) to be the historical basis of the Titanic wars of Greek mythology.</a:t>
            </a:r>
          </a:p>
          <a:p>
            <a:r>
              <a:rPr lang="en-US" b="1" dirty="0"/>
              <a:t>From the Patriarchs to the Present Time</a:t>
            </a:r>
          </a:p>
          <a:p>
            <a:r>
              <a:rPr lang="en-US" dirty="0"/>
              <a:t>Most of the Bible, from Genesis 12 onwards, is about the central portion of the time chart which includes Abraham and the patriarchs of Israel, the law and the prophets, the coming of Jesus and the establishment of the early church with the objective to follow the Great Commission to preach the Gospel to all the world. Since that time, the church has followed its Commission with a greater or lesser degree of enthusiasm, and there is a history that leaves much to be desired, but the eventual result is that the Commission has been largely fulfilled, and the Gospel is known with a greater or lesser degree of understanding all over the world. This would have been achieved earlier if the message had not been distorted into all sorts of social and political variants during a long period known as the "dark ages", when the Bible was available only to the privileged clergy and was hidden from the common people. The process of restoration began with the Renaissance and the invention of the printing press, and the Greek New Testament of Erasmus which was distributed to people all over Europe who had sufficient education to read it. Then the Bible, both Old and New Testaments, was translated into English, German and many other languages spoken by the common people, an event that was opposed by the established church and created many martyrs. Nevertheless, the Reformation had become unstoppable and led to a period of world mission, with the result that there is hardly a place in the world where the name of Christ is not known, and the Bible is either found on the open market or is obstructed by governments who fear it. It's hard to obstruct the Gospel these days, because people in the remotest areas of the world can hear it preached on short-wave radio. They can also read the Bible on the Internet, where the infrastructure exists, and it's becoming increasingly difficult for obstructive governments to make excuses to their people, and deny the Internet to those who need it for business purposes. The Gospel is available almost everywhere to people who want to find it, and the enthusiasm is often greatest in the places where it has been obstructed. Jesus didn't say that everybody has to believe the Gospel before he returns. He only said it has to be preached everywhere, and to a large extent, this has been done, so what happens next? </a:t>
            </a:r>
          </a:p>
          <a:p>
            <a:r>
              <a:rPr lang="en-US" b="1" dirty="0"/>
              <a:t>The End Times</a:t>
            </a:r>
          </a:p>
          <a:p>
            <a:r>
              <a:rPr lang="en-US" dirty="0"/>
              <a:t>Jesus is at the centre of history, and the work of salvation is much more than what is anticipated by many Christians who believe that their personal destiny is in a place called "heaven". They only have a vague idea about what happens there, and they possibly imagine that they will sit on a cloud playing a harp for all eternity. They don't make any serious attempt to find out what the Bible teaches about life after death, and instead they tend to emphasise the work of Christ in their lives here and now, as their previously messed up lives are sorted out by their faith in Christ.</a:t>
            </a:r>
          </a:p>
          <a:p>
            <a:r>
              <a:rPr lang="en-US" dirty="0"/>
              <a:t>The term "heaven", in its most general sense in the New Testament, refers to the spiritual state of the believer who dwells in the presence of God. Our actual destination is not in an ethereal vapour-like space in the clouds, but right here on earth. But it won't be the earth as it is now. Instead it will be a new creation, known as the New Heaven and New Earth, with the perfect conditions of Eden fully restored, and with no possibility of getting it messed up because there will be no Devil. </a:t>
            </a:r>
          </a:p>
          <a:p>
            <a:r>
              <a:rPr lang="en-US" dirty="0"/>
              <a:t>The New Heaven and New Earth will not come into existence all at once. Instead, history will be rolled back in stages. There will be a world dictator known as the Antichrist, the New Testament version of Nimrod. But before he begins his reign, there will be the sudden disappearance of Christians from the earth, an event that Jesus compared with the Flood:</a:t>
            </a:r>
          </a:p>
          <a:p>
            <a:r>
              <a:rPr lang="en-US" i="1" dirty="0"/>
              <a:t>But as the days of Noe were, so shall also the coming of the Son of man be. For as in the days that were before the flood they were eating and drinking, marrying and giving in marriage, until the day that Noe entered into the ark, and knew not until the flood came, and took them all away; so shall also the coming of the Son of man be.</a:t>
            </a:r>
            <a:r>
              <a:rPr lang="en-US" dirty="0"/>
              <a:t> (Matt. 24:37-39)</a:t>
            </a:r>
          </a:p>
          <a:p>
            <a:r>
              <a:rPr lang="en-US" dirty="0"/>
              <a:t>The Rapture can be identified in the book of Revelation by the complete absence of the church after the letters to the seven churches are completed in Chapter three. Then in Chapters 4 and 5 there is the vision of heaven and the book with seven seals that only Christ can open. The end-time events, whether good or evil, can only happen by divine permission, and in Chapter 6 we see the four horsemen of the Apocalypse being released upon the world. The first is the Antichrist, riding a white horse, and he is followed by his three companions representing war, famine and death. From that point onwards, the book of Revelation is primarily concerned with the tribulation period until the true Christ appears, riding a white horse in Chapter 19.</a:t>
            </a:r>
          </a:p>
          <a:p>
            <a:r>
              <a:rPr lang="en-US" dirty="0"/>
              <a:t>There are disagreements among theologians about the order of events, with some saying that the rapture comes before the tribulation, and others saying it comes afterwards, and others saying it comes in the middle of the tribulation. My reasons for a pre-tribulation rapture are given in my book </a:t>
            </a:r>
            <a:r>
              <a:rPr lang="en-US" dirty="0">
                <a:hlinkClick r:id="rId6"/>
              </a:rPr>
              <a:t>Impossible Theology: The Christian Evolutionist Dilemma</a:t>
            </a:r>
            <a:r>
              <a:rPr lang="en-US" dirty="0"/>
              <a:t>, but for the purpose of this discussion it is sufficient to have the rapture and tribulation as related events occurring within the same general time period.</a:t>
            </a:r>
          </a:p>
          <a:p>
            <a:r>
              <a:rPr lang="en-US" dirty="0"/>
              <a:t>In the ancient world there was the Flood followed by Nimrod's rebellion, and in the end-time events we have the rapture and the reign of Antichrist. The rebellion of Nimrod came to an end when God scattered the people and confused their languages. The reign of Antichrist will come to an end when Christ returns with his raptured saints and establishes his millennial kingdom.</a:t>
            </a:r>
          </a:p>
          <a:p>
            <a:r>
              <a:rPr lang="en-US" dirty="0"/>
              <a:t>During the millennium there will be a state of near-perfect conditions, where Satan is bound and evil is restrained. Nature will be at peace, and people will live for a long time. </a:t>
            </a:r>
          </a:p>
          <a:p>
            <a:r>
              <a:rPr lang="en-US" i="1" dirty="0"/>
              <a:t>The wolf will live with the lamb, and the leopard will lie down with the young goat; The calf, the young lion, and the fattened calf together; and a little child will lead them. The cow and the bear will graze. Their young ones will lie down together. The lion will eat straw like the ox. The nursing child will play near a cobra’s hole, and the weaned child will put his hand on the viper’s den. They will not hurt nor destroy in all my holy mountain; for the earth will be full of the knowledge of Yahweh, as the waters cover the sea.</a:t>
            </a:r>
            <a:r>
              <a:rPr lang="en-US" dirty="0"/>
              <a:t> (Isaiah 11:6-9, World English Bible (</a:t>
            </a:r>
            <a:r>
              <a:rPr lang="en-US" dirty="0">
                <a:hlinkClick r:id="rId7"/>
              </a:rPr>
              <a:t>2</a:t>
            </a:r>
            <a:r>
              <a:rPr lang="en-US" dirty="0"/>
              <a:t>)).</a:t>
            </a:r>
          </a:p>
          <a:p>
            <a:r>
              <a:rPr lang="en-US" i="1" dirty="0"/>
              <a:t>There shall be no more thence an infant of days, nor an old man that hath not filled his days: for the child shall die an hundred years old; but the sinner being an hundred years old shall be accursed.</a:t>
            </a:r>
            <a:r>
              <a:rPr lang="en-US" dirty="0"/>
              <a:t> (Isaiah 65:20).</a:t>
            </a:r>
          </a:p>
          <a:p>
            <a:r>
              <a:rPr lang="en-US" dirty="0"/>
              <a:t>These conditions can be compared with the pre-Flood world, where people lived for almost a thousand years, and as far as we can tell, both humans and animals were vegetarian. All living creatures were originally given a vegetarian diet:</a:t>
            </a:r>
          </a:p>
          <a:p>
            <a:r>
              <a:rPr lang="en-US" i="1" dirty="0"/>
              <a:t>God created man in his own image... God said, "Behold, I have given you every herb yielding seed, which is on the surface of all the earth, and every tree, which bears fruit yielding seed. It will be your food. To every animal of the earth, and to every bird of the sky, and to everything that creeps on the earth, in which there is life, I have given every green herb for food;" and it was so.</a:t>
            </a:r>
            <a:r>
              <a:rPr lang="en-US" dirty="0"/>
              <a:t> (Gen. 1:27-30, World English Bible).</a:t>
            </a:r>
          </a:p>
          <a:p>
            <a:r>
              <a:rPr lang="en-US" dirty="0"/>
              <a:t>It isn't clear at what point the animals became </a:t>
            </a:r>
            <a:r>
              <a:rPr lang="en-US" dirty="0" err="1"/>
              <a:t>carniverous</a:t>
            </a:r>
            <a:r>
              <a:rPr lang="en-US" dirty="0"/>
              <a:t>, but humans were not specifically permitted to eat meat until after the Flood:</a:t>
            </a:r>
          </a:p>
          <a:p>
            <a:r>
              <a:rPr lang="en-US" i="1" dirty="0"/>
              <a:t>And God blessed Noah and his sons, and said unto them, Be fruitful, and multiply, and replenish the earth. And the fear of you and the dread of you shall be upon every beast of the earth, and upon every fowl of the air, upon all that </a:t>
            </a:r>
            <a:r>
              <a:rPr lang="en-US" i="1" dirty="0" err="1"/>
              <a:t>moveth</a:t>
            </a:r>
            <a:r>
              <a:rPr lang="en-US" i="1" dirty="0"/>
              <a:t> upon the earth, and upon all the fishes of the sea; into your hand are they delivered. Every moving thing that </a:t>
            </a:r>
            <a:r>
              <a:rPr lang="en-US" i="1" dirty="0" err="1"/>
              <a:t>liveth</a:t>
            </a:r>
            <a:r>
              <a:rPr lang="en-US" i="1" dirty="0"/>
              <a:t> shall be meat for you; even as the green herb have I given you all things. But flesh with the life thereof, which is the blood thereof, shall ye not eat.</a:t>
            </a:r>
            <a:r>
              <a:rPr lang="en-US" dirty="0"/>
              <a:t> (Gen. 9:1-4).</a:t>
            </a:r>
          </a:p>
          <a:p>
            <a:r>
              <a:rPr lang="en-US" dirty="0"/>
              <a:t>This passage marks a change in the behaviour of animals, as they began to live in fear of man and his newly </a:t>
            </a:r>
            <a:r>
              <a:rPr lang="en-US" dirty="0" err="1"/>
              <a:t>aquired</a:t>
            </a:r>
            <a:r>
              <a:rPr lang="en-US" dirty="0"/>
              <a:t> </a:t>
            </a:r>
            <a:r>
              <a:rPr lang="en-US" dirty="0" err="1"/>
              <a:t>carniverous</a:t>
            </a:r>
            <a:r>
              <a:rPr lang="en-US" dirty="0"/>
              <a:t> diet. The reasons for the change of diet are not given, but it was probably because of the changed climate of the world, where protein-rich vegetables were no longer available in abundance. In that case, there would be sufficient reason for some of the animals also to become </a:t>
            </a:r>
            <a:r>
              <a:rPr lang="en-US" dirty="0" err="1"/>
              <a:t>carniverous</a:t>
            </a:r>
            <a:r>
              <a:rPr lang="en-US" dirty="0"/>
              <a:t>, and if this is the point where they abandoned their vegetarian diet, it means there was peace among the animals during the entire pre-Flood period.</a:t>
            </a:r>
          </a:p>
          <a:p>
            <a:r>
              <a:rPr lang="en-US" dirty="0"/>
              <a:t>Taking all this together, we have peace among the animals, and great longevity among humans, so that the pre-Flood period can be compared with the millennium. Christ comes and overthrows the Antichrist, establishing his millennial kingdom and restoring the world to the pre-Flood conditions, but the work of restoration is not yet finished.</a:t>
            </a:r>
          </a:p>
          <a:p>
            <a:r>
              <a:rPr lang="en-US" dirty="0"/>
              <a:t>At the end of the millennium, Satan is loosed from his pit and leads the nations in rebellion against Christ and his saints, but is defeated and thrown into the lake of fire, and then there is the resurrection of unbelievers for the Final Judgement (Rev. 20:7-15).</a:t>
            </a:r>
          </a:p>
          <a:p>
            <a:r>
              <a:rPr lang="en-US" dirty="0"/>
              <a:t>At this point the problem of sin has been finally dealt with, and it is time to create a New Heaven and New Earth, and a New Jerusalem where there is the Tree of Life. The conditions of Eden are fully restored and the saints will live there with Christ for ever. (Rev. 21 and 22).</a:t>
            </a:r>
          </a:p>
          <a:p>
            <a:r>
              <a:rPr lang="en-US" dirty="0"/>
              <a:t>The entire scenario shows the justice and mercy of God, who created the world in a state of perfection, but with the opportunity for evil to proliferate. He then deals with Satan and his followers, the perpetrators of evil, in the presence of all the angels, and restores the world to its perfect state. This time there will be no Satan to mess it up, and the perfect world will continue for ever.</a:t>
            </a:r>
          </a:p>
          <a:p>
            <a:r>
              <a:rPr lang="en-US" dirty="0"/>
              <a:t>So we see that the hope of the believer is not to sit on a cloud for all eternity playing a harp, a prospect that seems utterly unappealing. The purpose of the resurrection is to return us to this world and see it restored to perfection. Christ is at the centre of history, and his crucifixion and resurrection marks the point where the errors of history are rolled backwards, in the reverse order in which they occurred. We are presently in a transition period known as the "Church Age", where the Gospel is to be preached to all the world, and then Christ will return, and we have to be ready because he will come at a time when we do not expect him.</a:t>
            </a:r>
          </a:p>
          <a:p>
            <a:r>
              <a:rPr lang="en-US" b="1" dirty="0"/>
              <a:t>Notes and References</a:t>
            </a:r>
          </a:p>
          <a:p>
            <a:r>
              <a:rPr lang="en-US" dirty="0"/>
              <a:t>1. See for example: Bryant, J., </a:t>
            </a:r>
            <a:r>
              <a:rPr lang="en-US" dirty="0">
                <a:hlinkClick r:id="rId8"/>
              </a:rPr>
              <a:t>A New System or an Analysis of Ancient Mythology</a:t>
            </a:r>
            <a:r>
              <a:rPr lang="en-US" dirty="0"/>
              <a:t>, 3rd edition, 1807. The war at the time of Abraham is described in vol.6, pp.189-208, </a:t>
            </a:r>
            <a:r>
              <a:rPr lang="en-US" i="1" dirty="0"/>
              <a:t>Some Farther Account of the Arabians who Resided in Egypt</a:t>
            </a:r>
            <a:r>
              <a:rPr lang="en-US" dirty="0"/>
              <a:t>. This section is only in the 6-volume edition, not the earlier 3-volume edition published in 1776. Mythography is the practice of relating mythology to real historical events, and is sometimes known as </a:t>
            </a:r>
            <a:r>
              <a:rPr lang="en-US" i="1" dirty="0"/>
              <a:t>Euhemerism</a:t>
            </a:r>
            <a:r>
              <a:rPr lang="en-US" dirty="0"/>
              <a:t>, based on the philosopher </a:t>
            </a:r>
            <a:r>
              <a:rPr lang="en-US" dirty="0" err="1"/>
              <a:t>Euhemerus</a:t>
            </a:r>
            <a:r>
              <a:rPr lang="en-US" dirty="0"/>
              <a:t> who believed that all the gods were deified kings.</a:t>
            </a:r>
          </a:p>
          <a:p>
            <a:r>
              <a:rPr lang="en-US" dirty="0"/>
              <a:t>2. I have used the </a:t>
            </a:r>
            <a:r>
              <a:rPr lang="en-US" dirty="0">
                <a:hlinkClick r:id="rId7"/>
              </a:rPr>
              <a:t>World English Bible</a:t>
            </a:r>
            <a:r>
              <a:rPr lang="en-US" dirty="0"/>
              <a:t> on some occasions where the antiquated language of the King James </a:t>
            </a:r>
            <a:r>
              <a:rPr lang="en-US" dirty="0" err="1"/>
              <a:t>Authorised</a:t>
            </a:r>
            <a:r>
              <a:rPr lang="en-US" dirty="0"/>
              <a:t> Version might not make sense to modern readers."</a:t>
            </a:r>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t>Maka</a:t>
            </a:r>
            <a:r>
              <a:rPr lang="en-US" dirty="0"/>
              <a:t>, </a:t>
            </a:r>
            <a:r>
              <a:rPr lang="en-US" dirty="0" err="1"/>
              <a:t>kebaikan</a:t>
            </a:r>
            <a:r>
              <a:rPr lang="en-US" dirty="0"/>
              <a:t> </a:t>
            </a:r>
            <a:r>
              <a:rPr lang="en-US" dirty="0" err="1"/>
              <a:t>Tuhan</a:t>
            </a:r>
            <a:r>
              <a:rPr lang="en-US" dirty="0"/>
              <a:t> </a:t>
            </a:r>
            <a:r>
              <a:rPr lang="en-US" dirty="0" err="1"/>
              <a:t>memberikan</a:t>
            </a:r>
            <a:r>
              <a:rPr lang="en-US" dirty="0"/>
              <a:t> </a:t>
            </a:r>
            <a:r>
              <a:rPr lang="en-US" dirty="0" err="1"/>
              <a:t>kita</a:t>
            </a:r>
            <a:r>
              <a:rPr lang="en-US" dirty="0"/>
              <a:t> </a:t>
            </a:r>
            <a:r>
              <a:rPr lang="en-US" dirty="0" err="1"/>
              <a:t>pemimpinan</a:t>
            </a:r>
            <a:r>
              <a:rPr lang="en-US" dirty="0"/>
              <a:t> dan </a:t>
            </a:r>
            <a:r>
              <a:rPr lang="en-US" dirty="0" err="1"/>
              <a:t>disiplin</a:t>
            </a:r>
            <a:r>
              <a:rPr lang="en-US" dirty="0"/>
              <a:t> </a:t>
            </a:r>
            <a:r>
              <a:rPr lang="en-US" dirty="0" err="1"/>
              <a:t>seperti</a:t>
            </a:r>
            <a:r>
              <a:rPr lang="en-US" dirty="0"/>
              <a:t> yang </a:t>
            </a:r>
            <a:r>
              <a:rPr lang="en-US" dirty="0" err="1"/>
              <a:t>dia</a:t>
            </a:r>
            <a:r>
              <a:rPr lang="en-US" dirty="0"/>
              <a:t> </a:t>
            </a:r>
            <a:r>
              <a:rPr lang="en-US" dirty="0" err="1"/>
              <a:t>lakukan</a:t>
            </a:r>
            <a:r>
              <a:rPr lang="en-US" dirty="0"/>
              <a:t> </a:t>
            </a:r>
            <a:r>
              <a:rPr lang="en-US" dirty="0" err="1"/>
              <a:t>kepada</a:t>
            </a:r>
            <a:r>
              <a:rPr lang="en-US" dirty="0"/>
              <a:t> Israel dan </a:t>
            </a:r>
            <a:r>
              <a:rPr lang="en-US" dirty="0" err="1"/>
              <a:t>Daud</a:t>
            </a:r>
            <a:r>
              <a:rPr lang="en-US" dirty="0"/>
              <a:t>. </a:t>
            </a:r>
            <a:r>
              <a:rPr lang="en-US" dirty="0" err="1"/>
              <a:t>Namun</a:t>
            </a:r>
            <a:r>
              <a:rPr lang="en-US" dirty="0"/>
              <a:t> </a:t>
            </a:r>
            <a:r>
              <a:rPr lang="en-US" dirty="0" err="1"/>
              <a:t>bagaiman</a:t>
            </a:r>
            <a:r>
              <a:rPr lang="en-US" dirty="0"/>
              <a:t> </a:t>
            </a:r>
            <a:r>
              <a:rPr lang="en-US" dirty="0" err="1"/>
              <a:t>semua</a:t>
            </a:r>
            <a:r>
              <a:rPr lang="en-US" dirty="0"/>
              <a:t> </a:t>
            </a:r>
            <a:r>
              <a:rPr lang="en-US" dirty="0" err="1"/>
              <a:t>kebaikan</a:t>
            </a:r>
            <a:r>
              <a:rPr lang="en-US" dirty="0"/>
              <a:t> </a:t>
            </a:r>
            <a:r>
              <a:rPr lang="en-US" dirty="0" err="1"/>
              <a:t>itu</a:t>
            </a:r>
            <a:r>
              <a:rPr lang="en-US" dirty="0"/>
              <a:t> </a:t>
            </a:r>
            <a:r>
              <a:rPr lang="en-US" dirty="0" err="1"/>
              <a:t>kepada</a:t>
            </a:r>
            <a:r>
              <a:rPr lang="en-US" dirty="0"/>
              <a:t> </a:t>
            </a:r>
            <a:r>
              <a:rPr lang="en-US" dirty="0" err="1"/>
              <a:t>Daud</a:t>
            </a:r>
            <a:r>
              <a:rPr lang="en-US" dirty="0"/>
              <a:t> dan </a:t>
            </a:r>
            <a:r>
              <a:rPr lang="en-US" dirty="0" err="1"/>
              <a:t>dari</a:t>
            </a:r>
            <a:r>
              <a:rPr lang="en-US" dirty="0"/>
              <a:t> </a:t>
            </a:r>
            <a:r>
              <a:rPr lang="en-US" dirty="0" err="1"/>
              <a:t>Daud</a:t>
            </a:r>
            <a:r>
              <a:rPr lang="en-US" dirty="0"/>
              <a:t> </a:t>
            </a:r>
            <a:r>
              <a:rPr lang="en-US" dirty="0" err="1"/>
              <a:t>berkaitan</a:t>
            </a:r>
            <a:r>
              <a:rPr lang="en-US" dirty="0"/>
              <a:t> </a:t>
            </a:r>
            <a:r>
              <a:rPr lang="en-US" dirty="0" err="1"/>
              <a:t>dengan</a:t>
            </a:r>
            <a:r>
              <a:rPr lang="en-US" dirty="0"/>
              <a:t> </a:t>
            </a:r>
            <a:r>
              <a:rPr lang="en-US" dirty="0" err="1"/>
              <a:t>Yesus</a:t>
            </a:r>
            <a:r>
              <a:rPr lang="en-US" dirty="0"/>
              <a:t>? </a:t>
            </a:r>
            <a:r>
              <a:rPr lang="en-US" dirty="0" err="1"/>
              <a:t>Menghubungkan</a:t>
            </a:r>
            <a:r>
              <a:rPr lang="en-US" dirty="0"/>
              <a:t> </a:t>
            </a:r>
            <a:r>
              <a:rPr lang="en-US" dirty="0" err="1"/>
              <a:t>titik-titik</a:t>
            </a:r>
            <a:r>
              <a:rPr lang="en-US" dirty="0"/>
              <a:t> </a:t>
            </a:r>
            <a:r>
              <a:rPr lang="en-US" dirty="0" err="1"/>
              <a:t>antara</a:t>
            </a:r>
            <a:r>
              <a:rPr lang="en-US" dirty="0"/>
              <a:t> </a:t>
            </a:r>
            <a:r>
              <a:rPr lang="en-US" dirty="0" err="1"/>
              <a:t>Perjanjian</a:t>
            </a:r>
            <a:r>
              <a:rPr lang="en-US" dirty="0"/>
              <a:t> lama dan </a:t>
            </a:r>
            <a:r>
              <a:rPr lang="en-US" dirty="0" err="1"/>
              <a:t>Perjanjian</a:t>
            </a:r>
            <a:r>
              <a:rPr lang="en-US" dirty="0"/>
              <a:t> </a:t>
            </a:r>
            <a:r>
              <a:rPr lang="en-US" dirty="0" err="1"/>
              <a:t>baru</a:t>
            </a:r>
            <a:r>
              <a:rPr lang="en-US" dirty="0"/>
              <a:t>, </a:t>
            </a:r>
            <a:r>
              <a:rPr lang="en-US" dirty="0" err="1"/>
              <a:t>kita</a:t>
            </a:r>
            <a:r>
              <a:rPr lang="en-US" dirty="0"/>
              <a:t> </a:t>
            </a:r>
            <a:r>
              <a:rPr lang="en-US" dirty="0" err="1"/>
              <a:t>bisa</a:t>
            </a:r>
            <a:r>
              <a:rPr lang="en-US" dirty="0"/>
              <a:t> </a:t>
            </a:r>
            <a:r>
              <a:rPr lang="en-US" dirty="0" err="1"/>
              <a:t>melihat</a:t>
            </a:r>
            <a:r>
              <a:rPr lang="en-US" dirty="0"/>
              <a:t>… (</a:t>
            </a:r>
            <a:r>
              <a:rPr lang="en-US" dirty="0" err="1"/>
              <a:t>Kebaikan</a:t>
            </a:r>
            <a:r>
              <a:rPr lang="en-US" dirty="0"/>
              <a:t> </a:t>
            </a:r>
            <a:r>
              <a:rPr lang="en-US" dirty="0" err="1"/>
              <a:t>Tuhan</a:t>
            </a:r>
            <a:r>
              <a:rPr lang="en-US" dirty="0"/>
              <a:t> pada </a:t>
            </a:r>
            <a:r>
              <a:rPr lang="en-US" dirty="0" err="1"/>
              <a:t>Daud</a:t>
            </a:r>
            <a:r>
              <a:rPr lang="en-US" dirty="0"/>
              <a:t> </a:t>
            </a:r>
            <a:r>
              <a:rPr lang="en-US" dirty="0" err="1"/>
              <a:t>mebgingatkan</a:t>
            </a:r>
            <a:r>
              <a:rPr lang="en-US" dirty="0"/>
              <a:t> </a:t>
            </a:r>
            <a:r>
              <a:rPr lang="en-US" dirty="0" err="1"/>
              <a:t>kebaikan</a:t>
            </a:r>
            <a:r>
              <a:rPr lang="en-US" dirty="0"/>
              <a:t> </a:t>
            </a:r>
            <a:r>
              <a:rPr lang="en-US" dirty="0" err="1"/>
              <a:t>Tuhan</a:t>
            </a:r>
            <a:r>
              <a:rPr lang="en-US" dirty="0"/>
              <a:t> pada </a:t>
            </a:r>
            <a:r>
              <a:rPr lang="en-US" dirty="0" err="1"/>
              <a:t>kita</a:t>
            </a:r>
            <a:r>
              <a:rPr lang="en-US" dirty="0"/>
              <a:t> </a:t>
            </a:r>
            <a:r>
              <a:rPr lang="en-US" dirty="0" err="1"/>
              <a:t>melalui</a:t>
            </a:r>
            <a:r>
              <a:rPr lang="en-US" dirty="0"/>
              <a:t> </a:t>
            </a:r>
            <a:r>
              <a:rPr lang="en-US" dirty="0" err="1"/>
              <a:t>Yesus</a:t>
            </a:r>
            <a:r>
              <a:rPr lang="en-US" dirty="0"/>
              <a:t>). (Banyak </a:t>
            </a:r>
            <a:r>
              <a:rPr lang="en-US" dirty="0" err="1"/>
              <a:t>kualitas</a:t>
            </a:r>
            <a:r>
              <a:rPr lang="en-US" dirty="0"/>
              <a:t> </a:t>
            </a:r>
            <a:r>
              <a:rPr lang="en-US" dirty="0" err="1"/>
              <a:t>dari</a:t>
            </a:r>
            <a:r>
              <a:rPr lang="en-US" dirty="0"/>
              <a:t> </a:t>
            </a:r>
            <a:r>
              <a:rPr lang="en-US" dirty="0" err="1"/>
              <a:t>Daud</a:t>
            </a:r>
            <a:r>
              <a:rPr lang="en-US" dirty="0"/>
              <a:t> juga </a:t>
            </a:r>
            <a:r>
              <a:rPr lang="en-US" dirty="0" err="1"/>
              <a:t>merupakan</a:t>
            </a:r>
            <a:r>
              <a:rPr lang="en-US" dirty="0"/>
              <a:t> </a:t>
            </a:r>
            <a:r>
              <a:rPr lang="en-US" dirty="0" err="1"/>
              <a:t>kualitas</a:t>
            </a:r>
            <a:r>
              <a:rPr lang="en-US" dirty="0"/>
              <a:t> </a:t>
            </a:r>
            <a:r>
              <a:rPr lang="en-US" dirty="0" err="1"/>
              <a:t>dari</a:t>
            </a:r>
            <a:r>
              <a:rPr lang="en-US" dirty="0"/>
              <a:t> </a:t>
            </a:r>
            <a:r>
              <a:rPr lang="en-US" dirty="0" err="1"/>
              <a:t>Yesus</a:t>
            </a:r>
            <a:r>
              <a:rPr lang="en-US" dirty="0"/>
              <a:t>).</a:t>
            </a:r>
            <a:r>
              <a:rPr lang="en-SG" dirty="0">
                <a:effectLst/>
              </a:rPr>
              <a:t> </a:t>
            </a:r>
            <a:endParaRPr lang="en-US" dirty="0"/>
          </a:p>
          <a:p>
            <a:endParaRPr lang="en-US" dirty="0"/>
          </a:p>
          <a:p>
            <a:endParaRPr lang="en-US" dirty="0"/>
          </a:p>
        </p:txBody>
      </p:sp>
    </p:spTree>
    <p:extLst>
      <p:ext uri="{BB962C8B-B14F-4D97-AF65-F5344CB8AC3E}">
        <p14:creationId xmlns:p14="http://schemas.microsoft.com/office/powerpoint/2010/main" val="39067749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35852200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1371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67134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373629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err="1">
                <a:solidFill>
                  <a:schemeClr val="tx1"/>
                </a:solidFill>
                <a:effectLst/>
                <a:latin typeface="Arial" pitchFamily="-111" charset="0"/>
                <a:ea typeface="ＭＳ Ｐゴシック" pitchFamily="-112" charset="-128"/>
              </a:rPr>
              <a:t>Tuhan</a:t>
            </a:r>
            <a:r>
              <a:rPr lang="en-US" sz="1200" kern="1200" dirty="0">
                <a:solidFill>
                  <a:schemeClr val="tx1"/>
                </a:solidFill>
                <a:effectLst/>
                <a:latin typeface="Arial" pitchFamily="-111" charset="0"/>
                <a:ea typeface="ＭＳ Ｐゴシック" pitchFamily="-112" charset="-128"/>
              </a:rPr>
              <a:t> Allah </a:t>
            </a:r>
            <a:r>
              <a:rPr lang="en-US" sz="1200" kern="1200" dirty="0" err="1">
                <a:solidFill>
                  <a:schemeClr val="tx1"/>
                </a:solidFill>
                <a:effectLst/>
                <a:latin typeface="Arial" pitchFamily="-111" charset="0"/>
                <a:ea typeface="ＭＳ Ｐゴシック" pitchFamily="-112" charset="-128"/>
              </a:rPr>
              <a:t>memberikan</a:t>
            </a:r>
            <a:r>
              <a:rPr lang="en-US" sz="1200" kern="1200" dirty="0">
                <a:solidFill>
                  <a:schemeClr val="tx1"/>
                </a:solidFill>
                <a:effectLst/>
                <a:latin typeface="Arial" pitchFamily="-111" charset="0"/>
                <a:ea typeface="ＭＳ Ｐゴシック" pitchFamily="-112" charset="-128"/>
              </a:rPr>
              <a:t> </a:t>
            </a:r>
            <a:r>
              <a:rPr lang="en-US" sz="1200" kern="1200" dirty="0" err="1">
                <a:solidFill>
                  <a:schemeClr val="tx1"/>
                </a:solidFill>
                <a:effectLst/>
                <a:latin typeface="Arial" pitchFamily="-111" charset="0"/>
                <a:ea typeface="ＭＳ Ｐゴシック" pitchFamily="-112" charset="-128"/>
              </a:rPr>
              <a:t>kita</a:t>
            </a:r>
            <a:r>
              <a:rPr lang="en-US" sz="1200" kern="1200" dirty="0">
                <a:solidFill>
                  <a:schemeClr val="tx1"/>
                </a:solidFill>
                <a:effectLst/>
                <a:latin typeface="Arial" pitchFamily="-111" charset="0"/>
                <a:ea typeface="ＭＳ Ｐゴシック" pitchFamily="-112" charset="-128"/>
              </a:rPr>
              <a:t> raja </a:t>
            </a:r>
            <a:r>
              <a:rPr lang="en-US" sz="1200" kern="1200" dirty="0" err="1">
                <a:solidFill>
                  <a:schemeClr val="tx1"/>
                </a:solidFill>
                <a:effectLst/>
                <a:latin typeface="Arial" pitchFamily="-111" charset="0"/>
                <a:ea typeface="ＭＳ Ｐゴシック" pitchFamily="-112" charset="-128"/>
              </a:rPr>
              <a:t>pilihanNYA</a:t>
            </a:r>
            <a:r>
              <a:rPr lang="en-US" sz="1200" kern="1200" dirty="0">
                <a:solidFill>
                  <a:schemeClr val="tx1"/>
                </a:solidFill>
                <a:effectLst/>
                <a:latin typeface="Arial" pitchFamily="-111" charset="0"/>
                <a:ea typeface="ＭＳ Ｐゴシック" pitchFamily="-112" charset="-128"/>
              </a:rPr>
              <a:t> </a:t>
            </a:r>
            <a:r>
              <a:rPr lang="en-US" sz="1200" kern="1200" dirty="0" err="1">
                <a:solidFill>
                  <a:schemeClr val="tx1"/>
                </a:solidFill>
                <a:effectLst/>
                <a:latin typeface="Arial" pitchFamily="-111" charset="0"/>
                <a:ea typeface="ＭＳ Ｐゴシック" pitchFamily="-112" charset="-128"/>
              </a:rPr>
              <a:t>untuk</a:t>
            </a:r>
            <a:r>
              <a:rPr lang="en-US" sz="1200" kern="1200" dirty="0">
                <a:solidFill>
                  <a:schemeClr val="tx1"/>
                </a:solidFill>
                <a:effectLst/>
                <a:latin typeface="Arial" pitchFamily="-111" charset="0"/>
                <a:ea typeface="ＭＳ Ｐゴシック" pitchFamily="-112" charset="-128"/>
              </a:rPr>
              <a:t> </a:t>
            </a:r>
            <a:r>
              <a:rPr lang="en-US" sz="1200" kern="1200" dirty="0" err="1">
                <a:solidFill>
                  <a:schemeClr val="tx1"/>
                </a:solidFill>
                <a:effectLst/>
                <a:latin typeface="Arial" pitchFamily="-111" charset="0"/>
                <a:ea typeface="ＭＳ Ｐゴシック" pitchFamily="-112" charset="-128"/>
              </a:rPr>
              <a:t>kita</a:t>
            </a:r>
            <a:r>
              <a:rPr lang="en-US" sz="1200" kern="1200" dirty="0">
                <a:solidFill>
                  <a:schemeClr val="tx1"/>
                </a:solidFill>
                <a:effectLst/>
                <a:latin typeface="Arial" pitchFamily="-111" charset="0"/>
                <a:ea typeface="ＭＳ Ｐゴシック" pitchFamily="-112" charset="-128"/>
              </a:rPr>
              <a:t> </a:t>
            </a:r>
            <a:r>
              <a:rPr lang="en-US" sz="1200" kern="1200" dirty="0" err="1">
                <a:solidFill>
                  <a:schemeClr val="tx1"/>
                </a:solidFill>
                <a:effectLst/>
                <a:latin typeface="Arial" pitchFamily="-111" charset="0"/>
                <a:ea typeface="ＭＳ Ｐゴシック" pitchFamily="-112" charset="-128"/>
              </a:rPr>
              <a:t>ikuti</a:t>
            </a:r>
            <a:endParaRPr lang="en-US" dirty="0"/>
          </a:p>
        </p:txBody>
      </p:sp>
    </p:spTree>
    <p:extLst>
      <p:ext uri="{BB962C8B-B14F-4D97-AF65-F5344CB8AC3E}">
        <p14:creationId xmlns:p14="http://schemas.microsoft.com/office/powerpoint/2010/main" val="14253587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extLst>
      <p:ext uri="{BB962C8B-B14F-4D97-AF65-F5344CB8AC3E}">
        <p14:creationId xmlns:p14="http://schemas.microsoft.com/office/powerpoint/2010/main" val="40583789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Allah </a:t>
            </a:r>
            <a:r>
              <a:rPr lang="en-US" dirty="0" err="1"/>
              <a:t>Bapa</a:t>
            </a:r>
            <a:r>
              <a:rPr lang="en-US" dirty="0"/>
              <a:t> </a:t>
            </a:r>
            <a:r>
              <a:rPr lang="en-US" dirty="0" err="1"/>
              <a:t>memberikan</a:t>
            </a:r>
            <a:r>
              <a:rPr lang="en-US" dirty="0"/>
              <a:t> </a:t>
            </a:r>
            <a:r>
              <a:rPr lang="en-US" dirty="0" err="1"/>
              <a:t>kita</a:t>
            </a:r>
            <a:r>
              <a:rPr lang="en-US" dirty="0"/>
              <a:t> raja yang </a:t>
            </a:r>
            <a:r>
              <a:rPr lang="en-US" dirty="0" err="1"/>
              <a:t>dipilihNYA</a:t>
            </a:r>
            <a:r>
              <a:rPr lang="en-US" dirty="0"/>
              <a:t> </a:t>
            </a:r>
            <a:r>
              <a:rPr lang="en-US" dirty="0" err="1"/>
              <a:t>untu</a:t>
            </a:r>
            <a:r>
              <a:rPr lang="en-US" dirty="0"/>
              <a:t> </a:t>
            </a:r>
            <a:r>
              <a:rPr lang="en-US" dirty="0" err="1"/>
              <a:t>kita</a:t>
            </a:r>
            <a:r>
              <a:rPr lang="en-US" dirty="0"/>
              <a:t> </a:t>
            </a:r>
            <a:r>
              <a:rPr lang="en-US" dirty="0" err="1"/>
              <a:t>ikuti</a:t>
            </a:r>
            <a:r>
              <a:rPr lang="en-US" dirty="0"/>
              <a:t>.</a:t>
            </a:r>
          </a:p>
        </p:txBody>
      </p:sp>
    </p:spTree>
    <p:extLst>
      <p:ext uri="{BB962C8B-B14F-4D97-AF65-F5344CB8AC3E}">
        <p14:creationId xmlns:p14="http://schemas.microsoft.com/office/powerpoint/2010/main" val="10031791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26776789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extLst>
      <p:ext uri="{BB962C8B-B14F-4D97-AF65-F5344CB8AC3E}">
        <p14:creationId xmlns:p14="http://schemas.microsoft.com/office/powerpoint/2010/main" val="27116584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6804806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err="1"/>
              <a:t>Bahkan</a:t>
            </a:r>
            <a:r>
              <a:rPr lang="en-US" b="0" dirty="0"/>
              <a:t> di </a:t>
            </a:r>
            <a:r>
              <a:rPr lang="en-US" b="0" dirty="0" err="1"/>
              <a:t>Betlehem</a:t>
            </a:r>
            <a:r>
              <a:rPr lang="en-US" b="0" dirty="0"/>
              <a:t> </a:t>
            </a:r>
            <a:r>
              <a:rPr lang="en-US" b="0" dirty="0" err="1"/>
              <a:t>sendiri</a:t>
            </a:r>
            <a:r>
              <a:rPr lang="en-US" b="0" dirty="0"/>
              <a:t>, </a:t>
            </a:r>
            <a:r>
              <a:rPr lang="en-US" b="0" dirty="0" err="1"/>
              <a:t>Gereja</a:t>
            </a:r>
            <a:r>
              <a:rPr lang="en-US" b="0" dirty="0"/>
              <a:t> </a:t>
            </a:r>
            <a:r>
              <a:rPr lang="en-US" b="0" dirty="0" err="1"/>
              <a:t>Baptis</a:t>
            </a:r>
            <a:r>
              <a:rPr lang="en-US" b="0" dirty="0"/>
              <a:t> yang </a:t>
            </a:r>
            <a:r>
              <a:rPr lang="en-US" b="0" dirty="0" err="1"/>
              <a:t>mendukung</a:t>
            </a:r>
            <a:r>
              <a:rPr lang="en-US" b="0" dirty="0"/>
              <a:t> Israel </a:t>
            </a:r>
            <a:r>
              <a:rPr lang="en-US" b="0" dirty="0" err="1"/>
              <a:t>disulitkan</a:t>
            </a:r>
            <a:r>
              <a:rPr lang="en-US" b="0" dirty="0"/>
              <a:t> oleh </a:t>
            </a:r>
            <a:r>
              <a:rPr lang="en-US" b="0" dirty="0" err="1"/>
              <a:t>pemerintahan</a:t>
            </a:r>
            <a:r>
              <a:rPr lang="en-US" b="0" dirty="0"/>
              <a:t> </a:t>
            </a:r>
            <a:r>
              <a:rPr lang="en-US" b="0" dirty="0" err="1"/>
              <a:t>Palestina</a:t>
            </a:r>
            <a:r>
              <a:rPr lang="en-US" b="0" dirty="0"/>
              <a:t>.</a:t>
            </a:r>
          </a:p>
          <a:p>
            <a:r>
              <a:rPr lang="en-US" b="0" dirty="0" err="1"/>
              <a:t>Gereja</a:t>
            </a:r>
            <a:r>
              <a:rPr lang="en-US" b="0" dirty="0"/>
              <a:t> </a:t>
            </a:r>
            <a:r>
              <a:rPr lang="en-US" b="0" dirty="0" err="1"/>
              <a:t>Baptis</a:t>
            </a:r>
            <a:r>
              <a:rPr lang="en-US" b="0" dirty="0"/>
              <a:t> </a:t>
            </a:r>
            <a:r>
              <a:rPr lang="en-US" b="0" dirty="0" err="1"/>
              <a:t>pertama</a:t>
            </a:r>
            <a:r>
              <a:rPr lang="en-US" b="0" dirty="0"/>
              <a:t> di </a:t>
            </a:r>
            <a:r>
              <a:rPr lang="en-US" b="0" dirty="0" err="1"/>
              <a:t>Betlehem</a:t>
            </a:r>
            <a:r>
              <a:rPr lang="en-US" b="0" dirty="0"/>
              <a:t>. </a:t>
            </a:r>
          </a:p>
          <a:p>
            <a:r>
              <a:rPr lang="en-US" b="0" i="1" dirty="0"/>
              <a:t>“ </a:t>
            </a:r>
            <a:r>
              <a:rPr lang="en-US" b="0" i="1" dirty="0" err="1"/>
              <a:t>telah</a:t>
            </a:r>
            <a:r>
              <a:rPr lang="en-US" b="0" i="1" dirty="0"/>
              <a:t> </a:t>
            </a:r>
            <a:r>
              <a:rPr lang="en-US" b="0" i="1" dirty="0" err="1"/>
              <a:t>dikatakan</a:t>
            </a:r>
            <a:r>
              <a:rPr lang="en-US" b="0" i="1" dirty="0"/>
              <a:t> </a:t>
            </a:r>
            <a:r>
              <a:rPr lang="en-US" b="0" i="1" dirty="0" err="1"/>
              <a:t>bahwa</a:t>
            </a:r>
            <a:r>
              <a:rPr lang="en-US" b="0" i="1" dirty="0"/>
              <a:t> </a:t>
            </a:r>
            <a:r>
              <a:rPr lang="en-US" b="0" i="1" dirty="0" err="1"/>
              <a:t>penguasa</a:t>
            </a:r>
            <a:r>
              <a:rPr lang="en-US" b="0" i="1" dirty="0"/>
              <a:t> </a:t>
            </a:r>
            <a:r>
              <a:rPr lang="en-US" b="0" i="1" dirty="0" err="1"/>
              <a:t>Palestina</a:t>
            </a:r>
            <a:r>
              <a:rPr lang="en-US" b="0" i="1" dirty="0"/>
              <a:t> </a:t>
            </a:r>
            <a:r>
              <a:rPr lang="en-US" b="0" i="1" dirty="0" err="1"/>
              <a:t>tidak</a:t>
            </a:r>
            <a:r>
              <a:rPr lang="en-US" b="0" i="1" dirty="0"/>
              <a:t> </a:t>
            </a:r>
            <a:r>
              <a:rPr lang="en-US" b="0" i="1" dirty="0" err="1"/>
              <a:t>lagi</a:t>
            </a:r>
            <a:r>
              <a:rPr lang="en-US" b="0" i="1" dirty="0"/>
              <a:t> </a:t>
            </a:r>
            <a:r>
              <a:rPr lang="en-US" b="0" i="1" dirty="0" err="1"/>
              <a:t>mempertimbangkan</a:t>
            </a:r>
            <a:r>
              <a:rPr lang="en-US" b="0" i="1" dirty="0"/>
              <a:t> </a:t>
            </a:r>
            <a:r>
              <a:rPr lang="en-US" b="0" i="1" dirty="0" err="1"/>
              <a:t>secara</a:t>
            </a:r>
            <a:r>
              <a:rPr lang="en-US" b="0" i="1" dirty="0"/>
              <a:t> legal dan </a:t>
            </a:r>
            <a:r>
              <a:rPr lang="en-US" b="0" i="1" dirty="0" err="1"/>
              <a:t>tidak</a:t>
            </a:r>
            <a:r>
              <a:rPr lang="en-US" b="0" i="1" dirty="0"/>
              <a:t> </a:t>
            </a:r>
            <a:r>
              <a:rPr lang="en-US" b="0" i="1" dirty="0" err="1"/>
              <a:t>lagi</a:t>
            </a:r>
            <a:r>
              <a:rPr lang="en-US" b="0" i="1" dirty="0"/>
              <a:t> </a:t>
            </a:r>
            <a:r>
              <a:rPr lang="en-US" b="0" i="1" dirty="0" err="1"/>
              <a:t>menerima</a:t>
            </a:r>
            <a:r>
              <a:rPr lang="en-US" b="0" i="1" dirty="0"/>
              <a:t> </a:t>
            </a:r>
            <a:r>
              <a:rPr lang="en-US" b="0" i="1" dirty="0" err="1"/>
              <a:t>dokumen</a:t>
            </a:r>
            <a:r>
              <a:rPr lang="en-US" b="0" i="1" dirty="0"/>
              <a:t> </a:t>
            </a:r>
            <a:r>
              <a:rPr lang="en-US" b="0" i="1" dirty="0" err="1"/>
              <a:t>apapun</a:t>
            </a:r>
            <a:r>
              <a:rPr lang="en-US" b="0" i="1" dirty="0"/>
              <a:t> </a:t>
            </a:r>
            <a:r>
              <a:rPr lang="en-US" b="0" i="1" dirty="0" err="1"/>
              <a:t>dari</a:t>
            </a:r>
            <a:r>
              <a:rPr lang="en-US" b="0" i="1" dirty="0"/>
              <a:t> </a:t>
            </a:r>
            <a:r>
              <a:rPr lang="en-US" b="0" i="1" dirty="0" err="1"/>
              <a:t>mereka</a:t>
            </a:r>
            <a:r>
              <a:rPr lang="en-US" b="0" i="1" dirty="0"/>
              <a:t>, </a:t>
            </a:r>
            <a:r>
              <a:rPr lang="en-US" b="0" i="1" dirty="0" err="1"/>
              <a:t>seperti</a:t>
            </a:r>
            <a:r>
              <a:rPr lang="en-US" b="0" i="1" dirty="0"/>
              <a:t> </a:t>
            </a:r>
            <a:r>
              <a:rPr lang="en-US" b="0" i="1" dirty="0" err="1"/>
              <a:t>baptis</a:t>
            </a:r>
            <a:r>
              <a:rPr lang="en-US" b="0" i="1" dirty="0"/>
              <a:t> </a:t>
            </a:r>
            <a:r>
              <a:rPr lang="en-US" b="0" i="1" dirty="0" err="1"/>
              <a:t>ata</a:t>
            </a:r>
            <a:r>
              <a:rPr lang="en-US" b="0" i="1" dirty="0"/>
              <a:t> </a:t>
            </a:r>
            <a:r>
              <a:rPr lang="en-US" b="0" i="1" dirty="0" err="1"/>
              <a:t>usertifikat</a:t>
            </a:r>
            <a:r>
              <a:rPr lang="en-US" b="0" i="1" dirty="0"/>
              <a:t> </a:t>
            </a:r>
            <a:r>
              <a:rPr lang="en-US" b="0" i="1" dirty="0" err="1"/>
              <a:t>pernikahan</a:t>
            </a:r>
            <a:r>
              <a:rPr lang="en-US" b="0" i="1" dirty="0"/>
              <a:t>. </a:t>
            </a:r>
            <a:r>
              <a:rPr lang="en-US" b="0" i="1" dirty="0" err="1"/>
              <a:t>Secara</a:t>
            </a:r>
            <a:r>
              <a:rPr lang="en-US" b="0" i="1" dirty="0"/>
              <a:t> </a:t>
            </a:r>
            <a:r>
              <a:rPr lang="en-US" b="0" i="1" dirty="0" err="1"/>
              <a:t>jelas</a:t>
            </a:r>
            <a:r>
              <a:rPr lang="en-US" b="0" i="1" dirty="0"/>
              <a:t>, </a:t>
            </a:r>
            <a:r>
              <a:rPr lang="en-US" b="0" i="1" dirty="0" err="1"/>
              <a:t>ini</a:t>
            </a:r>
            <a:r>
              <a:rPr lang="en-US" b="0" i="1" dirty="0"/>
              <a:t> </a:t>
            </a:r>
            <a:r>
              <a:rPr lang="en-US" b="0" i="1" dirty="0" err="1"/>
              <a:t>mengingatkan</a:t>
            </a:r>
            <a:r>
              <a:rPr lang="en-US" b="0" i="1" dirty="0"/>
              <a:t> </a:t>
            </a:r>
            <a:r>
              <a:rPr lang="en-US" b="0" i="1" dirty="0" err="1"/>
              <a:t>hal-hal</a:t>
            </a:r>
            <a:r>
              <a:rPr lang="en-US" b="0" i="1" dirty="0"/>
              <a:t> yang </a:t>
            </a:r>
            <a:r>
              <a:rPr lang="en-US" b="0" i="1" dirty="0" err="1"/>
              <a:t>menyedihkan</a:t>
            </a:r>
            <a:r>
              <a:rPr lang="en-US" b="0" i="1" dirty="0"/>
              <a:t> dan </a:t>
            </a:r>
            <a:r>
              <a:rPr lang="en-US" b="0" i="1" dirty="0" err="1"/>
              <a:t>terlihat</a:t>
            </a:r>
            <a:r>
              <a:rPr lang="en-US" b="0" i="1" dirty="0"/>
              <a:t> </a:t>
            </a:r>
            <a:r>
              <a:rPr lang="en-US" b="0" i="1" dirty="0" err="1"/>
              <a:t>ini</a:t>
            </a:r>
            <a:r>
              <a:rPr lang="en-US" b="0" i="1" dirty="0"/>
              <a:t> </a:t>
            </a:r>
            <a:r>
              <a:rPr lang="en-US" b="0" i="1" dirty="0" err="1"/>
              <a:t>melibatkan</a:t>
            </a:r>
            <a:r>
              <a:rPr lang="en-US" b="0" i="1" dirty="0"/>
              <a:t> </a:t>
            </a:r>
            <a:r>
              <a:rPr lang="en-US" b="0" i="1" dirty="0" err="1"/>
              <a:t>kesulitan</a:t>
            </a:r>
            <a:r>
              <a:rPr lang="en-US" b="0" i="1" dirty="0"/>
              <a:t> </a:t>
            </a:r>
            <a:r>
              <a:rPr lang="en-US" b="0" i="1" dirty="0" err="1"/>
              <a:t>bagi</a:t>
            </a:r>
            <a:r>
              <a:rPr lang="en-US" b="0" i="1" dirty="0"/>
              <a:t> </a:t>
            </a:r>
            <a:r>
              <a:rPr lang="en-US" b="0" i="1" dirty="0" err="1"/>
              <a:t>kemerdekaan</a:t>
            </a:r>
            <a:r>
              <a:rPr lang="en-US" b="0" i="1" dirty="0"/>
              <a:t> </a:t>
            </a:r>
            <a:r>
              <a:rPr lang="en-US" b="0" i="1" dirty="0" err="1"/>
              <a:t>beragama</a:t>
            </a:r>
            <a:r>
              <a:rPr lang="en-US" b="0" i="1" dirty="0"/>
              <a:t>.” </a:t>
            </a:r>
            <a:r>
              <a:rPr lang="en-US" b="0" dirty="0"/>
              <a:t>(Rabbi Russ Resnik March 15, 2012 at 11:21 pm)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Ps. Khoury </a:t>
            </a:r>
            <a:r>
              <a:rPr lang="en-US" b="0" dirty="0" err="1"/>
              <a:t>menghadapi</a:t>
            </a:r>
            <a:r>
              <a:rPr lang="en-US" b="0" dirty="0"/>
              <a:t> hokum Syariah, </a:t>
            </a:r>
            <a:r>
              <a:rPr lang="en-US" b="0" dirty="0" err="1"/>
              <a:t>karena</a:t>
            </a:r>
            <a:r>
              <a:rPr lang="en-US" b="0" dirty="0"/>
              <a:t> </a:t>
            </a:r>
            <a:r>
              <a:rPr lang="en-US" b="0" dirty="0" err="1"/>
              <a:t>mendukung</a:t>
            </a:r>
            <a:r>
              <a:rPr lang="en-US" b="0" dirty="0"/>
              <a:t> “</a:t>
            </a:r>
            <a:r>
              <a:rPr lang="en-US" b="0" dirty="0" err="1"/>
              <a:t>Setan</a:t>
            </a:r>
            <a:r>
              <a:rPr lang="en-US" b="0" dirty="0"/>
              <a:t> </a:t>
            </a:r>
            <a:r>
              <a:rPr lang="en-US" b="0" dirty="0" err="1"/>
              <a:t>kecil</a:t>
            </a:r>
            <a:r>
              <a:rPr lang="en-US" b="0" dirty="0"/>
              <a:t>” yang </a:t>
            </a:r>
            <a:r>
              <a:rPr lang="en-US" b="0" dirty="0" err="1"/>
              <a:t>tidak</a:t>
            </a:r>
            <a:r>
              <a:rPr lang="en-US" b="0" dirty="0"/>
              <a:t> </a:t>
            </a:r>
            <a:r>
              <a:rPr lang="en-US" b="0" dirty="0" err="1"/>
              <a:t>mau</a:t>
            </a:r>
            <a:r>
              <a:rPr lang="en-US" b="0" dirty="0"/>
              <a:t> </a:t>
            </a:r>
            <a:r>
              <a:rPr lang="en-US" b="0" dirty="0" err="1"/>
              <a:t>menundukan</a:t>
            </a:r>
            <a:r>
              <a:rPr lang="en-US" b="0" dirty="0"/>
              <a:t> </a:t>
            </a:r>
            <a:r>
              <a:rPr lang="en-US" b="0" dirty="0" err="1"/>
              <a:t>diri</a:t>
            </a:r>
            <a:r>
              <a:rPr lang="en-US" b="0" dirty="0"/>
              <a:t> pada Islam.</a:t>
            </a:r>
          </a:p>
          <a:p>
            <a:r>
              <a:rPr lang="en-US" b="0" dirty="0"/>
              <a:t>14 March 2012</a:t>
            </a:r>
          </a:p>
          <a:p>
            <a:r>
              <a:rPr lang="en-US" b="0" dirty="0"/>
              <a:t>https://ivarfjeld.com/2012/03/14/baptist-church-that-backs-israel-shuttered-by-palestinian-authority/</a:t>
            </a:r>
          </a:p>
        </p:txBody>
      </p:sp>
    </p:spTree>
    <p:extLst>
      <p:ext uri="{BB962C8B-B14F-4D97-AF65-F5344CB8AC3E}">
        <p14:creationId xmlns:p14="http://schemas.microsoft.com/office/powerpoint/2010/main" val="30175390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35302298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3502292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extLst>
      <p:ext uri="{BB962C8B-B14F-4D97-AF65-F5344CB8AC3E}">
        <p14:creationId xmlns:p14="http://schemas.microsoft.com/office/powerpoint/2010/main" val="2446625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4.xml"/><Relationship Id="rId4" Type="http://schemas.openxmlformats.org/officeDocument/2006/relationships/image" Target="../media/image8.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0979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824124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1E0B92-3A7D-5446-9CC5-F802DC2EC3E5}" type="slidenum">
              <a:rPr lang="en-US"/>
              <a:pPr>
                <a:defRPr/>
              </a:pPr>
              <a:t>‹#›</a:t>
            </a:fld>
            <a:endParaRPr lang="en-US"/>
          </a:p>
        </p:txBody>
      </p:sp>
    </p:spTree>
    <p:extLst>
      <p:ext uri="{BB962C8B-B14F-4D97-AF65-F5344CB8AC3E}">
        <p14:creationId xmlns:p14="http://schemas.microsoft.com/office/powerpoint/2010/main" val="8251315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C0F381-49C5-974E-BFF1-3E7523CEBDDD}" type="slidenum">
              <a:rPr lang="en-US"/>
              <a:pPr>
                <a:defRPr/>
              </a:pPr>
              <a:t>‹#›</a:t>
            </a:fld>
            <a:endParaRPr lang="en-US"/>
          </a:p>
        </p:txBody>
      </p:sp>
    </p:spTree>
    <p:extLst>
      <p:ext uri="{BB962C8B-B14F-4D97-AF65-F5344CB8AC3E}">
        <p14:creationId xmlns:p14="http://schemas.microsoft.com/office/powerpoint/2010/main" val="928576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DAA1B6-2A73-074F-8648-E654DD0FA4E4}" type="slidenum">
              <a:rPr lang="en-US"/>
              <a:pPr>
                <a:defRPr/>
              </a:pPr>
              <a:t>‹#›</a:t>
            </a:fld>
            <a:endParaRPr lang="en-US"/>
          </a:p>
        </p:txBody>
      </p:sp>
    </p:spTree>
    <p:extLst>
      <p:ext uri="{BB962C8B-B14F-4D97-AF65-F5344CB8AC3E}">
        <p14:creationId xmlns:p14="http://schemas.microsoft.com/office/powerpoint/2010/main" val="1417284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274825-207F-6C44-8361-A68C2105A8DF}" type="slidenum">
              <a:rPr lang="en-US"/>
              <a:pPr>
                <a:defRPr/>
              </a:pPr>
              <a:t>‹#›</a:t>
            </a:fld>
            <a:endParaRPr lang="en-US"/>
          </a:p>
        </p:txBody>
      </p:sp>
    </p:spTree>
    <p:extLst>
      <p:ext uri="{BB962C8B-B14F-4D97-AF65-F5344CB8AC3E}">
        <p14:creationId xmlns:p14="http://schemas.microsoft.com/office/powerpoint/2010/main" val="13488425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F8CE8DB-809A-AA45-9042-2F1B4F7931A5}" type="slidenum">
              <a:rPr lang="en-US"/>
              <a:pPr>
                <a:defRPr/>
              </a:pPr>
              <a:t>‹#›</a:t>
            </a:fld>
            <a:endParaRPr lang="en-US"/>
          </a:p>
        </p:txBody>
      </p:sp>
    </p:spTree>
    <p:extLst>
      <p:ext uri="{BB962C8B-B14F-4D97-AF65-F5344CB8AC3E}">
        <p14:creationId xmlns:p14="http://schemas.microsoft.com/office/powerpoint/2010/main" val="42469986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C63A8C-ACD8-C743-8E98-FE20509023AC}" type="slidenum">
              <a:rPr lang="en-US"/>
              <a:pPr>
                <a:defRPr/>
              </a:pPr>
              <a:t>‹#›</a:t>
            </a:fld>
            <a:endParaRPr lang="en-US"/>
          </a:p>
        </p:txBody>
      </p:sp>
    </p:spTree>
    <p:extLst>
      <p:ext uri="{BB962C8B-B14F-4D97-AF65-F5344CB8AC3E}">
        <p14:creationId xmlns:p14="http://schemas.microsoft.com/office/powerpoint/2010/main" val="32296842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430751C-3047-944D-B65C-E1ADC0C1F4EF}" type="slidenum">
              <a:rPr lang="en-US"/>
              <a:pPr>
                <a:defRPr/>
              </a:pPr>
              <a:t>‹#›</a:t>
            </a:fld>
            <a:endParaRPr lang="en-US"/>
          </a:p>
        </p:txBody>
      </p:sp>
    </p:spTree>
    <p:extLst>
      <p:ext uri="{BB962C8B-B14F-4D97-AF65-F5344CB8AC3E}">
        <p14:creationId xmlns:p14="http://schemas.microsoft.com/office/powerpoint/2010/main" val="10454799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7ED3F1-D072-A44B-B748-BBCEC89B3D0E}" type="slidenum">
              <a:rPr lang="en-US"/>
              <a:pPr>
                <a:defRPr/>
              </a:pPr>
              <a:t>‹#›</a:t>
            </a:fld>
            <a:endParaRPr lang="en-US"/>
          </a:p>
        </p:txBody>
      </p:sp>
    </p:spTree>
    <p:extLst>
      <p:ext uri="{BB962C8B-B14F-4D97-AF65-F5344CB8AC3E}">
        <p14:creationId xmlns:p14="http://schemas.microsoft.com/office/powerpoint/2010/main" val="18192067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59358-422E-4A46-9E4E-0FAAF25511C1}" type="slidenum">
              <a:rPr lang="en-US"/>
              <a:pPr>
                <a:defRPr/>
              </a:pPr>
              <a:t>‹#›</a:t>
            </a:fld>
            <a:endParaRPr lang="en-US"/>
          </a:p>
        </p:txBody>
      </p:sp>
    </p:spTree>
    <p:extLst>
      <p:ext uri="{BB962C8B-B14F-4D97-AF65-F5344CB8AC3E}">
        <p14:creationId xmlns:p14="http://schemas.microsoft.com/office/powerpoint/2010/main" val="2786993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3131FDF-85B8-5C4A-8DA6-D4466C3A0418}" type="slidenum">
              <a:rPr lang="en-US"/>
              <a:pPr>
                <a:defRPr/>
              </a:pPr>
              <a:t>‹#›</a:t>
            </a:fld>
            <a:endParaRPr lang="en-US"/>
          </a:p>
        </p:txBody>
      </p:sp>
    </p:spTree>
    <p:extLst>
      <p:ext uri="{BB962C8B-B14F-4D97-AF65-F5344CB8AC3E}">
        <p14:creationId xmlns:p14="http://schemas.microsoft.com/office/powerpoint/2010/main" val="289591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3256602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4F4C4B9-23DB-5841-98FD-67290D951E12}" type="slidenum">
              <a:rPr lang="en-US"/>
              <a:pPr>
                <a:defRPr/>
              </a:pPr>
              <a:t>‹#›</a:t>
            </a:fld>
            <a:endParaRPr lang="en-US"/>
          </a:p>
        </p:txBody>
      </p:sp>
    </p:spTree>
    <p:extLst>
      <p:ext uri="{BB962C8B-B14F-4D97-AF65-F5344CB8AC3E}">
        <p14:creationId xmlns:p14="http://schemas.microsoft.com/office/powerpoint/2010/main" val="4780651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283650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031DA4E-A749-2743-9F8F-DD5103B4830E}" type="slidenum">
              <a:rPr lang="en-US"/>
              <a:pPr>
                <a:defRPr/>
              </a:pPr>
              <a:t>‹#›</a:t>
            </a:fld>
            <a:endParaRPr lang="en-US"/>
          </a:p>
        </p:txBody>
      </p:sp>
    </p:spTree>
    <p:extLst>
      <p:ext uri="{BB962C8B-B14F-4D97-AF65-F5344CB8AC3E}">
        <p14:creationId xmlns:p14="http://schemas.microsoft.com/office/powerpoint/2010/main" val="89549726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7885D2-2784-5448-B786-840EFAB7CE1F}" type="slidenum">
              <a:rPr lang="en-US"/>
              <a:pPr>
                <a:defRPr/>
              </a:pPr>
              <a:t>‹#›</a:t>
            </a:fld>
            <a:endParaRPr lang="en-US"/>
          </a:p>
        </p:txBody>
      </p:sp>
    </p:spTree>
    <p:extLst>
      <p:ext uri="{BB962C8B-B14F-4D97-AF65-F5344CB8AC3E}">
        <p14:creationId xmlns:p14="http://schemas.microsoft.com/office/powerpoint/2010/main" val="42425561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FD63A3-EBC4-9643-A94A-7D1F47013FAF}" type="slidenum">
              <a:rPr lang="en-US"/>
              <a:pPr>
                <a:defRPr/>
              </a:pPr>
              <a:t>‹#›</a:t>
            </a:fld>
            <a:endParaRPr lang="en-US"/>
          </a:p>
        </p:txBody>
      </p:sp>
    </p:spTree>
    <p:extLst>
      <p:ext uri="{BB962C8B-B14F-4D97-AF65-F5344CB8AC3E}">
        <p14:creationId xmlns:p14="http://schemas.microsoft.com/office/powerpoint/2010/main" val="3369686019"/>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0CE4647-F634-7143-A5D7-3F44B0341C52}" type="slidenum">
              <a:rPr lang="en-US"/>
              <a:pPr>
                <a:defRPr/>
              </a:pPr>
              <a:t>‹#›</a:t>
            </a:fld>
            <a:endParaRPr lang="en-US"/>
          </a:p>
        </p:txBody>
      </p:sp>
    </p:spTree>
    <p:extLst>
      <p:ext uri="{BB962C8B-B14F-4D97-AF65-F5344CB8AC3E}">
        <p14:creationId xmlns:p14="http://schemas.microsoft.com/office/powerpoint/2010/main" val="382715310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041825C-07E3-CB46-8574-19564790E781}" type="slidenum">
              <a:rPr lang="en-US"/>
              <a:pPr>
                <a:defRPr/>
              </a:pPr>
              <a:t>‹#›</a:t>
            </a:fld>
            <a:endParaRPr lang="en-US"/>
          </a:p>
        </p:txBody>
      </p:sp>
    </p:spTree>
    <p:extLst>
      <p:ext uri="{BB962C8B-B14F-4D97-AF65-F5344CB8AC3E}">
        <p14:creationId xmlns:p14="http://schemas.microsoft.com/office/powerpoint/2010/main" val="2793697170"/>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9A790B9-D0C2-AA42-820E-E6EECF88B36F}" type="slidenum">
              <a:rPr lang="en-US"/>
              <a:pPr>
                <a:defRPr/>
              </a:pPr>
              <a:t>‹#›</a:t>
            </a:fld>
            <a:endParaRPr lang="en-US"/>
          </a:p>
        </p:txBody>
      </p:sp>
    </p:spTree>
    <p:extLst>
      <p:ext uri="{BB962C8B-B14F-4D97-AF65-F5344CB8AC3E}">
        <p14:creationId xmlns:p14="http://schemas.microsoft.com/office/powerpoint/2010/main" val="129748961"/>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9D0144-3A7D-1342-B240-A9F04226A62B}" type="slidenum">
              <a:rPr lang="en-US"/>
              <a:pPr>
                <a:defRPr/>
              </a:pPr>
              <a:t>‹#›</a:t>
            </a:fld>
            <a:endParaRPr lang="en-US"/>
          </a:p>
        </p:txBody>
      </p:sp>
    </p:spTree>
    <p:extLst>
      <p:ext uri="{BB962C8B-B14F-4D97-AF65-F5344CB8AC3E}">
        <p14:creationId xmlns:p14="http://schemas.microsoft.com/office/powerpoint/2010/main" val="6984171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A58A49C-1875-4947-97F8-A78507D62DB4}" type="slidenum">
              <a:rPr lang="en-US"/>
              <a:pPr>
                <a:defRPr/>
              </a:pPr>
              <a:t>‹#›</a:t>
            </a:fld>
            <a:endParaRPr lang="en-US"/>
          </a:p>
        </p:txBody>
      </p:sp>
    </p:spTree>
    <p:extLst>
      <p:ext uri="{BB962C8B-B14F-4D97-AF65-F5344CB8AC3E}">
        <p14:creationId xmlns:p14="http://schemas.microsoft.com/office/powerpoint/2010/main" val="402271248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4111766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23E90E5-9567-F24F-AE9E-9D761E03C3CD}" type="slidenum">
              <a:rPr lang="en-US"/>
              <a:pPr>
                <a:defRPr/>
              </a:pPr>
              <a:t>‹#›</a:t>
            </a:fld>
            <a:endParaRPr lang="en-US"/>
          </a:p>
        </p:txBody>
      </p:sp>
    </p:spTree>
    <p:extLst>
      <p:ext uri="{BB962C8B-B14F-4D97-AF65-F5344CB8AC3E}">
        <p14:creationId xmlns:p14="http://schemas.microsoft.com/office/powerpoint/2010/main" val="3489067634"/>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68E441-58D8-DE48-8A7F-190DBEE91A3C}" type="slidenum">
              <a:rPr lang="en-US"/>
              <a:pPr>
                <a:defRPr/>
              </a:pPr>
              <a:t>‹#›</a:t>
            </a:fld>
            <a:endParaRPr lang="en-US"/>
          </a:p>
        </p:txBody>
      </p:sp>
    </p:spTree>
    <p:extLst>
      <p:ext uri="{BB962C8B-B14F-4D97-AF65-F5344CB8AC3E}">
        <p14:creationId xmlns:p14="http://schemas.microsoft.com/office/powerpoint/2010/main" val="257610102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B94F5-9B11-394E-89A0-B8F96C4C7C41}" type="slidenum">
              <a:rPr lang="en-US"/>
              <a:pPr>
                <a:defRPr/>
              </a:pPr>
              <a:t>‹#›</a:t>
            </a:fld>
            <a:endParaRPr lang="en-US"/>
          </a:p>
        </p:txBody>
      </p:sp>
    </p:spTree>
    <p:extLst>
      <p:ext uri="{BB962C8B-B14F-4D97-AF65-F5344CB8AC3E}">
        <p14:creationId xmlns:p14="http://schemas.microsoft.com/office/powerpoint/2010/main" val="231120419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F6A7A0C-D87B-9144-B99C-788C02F59497}" type="slidenum">
              <a:rPr lang="en-US"/>
              <a:pPr>
                <a:defRPr/>
              </a:pPr>
              <a:t>‹#›</a:t>
            </a:fld>
            <a:endParaRPr lang="en-US"/>
          </a:p>
        </p:txBody>
      </p:sp>
    </p:spTree>
    <p:extLst>
      <p:ext uri="{BB962C8B-B14F-4D97-AF65-F5344CB8AC3E}">
        <p14:creationId xmlns:p14="http://schemas.microsoft.com/office/powerpoint/2010/main" val="1583166726"/>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5105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050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13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825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608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46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pPr>
                <a:defRPr/>
              </a:pPr>
              <a:t>‹#›</a:t>
            </a:fld>
            <a:endParaRPr lang="en-US"/>
          </a:p>
        </p:txBody>
      </p:sp>
    </p:spTree>
    <p:extLst>
      <p:ext uri="{BB962C8B-B14F-4D97-AF65-F5344CB8AC3E}">
        <p14:creationId xmlns:p14="http://schemas.microsoft.com/office/powerpoint/2010/main" val="3728621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087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062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8502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9522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7184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6140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6600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062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8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7287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pPr>
                <a:defRPr/>
              </a:pPr>
              <a:t>‹#›</a:t>
            </a:fld>
            <a:endParaRPr lang="en-US"/>
          </a:p>
        </p:txBody>
      </p:sp>
    </p:spTree>
    <p:extLst>
      <p:ext uri="{BB962C8B-B14F-4D97-AF65-F5344CB8AC3E}">
        <p14:creationId xmlns:p14="http://schemas.microsoft.com/office/powerpoint/2010/main" val="200561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46687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11199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42343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0773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634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36378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05488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93321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9252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361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pPr>
                <a:defRPr/>
              </a:pPr>
              <a:t>‹#›</a:t>
            </a:fld>
            <a:endParaRPr lang="en-US"/>
          </a:p>
        </p:txBody>
      </p:sp>
    </p:spTree>
    <p:extLst>
      <p:ext uri="{BB962C8B-B14F-4D97-AF65-F5344CB8AC3E}">
        <p14:creationId xmlns:p14="http://schemas.microsoft.com/office/powerpoint/2010/main" val="3342173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531135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73006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92182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152522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19812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88249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7424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6730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815850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95906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pPr>
                <a:defRPr/>
              </a:pPr>
              <a:t>‹#›</a:t>
            </a:fld>
            <a:endParaRPr lang="en-US"/>
          </a:p>
        </p:txBody>
      </p:sp>
    </p:spTree>
    <p:extLst>
      <p:ext uri="{BB962C8B-B14F-4D97-AF65-F5344CB8AC3E}">
        <p14:creationId xmlns:p14="http://schemas.microsoft.com/office/powerpoint/2010/main" val="552906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002527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383539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96479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28657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41546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6/12/19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21836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6/12/19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5789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6/12/19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96884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6/12/19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85524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6/12/19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6298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pPr>
                <a:defRPr/>
              </a:pPr>
              <a:t>‹#›</a:t>
            </a:fld>
            <a:endParaRPr lang="en-US"/>
          </a:p>
        </p:txBody>
      </p:sp>
    </p:spTree>
    <p:extLst>
      <p:ext uri="{BB962C8B-B14F-4D97-AF65-F5344CB8AC3E}">
        <p14:creationId xmlns:p14="http://schemas.microsoft.com/office/powerpoint/2010/main" val="29333070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6/12/19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4187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336366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6/12/19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19290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17796013"/>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793242"/>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9496570"/>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202904"/>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676265"/>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72844277"/>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59414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pPr>
                <a:defRPr/>
              </a:pPr>
              <a:t>‹#›</a:t>
            </a:fld>
            <a:endParaRPr lang="en-US"/>
          </a:p>
        </p:txBody>
      </p:sp>
    </p:spTree>
    <p:extLst>
      <p:ext uri="{BB962C8B-B14F-4D97-AF65-F5344CB8AC3E}">
        <p14:creationId xmlns:p14="http://schemas.microsoft.com/office/powerpoint/2010/main" val="1751119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775774"/>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3045000"/>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225177"/>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62836"/>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lgn="l">
              <a:defRPr/>
            </a:pPr>
            <a:r>
              <a:rPr lang="en-US" sz="2000" b="1">
                <a:solidFill>
                  <a:srgbClr val="FFD34A"/>
                </a:solidFill>
                <a:latin typeface="Times" pitchFamily="-112" charset="0"/>
                <a:ea typeface="ＭＳ Ｐゴシック" pitchFamily="-112" charset="-128"/>
                <a:cs typeface="ＭＳ Ｐゴシック" pitchFamily="-112" charset="-128"/>
              </a:rPr>
              <a:t>        THE                                    </a:t>
            </a:r>
          </a:p>
          <a:p>
            <a:pPr algn="l">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38932495"/>
      </p:ext>
    </p:extLst>
  </p:cSld>
  <p:clrMapOvr>
    <a:masterClrMapping/>
  </p:clrMapOvr>
  <p:transition spd="med">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12/06/19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357209360"/>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12/06/19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1746787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12/06/19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12365977"/>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12/06/19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549856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12/06/19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9949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pPr>
                <a:defRPr/>
              </a:pPr>
              <a:t>‹#›</a:t>
            </a:fld>
            <a:endParaRPr lang="en-US"/>
          </a:p>
        </p:txBody>
      </p:sp>
    </p:spTree>
    <p:extLst>
      <p:ext uri="{BB962C8B-B14F-4D97-AF65-F5344CB8AC3E}">
        <p14:creationId xmlns:p14="http://schemas.microsoft.com/office/powerpoint/2010/main" val="343284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12/06/19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9957137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12/06/19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8395740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12/06/19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6615914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12/06/19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33382600"/>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12/06/19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6112894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12/06/19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141082896"/>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652086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51540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849319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02181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53895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pPr>
                <a:defRPr/>
              </a:pPr>
              <a:t>‹#›</a:t>
            </a:fld>
            <a:endParaRPr lang="en-US"/>
          </a:p>
        </p:txBody>
      </p:sp>
    </p:spTree>
    <p:extLst>
      <p:ext uri="{BB962C8B-B14F-4D97-AF65-F5344CB8AC3E}">
        <p14:creationId xmlns:p14="http://schemas.microsoft.com/office/powerpoint/2010/main" val="1485899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75881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876084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418451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6228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416111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03133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947368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934243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3015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A6A64-F078-7943-8DE5-3FD767FADF8F}"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D52A5D-3FC0-7946-A5F3-E415EF896A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6848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pPr>
                <a:defRPr/>
              </a:pPr>
              <a:t>‹#›</a:t>
            </a:fld>
            <a:endParaRPr lang="en-US"/>
          </a:p>
        </p:txBody>
      </p:sp>
    </p:spTree>
    <p:extLst>
      <p:ext uri="{BB962C8B-B14F-4D97-AF65-F5344CB8AC3E}">
        <p14:creationId xmlns:p14="http://schemas.microsoft.com/office/powerpoint/2010/main" val="41496340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6A7C56-9818-2942-B4F2-8D09FE4B4F90}"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A6A296-6A88-AF4F-9727-DBC825E1823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9201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A8A32D-E1C4-C34E-8263-ED8DAA4BE74E}"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F9EE2-932C-BF45-A491-F00C9E102D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56846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49E1DA-54E5-2D46-9E29-42D934F88B26}"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EC202-5C24-5C4F-BE54-B5AA7939EC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6876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DBFA27-0E0F-A642-BF26-41CA06EAC8C3}"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A48151A-01F6-3C42-A894-DA8074D976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2340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FC2EB0-BACD-7346-A3AF-FE64D03A580A}"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D75CC3F-391E-5E42-971A-13FAB686C4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8105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1415F0-4864-8B45-BDCB-06AF2F6C91D8}"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BF5367F-8B77-6B40-B736-8D8B9D52F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31113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8D03DF-554B-DA41-84ED-E619462FF4FC}"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F4BEDD-423B-DC48-BEF4-0743739A45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35442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9970C-028F-5A4C-ACAF-DB3CBB89CF35}"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E633DC3-A48B-314A-8BF3-3F757D46A02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9136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309913-6935-8844-BB0B-DCE860F802BE}"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393A25-DB22-1748-A47F-3EE1A64B9DF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2298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FFFE57-6A65-0241-B6C6-2BB3F35E401A}" type="datetimeFigureOut">
              <a:rPr lang="en-US">
                <a:solidFill>
                  <a:prstClr val="black">
                    <a:tint val="75000"/>
                  </a:prstClr>
                </a:solidFill>
                <a:latin typeface="Calibri"/>
              </a:rPr>
              <a:pPr>
                <a:def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938EBC-2234-F940-A21C-678C26A55E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157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pPr>
                <a:defRPr/>
              </a:pPr>
              <a:t>‹#›</a:t>
            </a:fld>
            <a:endParaRPr lang="en-US"/>
          </a:p>
        </p:txBody>
      </p:sp>
    </p:spTree>
    <p:extLst>
      <p:ext uri="{BB962C8B-B14F-4D97-AF65-F5344CB8AC3E}">
        <p14:creationId xmlns:p14="http://schemas.microsoft.com/office/powerpoint/2010/main" val="355784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1034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3346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3656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392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7640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338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3703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465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7543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13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pPr>
                <a:defRPr/>
              </a:pPr>
              <a:t>‹#›</a:t>
            </a:fld>
            <a:endParaRPr lang="en-US"/>
          </a:p>
        </p:txBody>
      </p:sp>
    </p:spTree>
    <p:extLst>
      <p:ext uri="{BB962C8B-B14F-4D97-AF65-F5344CB8AC3E}">
        <p14:creationId xmlns:p14="http://schemas.microsoft.com/office/powerpoint/2010/main" val="25538158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5232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6506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0"/>
              </a:spcBef>
            </a:pPr>
            <a:endParaRPr kumimoji="1" lang="en-US" sz="2400"/>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spcBef>
                <a:spcPct val="0"/>
              </a:spcBef>
              <a:defRPr/>
            </a:pPr>
            <a:endParaRPr kumimoji="1" lang="en-US" sz="2400">
              <a:cs typeface="+mn-cs"/>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2"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126983"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D90A0BE9-B09F-1F47-B8D8-B3A333A2809F}" type="slidenum">
              <a:rPr lang="en-US"/>
              <a:pPr>
                <a:defRPr/>
              </a:pPr>
              <a:t>‹#›</a:t>
            </a:fld>
            <a:endParaRPr lang="en-US"/>
          </a:p>
        </p:txBody>
      </p:sp>
    </p:spTree>
    <p:extLst>
      <p:ext uri="{BB962C8B-B14F-4D97-AF65-F5344CB8AC3E}">
        <p14:creationId xmlns:p14="http://schemas.microsoft.com/office/powerpoint/2010/main" val="24704187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DE099F8-FA8A-1040-B7C9-DB4F7B19A0ED}" type="slidenum">
              <a:rPr lang="en-US"/>
              <a:pPr>
                <a:defRPr/>
              </a:pPr>
              <a:t>‹#›</a:t>
            </a:fld>
            <a:endParaRPr lang="en-US"/>
          </a:p>
        </p:txBody>
      </p:sp>
    </p:spTree>
    <p:extLst>
      <p:ext uri="{BB962C8B-B14F-4D97-AF65-F5344CB8AC3E}">
        <p14:creationId xmlns:p14="http://schemas.microsoft.com/office/powerpoint/2010/main" val="36998697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A95560E-F7EC-8942-B272-02401338BD57}" type="slidenum">
              <a:rPr lang="en-US"/>
              <a:pPr>
                <a:defRPr/>
              </a:pPr>
              <a:t>‹#›</a:t>
            </a:fld>
            <a:endParaRPr lang="en-US"/>
          </a:p>
        </p:txBody>
      </p:sp>
    </p:spTree>
    <p:extLst>
      <p:ext uri="{BB962C8B-B14F-4D97-AF65-F5344CB8AC3E}">
        <p14:creationId xmlns:p14="http://schemas.microsoft.com/office/powerpoint/2010/main" val="17357765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B1891E4-DCFD-414E-8376-B6CFF7F595A9}" type="slidenum">
              <a:rPr lang="en-US"/>
              <a:pPr>
                <a:defRPr/>
              </a:pPr>
              <a:t>‹#›</a:t>
            </a:fld>
            <a:endParaRPr lang="en-US"/>
          </a:p>
        </p:txBody>
      </p:sp>
    </p:spTree>
    <p:extLst>
      <p:ext uri="{BB962C8B-B14F-4D97-AF65-F5344CB8AC3E}">
        <p14:creationId xmlns:p14="http://schemas.microsoft.com/office/powerpoint/2010/main" val="3943057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05C24B81-165F-8A4E-B384-B04E1D7D1CC6}" type="slidenum">
              <a:rPr lang="en-US"/>
              <a:pPr>
                <a:defRPr/>
              </a:pPr>
              <a:t>‹#›</a:t>
            </a:fld>
            <a:endParaRPr lang="en-US"/>
          </a:p>
        </p:txBody>
      </p:sp>
    </p:spTree>
    <p:extLst>
      <p:ext uri="{BB962C8B-B14F-4D97-AF65-F5344CB8AC3E}">
        <p14:creationId xmlns:p14="http://schemas.microsoft.com/office/powerpoint/2010/main" val="10557545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C6C27E67-8272-244D-B873-A9FBECA5F60F}" type="slidenum">
              <a:rPr lang="en-US"/>
              <a:pPr>
                <a:defRPr/>
              </a:pPr>
              <a:t>‹#›</a:t>
            </a:fld>
            <a:endParaRPr lang="en-US"/>
          </a:p>
        </p:txBody>
      </p:sp>
    </p:spTree>
    <p:extLst>
      <p:ext uri="{BB962C8B-B14F-4D97-AF65-F5344CB8AC3E}">
        <p14:creationId xmlns:p14="http://schemas.microsoft.com/office/powerpoint/2010/main" val="33825537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0D43AB0-C88F-7E4E-B758-E9B424C4B9CE}" type="slidenum">
              <a:rPr lang="en-US"/>
              <a:pPr>
                <a:defRPr/>
              </a:pPr>
              <a:t>‹#›</a:t>
            </a:fld>
            <a:endParaRPr lang="en-US"/>
          </a:p>
        </p:txBody>
      </p:sp>
    </p:spTree>
    <p:extLst>
      <p:ext uri="{BB962C8B-B14F-4D97-AF65-F5344CB8AC3E}">
        <p14:creationId xmlns:p14="http://schemas.microsoft.com/office/powerpoint/2010/main" val="22713012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2DC9C47-A0D9-E745-A24A-C309932434BB}" type="slidenum">
              <a:rPr lang="en-US"/>
              <a:pPr>
                <a:defRPr/>
              </a:pPr>
              <a:t>‹#›</a:t>
            </a:fld>
            <a:endParaRPr lang="en-US"/>
          </a:p>
        </p:txBody>
      </p:sp>
    </p:spTree>
    <p:extLst>
      <p:ext uri="{BB962C8B-B14F-4D97-AF65-F5344CB8AC3E}">
        <p14:creationId xmlns:p14="http://schemas.microsoft.com/office/powerpoint/2010/main" val="405890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761870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50E39F7-6779-554F-9759-1F51F9DA0321}" type="slidenum">
              <a:rPr lang="en-US"/>
              <a:pPr>
                <a:defRPr/>
              </a:pPr>
              <a:t>‹#›</a:t>
            </a:fld>
            <a:endParaRPr lang="en-US"/>
          </a:p>
        </p:txBody>
      </p:sp>
    </p:spTree>
    <p:extLst>
      <p:ext uri="{BB962C8B-B14F-4D97-AF65-F5344CB8AC3E}">
        <p14:creationId xmlns:p14="http://schemas.microsoft.com/office/powerpoint/2010/main" val="10247638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B964E5A-14F9-F44D-8426-AAFBC0DE3D6E}" type="slidenum">
              <a:rPr lang="en-US"/>
              <a:pPr>
                <a:defRPr/>
              </a:pPr>
              <a:t>‹#›</a:t>
            </a:fld>
            <a:endParaRPr lang="en-US"/>
          </a:p>
        </p:txBody>
      </p:sp>
    </p:spTree>
    <p:extLst>
      <p:ext uri="{BB962C8B-B14F-4D97-AF65-F5344CB8AC3E}">
        <p14:creationId xmlns:p14="http://schemas.microsoft.com/office/powerpoint/2010/main" val="4135966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E836494-94CF-7E42-9A41-485FC8C13A76}" type="slidenum">
              <a:rPr lang="en-US"/>
              <a:pPr>
                <a:defRPr/>
              </a:pPr>
              <a:t>‹#›</a:t>
            </a:fld>
            <a:endParaRPr lang="en-US"/>
          </a:p>
        </p:txBody>
      </p:sp>
    </p:spTree>
    <p:extLst>
      <p:ext uri="{BB962C8B-B14F-4D97-AF65-F5344CB8AC3E}">
        <p14:creationId xmlns:p14="http://schemas.microsoft.com/office/powerpoint/2010/main" val="40083833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16519B-D198-C94A-9587-425A109841A0}" type="slidenum">
              <a:rPr lang="en-US"/>
              <a:pPr>
                <a:defRPr/>
              </a:pPr>
              <a:t>‹#›</a:t>
            </a:fld>
            <a:endParaRPr lang="en-US"/>
          </a:p>
        </p:txBody>
      </p:sp>
    </p:spTree>
    <p:extLst>
      <p:ext uri="{BB962C8B-B14F-4D97-AF65-F5344CB8AC3E}">
        <p14:creationId xmlns:p14="http://schemas.microsoft.com/office/powerpoint/2010/main" val="16841631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B1BE46-2E7E-3048-A6AC-3E7DDDFA5A78}" type="slidenum">
              <a:rPr lang="en-US"/>
              <a:pPr>
                <a:defRPr/>
              </a:pPr>
              <a:t>‹#›</a:t>
            </a:fld>
            <a:endParaRPr lang="en-US"/>
          </a:p>
        </p:txBody>
      </p:sp>
    </p:spTree>
    <p:extLst>
      <p:ext uri="{BB962C8B-B14F-4D97-AF65-F5344CB8AC3E}">
        <p14:creationId xmlns:p14="http://schemas.microsoft.com/office/powerpoint/2010/main" val="13788677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FC3E6D-D86B-7546-BF29-5F0F6343731F}" type="slidenum">
              <a:rPr lang="en-US"/>
              <a:pPr>
                <a:defRPr/>
              </a:pPr>
              <a:t>‹#›</a:t>
            </a:fld>
            <a:endParaRPr lang="en-US"/>
          </a:p>
        </p:txBody>
      </p:sp>
    </p:spTree>
    <p:extLst>
      <p:ext uri="{BB962C8B-B14F-4D97-AF65-F5344CB8AC3E}">
        <p14:creationId xmlns:p14="http://schemas.microsoft.com/office/powerpoint/2010/main" val="5577626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51BF02-F3EE-8D47-AE24-191AAB526181}" type="slidenum">
              <a:rPr lang="en-US"/>
              <a:pPr>
                <a:defRPr/>
              </a:pPr>
              <a:t>‹#›</a:t>
            </a:fld>
            <a:endParaRPr lang="en-US"/>
          </a:p>
        </p:txBody>
      </p:sp>
    </p:spTree>
    <p:extLst>
      <p:ext uri="{BB962C8B-B14F-4D97-AF65-F5344CB8AC3E}">
        <p14:creationId xmlns:p14="http://schemas.microsoft.com/office/powerpoint/2010/main" val="36462528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130141-F92C-D940-AA80-20F007466321}" type="slidenum">
              <a:rPr lang="en-US"/>
              <a:pPr>
                <a:defRPr/>
              </a:pPr>
              <a:t>‹#›</a:t>
            </a:fld>
            <a:endParaRPr lang="en-US"/>
          </a:p>
        </p:txBody>
      </p:sp>
    </p:spTree>
    <p:extLst>
      <p:ext uri="{BB962C8B-B14F-4D97-AF65-F5344CB8AC3E}">
        <p14:creationId xmlns:p14="http://schemas.microsoft.com/office/powerpoint/2010/main" val="2764731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1BA656-4F76-0B44-AB11-51DA2541049C}" type="slidenum">
              <a:rPr lang="en-US"/>
              <a:pPr>
                <a:defRPr/>
              </a:pPr>
              <a:t>‹#›</a:t>
            </a:fld>
            <a:endParaRPr lang="en-US"/>
          </a:p>
        </p:txBody>
      </p:sp>
    </p:spTree>
    <p:extLst>
      <p:ext uri="{BB962C8B-B14F-4D97-AF65-F5344CB8AC3E}">
        <p14:creationId xmlns:p14="http://schemas.microsoft.com/office/powerpoint/2010/main" val="109701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7B75C2-7B52-5F4A-AF2F-5D2829D5055B}" type="slidenum">
              <a:rPr lang="en-US"/>
              <a:pPr>
                <a:defRPr/>
              </a:pPr>
              <a:t>‹#›</a:t>
            </a:fld>
            <a:endParaRPr lang="en-US"/>
          </a:p>
        </p:txBody>
      </p:sp>
    </p:spTree>
    <p:extLst>
      <p:ext uri="{BB962C8B-B14F-4D97-AF65-F5344CB8AC3E}">
        <p14:creationId xmlns:p14="http://schemas.microsoft.com/office/powerpoint/2010/main" val="2538185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2121267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DAD919-ABA0-FE4A-B7B5-531B0C06269F}" type="slidenum">
              <a:rPr lang="en-US"/>
              <a:pPr>
                <a:defRPr/>
              </a:pPr>
              <a:t>‹#›</a:t>
            </a:fld>
            <a:endParaRPr lang="en-US"/>
          </a:p>
        </p:txBody>
      </p:sp>
    </p:spTree>
    <p:extLst>
      <p:ext uri="{BB962C8B-B14F-4D97-AF65-F5344CB8AC3E}">
        <p14:creationId xmlns:p14="http://schemas.microsoft.com/office/powerpoint/2010/main" val="30602046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E0D8C-EFE8-9A41-8763-AC50660D8398}" type="slidenum">
              <a:rPr lang="en-US"/>
              <a:pPr>
                <a:defRPr/>
              </a:pPr>
              <a:t>‹#›</a:t>
            </a:fld>
            <a:endParaRPr lang="en-US"/>
          </a:p>
        </p:txBody>
      </p:sp>
    </p:spTree>
    <p:extLst>
      <p:ext uri="{BB962C8B-B14F-4D97-AF65-F5344CB8AC3E}">
        <p14:creationId xmlns:p14="http://schemas.microsoft.com/office/powerpoint/2010/main" val="5721846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06C8FD-064F-314D-AADC-77CEA9ACFEB4}" type="slidenum">
              <a:rPr lang="en-US"/>
              <a:pPr>
                <a:defRPr/>
              </a:pPr>
              <a:t>‹#›</a:t>
            </a:fld>
            <a:endParaRPr lang="en-US"/>
          </a:p>
        </p:txBody>
      </p:sp>
    </p:spTree>
    <p:extLst>
      <p:ext uri="{BB962C8B-B14F-4D97-AF65-F5344CB8AC3E}">
        <p14:creationId xmlns:p14="http://schemas.microsoft.com/office/powerpoint/2010/main" val="16995352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F10F58-46E8-0C42-97F4-8B4072FBE717}" type="slidenum">
              <a:rPr lang="en-US"/>
              <a:pPr>
                <a:defRPr/>
              </a:pPr>
              <a:t>‹#›</a:t>
            </a:fld>
            <a:endParaRPr lang="en-US"/>
          </a:p>
        </p:txBody>
      </p:sp>
    </p:spTree>
    <p:extLst>
      <p:ext uri="{BB962C8B-B14F-4D97-AF65-F5344CB8AC3E}">
        <p14:creationId xmlns:p14="http://schemas.microsoft.com/office/powerpoint/2010/main" val="13591198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F8681-CE15-9046-9D8C-AA2610F68D4A}" type="slidenum">
              <a:rPr lang="en-US"/>
              <a:pPr>
                <a:defRPr/>
              </a:pPr>
              <a:t>‹#›</a:t>
            </a:fld>
            <a:endParaRPr lang="en-US"/>
          </a:p>
        </p:txBody>
      </p:sp>
    </p:spTree>
    <p:extLst>
      <p:ext uri="{BB962C8B-B14F-4D97-AF65-F5344CB8AC3E}">
        <p14:creationId xmlns:p14="http://schemas.microsoft.com/office/powerpoint/2010/main" val="41966156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A1BC05-57B7-E340-BA2F-3B650B472A24}" type="slidenum">
              <a:rPr lang="en-US"/>
              <a:pPr>
                <a:defRPr/>
              </a:pPr>
              <a:t>‹#›</a:t>
            </a:fld>
            <a:endParaRPr lang="en-US"/>
          </a:p>
        </p:txBody>
      </p:sp>
    </p:spTree>
    <p:extLst>
      <p:ext uri="{BB962C8B-B14F-4D97-AF65-F5344CB8AC3E}">
        <p14:creationId xmlns:p14="http://schemas.microsoft.com/office/powerpoint/2010/main" val="38762657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a:lvl1pPr>
          </a:lstStyle>
          <a:p>
            <a:pPr>
              <a:defRPr/>
            </a:pPr>
            <a:fld id="{6E5ECF63-4872-8E4E-BCD8-8B9B10B95618}" type="slidenum">
              <a:rPr lang="en-US"/>
              <a:pPr>
                <a:defRPr/>
              </a:pPr>
              <a:t>‹#›</a:t>
            </a:fld>
            <a:endParaRPr lang="en-US"/>
          </a:p>
        </p:txBody>
      </p:sp>
    </p:spTree>
    <p:extLst>
      <p:ext uri="{BB962C8B-B14F-4D97-AF65-F5344CB8AC3E}">
        <p14:creationId xmlns:p14="http://schemas.microsoft.com/office/powerpoint/2010/main" val="37625720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2B9E864E-A9B8-524C-9F96-29611CA9085E}" type="slidenum">
              <a:rPr lang="en-US"/>
              <a:pPr>
                <a:defRPr/>
              </a:pPr>
              <a:t>‹#›</a:t>
            </a:fld>
            <a:endParaRPr lang="en-US"/>
          </a:p>
        </p:txBody>
      </p:sp>
    </p:spTree>
    <p:extLst>
      <p:ext uri="{BB962C8B-B14F-4D97-AF65-F5344CB8AC3E}">
        <p14:creationId xmlns:p14="http://schemas.microsoft.com/office/powerpoint/2010/main" val="15051425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791A9C89-68FE-B044-9F1B-9E593DD77766}" type="slidenum">
              <a:rPr lang="en-US"/>
              <a:pPr>
                <a:defRPr/>
              </a:pPr>
              <a:t>‹#›</a:t>
            </a:fld>
            <a:endParaRPr lang="en-US"/>
          </a:p>
        </p:txBody>
      </p:sp>
    </p:spTree>
    <p:extLst>
      <p:ext uri="{BB962C8B-B14F-4D97-AF65-F5344CB8AC3E}">
        <p14:creationId xmlns:p14="http://schemas.microsoft.com/office/powerpoint/2010/main" val="8084541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602CA64-9960-8148-AB89-D7C62A5AB07E}" type="slidenum">
              <a:rPr lang="en-US"/>
              <a:pPr>
                <a:defRPr/>
              </a:pPr>
              <a:t>‹#›</a:t>
            </a:fld>
            <a:endParaRPr lang="en-US"/>
          </a:p>
        </p:txBody>
      </p:sp>
    </p:spTree>
    <p:extLst>
      <p:ext uri="{BB962C8B-B14F-4D97-AF65-F5344CB8AC3E}">
        <p14:creationId xmlns:p14="http://schemas.microsoft.com/office/powerpoint/2010/main" val="1086732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30865249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64332F47-3CF9-2242-A7B1-91380FACC736}" type="slidenum">
              <a:rPr lang="en-US"/>
              <a:pPr>
                <a:defRPr/>
              </a:pPr>
              <a:t>‹#›</a:t>
            </a:fld>
            <a:endParaRPr lang="en-US"/>
          </a:p>
        </p:txBody>
      </p:sp>
    </p:spTree>
    <p:extLst>
      <p:ext uri="{BB962C8B-B14F-4D97-AF65-F5344CB8AC3E}">
        <p14:creationId xmlns:p14="http://schemas.microsoft.com/office/powerpoint/2010/main" val="13019030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6FB3C0B4-D705-A845-8580-8019EF96CBA6}" type="slidenum">
              <a:rPr lang="en-US"/>
              <a:pPr>
                <a:defRPr/>
              </a:pPr>
              <a:t>‹#›</a:t>
            </a:fld>
            <a:endParaRPr lang="en-US"/>
          </a:p>
        </p:txBody>
      </p:sp>
    </p:spTree>
    <p:extLst>
      <p:ext uri="{BB962C8B-B14F-4D97-AF65-F5344CB8AC3E}">
        <p14:creationId xmlns:p14="http://schemas.microsoft.com/office/powerpoint/2010/main" val="42253078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074B6D48-20DB-7B48-AF4B-434E5BDCB2A7}" type="slidenum">
              <a:rPr lang="en-US"/>
              <a:pPr>
                <a:defRPr/>
              </a:pPr>
              <a:t>‹#›</a:t>
            </a:fld>
            <a:endParaRPr lang="en-US"/>
          </a:p>
        </p:txBody>
      </p:sp>
    </p:spTree>
    <p:extLst>
      <p:ext uri="{BB962C8B-B14F-4D97-AF65-F5344CB8AC3E}">
        <p14:creationId xmlns:p14="http://schemas.microsoft.com/office/powerpoint/2010/main" val="39144852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AD02F69-C2B0-BA4A-82B7-9DCD46A59F49}" type="slidenum">
              <a:rPr lang="en-US"/>
              <a:pPr>
                <a:defRPr/>
              </a:pPr>
              <a:t>‹#›</a:t>
            </a:fld>
            <a:endParaRPr lang="en-US"/>
          </a:p>
        </p:txBody>
      </p:sp>
    </p:spTree>
    <p:extLst>
      <p:ext uri="{BB962C8B-B14F-4D97-AF65-F5344CB8AC3E}">
        <p14:creationId xmlns:p14="http://schemas.microsoft.com/office/powerpoint/2010/main" val="14058868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D365A95D-32A1-1344-8525-D6C38C0C8AF3}" type="slidenum">
              <a:rPr lang="en-US"/>
              <a:pPr>
                <a:defRPr/>
              </a:pPr>
              <a:t>‹#›</a:t>
            </a:fld>
            <a:endParaRPr lang="en-US"/>
          </a:p>
        </p:txBody>
      </p:sp>
    </p:spTree>
    <p:extLst>
      <p:ext uri="{BB962C8B-B14F-4D97-AF65-F5344CB8AC3E}">
        <p14:creationId xmlns:p14="http://schemas.microsoft.com/office/powerpoint/2010/main" val="5779439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1453901-061D-E24C-86C7-775B79BDEFD5}" type="slidenum">
              <a:rPr lang="en-US"/>
              <a:pPr>
                <a:defRPr/>
              </a:pPr>
              <a:t>‹#›</a:t>
            </a:fld>
            <a:endParaRPr lang="en-US"/>
          </a:p>
        </p:txBody>
      </p:sp>
    </p:spTree>
    <p:extLst>
      <p:ext uri="{BB962C8B-B14F-4D97-AF65-F5344CB8AC3E}">
        <p14:creationId xmlns:p14="http://schemas.microsoft.com/office/powerpoint/2010/main" val="39833746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7CE46CA-257F-7641-9314-8110CA65E433}" type="slidenum">
              <a:rPr lang="en-US"/>
              <a:pPr>
                <a:defRPr/>
              </a:pPr>
              <a:t>‹#›</a:t>
            </a:fld>
            <a:endParaRPr lang="en-US"/>
          </a:p>
        </p:txBody>
      </p:sp>
    </p:spTree>
    <p:extLst>
      <p:ext uri="{BB962C8B-B14F-4D97-AF65-F5344CB8AC3E}">
        <p14:creationId xmlns:p14="http://schemas.microsoft.com/office/powerpoint/2010/main" val="15298892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FD397C6E-F9F7-FC44-96E3-7582A83A3707}" type="slidenum">
              <a:rPr lang="en-US"/>
              <a:pPr>
                <a:defRPr/>
              </a:pPr>
              <a:t>‹#›</a:t>
            </a:fld>
            <a:endParaRPr lang="en-US"/>
          </a:p>
        </p:txBody>
      </p:sp>
    </p:spTree>
    <p:extLst>
      <p:ext uri="{BB962C8B-B14F-4D97-AF65-F5344CB8AC3E}">
        <p14:creationId xmlns:p14="http://schemas.microsoft.com/office/powerpoint/2010/main" val="28402832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D27B-FBA8-0A4C-9BB7-7D3BE6B6B89A}"/>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E56D1A-52CD-3841-AF3C-9DA35FB0154A}"/>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1653527"/>
      </p:ext>
    </p:extLst>
  </p:cSld>
  <p:clrMapOvr>
    <a:masterClrMapping/>
  </p:clrMapOvr>
  <p:transition>
    <p:wheel spokes="0"/>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AE73-0D14-0B44-90F4-D334F0ED12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94E23A-3AB1-A54B-9241-A0D3848BC980}"/>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631578"/>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13572274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A78C-9FF3-2C4B-AB9D-B726C2B2C9F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04E859-B5C5-1D4F-B19F-5A64C6C0E88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350096573"/>
      </p:ext>
    </p:extLst>
  </p:cSld>
  <p:clrMapOvr>
    <a:masterClrMapping/>
  </p:clrMapOvr>
  <p:transition>
    <p:wheel spokes="0"/>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F72B-66B1-DD4C-8CBF-15AF0E701B5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DBEA59-5CFB-6048-928F-7DA72D975C64}"/>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B98E1-3E2D-A149-8484-4D52C6B069F2}"/>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824128"/>
      </p:ext>
    </p:extLst>
  </p:cSld>
  <p:clrMapOvr>
    <a:masterClrMapping/>
  </p:clrMapOvr>
  <p:transition>
    <p:wheel spokes="0"/>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B69E-FDD1-1B4C-8652-A75D436487D3}"/>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4D4123-48E5-EB4F-BE08-77CD01B3D74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43F91-F048-2745-AC67-72F5697F0FF1}"/>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ED8FD9-6E2A-3745-A695-201881B1248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E33F3F-A99D-664E-927F-DB8C2C36F82F}"/>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142880"/>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D515-FC86-1840-A377-4F60ED2864F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35823674"/>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98834"/>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04E6-4DF6-A24B-B28E-0B056196FCC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2F3F0D-3435-CB4D-9F8E-E9C07665849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8BA95-4FA0-C34E-9315-C68191FAD424}"/>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30185594"/>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4F7A-F455-7947-8B28-5976E20A7E5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404128-8130-CE4F-96DC-1CF07829C84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957CF5-70F4-B54B-8055-DF836484F7A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8083530"/>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2A81-C971-A942-86DC-526894A47E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1A3273-D0EC-BD49-A37A-F89187B7603B}"/>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807617"/>
      </p:ext>
    </p:extLst>
  </p:cSld>
  <p:clrMapOvr>
    <a:masterClrMapping/>
  </p:clrMapOvr>
  <p:transition>
    <p:wheel spokes="0"/>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EE5CA2-98D3-274E-8CE2-CCF61649FFDF}"/>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4FA71B-1083-3E42-BF27-FC4F6B2646A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994749"/>
      </p:ext>
    </p:extLst>
  </p:cSld>
  <p:clrMapOvr>
    <a:masterClrMapping/>
  </p:clrMapOvr>
  <p:transition>
    <p:wheel spokes="0"/>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38"/>
          <p:cNvSpPr>
            <a:spLocks noGrp="1" noChangeArrowheads="1"/>
          </p:cNvSpPr>
          <p:nvPr>
            <p:ph type="dt" idx="10"/>
          </p:nvPr>
        </p:nvSpPr>
        <p:spPr>
          <a:ln/>
        </p:spPr>
        <p:txBody>
          <a:bodyPr/>
          <a:lstStyle>
            <a:lvl1pPr>
              <a:defRPr/>
            </a:lvl1pPr>
          </a:lstStyle>
          <a:p>
            <a:pPr>
              <a:defRPr/>
            </a:pPr>
            <a:endParaRPr lang="en-US"/>
          </a:p>
        </p:txBody>
      </p:sp>
      <p:sp>
        <p:nvSpPr>
          <p:cNvPr id="5" name="Rectangle 139"/>
          <p:cNvSpPr>
            <a:spLocks noGrp="1" noChangeArrowheads="1"/>
          </p:cNvSpPr>
          <p:nvPr>
            <p:ph type="ftr" idx="11"/>
          </p:nvPr>
        </p:nvSpPr>
        <p:spPr>
          <a:ln/>
        </p:spPr>
        <p:txBody>
          <a:bodyPr/>
          <a:lstStyle>
            <a:lvl1pPr>
              <a:defRPr/>
            </a:lvl1pPr>
          </a:lstStyle>
          <a:p>
            <a:pPr>
              <a:defRPr/>
            </a:pPr>
            <a:endParaRPr lang="en-US"/>
          </a:p>
        </p:txBody>
      </p:sp>
      <p:sp>
        <p:nvSpPr>
          <p:cNvPr id="6" name="Rectangle 140"/>
          <p:cNvSpPr>
            <a:spLocks noGrp="1" noChangeArrowheads="1"/>
          </p:cNvSpPr>
          <p:nvPr>
            <p:ph type="sldNum" idx="12"/>
          </p:nvPr>
        </p:nvSpPr>
        <p:spPr>
          <a:ln/>
        </p:spPr>
        <p:txBody>
          <a:bodyPr/>
          <a:lstStyle>
            <a:lvl1pPr>
              <a:defRPr/>
            </a:lvl1pPr>
          </a:lstStyle>
          <a:p>
            <a:pPr>
              <a:defRPr/>
            </a:pPr>
            <a:fld id="{21C1F25B-BE71-4BDC-86D2-B6BA423D0D6E}" type="slidenum">
              <a:rPr lang="en-GB"/>
              <a:pPr>
                <a:defRPr/>
              </a:pPr>
              <a:t>‹#›</a:t>
            </a:fld>
            <a:endParaRPr lang="en-GB"/>
          </a:p>
        </p:txBody>
      </p:sp>
    </p:spTree>
    <p:extLst>
      <p:ext uri="{BB962C8B-B14F-4D97-AF65-F5344CB8AC3E}">
        <p14:creationId xmlns:p14="http://schemas.microsoft.com/office/powerpoint/2010/main" val="4101370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1553666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8"/>
          <p:cNvSpPr>
            <a:spLocks noGrp="1" noChangeArrowheads="1"/>
          </p:cNvSpPr>
          <p:nvPr>
            <p:ph type="dt" idx="10"/>
          </p:nvPr>
        </p:nvSpPr>
        <p:spPr>
          <a:ln/>
        </p:spPr>
        <p:txBody>
          <a:bodyPr/>
          <a:lstStyle>
            <a:lvl1pPr>
              <a:defRPr/>
            </a:lvl1pPr>
          </a:lstStyle>
          <a:p>
            <a:pPr>
              <a:defRPr/>
            </a:pPr>
            <a:endParaRPr lang="en-US"/>
          </a:p>
        </p:txBody>
      </p:sp>
      <p:sp>
        <p:nvSpPr>
          <p:cNvPr id="5" name="Rectangle 139"/>
          <p:cNvSpPr>
            <a:spLocks noGrp="1" noChangeArrowheads="1"/>
          </p:cNvSpPr>
          <p:nvPr>
            <p:ph type="ftr" idx="11"/>
          </p:nvPr>
        </p:nvSpPr>
        <p:spPr>
          <a:ln/>
        </p:spPr>
        <p:txBody>
          <a:bodyPr/>
          <a:lstStyle>
            <a:lvl1pPr>
              <a:defRPr/>
            </a:lvl1pPr>
          </a:lstStyle>
          <a:p>
            <a:pPr>
              <a:defRPr/>
            </a:pPr>
            <a:endParaRPr lang="en-US"/>
          </a:p>
        </p:txBody>
      </p:sp>
      <p:sp>
        <p:nvSpPr>
          <p:cNvPr id="6" name="Rectangle 140"/>
          <p:cNvSpPr>
            <a:spLocks noGrp="1" noChangeArrowheads="1"/>
          </p:cNvSpPr>
          <p:nvPr>
            <p:ph type="sldNum" idx="12"/>
          </p:nvPr>
        </p:nvSpPr>
        <p:spPr>
          <a:ln/>
        </p:spPr>
        <p:txBody>
          <a:bodyPr/>
          <a:lstStyle>
            <a:lvl1pPr>
              <a:defRPr/>
            </a:lvl1pPr>
          </a:lstStyle>
          <a:p>
            <a:pPr>
              <a:defRPr/>
            </a:pPr>
            <a:fld id="{A75F94B1-4BEB-471D-B818-558B5D7042BE}" type="slidenum">
              <a:rPr lang="en-GB"/>
              <a:pPr>
                <a:defRPr/>
              </a:pPr>
              <a:t>‹#›</a:t>
            </a:fld>
            <a:endParaRPr lang="en-GB"/>
          </a:p>
        </p:txBody>
      </p:sp>
    </p:spTree>
    <p:extLst>
      <p:ext uri="{BB962C8B-B14F-4D97-AF65-F5344CB8AC3E}">
        <p14:creationId xmlns:p14="http://schemas.microsoft.com/office/powerpoint/2010/main" val="41430578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8"/>
          <p:cNvSpPr>
            <a:spLocks noGrp="1" noChangeArrowheads="1"/>
          </p:cNvSpPr>
          <p:nvPr>
            <p:ph type="dt" idx="10"/>
          </p:nvPr>
        </p:nvSpPr>
        <p:spPr>
          <a:ln/>
        </p:spPr>
        <p:txBody>
          <a:bodyPr/>
          <a:lstStyle>
            <a:lvl1pPr>
              <a:defRPr/>
            </a:lvl1pPr>
          </a:lstStyle>
          <a:p>
            <a:pPr>
              <a:defRPr/>
            </a:pPr>
            <a:endParaRPr lang="en-US"/>
          </a:p>
        </p:txBody>
      </p:sp>
      <p:sp>
        <p:nvSpPr>
          <p:cNvPr id="5" name="Rectangle 139"/>
          <p:cNvSpPr>
            <a:spLocks noGrp="1" noChangeArrowheads="1"/>
          </p:cNvSpPr>
          <p:nvPr>
            <p:ph type="ftr" idx="11"/>
          </p:nvPr>
        </p:nvSpPr>
        <p:spPr>
          <a:ln/>
        </p:spPr>
        <p:txBody>
          <a:bodyPr/>
          <a:lstStyle>
            <a:lvl1pPr>
              <a:defRPr/>
            </a:lvl1pPr>
          </a:lstStyle>
          <a:p>
            <a:pPr>
              <a:defRPr/>
            </a:pPr>
            <a:endParaRPr lang="en-US"/>
          </a:p>
        </p:txBody>
      </p:sp>
      <p:sp>
        <p:nvSpPr>
          <p:cNvPr id="6" name="Rectangle 140"/>
          <p:cNvSpPr>
            <a:spLocks noGrp="1" noChangeArrowheads="1"/>
          </p:cNvSpPr>
          <p:nvPr>
            <p:ph type="sldNum" idx="12"/>
          </p:nvPr>
        </p:nvSpPr>
        <p:spPr>
          <a:ln/>
        </p:spPr>
        <p:txBody>
          <a:bodyPr/>
          <a:lstStyle>
            <a:lvl1pPr>
              <a:defRPr/>
            </a:lvl1pPr>
          </a:lstStyle>
          <a:p>
            <a:pPr>
              <a:defRPr/>
            </a:pPr>
            <a:fld id="{D0F1E280-B82E-4FD5-9892-1C027CE184A2}" type="slidenum">
              <a:rPr lang="en-GB"/>
              <a:pPr>
                <a:defRPr/>
              </a:pPr>
              <a:t>‹#›</a:t>
            </a:fld>
            <a:endParaRPr lang="en-GB"/>
          </a:p>
        </p:txBody>
      </p:sp>
    </p:spTree>
    <p:extLst>
      <p:ext uri="{BB962C8B-B14F-4D97-AF65-F5344CB8AC3E}">
        <p14:creationId xmlns:p14="http://schemas.microsoft.com/office/powerpoint/2010/main" val="40256925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8"/>
          <p:cNvSpPr>
            <a:spLocks noGrp="1" noChangeArrowheads="1"/>
          </p:cNvSpPr>
          <p:nvPr>
            <p:ph type="dt" idx="10"/>
          </p:nvPr>
        </p:nvSpPr>
        <p:spPr>
          <a:ln/>
        </p:spPr>
        <p:txBody>
          <a:bodyPr/>
          <a:lstStyle>
            <a:lvl1pPr>
              <a:defRPr/>
            </a:lvl1pPr>
          </a:lstStyle>
          <a:p>
            <a:pPr>
              <a:defRPr/>
            </a:pPr>
            <a:endParaRPr lang="en-US"/>
          </a:p>
        </p:txBody>
      </p:sp>
      <p:sp>
        <p:nvSpPr>
          <p:cNvPr id="6" name="Rectangle 139"/>
          <p:cNvSpPr>
            <a:spLocks noGrp="1" noChangeArrowheads="1"/>
          </p:cNvSpPr>
          <p:nvPr>
            <p:ph type="ftr" idx="11"/>
          </p:nvPr>
        </p:nvSpPr>
        <p:spPr>
          <a:ln/>
        </p:spPr>
        <p:txBody>
          <a:bodyPr/>
          <a:lstStyle>
            <a:lvl1pPr>
              <a:defRPr/>
            </a:lvl1pPr>
          </a:lstStyle>
          <a:p>
            <a:pPr>
              <a:defRPr/>
            </a:pPr>
            <a:endParaRPr lang="en-US"/>
          </a:p>
        </p:txBody>
      </p:sp>
      <p:sp>
        <p:nvSpPr>
          <p:cNvPr id="7" name="Rectangle 140"/>
          <p:cNvSpPr>
            <a:spLocks noGrp="1" noChangeArrowheads="1"/>
          </p:cNvSpPr>
          <p:nvPr>
            <p:ph type="sldNum" idx="12"/>
          </p:nvPr>
        </p:nvSpPr>
        <p:spPr>
          <a:ln/>
        </p:spPr>
        <p:txBody>
          <a:bodyPr/>
          <a:lstStyle>
            <a:lvl1pPr>
              <a:defRPr/>
            </a:lvl1pPr>
          </a:lstStyle>
          <a:p>
            <a:pPr>
              <a:defRPr/>
            </a:pPr>
            <a:fld id="{2C54BECD-186D-4879-A877-B40D246F5E08}" type="slidenum">
              <a:rPr lang="en-GB"/>
              <a:pPr>
                <a:defRPr/>
              </a:pPr>
              <a:t>‹#›</a:t>
            </a:fld>
            <a:endParaRPr lang="en-GB"/>
          </a:p>
        </p:txBody>
      </p:sp>
    </p:spTree>
    <p:extLst>
      <p:ext uri="{BB962C8B-B14F-4D97-AF65-F5344CB8AC3E}">
        <p14:creationId xmlns:p14="http://schemas.microsoft.com/office/powerpoint/2010/main" val="9166172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8"/>
          <p:cNvSpPr>
            <a:spLocks noGrp="1" noChangeArrowheads="1"/>
          </p:cNvSpPr>
          <p:nvPr>
            <p:ph type="dt" idx="10"/>
          </p:nvPr>
        </p:nvSpPr>
        <p:spPr>
          <a:ln/>
        </p:spPr>
        <p:txBody>
          <a:bodyPr/>
          <a:lstStyle>
            <a:lvl1pPr>
              <a:defRPr/>
            </a:lvl1pPr>
          </a:lstStyle>
          <a:p>
            <a:pPr>
              <a:defRPr/>
            </a:pPr>
            <a:endParaRPr lang="en-US"/>
          </a:p>
        </p:txBody>
      </p:sp>
      <p:sp>
        <p:nvSpPr>
          <p:cNvPr id="8" name="Rectangle 139"/>
          <p:cNvSpPr>
            <a:spLocks noGrp="1" noChangeArrowheads="1"/>
          </p:cNvSpPr>
          <p:nvPr>
            <p:ph type="ftr" idx="11"/>
          </p:nvPr>
        </p:nvSpPr>
        <p:spPr>
          <a:ln/>
        </p:spPr>
        <p:txBody>
          <a:bodyPr/>
          <a:lstStyle>
            <a:lvl1pPr>
              <a:defRPr/>
            </a:lvl1pPr>
          </a:lstStyle>
          <a:p>
            <a:pPr>
              <a:defRPr/>
            </a:pPr>
            <a:endParaRPr lang="en-US"/>
          </a:p>
        </p:txBody>
      </p:sp>
      <p:sp>
        <p:nvSpPr>
          <p:cNvPr id="9" name="Rectangle 140"/>
          <p:cNvSpPr>
            <a:spLocks noGrp="1" noChangeArrowheads="1"/>
          </p:cNvSpPr>
          <p:nvPr>
            <p:ph type="sldNum" idx="12"/>
          </p:nvPr>
        </p:nvSpPr>
        <p:spPr>
          <a:ln/>
        </p:spPr>
        <p:txBody>
          <a:bodyPr/>
          <a:lstStyle>
            <a:lvl1pPr>
              <a:defRPr/>
            </a:lvl1pPr>
          </a:lstStyle>
          <a:p>
            <a:pPr>
              <a:defRPr/>
            </a:pPr>
            <a:fld id="{3626C1FB-6159-475E-ACDF-473F49AB7FDD}" type="slidenum">
              <a:rPr lang="en-GB"/>
              <a:pPr>
                <a:defRPr/>
              </a:pPr>
              <a:t>‹#›</a:t>
            </a:fld>
            <a:endParaRPr lang="en-GB"/>
          </a:p>
        </p:txBody>
      </p:sp>
    </p:spTree>
    <p:extLst>
      <p:ext uri="{BB962C8B-B14F-4D97-AF65-F5344CB8AC3E}">
        <p14:creationId xmlns:p14="http://schemas.microsoft.com/office/powerpoint/2010/main" val="28732708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8"/>
          <p:cNvSpPr>
            <a:spLocks noGrp="1" noChangeArrowheads="1"/>
          </p:cNvSpPr>
          <p:nvPr>
            <p:ph type="dt" idx="10"/>
          </p:nvPr>
        </p:nvSpPr>
        <p:spPr>
          <a:ln/>
        </p:spPr>
        <p:txBody>
          <a:bodyPr/>
          <a:lstStyle>
            <a:lvl1pPr>
              <a:defRPr/>
            </a:lvl1pPr>
          </a:lstStyle>
          <a:p>
            <a:pPr>
              <a:defRPr/>
            </a:pPr>
            <a:endParaRPr lang="en-US"/>
          </a:p>
        </p:txBody>
      </p:sp>
      <p:sp>
        <p:nvSpPr>
          <p:cNvPr id="4" name="Rectangle 139"/>
          <p:cNvSpPr>
            <a:spLocks noGrp="1" noChangeArrowheads="1"/>
          </p:cNvSpPr>
          <p:nvPr>
            <p:ph type="ftr" idx="11"/>
          </p:nvPr>
        </p:nvSpPr>
        <p:spPr>
          <a:ln/>
        </p:spPr>
        <p:txBody>
          <a:bodyPr/>
          <a:lstStyle>
            <a:lvl1pPr>
              <a:defRPr/>
            </a:lvl1pPr>
          </a:lstStyle>
          <a:p>
            <a:pPr>
              <a:defRPr/>
            </a:pPr>
            <a:endParaRPr lang="en-US"/>
          </a:p>
        </p:txBody>
      </p:sp>
      <p:sp>
        <p:nvSpPr>
          <p:cNvPr id="5" name="Rectangle 140"/>
          <p:cNvSpPr>
            <a:spLocks noGrp="1" noChangeArrowheads="1"/>
          </p:cNvSpPr>
          <p:nvPr>
            <p:ph type="sldNum" idx="12"/>
          </p:nvPr>
        </p:nvSpPr>
        <p:spPr>
          <a:ln/>
        </p:spPr>
        <p:txBody>
          <a:bodyPr/>
          <a:lstStyle>
            <a:lvl1pPr>
              <a:defRPr/>
            </a:lvl1pPr>
          </a:lstStyle>
          <a:p>
            <a:pPr>
              <a:defRPr/>
            </a:pPr>
            <a:fld id="{C4387A69-197B-4B8A-A14D-3E219A1120B3}" type="slidenum">
              <a:rPr lang="en-GB"/>
              <a:pPr>
                <a:defRPr/>
              </a:pPr>
              <a:t>‹#›</a:t>
            </a:fld>
            <a:endParaRPr lang="en-GB"/>
          </a:p>
        </p:txBody>
      </p:sp>
    </p:spTree>
    <p:extLst>
      <p:ext uri="{BB962C8B-B14F-4D97-AF65-F5344CB8AC3E}">
        <p14:creationId xmlns:p14="http://schemas.microsoft.com/office/powerpoint/2010/main" val="39540797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8"/>
          <p:cNvSpPr>
            <a:spLocks noGrp="1" noChangeArrowheads="1"/>
          </p:cNvSpPr>
          <p:nvPr>
            <p:ph type="dt" idx="10"/>
          </p:nvPr>
        </p:nvSpPr>
        <p:spPr>
          <a:ln/>
        </p:spPr>
        <p:txBody>
          <a:bodyPr/>
          <a:lstStyle>
            <a:lvl1pPr>
              <a:defRPr/>
            </a:lvl1pPr>
          </a:lstStyle>
          <a:p>
            <a:pPr>
              <a:defRPr/>
            </a:pPr>
            <a:endParaRPr lang="en-US"/>
          </a:p>
        </p:txBody>
      </p:sp>
      <p:sp>
        <p:nvSpPr>
          <p:cNvPr id="3" name="Rectangle 139"/>
          <p:cNvSpPr>
            <a:spLocks noGrp="1" noChangeArrowheads="1"/>
          </p:cNvSpPr>
          <p:nvPr>
            <p:ph type="ftr" idx="11"/>
          </p:nvPr>
        </p:nvSpPr>
        <p:spPr>
          <a:ln/>
        </p:spPr>
        <p:txBody>
          <a:bodyPr/>
          <a:lstStyle>
            <a:lvl1pPr>
              <a:defRPr/>
            </a:lvl1pPr>
          </a:lstStyle>
          <a:p>
            <a:pPr>
              <a:defRPr/>
            </a:pPr>
            <a:endParaRPr lang="en-US"/>
          </a:p>
        </p:txBody>
      </p:sp>
      <p:sp>
        <p:nvSpPr>
          <p:cNvPr id="4" name="Rectangle 140"/>
          <p:cNvSpPr>
            <a:spLocks noGrp="1" noChangeArrowheads="1"/>
          </p:cNvSpPr>
          <p:nvPr>
            <p:ph type="sldNum" idx="12"/>
          </p:nvPr>
        </p:nvSpPr>
        <p:spPr>
          <a:ln/>
        </p:spPr>
        <p:txBody>
          <a:bodyPr/>
          <a:lstStyle>
            <a:lvl1pPr>
              <a:defRPr/>
            </a:lvl1pPr>
          </a:lstStyle>
          <a:p>
            <a:pPr>
              <a:defRPr/>
            </a:pPr>
            <a:fld id="{14CB33A2-454C-4B59-B0D7-A8B38030034F}" type="slidenum">
              <a:rPr lang="en-GB"/>
              <a:pPr>
                <a:defRPr/>
              </a:pPr>
              <a:t>‹#›</a:t>
            </a:fld>
            <a:endParaRPr lang="en-GB"/>
          </a:p>
        </p:txBody>
      </p:sp>
    </p:spTree>
    <p:extLst>
      <p:ext uri="{BB962C8B-B14F-4D97-AF65-F5344CB8AC3E}">
        <p14:creationId xmlns:p14="http://schemas.microsoft.com/office/powerpoint/2010/main" val="23310524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8"/>
          <p:cNvSpPr>
            <a:spLocks noGrp="1" noChangeArrowheads="1"/>
          </p:cNvSpPr>
          <p:nvPr>
            <p:ph type="dt" idx="10"/>
          </p:nvPr>
        </p:nvSpPr>
        <p:spPr>
          <a:ln/>
        </p:spPr>
        <p:txBody>
          <a:bodyPr/>
          <a:lstStyle>
            <a:lvl1pPr>
              <a:defRPr/>
            </a:lvl1pPr>
          </a:lstStyle>
          <a:p>
            <a:pPr>
              <a:defRPr/>
            </a:pPr>
            <a:endParaRPr lang="en-US"/>
          </a:p>
        </p:txBody>
      </p:sp>
      <p:sp>
        <p:nvSpPr>
          <p:cNvPr id="6" name="Rectangle 139"/>
          <p:cNvSpPr>
            <a:spLocks noGrp="1" noChangeArrowheads="1"/>
          </p:cNvSpPr>
          <p:nvPr>
            <p:ph type="ftr" idx="11"/>
          </p:nvPr>
        </p:nvSpPr>
        <p:spPr>
          <a:ln/>
        </p:spPr>
        <p:txBody>
          <a:bodyPr/>
          <a:lstStyle>
            <a:lvl1pPr>
              <a:defRPr/>
            </a:lvl1pPr>
          </a:lstStyle>
          <a:p>
            <a:pPr>
              <a:defRPr/>
            </a:pPr>
            <a:endParaRPr lang="en-US"/>
          </a:p>
        </p:txBody>
      </p:sp>
      <p:sp>
        <p:nvSpPr>
          <p:cNvPr id="7" name="Rectangle 140"/>
          <p:cNvSpPr>
            <a:spLocks noGrp="1" noChangeArrowheads="1"/>
          </p:cNvSpPr>
          <p:nvPr>
            <p:ph type="sldNum" idx="12"/>
          </p:nvPr>
        </p:nvSpPr>
        <p:spPr>
          <a:ln/>
        </p:spPr>
        <p:txBody>
          <a:bodyPr/>
          <a:lstStyle>
            <a:lvl1pPr>
              <a:defRPr/>
            </a:lvl1pPr>
          </a:lstStyle>
          <a:p>
            <a:pPr>
              <a:defRPr/>
            </a:pPr>
            <a:fld id="{099B5117-71C1-4773-BCA4-620BE23BD013}" type="slidenum">
              <a:rPr lang="en-GB"/>
              <a:pPr>
                <a:defRPr/>
              </a:pPr>
              <a:t>‹#›</a:t>
            </a:fld>
            <a:endParaRPr lang="en-GB"/>
          </a:p>
        </p:txBody>
      </p:sp>
    </p:spTree>
    <p:extLst>
      <p:ext uri="{BB962C8B-B14F-4D97-AF65-F5344CB8AC3E}">
        <p14:creationId xmlns:p14="http://schemas.microsoft.com/office/powerpoint/2010/main" val="18454836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8"/>
          <p:cNvSpPr>
            <a:spLocks noGrp="1" noChangeArrowheads="1"/>
          </p:cNvSpPr>
          <p:nvPr>
            <p:ph type="dt" idx="10"/>
          </p:nvPr>
        </p:nvSpPr>
        <p:spPr>
          <a:ln/>
        </p:spPr>
        <p:txBody>
          <a:bodyPr/>
          <a:lstStyle>
            <a:lvl1pPr>
              <a:defRPr/>
            </a:lvl1pPr>
          </a:lstStyle>
          <a:p>
            <a:pPr>
              <a:defRPr/>
            </a:pPr>
            <a:endParaRPr lang="en-US"/>
          </a:p>
        </p:txBody>
      </p:sp>
      <p:sp>
        <p:nvSpPr>
          <p:cNvPr id="6" name="Rectangle 139"/>
          <p:cNvSpPr>
            <a:spLocks noGrp="1" noChangeArrowheads="1"/>
          </p:cNvSpPr>
          <p:nvPr>
            <p:ph type="ftr" idx="11"/>
          </p:nvPr>
        </p:nvSpPr>
        <p:spPr>
          <a:ln/>
        </p:spPr>
        <p:txBody>
          <a:bodyPr/>
          <a:lstStyle>
            <a:lvl1pPr>
              <a:defRPr/>
            </a:lvl1pPr>
          </a:lstStyle>
          <a:p>
            <a:pPr>
              <a:defRPr/>
            </a:pPr>
            <a:endParaRPr lang="en-US"/>
          </a:p>
        </p:txBody>
      </p:sp>
      <p:sp>
        <p:nvSpPr>
          <p:cNvPr id="7" name="Rectangle 140"/>
          <p:cNvSpPr>
            <a:spLocks noGrp="1" noChangeArrowheads="1"/>
          </p:cNvSpPr>
          <p:nvPr>
            <p:ph type="sldNum" idx="12"/>
          </p:nvPr>
        </p:nvSpPr>
        <p:spPr>
          <a:ln/>
        </p:spPr>
        <p:txBody>
          <a:bodyPr/>
          <a:lstStyle>
            <a:lvl1pPr>
              <a:defRPr/>
            </a:lvl1pPr>
          </a:lstStyle>
          <a:p>
            <a:pPr>
              <a:defRPr/>
            </a:pPr>
            <a:fld id="{A58CCBE5-2A93-479C-91C6-E83C8F8E07E7}" type="slidenum">
              <a:rPr lang="en-GB"/>
              <a:pPr>
                <a:defRPr/>
              </a:pPr>
              <a:t>‹#›</a:t>
            </a:fld>
            <a:endParaRPr lang="en-GB"/>
          </a:p>
        </p:txBody>
      </p:sp>
    </p:spTree>
    <p:extLst>
      <p:ext uri="{BB962C8B-B14F-4D97-AF65-F5344CB8AC3E}">
        <p14:creationId xmlns:p14="http://schemas.microsoft.com/office/powerpoint/2010/main" val="6298235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8"/>
          <p:cNvSpPr>
            <a:spLocks noGrp="1" noChangeArrowheads="1"/>
          </p:cNvSpPr>
          <p:nvPr>
            <p:ph type="dt" idx="10"/>
          </p:nvPr>
        </p:nvSpPr>
        <p:spPr>
          <a:ln/>
        </p:spPr>
        <p:txBody>
          <a:bodyPr/>
          <a:lstStyle>
            <a:lvl1pPr>
              <a:defRPr/>
            </a:lvl1pPr>
          </a:lstStyle>
          <a:p>
            <a:pPr>
              <a:defRPr/>
            </a:pPr>
            <a:endParaRPr lang="en-US"/>
          </a:p>
        </p:txBody>
      </p:sp>
      <p:sp>
        <p:nvSpPr>
          <p:cNvPr id="5" name="Rectangle 139"/>
          <p:cNvSpPr>
            <a:spLocks noGrp="1" noChangeArrowheads="1"/>
          </p:cNvSpPr>
          <p:nvPr>
            <p:ph type="ftr" idx="11"/>
          </p:nvPr>
        </p:nvSpPr>
        <p:spPr>
          <a:ln/>
        </p:spPr>
        <p:txBody>
          <a:bodyPr/>
          <a:lstStyle>
            <a:lvl1pPr>
              <a:defRPr/>
            </a:lvl1pPr>
          </a:lstStyle>
          <a:p>
            <a:pPr>
              <a:defRPr/>
            </a:pPr>
            <a:endParaRPr lang="en-US"/>
          </a:p>
        </p:txBody>
      </p:sp>
      <p:sp>
        <p:nvSpPr>
          <p:cNvPr id="6" name="Rectangle 140"/>
          <p:cNvSpPr>
            <a:spLocks noGrp="1" noChangeArrowheads="1"/>
          </p:cNvSpPr>
          <p:nvPr>
            <p:ph type="sldNum" idx="12"/>
          </p:nvPr>
        </p:nvSpPr>
        <p:spPr>
          <a:ln/>
        </p:spPr>
        <p:txBody>
          <a:bodyPr/>
          <a:lstStyle>
            <a:lvl1pPr>
              <a:defRPr/>
            </a:lvl1pPr>
          </a:lstStyle>
          <a:p>
            <a:pPr>
              <a:defRPr/>
            </a:pPr>
            <a:fld id="{8F7941B5-A332-459A-9A7A-DB5594EFBAEE}" type="slidenum">
              <a:rPr lang="en-GB"/>
              <a:pPr>
                <a:defRPr/>
              </a:pPr>
              <a:t>‹#›</a:t>
            </a:fld>
            <a:endParaRPr lang="en-GB"/>
          </a:p>
        </p:txBody>
      </p:sp>
    </p:spTree>
    <p:extLst>
      <p:ext uri="{BB962C8B-B14F-4D97-AF65-F5344CB8AC3E}">
        <p14:creationId xmlns:p14="http://schemas.microsoft.com/office/powerpoint/2010/main" val="19528688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1513" cy="5913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913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8"/>
          <p:cNvSpPr>
            <a:spLocks noGrp="1" noChangeArrowheads="1"/>
          </p:cNvSpPr>
          <p:nvPr>
            <p:ph type="dt" idx="10"/>
          </p:nvPr>
        </p:nvSpPr>
        <p:spPr>
          <a:ln/>
        </p:spPr>
        <p:txBody>
          <a:bodyPr/>
          <a:lstStyle>
            <a:lvl1pPr>
              <a:defRPr/>
            </a:lvl1pPr>
          </a:lstStyle>
          <a:p>
            <a:pPr>
              <a:defRPr/>
            </a:pPr>
            <a:endParaRPr lang="en-US"/>
          </a:p>
        </p:txBody>
      </p:sp>
      <p:sp>
        <p:nvSpPr>
          <p:cNvPr id="5" name="Rectangle 139"/>
          <p:cNvSpPr>
            <a:spLocks noGrp="1" noChangeArrowheads="1"/>
          </p:cNvSpPr>
          <p:nvPr>
            <p:ph type="ftr" idx="11"/>
          </p:nvPr>
        </p:nvSpPr>
        <p:spPr>
          <a:ln/>
        </p:spPr>
        <p:txBody>
          <a:bodyPr/>
          <a:lstStyle>
            <a:lvl1pPr>
              <a:defRPr/>
            </a:lvl1pPr>
          </a:lstStyle>
          <a:p>
            <a:pPr>
              <a:defRPr/>
            </a:pPr>
            <a:endParaRPr lang="en-US"/>
          </a:p>
        </p:txBody>
      </p:sp>
      <p:sp>
        <p:nvSpPr>
          <p:cNvPr id="6" name="Rectangle 140"/>
          <p:cNvSpPr>
            <a:spLocks noGrp="1" noChangeArrowheads="1"/>
          </p:cNvSpPr>
          <p:nvPr>
            <p:ph type="sldNum" idx="12"/>
          </p:nvPr>
        </p:nvSpPr>
        <p:spPr>
          <a:ln/>
        </p:spPr>
        <p:txBody>
          <a:bodyPr/>
          <a:lstStyle>
            <a:lvl1pPr>
              <a:defRPr/>
            </a:lvl1pPr>
          </a:lstStyle>
          <a:p>
            <a:pPr>
              <a:defRPr/>
            </a:pPr>
            <a:fld id="{DD4B726D-2967-4021-8966-CC75EF9DB2F3}" type="slidenum">
              <a:rPr lang="en-GB"/>
              <a:pPr>
                <a:defRPr/>
              </a:pPr>
              <a:t>‹#›</a:t>
            </a:fld>
            <a:endParaRPr lang="en-GB"/>
          </a:p>
        </p:txBody>
      </p:sp>
    </p:spTree>
    <p:extLst>
      <p:ext uri="{BB962C8B-B14F-4D97-AF65-F5344CB8AC3E}">
        <p14:creationId xmlns:p14="http://schemas.microsoft.com/office/powerpoint/2010/main" val="3696388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726912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7AEA889-0B9D-1142-90CC-3631E3476CCD}"/>
              </a:ext>
            </a:extLst>
          </p:cNvPr>
          <p:cNvGrpSpPr>
            <a:grpSpLocks/>
          </p:cNvGrpSpPr>
          <p:nvPr/>
        </p:nvGrpSpPr>
        <p:grpSpPr bwMode="auto">
          <a:xfrm>
            <a:off x="3800475" y="1789113"/>
            <a:ext cx="5340350" cy="5056187"/>
            <a:chOff x="2394" y="1127"/>
            <a:chExt cx="3364" cy="3185"/>
          </a:xfrm>
        </p:grpSpPr>
        <p:sp>
          <p:nvSpPr>
            <p:cNvPr id="5" name="Rectangle 3">
              <a:extLst>
                <a:ext uri="{FF2B5EF4-FFF2-40B4-BE49-F238E27FC236}">
                  <a16:creationId xmlns:a16="http://schemas.microsoft.com/office/drawing/2014/main" id="{C593306B-6499-1840-B171-89E3FA1FC5B9}"/>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6" name="Oval 4">
              <a:extLst>
                <a:ext uri="{FF2B5EF4-FFF2-40B4-BE49-F238E27FC236}">
                  <a16:creationId xmlns:a16="http://schemas.microsoft.com/office/drawing/2014/main" id="{4FB06833-48E1-2B40-944E-A645B367CCAB}"/>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7" name="Rectangle 5">
              <a:extLst>
                <a:ext uri="{FF2B5EF4-FFF2-40B4-BE49-F238E27FC236}">
                  <a16:creationId xmlns:a16="http://schemas.microsoft.com/office/drawing/2014/main" id="{03AB7D89-B546-0140-BBE8-6C6684256E7D}"/>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8" name="Freeform 6">
              <a:extLst>
                <a:ext uri="{FF2B5EF4-FFF2-40B4-BE49-F238E27FC236}">
                  <a16:creationId xmlns:a16="http://schemas.microsoft.com/office/drawing/2014/main" id="{6CA9DE8E-6C70-6F48-976B-C2F602F43E8A}"/>
                </a:ext>
              </a:extLst>
            </p:cNvPr>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 name="Rectangle 7">
              <a:extLst>
                <a:ext uri="{FF2B5EF4-FFF2-40B4-BE49-F238E27FC236}">
                  <a16:creationId xmlns:a16="http://schemas.microsoft.com/office/drawing/2014/main" id="{C0CD3D38-5E87-D24A-8E48-263B4E7ACDD1}"/>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10" name="Rectangle 8">
              <a:extLst>
                <a:ext uri="{FF2B5EF4-FFF2-40B4-BE49-F238E27FC236}">
                  <a16:creationId xmlns:a16="http://schemas.microsoft.com/office/drawing/2014/main" id="{2D3EEE32-92E4-8C44-84FC-4240DB3BAF9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11" name="Rectangle 9">
              <a:extLst>
                <a:ext uri="{FF2B5EF4-FFF2-40B4-BE49-F238E27FC236}">
                  <a16:creationId xmlns:a16="http://schemas.microsoft.com/office/drawing/2014/main" id="{D89F8822-347E-4E49-9D41-B2A192FF39DA}"/>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12" name="Rectangle 10">
              <a:extLst>
                <a:ext uri="{FF2B5EF4-FFF2-40B4-BE49-F238E27FC236}">
                  <a16:creationId xmlns:a16="http://schemas.microsoft.com/office/drawing/2014/main" id="{55D8C17E-4731-3449-A121-9AE4AE95314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13" name="Rectangle 11">
              <a:extLst>
                <a:ext uri="{FF2B5EF4-FFF2-40B4-BE49-F238E27FC236}">
                  <a16:creationId xmlns:a16="http://schemas.microsoft.com/office/drawing/2014/main" id="{34DBD202-9D17-6945-BF85-D6D44A1E9CBE}"/>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14" name="Freeform 12">
              <a:extLst>
                <a:ext uri="{FF2B5EF4-FFF2-40B4-BE49-F238E27FC236}">
                  <a16:creationId xmlns:a16="http://schemas.microsoft.com/office/drawing/2014/main" id="{05011E73-AB43-654B-923C-53167457566D}"/>
                </a:ext>
              </a:extLst>
            </p:cNvPr>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5" name="Freeform 13">
              <a:extLst>
                <a:ext uri="{FF2B5EF4-FFF2-40B4-BE49-F238E27FC236}">
                  <a16:creationId xmlns:a16="http://schemas.microsoft.com/office/drawing/2014/main" id="{096FB675-9F57-564D-BCBB-05C8CEA2A336}"/>
                </a:ext>
              </a:extLst>
            </p:cNvPr>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 name="Freeform 14">
              <a:extLst>
                <a:ext uri="{FF2B5EF4-FFF2-40B4-BE49-F238E27FC236}">
                  <a16:creationId xmlns:a16="http://schemas.microsoft.com/office/drawing/2014/main" id="{B8BC51EA-E4EA-E648-92C3-0390D65BD8E1}"/>
                </a:ext>
              </a:extLst>
            </p:cNvPr>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17" name="Freeform 15">
              <a:extLst>
                <a:ext uri="{FF2B5EF4-FFF2-40B4-BE49-F238E27FC236}">
                  <a16:creationId xmlns:a16="http://schemas.microsoft.com/office/drawing/2014/main" id="{6423A562-BB7B-4D42-85C6-4E737A77A05D}"/>
                </a:ext>
              </a:extLst>
            </p:cNvPr>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8" name="Freeform 16">
              <a:extLst>
                <a:ext uri="{FF2B5EF4-FFF2-40B4-BE49-F238E27FC236}">
                  <a16:creationId xmlns:a16="http://schemas.microsoft.com/office/drawing/2014/main" id="{B69AC733-021D-E947-B639-CEB404E7A8B5}"/>
                </a:ext>
              </a:extLst>
            </p:cNvPr>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9" name="Freeform 17">
              <a:extLst>
                <a:ext uri="{FF2B5EF4-FFF2-40B4-BE49-F238E27FC236}">
                  <a16:creationId xmlns:a16="http://schemas.microsoft.com/office/drawing/2014/main" id="{AA7E6AFA-57A4-8F40-9461-74338C8D58C9}"/>
                </a:ext>
              </a:extLst>
            </p:cNvPr>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0" name="Freeform 18">
              <a:extLst>
                <a:ext uri="{FF2B5EF4-FFF2-40B4-BE49-F238E27FC236}">
                  <a16:creationId xmlns:a16="http://schemas.microsoft.com/office/drawing/2014/main" id="{B727B8FD-301E-1E4A-BBFC-0258BB6BFE0E}"/>
                </a:ext>
              </a:extLst>
            </p:cNvPr>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1" name="Freeform 19">
              <a:extLst>
                <a:ext uri="{FF2B5EF4-FFF2-40B4-BE49-F238E27FC236}">
                  <a16:creationId xmlns:a16="http://schemas.microsoft.com/office/drawing/2014/main" id="{3EC63172-BB0D-5E4C-BEF8-3D3A725DF2AB}"/>
                </a:ext>
              </a:extLst>
            </p:cNvPr>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2" name="Freeform 20">
              <a:extLst>
                <a:ext uri="{FF2B5EF4-FFF2-40B4-BE49-F238E27FC236}">
                  <a16:creationId xmlns:a16="http://schemas.microsoft.com/office/drawing/2014/main" id="{E4449398-8139-544F-B4AF-4CF78B10B7C3}"/>
                </a:ext>
              </a:extLst>
            </p:cNvPr>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3" name="Freeform 21">
              <a:extLst>
                <a:ext uri="{FF2B5EF4-FFF2-40B4-BE49-F238E27FC236}">
                  <a16:creationId xmlns:a16="http://schemas.microsoft.com/office/drawing/2014/main" id="{74386F29-D3E7-E142-B476-5B84B8CA1B59}"/>
                </a:ext>
              </a:extLst>
            </p:cNvPr>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4" name="Freeform 22">
              <a:extLst>
                <a:ext uri="{FF2B5EF4-FFF2-40B4-BE49-F238E27FC236}">
                  <a16:creationId xmlns:a16="http://schemas.microsoft.com/office/drawing/2014/main" id="{169A2D5A-03CF-4B4C-8003-2AC2D14401FA}"/>
                </a:ext>
              </a:extLst>
            </p:cNvPr>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5" name="Freeform 23">
              <a:extLst>
                <a:ext uri="{FF2B5EF4-FFF2-40B4-BE49-F238E27FC236}">
                  <a16:creationId xmlns:a16="http://schemas.microsoft.com/office/drawing/2014/main" id="{2BFD11DF-5BC1-2C48-A2C8-9E0B2292B13B}"/>
                </a:ext>
              </a:extLst>
            </p:cNvPr>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26" name="Freeform 24">
              <a:extLst>
                <a:ext uri="{FF2B5EF4-FFF2-40B4-BE49-F238E27FC236}">
                  <a16:creationId xmlns:a16="http://schemas.microsoft.com/office/drawing/2014/main" id="{98262140-E0E3-9D47-B39E-3936B6A9AB2B}"/>
                </a:ext>
              </a:extLst>
            </p:cNvPr>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7" name="Freeform 25">
              <a:extLst>
                <a:ext uri="{FF2B5EF4-FFF2-40B4-BE49-F238E27FC236}">
                  <a16:creationId xmlns:a16="http://schemas.microsoft.com/office/drawing/2014/main" id="{2147AB0D-00DA-3244-A26A-06C6F030F0BE}"/>
                </a:ext>
              </a:extLst>
            </p:cNvPr>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8" name="Freeform 26">
              <a:extLst>
                <a:ext uri="{FF2B5EF4-FFF2-40B4-BE49-F238E27FC236}">
                  <a16:creationId xmlns:a16="http://schemas.microsoft.com/office/drawing/2014/main" id="{FFD57FB2-C794-AB4C-A535-611EE884052A}"/>
                </a:ext>
              </a:extLst>
            </p:cNvPr>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9" name="Oval 27">
              <a:extLst>
                <a:ext uri="{FF2B5EF4-FFF2-40B4-BE49-F238E27FC236}">
                  <a16:creationId xmlns:a16="http://schemas.microsoft.com/office/drawing/2014/main" id="{D34DD50B-29A1-E04E-8029-BFA0B2784AD9}"/>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30" name="Oval 28">
              <a:extLst>
                <a:ext uri="{FF2B5EF4-FFF2-40B4-BE49-F238E27FC236}">
                  <a16:creationId xmlns:a16="http://schemas.microsoft.com/office/drawing/2014/main" id="{0A846D6A-8834-D44A-86D2-C7699FEE8FC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31" name="Oval 29">
              <a:extLst>
                <a:ext uri="{FF2B5EF4-FFF2-40B4-BE49-F238E27FC236}">
                  <a16:creationId xmlns:a16="http://schemas.microsoft.com/office/drawing/2014/main" id="{84EF8C22-063C-AA4D-9956-725DFF92CC3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32" name="Freeform 30">
              <a:extLst>
                <a:ext uri="{FF2B5EF4-FFF2-40B4-BE49-F238E27FC236}">
                  <a16:creationId xmlns:a16="http://schemas.microsoft.com/office/drawing/2014/main" id="{104922AA-452D-7142-905B-B5B5D504A725}"/>
                </a:ext>
              </a:extLst>
            </p:cNvPr>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3" name="Freeform 31">
              <a:extLst>
                <a:ext uri="{FF2B5EF4-FFF2-40B4-BE49-F238E27FC236}">
                  <a16:creationId xmlns:a16="http://schemas.microsoft.com/office/drawing/2014/main" id="{3DE701CC-4A43-5345-825F-DD129EC9A958}"/>
                </a:ext>
              </a:extLst>
            </p:cNvPr>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4" name="Rectangle 32">
              <a:extLst>
                <a:ext uri="{FF2B5EF4-FFF2-40B4-BE49-F238E27FC236}">
                  <a16:creationId xmlns:a16="http://schemas.microsoft.com/office/drawing/2014/main" id="{313A7177-0849-204B-8DB1-2EC129EB728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35" name="Rectangle 33">
              <a:extLst>
                <a:ext uri="{FF2B5EF4-FFF2-40B4-BE49-F238E27FC236}">
                  <a16:creationId xmlns:a16="http://schemas.microsoft.com/office/drawing/2014/main" id="{D3E7EF48-CD8C-A24C-A5DE-2230EE0CB573}"/>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36" name="AutoShape 34">
              <a:extLst>
                <a:ext uri="{FF2B5EF4-FFF2-40B4-BE49-F238E27FC236}">
                  <a16:creationId xmlns:a16="http://schemas.microsoft.com/office/drawing/2014/main" id="{70DEC097-D717-F447-AFCF-55AE4CD35C47}"/>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37" name="Freeform 35">
              <a:extLst>
                <a:ext uri="{FF2B5EF4-FFF2-40B4-BE49-F238E27FC236}">
                  <a16:creationId xmlns:a16="http://schemas.microsoft.com/office/drawing/2014/main" id="{4B086577-B5DA-8048-BE26-F6B1F4240AF0}"/>
                </a:ext>
              </a:extLst>
            </p:cNvPr>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38" name="Freeform 36">
              <a:extLst>
                <a:ext uri="{FF2B5EF4-FFF2-40B4-BE49-F238E27FC236}">
                  <a16:creationId xmlns:a16="http://schemas.microsoft.com/office/drawing/2014/main" id="{3CA40368-1EB5-094E-82DF-FCEF8CE141FA}"/>
                </a:ext>
              </a:extLst>
            </p:cNvPr>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1027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028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a:extLst>
              <a:ext uri="{FF2B5EF4-FFF2-40B4-BE49-F238E27FC236}">
                <a16:creationId xmlns:a16="http://schemas.microsoft.com/office/drawing/2014/main" id="{EFDA780E-D13C-B345-AEC5-D41C1EDDACCC}"/>
              </a:ext>
            </a:extLst>
          </p:cNvPr>
          <p:cNvSpPr>
            <a:spLocks noGrp="1" noChangeArrowheads="1"/>
          </p:cNvSpPr>
          <p:nvPr>
            <p:ph type="dt" sz="half" idx="10"/>
          </p:nvPr>
        </p:nvSpPr>
        <p:spPr/>
        <p:txBody>
          <a:bodyPr/>
          <a:lstStyle>
            <a:lvl1pPr>
              <a:defRPr/>
            </a:lvl1pPr>
          </a:lstStyle>
          <a:p>
            <a:pPr>
              <a:defRPr/>
            </a:pPr>
            <a:endParaRPr lang="en-US"/>
          </a:p>
        </p:txBody>
      </p:sp>
      <p:sp>
        <p:nvSpPr>
          <p:cNvPr id="40" name="Rectangle 38">
            <a:extLst>
              <a:ext uri="{FF2B5EF4-FFF2-40B4-BE49-F238E27FC236}">
                <a16:creationId xmlns:a16="http://schemas.microsoft.com/office/drawing/2014/main" id="{F809FC7E-F413-BB4B-82BD-1E853AB73CF6}"/>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1">
            <a:extLst>
              <a:ext uri="{FF2B5EF4-FFF2-40B4-BE49-F238E27FC236}">
                <a16:creationId xmlns:a16="http://schemas.microsoft.com/office/drawing/2014/main" id="{70D04BF9-9EB4-A049-83BB-C6E9EE4D4A8D}"/>
              </a:ext>
            </a:extLst>
          </p:cNvPr>
          <p:cNvSpPr>
            <a:spLocks noGrp="1" noChangeArrowheads="1"/>
          </p:cNvSpPr>
          <p:nvPr>
            <p:ph type="sldNum" sz="quarter" idx="12"/>
          </p:nvPr>
        </p:nvSpPr>
        <p:spPr/>
        <p:txBody>
          <a:bodyPr/>
          <a:lstStyle>
            <a:lvl1pPr>
              <a:defRPr/>
            </a:lvl1pPr>
          </a:lstStyle>
          <a:p>
            <a:fld id="{49E365FB-6A73-BD49-8950-C9BEDCEF0CC3}" type="slidenum">
              <a:rPr lang="en-US" altLang="en-US"/>
              <a:pPr/>
              <a:t>‹#›</a:t>
            </a:fld>
            <a:endParaRPr lang="en-US" altLang="en-US"/>
          </a:p>
        </p:txBody>
      </p:sp>
    </p:spTree>
    <p:extLst>
      <p:ext uri="{BB962C8B-B14F-4D97-AF65-F5344CB8AC3E}">
        <p14:creationId xmlns:p14="http://schemas.microsoft.com/office/powerpoint/2010/main" val="33512017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24FBC335-9BD3-8944-AB4A-FDFBD85A62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A543E120-6996-5845-AE8A-A5B0AF3C5B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9738594-9DFE-4745-AA47-D1D16EFBB24A}"/>
              </a:ext>
            </a:extLst>
          </p:cNvPr>
          <p:cNvSpPr>
            <a:spLocks noGrp="1" noChangeArrowheads="1"/>
          </p:cNvSpPr>
          <p:nvPr>
            <p:ph type="sldNum" sz="quarter" idx="12"/>
          </p:nvPr>
        </p:nvSpPr>
        <p:spPr>
          <a:ln/>
        </p:spPr>
        <p:txBody>
          <a:bodyPr/>
          <a:lstStyle>
            <a:lvl1pPr>
              <a:defRPr/>
            </a:lvl1pPr>
          </a:lstStyle>
          <a:p>
            <a:fld id="{CC932435-9FBE-C24A-8013-F6F8C167CEC6}" type="slidenum">
              <a:rPr lang="en-US" altLang="en-US"/>
              <a:pPr/>
              <a:t>‹#›</a:t>
            </a:fld>
            <a:endParaRPr lang="en-US" altLang="en-US"/>
          </a:p>
        </p:txBody>
      </p:sp>
    </p:spTree>
    <p:extLst>
      <p:ext uri="{BB962C8B-B14F-4D97-AF65-F5344CB8AC3E}">
        <p14:creationId xmlns:p14="http://schemas.microsoft.com/office/powerpoint/2010/main" val="19024685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id="{F4F2617C-6BD6-4B45-9A3F-68D02D0B9F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D1567AB5-5C1D-6E4C-BEB0-B2020C9067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8084E740-154D-4C43-8BFC-804F40F1009D}"/>
              </a:ext>
            </a:extLst>
          </p:cNvPr>
          <p:cNvSpPr>
            <a:spLocks noGrp="1" noChangeArrowheads="1"/>
          </p:cNvSpPr>
          <p:nvPr>
            <p:ph type="sldNum" sz="quarter" idx="12"/>
          </p:nvPr>
        </p:nvSpPr>
        <p:spPr>
          <a:ln/>
        </p:spPr>
        <p:txBody>
          <a:bodyPr/>
          <a:lstStyle>
            <a:lvl1pPr>
              <a:defRPr/>
            </a:lvl1pPr>
          </a:lstStyle>
          <a:p>
            <a:fld id="{68959577-92AA-3E4A-9DD0-8CBF87671D9A}" type="slidenum">
              <a:rPr lang="en-US" altLang="en-US"/>
              <a:pPr/>
              <a:t>‹#›</a:t>
            </a:fld>
            <a:endParaRPr lang="en-US" altLang="en-US"/>
          </a:p>
        </p:txBody>
      </p:sp>
    </p:spTree>
    <p:extLst>
      <p:ext uri="{BB962C8B-B14F-4D97-AF65-F5344CB8AC3E}">
        <p14:creationId xmlns:p14="http://schemas.microsoft.com/office/powerpoint/2010/main" val="7894673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757CE024-7D48-B946-B767-E670975707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38D0F2F0-6ABC-8743-9623-F80C15712A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0AF82E99-D442-7349-9508-6736441D8165}"/>
              </a:ext>
            </a:extLst>
          </p:cNvPr>
          <p:cNvSpPr>
            <a:spLocks noGrp="1" noChangeArrowheads="1"/>
          </p:cNvSpPr>
          <p:nvPr>
            <p:ph type="sldNum" sz="quarter" idx="12"/>
          </p:nvPr>
        </p:nvSpPr>
        <p:spPr>
          <a:ln/>
        </p:spPr>
        <p:txBody>
          <a:bodyPr/>
          <a:lstStyle>
            <a:lvl1pPr>
              <a:defRPr/>
            </a:lvl1pPr>
          </a:lstStyle>
          <a:p>
            <a:fld id="{3002E372-0070-E34E-925D-116D02BBDABB}" type="slidenum">
              <a:rPr lang="en-US" altLang="en-US"/>
              <a:pPr/>
              <a:t>‹#›</a:t>
            </a:fld>
            <a:endParaRPr lang="en-US" altLang="en-US"/>
          </a:p>
        </p:txBody>
      </p:sp>
    </p:spTree>
    <p:extLst>
      <p:ext uri="{BB962C8B-B14F-4D97-AF65-F5344CB8AC3E}">
        <p14:creationId xmlns:p14="http://schemas.microsoft.com/office/powerpoint/2010/main" val="25781945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A9536FC5-03E6-9E43-A48F-35377D235C8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0">
            <a:extLst>
              <a:ext uri="{FF2B5EF4-FFF2-40B4-BE49-F238E27FC236}">
                <a16:creationId xmlns:a16="http://schemas.microsoft.com/office/drawing/2014/main" id="{5DDEE264-02DF-574D-84BA-050C0EF9BC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1">
            <a:extLst>
              <a:ext uri="{FF2B5EF4-FFF2-40B4-BE49-F238E27FC236}">
                <a16:creationId xmlns:a16="http://schemas.microsoft.com/office/drawing/2014/main" id="{CBD045CC-D830-D446-B5E5-020933F1FDA6}"/>
              </a:ext>
            </a:extLst>
          </p:cNvPr>
          <p:cNvSpPr>
            <a:spLocks noGrp="1" noChangeArrowheads="1"/>
          </p:cNvSpPr>
          <p:nvPr>
            <p:ph type="sldNum" sz="quarter" idx="12"/>
          </p:nvPr>
        </p:nvSpPr>
        <p:spPr>
          <a:ln/>
        </p:spPr>
        <p:txBody>
          <a:bodyPr/>
          <a:lstStyle>
            <a:lvl1pPr>
              <a:defRPr/>
            </a:lvl1pPr>
          </a:lstStyle>
          <a:p>
            <a:fld id="{BE94815F-36B2-B14D-9AFA-6E28BA5148A3}" type="slidenum">
              <a:rPr lang="en-US" altLang="en-US"/>
              <a:pPr/>
              <a:t>‹#›</a:t>
            </a:fld>
            <a:endParaRPr lang="en-US" altLang="en-US"/>
          </a:p>
        </p:txBody>
      </p:sp>
    </p:spTree>
    <p:extLst>
      <p:ext uri="{BB962C8B-B14F-4D97-AF65-F5344CB8AC3E}">
        <p14:creationId xmlns:p14="http://schemas.microsoft.com/office/powerpoint/2010/main" val="1464030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80527B3D-76D9-9546-BA30-B2EB98997A0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0">
            <a:extLst>
              <a:ext uri="{FF2B5EF4-FFF2-40B4-BE49-F238E27FC236}">
                <a16:creationId xmlns:a16="http://schemas.microsoft.com/office/drawing/2014/main" id="{F0E75678-0C0E-8A4F-B92A-159A79164C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6B282EA-3F4B-B547-96B4-337C116E15FC}"/>
              </a:ext>
            </a:extLst>
          </p:cNvPr>
          <p:cNvSpPr>
            <a:spLocks noGrp="1" noChangeArrowheads="1"/>
          </p:cNvSpPr>
          <p:nvPr>
            <p:ph type="sldNum" sz="quarter" idx="12"/>
          </p:nvPr>
        </p:nvSpPr>
        <p:spPr>
          <a:ln/>
        </p:spPr>
        <p:txBody>
          <a:bodyPr/>
          <a:lstStyle>
            <a:lvl1pPr>
              <a:defRPr/>
            </a:lvl1pPr>
          </a:lstStyle>
          <a:p>
            <a:fld id="{F0213CF7-40DC-604C-8511-D14C88A17B26}" type="slidenum">
              <a:rPr lang="en-US" altLang="en-US"/>
              <a:pPr/>
              <a:t>‹#›</a:t>
            </a:fld>
            <a:endParaRPr lang="en-US" altLang="en-US"/>
          </a:p>
        </p:txBody>
      </p:sp>
    </p:spTree>
    <p:extLst>
      <p:ext uri="{BB962C8B-B14F-4D97-AF65-F5344CB8AC3E}">
        <p14:creationId xmlns:p14="http://schemas.microsoft.com/office/powerpoint/2010/main" val="43476756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DE220588-4BA6-6743-B037-AA99A5EE777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2DA91C53-A507-E145-BAA8-4C478BEFD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3B66BD6-C020-7B4D-A069-76061C1D06E1}"/>
              </a:ext>
            </a:extLst>
          </p:cNvPr>
          <p:cNvSpPr>
            <a:spLocks noGrp="1" noChangeArrowheads="1"/>
          </p:cNvSpPr>
          <p:nvPr>
            <p:ph type="sldNum" sz="quarter" idx="12"/>
          </p:nvPr>
        </p:nvSpPr>
        <p:spPr>
          <a:ln/>
        </p:spPr>
        <p:txBody>
          <a:bodyPr/>
          <a:lstStyle>
            <a:lvl1pPr>
              <a:defRPr/>
            </a:lvl1pPr>
          </a:lstStyle>
          <a:p>
            <a:fld id="{350C1882-9120-4144-83C0-D11C3A1621CF}" type="slidenum">
              <a:rPr lang="en-US" altLang="en-US"/>
              <a:pPr/>
              <a:t>‹#›</a:t>
            </a:fld>
            <a:endParaRPr lang="en-US" altLang="en-US"/>
          </a:p>
        </p:txBody>
      </p:sp>
    </p:spTree>
    <p:extLst>
      <p:ext uri="{BB962C8B-B14F-4D97-AF65-F5344CB8AC3E}">
        <p14:creationId xmlns:p14="http://schemas.microsoft.com/office/powerpoint/2010/main" val="17527234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C863111C-F5B6-CC49-B912-191E9BBE5F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752BB26B-5EFD-064C-A3FC-DE447495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59F855-EB30-7C4D-968E-9B84C25A5434}"/>
              </a:ext>
            </a:extLst>
          </p:cNvPr>
          <p:cNvSpPr>
            <a:spLocks noGrp="1" noChangeArrowheads="1"/>
          </p:cNvSpPr>
          <p:nvPr>
            <p:ph type="sldNum" sz="quarter" idx="12"/>
          </p:nvPr>
        </p:nvSpPr>
        <p:spPr>
          <a:ln/>
        </p:spPr>
        <p:txBody>
          <a:bodyPr/>
          <a:lstStyle>
            <a:lvl1pPr>
              <a:defRPr/>
            </a:lvl1pPr>
          </a:lstStyle>
          <a:p>
            <a:fld id="{26C586E9-F87F-D444-9BC6-FF7EA5B96F65}" type="slidenum">
              <a:rPr lang="en-US" altLang="en-US"/>
              <a:pPr/>
              <a:t>‹#›</a:t>
            </a:fld>
            <a:endParaRPr lang="en-US" altLang="en-US"/>
          </a:p>
        </p:txBody>
      </p:sp>
    </p:spTree>
    <p:extLst>
      <p:ext uri="{BB962C8B-B14F-4D97-AF65-F5344CB8AC3E}">
        <p14:creationId xmlns:p14="http://schemas.microsoft.com/office/powerpoint/2010/main" val="9487714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18DD73B8-B54A-A443-A76A-679D6EA828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71761330-499D-1946-B12A-8CCA122317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0BDA981B-3BC5-5A45-B631-8486046582A9}"/>
              </a:ext>
            </a:extLst>
          </p:cNvPr>
          <p:cNvSpPr>
            <a:spLocks noGrp="1" noChangeArrowheads="1"/>
          </p:cNvSpPr>
          <p:nvPr>
            <p:ph type="sldNum" sz="quarter" idx="12"/>
          </p:nvPr>
        </p:nvSpPr>
        <p:spPr>
          <a:ln/>
        </p:spPr>
        <p:txBody>
          <a:bodyPr/>
          <a:lstStyle>
            <a:lvl1pPr>
              <a:defRPr/>
            </a:lvl1pPr>
          </a:lstStyle>
          <a:p>
            <a:fld id="{40D2BA26-1B8C-4244-B83E-1480F151D350}" type="slidenum">
              <a:rPr lang="en-US" altLang="en-US"/>
              <a:pPr/>
              <a:t>‹#›</a:t>
            </a:fld>
            <a:endParaRPr lang="en-US" altLang="en-US"/>
          </a:p>
        </p:txBody>
      </p:sp>
    </p:spTree>
    <p:extLst>
      <p:ext uri="{BB962C8B-B14F-4D97-AF65-F5344CB8AC3E}">
        <p14:creationId xmlns:p14="http://schemas.microsoft.com/office/powerpoint/2010/main" val="22202196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40A0B94F-0A0A-1D4D-BFAC-9F896CC49C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D855D842-46F8-4C4B-9C99-BACB7735C0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8CE406B7-1F89-2648-8462-74E9C9AE7F96}"/>
              </a:ext>
            </a:extLst>
          </p:cNvPr>
          <p:cNvSpPr>
            <a:spLocks noGrp="1" noChangeArrowheads="1"/>
          </p:cNvSpPr>
          <p:nvPr>
            <p:ph type="sldNum" sz="quarter" idx="12"/>
          </p:nvPr>
        </p:nvSpPr>
        <p:spPr>
          <a:ln/>
        </p:spPr>
        <p:txBody>
          <a:bodyPr/>
          <a:lstStyle>
            <a:lvl1pPr>
              <a:defRPr/>
            </a:lvl1pPr>
          </a:lstStyle>
          <a:p>
            <a:fld id="{51DE1FF7-6E83-9644-AE04-4CDB7D136948}" type="slidenum">
              <a:rPr lang="en-US" altLang="en-US"/>
              <a:pPr/>
              <a:t>‹#›</a:t>
            </a:fld>
            <a:endParaRPr lang="en-US" altLang="en-US"/>
          </a:p>
        </p:txBody>
      </p:sp>
    </p:spTree>
    <p:extLst>
      <p:ext uri="{BB962C8B-B14F-4D97-AF65-F5344CB8AC3E}">
        <p14:creationId xmlns:p14="http://schemas.microsoft.com/office/powerpoint/2010/main" val="127803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58531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34833974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9A0A3F73-2AD3-6642-8F6F-19FD849DAF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AB1406A8-0F0F-4449-AA3F-262680FA61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82806452-70DD-EE43-92EE-16818E0D0906}"/>
              </a:ext>
            </a:extLst>
          </p:cNvPr>
          <p:cNvSpPr>
            <a:spLocks noGrp="1" noChangeArrowheads="1"/>
          </p:cNvSpPr>
          <p:nvPr>
            <p:ph type="sldNum" sz="quarter" idx="12"/>
          </p:nvPr>
        </p:nvSpPr>
        <p:spPr>
          <a:ln/>
        </p:spPr>
        <p:txBody>
          <a:bodyPr/>
          <a:lstStyle>
            <a:lvl1pPr>
              <a:defRPr/>
            </a:lvl1pPr>
          </a:lstStyle>
          <a:p>
            <a:fld id="{3AEAA1E9-94CA-6C47-930B-51C9AF2DE533}" type="slidenum">
              <a:rPr lang="en-US" altLang="en-US"/>
              <a:pPr/>
              <a:t>‹#›</a:t>
            </a:fld>
            <a:endParaRPr lang="en-US" altLang="en-US"/>
          </a:p>
        </p:txBody>
      </p:sp>
    </p:spTree>
    <p:extLst>
      <p:ext uri="{BB962C8B-B14F-4D97-AF65-F5344CB8AC3E}">
        <p14:creationId xmlns:p14="http://schemas.microsoft.com/office/powerpoint/2010/main" val="281655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39">
            <a:extLst>
              <a:ext uri="{FF2B5EF4-FFF2-40B4-BE49-F238E27FC236}">
                <a16:creationId xmlns:a16="http://schemas.microsoft.com/office/drawing/2014/main" id="{1EB81FB7-7B6B-154F-AE2C-881602BB48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D58090A2-E9A2-0543-8C1A-69CA435DAD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85D90F03-0238-7540-A60B-8D88D7129D80}"/>
              </a:ext>
            </a:extLst>
          </p:cNvPr>
          <p:cNvSpPr>
            <a:spLocks noGrp="1" noChangeArrowheads="1"/>
          </p:cNvSpPr>
          <p:nvPr>
            <p:ph type="sldNum" sz="quarter" idx="12"/>
          </p:nvPr>
        </p:nvSpPr>
        <p:spPr>
          <a:ln/>
        </p:spPr>
        <p:txBody>
          <a:bodyPr/>
          <a:lstStyle>
            <a:lvl1pPr>
              <a:defRPr/>
            </a:lvl1pPr>
          </a:lstStyle>
          <a:p>
            <a:fld id="{EC11D1F9-58EC-8846-8E76-60C74A9148EB}" type="slidenum">
              <a:rPr lang="en-US" altLang="en-US"/>
              <a:pPr/>
              <a:t>‹#›</a:t>
            </a:fld>
            <a:endParaRPr lang="en-US" altLang="en-US"/>
          </a:p>
        </p:txBody>
      </p:sp>
    </p:spTree>
    <p:extLst>
      <p:ext uri="{BB962C8B-B14F-4D97-AF65-F5344CB8AC3E}">
        <p14:creationId xmlns:p14="http://schemas.microsoft.com/office/powerpoint/2010/main" val="6709302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672864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1857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69604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03040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59175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22878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188203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2570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52275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10687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91846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47858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004916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6399425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6264626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15531507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356424741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5884663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3174712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357774000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403208019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2751932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32737056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7082544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7635884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7569164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38414931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7332156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2948365"/>
      </p:ext>
    </p:extLst>
  </p:cSld>
  <p:clrMapOvr>
    <a:masterClrMapping/>
  </p:clrMapOvr>
  <p:transition>
    <p:wheel spokes="0"/>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873381"/>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27089979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9570005"/>
      </p:ext>
    </p:extLst>
  </p:cSld>
  <p:clrMapOvr>
    <a:masterClrMapping/>
  </p:clrMapOvr>
  <p:transition>
    <p:wheel spokes="0"/>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343459"/>
      </p:ext>
    </p:extLst>
  </p:cSld>
  <p:clrMapOvr>
    <a:masterClrMapping/>
  </p:clrMapOvr>
  <p:transition>
    <p:wheel spokes="0"/>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147528"/>
      </p:ext>
    </p:extLst>
  </p:cSld>
  <p:clrMapOvr>
    <a:masterClrMapping/>
  </p:clrMapOvr>
  <p:transition>
    <p:wheel spokes="0"/>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62320103"/>
      </p:ext>
    </p:extLst>
  </p:cSld>
  <p:clrMapOvr>
    <a:masterClrMapping/>
  </p:clrMapOvr>
  <p:transition>
    <p:wheel spokes="0"/>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341945"/>
      </p:ext>
    </p:extLst>
  </p:cSld>
  <p:clrMapOvr>
    <a:masterClrMapping/>
  </p:clrMapOvr>
  <p:transition>
    <p:wheel spokes="0"/>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3219767"/>
      </p:ext>
    </p:extLst>
  </p:cSld>
  <p:clrMapOvr>
    <a:masterClrMapping/>
  </p:clrMapOvr>
  <p:transition>
    <p:wheel spokes="0"/>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8192658"/>
      </p:ext>
    </p:extLst>
  </p:cSld>
  <p:clrMapOvr>
    <a:masterClrMapping/>
  </p:clrMapOvr>
  <p:transition>
    <p:wheel spokes="0"/>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026049"/>
      </p:ext>
    </p:extLst>
  </p:cSld>
  <p:clrMapOvr>
    <a:masterClrMapping/>
  </p:clrMapOvr>
  <p:transition>
    <p:wheel spokes="0"/>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984423"/>
      </p:ext>
    </p:extLst>
  </p:cSld>
  <p:clrMapOvr>
    <a:masterClrMapping/>
  </p:clrMapOvr>
  <p:transition>
    <p:wheel spokes="0"/>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4656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195908493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13238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68273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35777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678358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96212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33930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27047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476396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37491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6/12/19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2114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16631176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9481C97-012E-6B43-A498-C8C29EEA85C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77852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191C9F5-0548-664D-9E3C-20714B9669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32683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F0F83765-2357-6446-B5ED-46C1CF7F687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661311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54E543F-D123-0C44-B931-98DC7D099C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912341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6390C22-ACE6-D146-BE73-048CF6CC6B0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93248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111DF238-05B3-B242-90BC-18CC238727E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27061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F2AC96F-98F6-9E49-BFCD-AFE6221276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44424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459ABEB2-98B1-1847-8E3B-F6C158DC60D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71691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04BA778-B90C-5A41-A3C0-3F667E30EEC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07306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9CA1F7D-3054-4A42-8BD9-E1D96CF8111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9757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9086989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A6B1B6E-9651-D047-954C-B3788D8204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64471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332786486"/>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329294125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355109411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207411887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3875085939"/>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3882209392"/>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174442816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3488438953"/>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8650916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101508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2249792672"/>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302277173"/>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E47F3F24-EED9-E44C-A5F1-0F40EC6F2DF6}" type="slidenum">
              <a:rPr lang="zh-CN" altLang="en-US"/>
              <a:pPr/>
              <a:t>‹#›</a:t>
            </a:fld>
            <a:endParaRPr lang="zh-CN" altLang="en-US"/>
          </a:p>
        </p:txBody>
      </p:sp>
    </p:spTree>
    <p:extLst>
      <p:ext uri="{BB962C8B-B14F-4D97-AF65-F5344CB8AC3E}">
        <p14:creationId xmlns:p14="http://schemas.microsoft.com/office/powerpoint/2010/main" val="231271786"/>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769EFB33-0E0E-1545-81AF-FC4144B2977C}" type="slidenum">
              <a:rPr lang="zh-CN" altLang="en-US"/>
              <a:pPr/>
              <a:t>‹#›</a:t>
            </a:fld>
            <a:endParaRPr lang="zh-CN" altLang="en-US"/>
          </a:p>
        </p:txBody>
      </p:sp>
    </p:spTree>
    <p:extLst>
      <p:ext uri="{BB962C8B-B14F-4D97-AF65-F5344CB8AC3E}">
        <p14:creationId xmlns:p14="http://schemas.microsoft.com/office/powerpoint/2010/main" val="1589459685"/>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1"/>
              <a:t>Click to edit Master text styles</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0953BBE3-0B9E-A24A-B70A-906D875BA74D}" type="slidenum">
              <a:rPr lang="zh-CN" altLang="en-US"/>
              <a:pPr/>
              <a:t>‹#›</a:t>
            </a:fld>
            <a:endParaRPr lang="zh-CN" altLang="en-US"/>
          </a:p>
        </p:txBody>
      </p:sp>
    </p:spTree>
    <p:extLst>
      <p:ext uri="{BB962C8B-B14F-4D97-AF65-F5344CB8AC3E}">
        <p14:creationId xmlns:p14="http://schemas.microsoft.com/office/powerpoint/2010/main" val="159308682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2504" cy="45307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54296" y="1600200"/>
            <a:ext cx="4032504" cy="45307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12"/>
          <p:cNvSpPr>
            <a:spLocks noGrp="1"/>
          </p:cNvSpPr>
          <p:nvPr>
            <p:ph type="dt" sz="half" idx="10"/>
          </p:nvPr>
        </p:nvSpPr>
        <p:spPr>
          <a:ln/>
        </p:spPr>
        <p:txBody>
          <a:bodyPr/>
          <a:lstStyle>
            <a:lvl1pPr>
              <a:defRPr/>
            </a:lvl1pPr>
          </a:lstStyle>
          <a:p>
            <a:endParaRPr lang="en-US"/>
          </a:p>
        </p:txBody>
      </p:sp>
      <p:sp>
        <p:nvSpPr>
          <p:cNvPr id="6" name="Rectangle 13"/>
          <p:cNvSpPr>
            <a:spLocks noGrp="1"/>
          </p:cNvSpPr>
          <p:nvPr>
            <p:ph type="ftr" sz="quarter" idx="11"/>
          </p:nvPr>
        </p:nvSpPr>
        <p:spPr>
          <a:ln/>
        </p:spPr>
        <p:txBody>
          <a:bodyPr/>
          <a:lstStyle>
            <a:lvl1pPr>
              <a:defRPr/>
            </a:lvl1pPr>
          </a:lstStyle>
          <a:p>
            <a:endParaRPr lang="en-US"/>
          </a:p>
        </p:txBody>
      </p:sp>
      <p:sp>
        <p:nvSpPr>
          <p:cNvPr id="7" name="Rectangle 14"/>
          <p:cNvSpPr>
            <a:spLocks noGrp="1"/>
          </p:cNvSpPr>
          <p:nvPr>
            <p:ph type="sldNum" sz="quarter" idx="12"/>
          </p:nvPr>
        </p:nvSpPr>
        <p:spPr>
          <a:ln/>
        </p:spPr>
        <p:txBody>
          <a:bodyPr/>
          <a:lstStyle>
            <a:lvl1pPr>
              <a:defRPr/>
            </a:lvl1pPr>
          </a:lstStyle>
          <a:p>
            <a:fld id="{1D127705-AFCA-9A43-B095-B9B246CF0B26}" type="slidenum">
              <a:rPr lang="zh-CN" altLang="en-US"/>
              <a:pPr/>
              <a:t>‹#›</a:t>
            </a:fld>
            <a:endParaRPr lang="zh-CN" altLang="en-US"/>
          </a:p>
        </p:txBody>
      </p:sp>
    </p:spTree>
    <p:extLst>
      <p:ext uri="{BB962C8B-B14F-4D97-AF65-F5344CB8AC3E}">
        <p14:creationId xmlns:p14="http://schemas.microsoft.com/office/powerpoint/2010/main" val="241966394"/>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12"/>
          <p:cNvSpPr>
            <a:spLocks noGrp="1"/>
          </p:cNvSpPr>
          <p:nvPr>
            <p:ph type="dt" sz="half" idx="10"/>
          </p:nvPr>
        </p:nvSpPr>
        <p:spPr>
          <a:ln/>
        </p:spPr>
        <p:txBody>
          <a:bodyPr/>
          <a:lstStyle>
            <a:lvl1pPr>
              <a:defRPr/>
            </a:lvl1pPr>
          </a:lstStyle>
          <a:p>
            <a:endParaRPr lang="en-US"/>
          </a:p>
        </p:txBody>
      </p:sp>
      <p:sp>
        <p:nvSpPr>
          <p:cNvPr id="8" name="Rectangle 13"/>
          <p:cNvSpPr>
            <a:spLocks noGrp="1"/>
          </p:cNvSpPr>
          <p:nvPr>
            <p:ph type="ftr" sz="quarter" idx="11"/>
          </p:nvPr>
        </p:nvSpPr>
        <p:spPr>
          <a:ln/>
        </p:spPr>
        <p:txBody>
          <a:bodyPr/>
          <a:lstStyle>
            <a:lvl1pPr>
              <a:defRPr/>
            </a:lvl1pPr>
          </a:lstStyle>
          <a:p>
            <a:endParaRPr lang="en-US"/>
          </a:p>
        </p:txBody>
      </p:sp>
      <p:sp>
        <p:nvSpPr>
          <p:cNvPr id="9" name="Rectangle 14"/>
          <p:cNvSpPr>
            <a:spLocks noGrp="1"/>
          </p:cNvSpPr>
          <p:nvPr>
            <p:ph type="sldNum" sz="quarter" idx="12"/>
          </p:nvPr>
        </p:nvSpPr>
        <p:spPr>
          <a:ln/>
        </p:spPr>
        <p:txBody>
          <a:bodyPr/>
          <a:lstStyle>
            <a:lvl1pPr>
              <a:defRPr/>
            </a:lvl1pPr>
          </a:lstStyle>
          <a:p>
            <a:fld id="{42345D1A-115E-EE42-BF19-D1AADB5AAB25}" type="slidenum">
              <a:rPr lang="zh-CN" altLang="en-US"/>
              <a:pPr/>
              <a:t>‹#›</a:t>
            </a:fld>
            <a:endParaRPr lang="zh-CN" altLang="en-US"/>
          </a:p>
        </p:txBody>
      </p:sp>
    </p:spTree>
    <p:extLst>
      <p:ext uri="{BB962C8B-B14F-4D97-AF65-F5344CB8AC3E}">
        <p14:creationId xmlns:p14="http://schemas.microsoft.com/office/powerpoint/2010/main" val="284564902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12"/>
          <p:cNvSpPr>
            <a:spLocks noGrp="1"/>
          </p:cNvSpPr>
          <p:nvPr>
            <p:ph type="dt" sz="half" idx="10"/>
          </p:nvPr>
        </p:nvSpPr>
        <p:spPr>
          <a:ln/>
        </p:spPr>
        <p:txBody>
          <a:bodyPr/>
          <a:lstStyle>
            <a:lvl1pPr>
              <a:defRPr/>
            </a:lvl1pPr>
          </a:lstStyle>
          <a:p>
            <a:endParaRPr lang="en-US"/>
          </a:p>
        </p:txBody>
      </p:sp>
      <p:sp>
        <p:nvSpPr>
          <p:cNvPr id="4" name="Rectangle 13"/>
          <p:cNvSpPr>
            <a:spLocks noGrp="1"/>
          </p:cNvSpPr>
          <p:nvPr>
            <p:ph type="ftr" sz="quarter" idx="11"/>
          </p:nvPr>
        </p:nvSpPr>
        <p:spPr>
          <a:ln/>
        </p:spPr>
        <p:txBody>
          <a:bodyPr/>
          <a:lstStyle>
            <a:lvl1pPr>
              <a:defRPr/>
            </a:lvl1pPr>
          </a:lstStyle>
          <a:p>
            <a:endParaRPr lang="en-US"/>
          </a:p>
        </p:txBody>
      </p:sp>
      <p:sp>
        <p:nvSpPr>
          <p:cNvPr id="5" name="Rectangle 14"/>
          <p:cNvSpPr>
            <a:spLocks noGrp="1"/>
          </p:cNvSpPr>
          <p:nvPr>
            <p:ph type="sldNum" sz="quarter" idx="12"/>
          </p:nvPr>
        </p:nvSpPr>
        <p:spPr>
          <a:ln/>
        </p:spPr>
        <p:txBody>
          <a:bodyPr/>
          <a:lstStyle>
            <a:lvl1pPr>
              <a:defRPr/>
            </a:lvl1pPr>
          </a:lstStyle>
          <a:p>
            <a:fld id="{B7815E47-FA77-7A40-B19F-298041B48259}" type="slidenum">
              <a:rPr lang="zh-CN" altLang="en-US"/>
              <a:pPr/>
              <a:t>‹#›</a:t>
            </a:fld>
            <a:endParaRPr lang="zh-CN" altLang="en-US"/>
          </a:p>
        </p:txBody>
      </p:sp>
    </p:spTree>
    <p:extLst>
      <p:ext uri="{BB962C8B-B14F-4D97-AF65-F5344CB8AC3E}">
        <p14:creationId xmlns:p14="http://schemas.microsoft.com/office/powerpoint/2010/main" val="3686267505"/>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p:cNvSpPr>
          <p:nvPr>
            <p:ph type="dt" sz="half" idx="10"/>
          </p:nvPr>
        </p:nvSpPr>
        <p:spPr>
          <a:ln/>
        </p:spPr>
        <p:txBody>
          <a:bodyPr/>
          <a:lstStyle>
            <a:lvl1pPr>
              <a:defRPr/>
            </a:lvl1pPr>
          </a:lstStyle>
          <a:p>
            <a:endParaRPr lang="en-US"/>
          </a:p>
        </p:txBody>
      </p:sp>
      <p:sp>
        <p:nvSpPr>
          <p:cNvPr id="3" name="Rectangle 13"/>
          <p:cNvSpPr>
            <a:spLocks noGrp="1"/>
          </p:cNvSpPr>
          <p:nvPr>
            <p:ph type="ftr" sz="quarter" idx="11"/>
          </p:nvPr>
        </p:nvSpPr>
        <p:spPr>
          <a:ln/>
        </p:spPr>
        <p:txBody>
          <a:bodyPr/>
          <a:lstStyle>
            <a:lvl1pPr>
              <a:defRPr/>
            </a:lvl1pPr>
          </a:lstStyle>
          <a:p>
            <a:endParaRPr lang="en-US"/>
          </a:p>
        </p:txBody>
      </p:sp>
      <p:sp>
        <p:nvSpPr>
          <p:cNvPr id="4" name="Rectangle 14"/>
          <p:cNvSpPr>
            <a:spLocks noGrp="1"/>
          </p:cNvSpPr>
          <p:nvPr>
            <p:ph type="sldNum" sz="quarter" idx="12"/>
          </p:nvPr>
        </p:nvSpPr>
        <p:spPr>
          <a:ln/>
        </p:spPr>
        <p:txBody>
          <a:bodyPr/>
          <a:lstStyle>
            <a:lvl1pPr>
              <a:defRPr/>
            </a:lvl1pPr>
          </a:lstStyle>
          <a:p>
            <a:fld id="{0DD388C8-1B50-7D49-8EB4-251FCCE9043D}" type="slidenum">
              <a:rPr lang="zh-CN" altLang="en-US"/>
              <a:pPr/>
              <a:t>‹#›</a:t>
            </a:fld>
            <a:endParaRPr lang="zh-CN" altLang="en-US"/>
          </a:p>
        </p:txBody>
      </p:sp>
    </p:spTree>
    <p:extLst>
      <p:ext uri="{BB962C8B-B14F-4D97-AF65-F5344CB8AC3E}">
        <p14:creationId xmlns:p14="http://schemas.microsoft.com/office/powerpoint/2010/main" val="21753903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Click to edit Master text styles</a:t>
            </a:r>
          </a:p>
        </p:txBody>
      </p:sp>
      <p:sp>
        <p:nvSpPr>
          <p:cNvPr id="5" name="Rectangle 12"/>
          <p:cNvSpPr>
            <a:spLocks noGrp="1"/>
          </p:cNvSpPr>
          <p:nvPr>
            <p:ph type="dt" sz="half" idx="10"/>
          </p:nvPr>
        </p:nvSpPr>
        <p:spPr>
          <a:ln/>
        </p:spPr>
        <p:txBody>
          <a:bodyPr/>
          <a:lstStyle>
            <a:lvl1pPr>
              <a:defRPr/>
            </a:lvl1pPr>
          </a:lstStyle>
          <a:p>
            <a:endParaRPr lang="en-US"/>
          </a:p>
        </p:txBody>
      </p:sp>
      <p:sp>
        <p:nvSpPr>
          <p:cNvPr id="6" name="Rectangle 13"/>
          <p:cNvSpPr>
            <a:spLocks noGrp="1"/>
          </p:cNvSpPr>
          <p:nvPr>
            <p:ph type="ftr" sz="quarter" idx="11"/>
          </p:nvPr>
        </p:nvSpPr>
        <p:spPr>
          <a:ln/>
        </p:spPr>
        <p:txBody>
          <a:bodyPr/>
          <a:lstStyle>
            <a:lvl1pPr>
              <a:defRPr/>
            </a:lvl1pPr>
          </a:lstStyle>
          <a:p>
            <a:endParaRPr lang="en-US"/>
          </a:p>
        </p:txBody>
      </p:sp>
      <p:sp>
        <p:nvSpPr>
          <p:cNvPr id="7" name="Rectangle 14"/>
          <p:cNvSpPr>
            <a:spLocks noGrp="1"/>
          </p:cNvSpPr>
          <p:nvPr>
            <p:ph type="sldNum" sz="quarter" idx="12"/>
          </p:nvPr>
        </p:nvSpPr>
        <p:spPr>
          <a:ln/>
        </p:spPr>
        <p:txBody>
          <a:bodyPr/>
          <a:lstStyle>
            <a:lvl1pPr>
              <a:defRPr/>
            </a:lvl1pPr>
          </a:lstStyle>
          <a:p>
            <a:fld id="{8199C9E1-E14B-FB4D-BEA9-4958E1791BEF}" type="slidenum">
              <a:rPr lang="zh-CN" altLang="en-US"/>
              <a:pPr/>
              <a:t>‹#›</a:t>
            </a:fld>
            <a:endParaRPr lang="zh-CN" altLang="en-US"/>
          </a:p>
        </p:txBody>
      </p:sp>
    </p:spTree>
    <p:extLst>
      <p:ext uri="{BB962C8B-B14F-4D97-AF65-F5344CB8AC3E}">
        <p14:creationId xmlns:p14="http://schemas.microsoft.com/office/powerpoint/2010/main" val="377385266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0121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Click to edit Master text styles</a:t>
            </a:r>
          </a:p>
        </p:txBody>
      </p:sp>
      <p:sp>
        <p:nvSpPr>
          <p:cNvPr id="5" name="Rectangle 12"/>
          <p:cNvSpPr>
            <a:spLocks noGrp="1"/>
          </p:cNvSpPr>
          <p:nvPr>
            <p:ph type="dt" sz="half" idx="10"/>
          </p:nvPr>
        </p:nvSpPr>
        <p:spPr>
          <a:ln/>
        </p:spPr>
        <p:txBody>
          <a:bodyPr/>
          <a:lstStyle>
            <a:lvl1pPr>
              <a:defRPr/>
            </a:lvl1pPr>
          </a:lstStyle>
          <a:p>
            <a:endParaRPr lang="en-US"/>
          </a:p>
        </p:txBody>
      </p:sp>
      <p:sp>
        <p:nvSpPr>
          <p:cNvPr id="6" name="Rectangle 13"/>
          <p:cNvSpPr>
            <a:spLocks noGrp="1"/>
          </p:cNvSpPr>
          <p:nvPr>
            <p:ph type="ftr" sz="quarter" idx="11"/>
          </p:nvPr>
        </p:nvSpPr>
        <p:spPr>
          <a:ln/>
        </p:spPr>
        <p:txBody>
          <a:bodyPr/>
          <a:lstStyle>
            <a:lvl1pPr>
              <a:defRPr/>
            </a:lvl1pPr>
          </a:lstStyle>
          <a:p>
            <a:endParaRPr lang="en-US"/>
          </a:p>
        </p:txBody>
      </p:sp>
      <p:sp>
        <p:nvSpPr>
          <p:cNvPr id="7" name="Rectangle 14"/>
          <p:cNvSpPr>
            <a:spLocks noGrp="1"/>
          </p:cNvSpPr>
          <p:nvPr>
            <p:ph type="sldNum" sz="quarter" idx="12"/>
          </p:nvPr>
        </p:nvSpPr>
        <p:spPr>
          <a:ln/>
        </p:spPr>
        <p:txBody>
          <a:bodyPr/>
          <a:lstStyle>
            <a:lvl1pPr>
              <a:defRPr/>
            </a:lvl1pPr>
          </a:lstStyle>
          <a:p>
            <a:fld id="{587E44FF-A6E3-2F4E-A6AF-06AA7627F03B}" type="slidenum">
              <a:rPr lang="zh-CN" altLang="en-US"/>
              <a:pPr/>
              <a:t>‹#›</a:t>
            </a:fld>
            <a:endParaRPr lang="zh-CN" altLang="en-US"/>
          </a:p>
        </p:txBody>
      </p:sp>
    </p:spTree>
    <p:extLst>
      <p:ext uri="{BB962C8B-B14F-4D97-AF65-F5344CB8AC3E}">
        <p14:creationId xmlns:p14="http://schemas.microsoft.com/office/powerpoint/2010/main" val="174632130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951B254E-DB50-324C-8082-E2E291863D3A}" type="slidenum">
              <a:rPr lang="zh-CN" altLang="en-US"/>
              <a:pPr/>
              <a:t>‹#›</a:t>
            </a:fld>
            <a:endParaRPr lang="zh-CN" altLang="en-US"/>
          </a:p>
        </p:txBody>
      </p:sp>
    </p:spTree>
    <p:extLst>
      <p:ext uri="{BB962C8B-B14F-4D97-AF65-F5344CB8AC3E}">
        <p14:creationId xmlns:p14="http://schemas.microsoft.com/office/powerpoint/2010/main" val="2087653462"/>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7813"/>
            <a:ext cx="6052930" cy="5853112"/>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12"/>
          <p:cNvSpPr>
            <a:spLocks noGrp="1"/>
          </p:cNvSpPr>
          <p:nvPr>
            <p:ph type="dt" sz="half" idx="10"/>
          </p:nvPr>
        </p:nvSpPr>
        <p:spPr>
          <a:ln/>
        </p:spPr>
        <p:txBody>
          <a:bodyPr/>
          <a:lstStyle>
            <a:lvl1pPr>
              <a:defRPr/>
            </a:lvl1pPr>
          </a:lstStyle>
          <a:p>
            <a:endParaRPr lang="en-US"/>
          </a:p>
        </p:txBody>
      </p:sp>
      <p:sp>
        <p:nvSpPr>
          <p:cNvPr id="5" name="Rectangle 13"/>
          <p:cNvSpPr>
            <a:spLocks noGrp="1"/>
          </p:cNvSpPr>
          <p:nvPr>
            <p:ph type="ftr" sz="quarter" idx="11"/>
          </p:nvPr>
        </p:nvSpPr>
        <p:spPr>
          <a:ln/>
        </p:spPr>
        <p:txBody>
          <a:bodyPr/>
          <a:lstStyle>
            <a:lvl1pPr>
              <a:defRPr/>
            </a:lvl1pPr>
          </a:lstStyle>
          <a:p>
            <a:endParaRPr lang="en-US"/>
          </a:p>
        </p:txBody>
      </p:sp>
      <p:sp>
        <p:nvSpPr>
          <p:cNvPr id="6" name="Rectangle 14"/>
          <p:cNvSpPr>
            <a:spLocks noGrp="1"/>
          </p:cNvSpPr>
          <p:nvPr>
            <p:ph type="sldNum" sz="quarter" idx="12"/>
          </p:nvPr>
        </p:nvSpPr>
        <p:spPr>
          <a:ln/>
        </p:spPr>
        <p:txBody>
          <a:bodyPr/>
          <a:lstStyle>
            <a:lvl1pPr>
              <a:defRPr/>
            </a:lvl1pPr>
          </a:lstStyle>
          <a:p>
            <a:fld id="{5A0DD237-E04C-0B4F-99F2-24F4A6AB5959}" type="slidenum">
              <a:rPr lang="zh-CN" altLang="en-US"/>
              <a:pPr/>
              <a:t>‹#›</a:t>
            </a:fld>
            <a:endParaRPr lang="zh-CN" altLang="en-US"/>
          </a:p>
        </p:txBody>
      </p:sp>
    </p:spTree>
    <p:extLst>
      <p:ext uri="{BB962C8B-B14F-4D97-AF65-F5344CB8AC3E}">
        <p14:creationId xmlns:p14="http://schemas.microsoft.com/office/powerpoint/2010/main" val="57421933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1708439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181217573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34928173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94769136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316291537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377054845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2071636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20686949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181511951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325803676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340173249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318695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146972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6163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896972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1777707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256962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39607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516583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70612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878537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4343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719682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2743526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176776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074847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4267660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60048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766314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1346439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2116159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4234015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161222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14437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14756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53196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529276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2697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1270007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646239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444362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94026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58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9053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918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408000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76703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95717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73296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63875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825256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46680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957725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03173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65023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4240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9250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79549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997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68353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830333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51896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7713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762531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4455977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94249412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2963454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216807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50619364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395942864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50399408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55954001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99479266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09078445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112979766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13833487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DBE197-3D4B-184C-AC40-86804E55B48A}" type="slidenum">
              <a:rPr lang="en-US"/>
              <a:pPr>
                <a:defRPr/>
              </a:pPr>
              <a:t>‹#›</a:t>
            </a:fld>
            <a:endParaRPr lang="en-US"/>
          </a:p>
        </p:txBody>
      </p:sp>
    </p:spTree>
    <p:extLst>
      <p:ext uri="{BB962C8B-B14F-4D97-AF65-F5344CB8AC3E}">
        <p14:creationId xmlns:p14="http://schemas.microsoft.com/office/powerpoint/2010/main" val="32662950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8EA25D-AF91-9D49-87ED-B1AF2E2004D5}" type="slidenum">
              <a:rPr lang="en-US"/>
              <a:pPr>
                <a:defRPr/>
              </a:pPr>
              <a:t>‹#›</a:t>
            </a:fld>
            <a:endParaRPr lang="en-US"/>
          </a:p>
        </p:txBody>
      </p:sp>
    </p:spTree>
    <p:extLst>
      <p:ext uri="{BB962C8B-B14F-4D97-AF65-F5344CB8AC3E}">
        <p14:creationId xmlns:p14="http://schemas.microsoft.com/office/powerpoint/2010/main" val="3040911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theme" Target="../theme/theme1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7.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1.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image" Target="../media/image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4.xml"/><Relationship Id="rId18" Type="http://schemas.openxmlformats.org/officeDocument/2006/relationships/image" Target="../media/image10.pn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image" Target="../media/image9.png"/><Relationship Id="rId2" Type="http://schemas.openxmlformats.org/officeDocument/2006/relationships/slideLayout" Target="../slideLayouts/slideLayout257.xml"/><Relationship Id="rId16" Type="http://schemas.openxmlformats.org/officeDocument/2006/relationships/image" Target="../media/image8.png"/><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image" Target="../media/image7.png"/><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6.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2.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6" Type="http://schemas.openxmlformats.org/officeDocument/2006/relationships/theme" Target="../theme/theme29.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slideLayout" Target="../slideLayouts/slideLayout32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12.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3.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4.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2.pn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708628E-9776-3743-B7DB-0DFD816A2E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 id="2147486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7"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BD5C94-4CFD-8D49-9812-5F8CD39B52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 id="21474861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24"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44034269"/>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333304"/>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992362"/>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 id="214748622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6/12/19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935748760"/>
      </p:ext>
    </p:extLst>
  </p:cSld>
  <p:clrMap bg1="lt1" tx1="dk1" bg2="lt2" tx2="dk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grpSp>
      </p:grpSp>
    </p:spTree>
    <p:extLst>
      <p:ext uri="{BB962C8B-B14F-4D97-AF65-F5344CB8AC3E}">
        <p14:creationId xmlns:p14="http://schemas.microsoft.com/office/powerpoint/2010/main" val="3739550054"/>
      </p:ext>
    </p:extLst>
  </p:cSld>
  <p:clrMap bg1="dk2" tx1="lt1" bg2="dk1" tx2="lt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 id="21474862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12/06/19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471868287"/>
      </p:ext>
    </p:extLst>
  </p:cSld>
  <p:clrMap bg1="lt1" tx1="dk1" bg2="lt2" tx2="dk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37953836"/>
      </p:ext>
    </p:extLst>
  </p:cSld>
  <p:clrMap bg1="lt1" tx1="dk1" bg2="lt2" tx2="dk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 id="2147486267" r:id="rId6"/>
    <p:sldLayoutId id="2147486268" r:id="rId7"/>
    <p:sldLayoutId id="2147486269" r:id="rId8"/>
    <p:sldLayoutId id="2147486270" r:id="rId9"/>
    <p:sldLayoutId id="2147486271" r:id="rId10"/>
    <p:sldLayoutId id="2147486272" r:id="rId11"/>
    <p:sldLayoutId id="2147486273" r:id="rId12"/>
    <p:sldLayoutId id="214748627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5"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27695B20-0C1B-114E-823B-45E138BDC7E8}" type="datetimeFigureOut">
              <a:rPr lang="en-US">
                <a:solidFill>
                  <a:prstClr val="black">
                    <a:tint val="75000"/>
                  </a:prstClr>
                </a:solidFill>
                <a:latin typeface="Calibri"/>
              </a:rPr>
              <a:pPr defTabSz="457200">
                <a:defRPr/>
              </a:pPr>
              <a:t>6/12/19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A1F1D3-71AB-DB4F-8F0A-176CE61BC19F}"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8059162"/>
      </p:ext>
    </p:extLst>
  </p:cSld>
  <p:clrMap bg1="lt1" tx1="dk1" bg2="lt2" tx2="dk2" accent1="accent1" accent2="accent2" accent3="accent3" accent4="accent4" accent5="accent5" accent6="accent6" hlink="hlink" folHlink="folHlink"/>
  <p:sldLayoutIdLst>
    <p:sldLayoutId id="2147486289" r:id="rId1"/>
    <p:sldLayoutId id="2147486290" r:id="rId2"/>
    <p:sldLayoutId id="2147486291" r:id="rId3"/>
    <p:sldLayoutId id="2147486292" r:id="rId4"/>
    <p:sldLayoutId id="2147486293" r:id="rId5"/>
    <p:sldLayoutId id="2147486294" r:id="rId6"/>
    <p:sldLayoutId id="2147486295" r:id="rId7"/>
    <p:sldLayoutId id="2147486296" r:id="rId8"/>
    <p:sldLayoutId id="2147486297" r:id="rId9"/>
    <p:sldLayoutId id="2147486298" r:id="rId10"/>
    <p:sldLayoutId id="214748629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013378"/>
      </p:ext>
    </p:extLst>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0"/>
              </a:spcBef>
            </a:pPr>
            <a:endParaRPr kumimoji="1" lang="en-US" sz="2400"/>
          </a:p>
        </p:txBody>
      </p:sp>
      <p:sp>
        <p:nvSpPr>
          <p:cNvPr id="522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522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8"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9"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0"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a:cs typeface="+mn-cs"/>
              </a:defRPr>
            </a:lvl1pPr>
          </a:lstStyle>
          <a:p>
            <a:pPr>
              <a:defRPr/>
            </a:pPr>
            <a:endParaRPr lang="en-US"/>
          </a:p>
        </p:txBody>
      </p:sp>
      <p:sp>
        <p:nvSpPr>
          <p:cNvPr id="125961"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a:cs typeface="+mn-cs"/>
              </a:defRPr>
            </a:lvl1pPr>
          </a:lstStyle>
          <a:p>
            <a:pPr>
              <a:defRPr/>
            </a:pPr>
            <a:endParaRPr lang="en-US"/>
          </a:p>
        </p:txBody>
      </p:sp>
      <p:sp>
        <p:nvSpPr>
          <p:cNvPr id="125962"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a:cs typeface="+mn-cs"/>
              </a:defRPr>
            </a:lvl1pPr>
          </a:lstStyle>
          <a:p>
            <a:pPr>
              <a:defRPr/>
            </a:pPr>
            <a:fld id="{600642FF-02DF-9241-BD29-289D38168CF5}" type="slidenum">
              <a:rPr lang="en-US"/>
              <a:pPr>
                <a:defRPr/>
              </a:pPr>
              <a:t>‹#›</a:t>
            </a:fld>
            <a:endParaRPr lang="en-US"/>
          </a:p>
        </p:txBody>
      </p:sp>
    </p:spTree>
    <p:extLst>
      <p:ext uri="{BB962C8B-B14F-4D97-AF65-F5344CB8AC3E}">
        <p14:creationId xmlns:p14="http://schemas.microsoft.com/office/powerpoint/2010/main" val="3117896798"/>
      </p:ext>
    </p:extLst>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a:cs typeface="+mn-cs"/>
              </a:defRPr>
            </a:lvl1pPr>
          </a:lstStyle>
          <a:p>
            <a:pPr>
              <a:defRPr/>
            </a:pPr>
            <a:fld id="{BFA23B16-CC64-1540-8FDA-F057CF4D18EB}" type="slidenum">
              <a:rPr lang="en-US"/>
              <a:pPr>
                <a:defRPr/>
              </a:pPr>
              <a:t>‹#›</a:t>
            </a:fld>
            <a:endParaRPr lang="en-US"/>
          </a:p>
        </p:txBody>
      </p:sp>
    </p:spTree>
    <p:extLst>
      <p:ext uri="{BB962C8B-B14F-4D97-AF65-F5344CB8AC3E}">
        <p14:creationId xmlns:p14="http://schemas.microsoft.com/office/powerpoint/2010/main" val="3751891331"/>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7410"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rgbClr val="482400"/>
                </a:solidFill>
                <a:latin typeface="Arial" pitchFamily="-111"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rgbClr val="482400"/>
                </a:solidFill>
                <a:latin typeface="Arial" pitchFamily="-111"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rgbClr val="482400"/>
                </a:solidFill>
                <a:latin typeface="Arial" charset="0"/>
              </a:defRPr>
            </a:lvl1pPr>
          </a:lstStyle>
          <a:p>
            <a:pPr>
              <a:defRPr/>
            </a:pPr>
            <a:fld id="{A1443675-25B2-784D-A28A-29652A78ABAF}" type="slidenum">
              <a:rPr lang="en-US"/>
              <a:pPr>
                <a:defRPr/>
              </a:pPr>
              <a:t>‹#›</a:t>
            </a:fld>
            <a:endParaRPr lang="en-US"/>
          </a:p>
        </p:txBody>
      </p:sp>
      <p:pic>
        <p:nvPicPr>
          <p:cNvPr id="17415"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707014"/>
      </p:ext>
    </p:extLst>
  </p:cSld>
  <p:clrMap bg1="lt1" tx1="dk1" bg2="lt2" tx2="dk2" accent1="accent1" accent2="accent2" accent3="accent3" accent4="accent4" accent5="accent5" accent6="accent6" hlink="hlink" folHlink="folHlink"/>
  <p:sldLayoutIdLst>
    <p:sldLayoutId id="2147486388" r:id="rId1"/>
    <p:sldLayoutId id="2147486389" r:id="rId2"/>
    <p:sldLayoutId id="2147486390" r:id="rId3"/>
    <p:sldLayoutId id="2147486391" r:id="rId4"/>
    <p:sldLayoutId id="2147486392" r:id="rId5"/>
    <p:sldLayoutId id="2147486393" r:id="rId6"/>
    <p:sldLayoutId id="2147486394" r:id="rId7"/>
    <p:sldLayoutId id="2147486395" r:id="rId8"/>
    <p:sldLayoutId id="2147486396" r:id="rId9"/>
    <p:sldLayoutId id="2147486397" r:id="rId10"/>
    <p:sldLayoutId id="2147486398" r:id="rId11"/>
    <p:sldLayoutId id="2147486399"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173757CC-DD30-CD49-8170-1BA84353A839}"/>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5024E1C6-D77B-3747-9B13-68B764347CC5}"/>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5DE2D4FC-93AE-1A4A-80A6-50F55EECFB05}"/>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9A605AD-AF81-4044-92B5-0FB2957F1DD1}"/>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1B5D90D3-1BA5-0F42-B863-4FC0B8BC3438}"/>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8FA2AB49-9C71-7E4E-BF6A-67A83BD559A2}"/>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601EAC9A-3172-5A43-9CB8-B12A4B9D5D3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4DE9EDBA-64DF-4140-BDF4-A3618C56CFF4}"/>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626A6D8A-D71D-4345-BC43-C11CAE27191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01DF5615-51B2-514C-8787-8988C4B9AA06}"/>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61DDC339-CCE7-AD4F-AF8A-B956D34557EB}"/>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0DEBFD05-3AA0-F64D-BE02-F6407EB526A4}"/>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E4ED58E2-FE6A-8545-922E-3AA4FAC2F141}"/>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D6B99D80-75C7-454A-B630-2946042B927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E747F61F-EFAF-864B-989B-F7B6BDD1441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EBA580D2-02AB-0C42-9DAE-B138F047604B}"/>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4BE69289-9C85-B448-A03F-AB47615C5DCB}"/>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44909201-B259-CD47-B2FC-C09149926396}"/>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DE3341CF-6AB5-8846-A730-999561E602F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046CFCA2-EF6F-F741-965F-4DE81FDD809F}"/>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A7A52E3D-EC09-644A-9803-3402804F74A3}"/>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F4DF42-A4A7-A34A-A85D-F2B41096383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2F08A507-8BCF-9549-BF48-6C4C1A88C95A}"/>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8D7607F9-0FFF-E747-AFB8-0AFB75AADD7D}"/>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8086ECB6-9D7F-2D4A-9B0E-B5F1F00F17DA}"/>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CE22879B-EC47-424C-A297-8DB297F987D6}"/>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02852178-2C4F-1743-B1E9-120687C5FC53}"/>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CEF8DA87-A991-4646-B106-5EB870A52E29}"/>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8DAC5A32-8B70-5744-9CE0-2DCF37DD49C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2A2A1A67-D0D8-1B46-BC77-1F8E7CBF53A8}"/>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3" name="Text Box 39">
            <a:extLst>
              <a:ext uri="{FF2B5EF4-FFF2-40B4-BE49-F238E27FC236}">
                <a16:creationId xmlns:a16="http://schemas.microsoft.com/office/drawing/2014/main" id="{13166723-045B-6F44-A1C4-A77AB0553F1F}"/>
              </a:ext>
            </a:extLst>
          </p:cNvPr>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1400" b="1">
              <a:solidFill>
                <a:srgbClr val="FFFFFF"/>
              </a:solidFill>
              <a:effectLst/>
              <a:latin typeface="Arial" panose="020B0604020202020204" pitchFamily="34" charset="0"/>
            </a:endParaRPr>
          </a:p>
        </p:txBody>
      </p:sp>
      <p:sp>
        <p:nvSpPr>
          <p:cNvPr id="1065" name="Text Box 41">
            <a:extLst>
              <a:ext uri="{FF2B5EF4-FFF2-40B4-BE49-F238E27FC236}">
                <a16:creationId xmlns:a16="http://schemas.microsoft.com/office/drawing/2014/main" id="{26039807-49C0-FD44-88A9-8537E19B7B3A}"/>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900" b="1">
                <a:solidFill>
                  <a:srgbClr val="FFFFFF"/>
                </a:solidFill>
                <a:effectLst/>
                <a:latin typeface="Arial" panose="020B0604020202020204" pitchFamily="34" charset="0"/>
              </a:rPr>
              <a:t>©2003 TBBMI</a:t>
            </a:r>
          </a:p>
        </p:txBody>
      </p:sp>
      <p:sp>
        <p:nvSpPr>
          <p:cNvPr id="1066" name="Rectangle 42">
            <a:extLst>
              <a:ext uri="{FF2B5EF4-FFF2-40B4-BE49-F238E27FC236}">
                <a16:creationId xmlns:a16="http://schemas.microsoft.com/office/drawing/2014/main" id="{ACD9D48F-C47D-5C47-A89E-F20FD5A57C8F}"/>
              </a:ext>
            </a:extLst>
          </p:cNvPr>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7.5.03b.</a:t>
            </a:r>
          </a:p>
        </p:txBody>
      </p:sp>
    </p:spTree>
    <p:extLst>
      <p:ext uri="{BB962C8B-B14F-4D97-AF65-F5344CB8AC3E}">
        <p14:creationId xmlns:p14="http://schemas.microsoft.com/office/powerpoint/2010/main" val="3510667146"/>
      </p:ext>
    </p:extLst>
  </p:cSld>
  <p:clrMap bg1="dk2" tx1="lt1" bg2="dk1" tx2="lt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7" name="Group 1"/>
          <p:cNvGrpSpPr>
            <a:grpSpLocks/>
          </p:cNvGrpSpPr>
          <p:nvPr/>
        </p:nvGrpSpPr>
        <p:grpSpPr bwMode="auto">
          <a:xfrm>
            <a:off x="6273800" y="-20638"/>
            <a:ext cx="2962275" cy="3332163"/>
            <a:chOff x="3952" y="-13"/>
            <a:chExt cx="1866" cy="2099"/>
          </a:xfrm>
        </p:grpSpPr>
        <p:grpSp>
          <p:nvGrpSpPr>
            <p:cNvPr id="28" name="Group 2"/>
            <p:cNvGrpSpPr>
              <a:grpSpLocks/>
            </p:cNvGrpSpPr>
            <p:nvPr/>
          </p:nvGrpSpPr>
          <p:grpSpPr bwMode="auto">
            <a:xfrm>
              <a:off x="4767" y="1575"/>
              <a:ext cx="632" cy="474"/>
              <a:chOff x="4767" y="1575"/>
              <a:chExt cx="632" cy="474"/>
            </a:xfrm>
          </p:grpSpPr>
          <p:sp>
            <p:nvSpPr>
              <p:cNvPr id="1027" name="Oval 3"/>
              <p:cNvSpPr>
                <a:spLocks noChangeArrowheads="1"/>
              </p:cNvSpPr>
              <p:nvPr/>
            </p:nvSpPr>
            <p:spPr bwMode="auto">
              <a:xfrm>
                <a:off x="4767" y="1575"/>
                <a:ext cx="633" cy="475"/>
              </a:xfrm>
              <a:prstGeom prst="ellipse">
                <a:avLst/>
              </a:prstGeom>
              <a:gradFill rotWithShape="0">
                <a:gsLst>
                  <a:gs pos="0">
                    <a:srgbClr val="AF273E"/>
                  </a:gs>
                  <a:gs pos="100000">
                    <a:srgbClr val="000000"/>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28" name="Oval 4"/>
              <p:cNvSpPr>
                <a:spLocks noChangeArrowheads="1"/>
              </p:cNvSpPr>
              <p:nvPr/>
            </p:nvSpPr>
            <p:spPr bwMode="auto">
              <a:xfrm>
                <a:off x="4994" y="1782"/>
                <a:ext cx="153" cy="89"/>
              </a:xfrm>
              <a:prstGeom prst="ellipse">
                <a:avLst/>
              </a:prstGeom>
              <a:gradFill rotWithShape="0">
                <a:gsLst>
                  <a:gs pos="0">
                    <a:srgbClr val="FF8B17"/>
                  </a:gs>
                  <a:gs pos="100000">
                    <a:srgbClr val="AF273E"/>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29" name="Group 5"/>
            <p:cNvGrpSpPr>
              <a:grpSpLocks/>
            </p:cNvGrpSpPr>
            <p:nvPr/>
          </p:nvGrpSpPr>
          <p:grpSpPr bwMode="auto">
            <a:xfrm>
              <a:off x="4912" y="909"/>
              <a:ext cx="632" cy="474"/>
              <a:chOff x="4912" y="909"/>
              <a:chExt cx="632" cy="474"/>
            </a:xfrm>
          </p:grpSpPr>
          <p:sp>
            <p:nvSpPr>
              <p:cNvPr id="1030" name="Oval 6"/>
              <p:cNvSpPr>
                <a:spLocks noChangeArrowheads="1"/>
              </p:cNvSpPr>
              <p:nvPr/>
            </p:nvSpPr>
            <p:spPr bwMode="auto">
              <a:xfrm>
                <a:off x="4912" y="909"/>
                <a:ext cx="633" cy="475"/>
              </a:xfrm>
              <a:prstGeom prst="ellipse">
                <a:avLst/>
              </a:prstGeom>
              <a:gradFill rotWithShape="0">
                <a:gsLst>
                  <a:gs pos="0">
                    <a:srgbClr val="AF273E"/>
                  </a:gs>
                  <a:gs pos="100000">
                    <a:srgbClr val="000000"/>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31" name="Oval 7"/>
              <p:cNvSpPr>
                <a:spLocks noChangeArrowheads="1"/>
              </p:cNvSpPr>
              <p:nvPr/>
            </p:nvSpPr>
            <p:spPr bwMode="auto">
              <a:xfrm>
                <a:off x="5140" y="1117"/>
                <a:ext cx="153" cy="89"/>
              </a:xfrm>
              <a:prstGeom prst="ellipse">
                <a:avLst/>
              </a:prstGeom>
              <a:gradFill rotWithShape="0">
                <a:gsLst>
                  <a:gs pos="0">
                    <a:srgbClr val="FF8B17"/>
                  </a:gs>
                  <a:gs pos="100000">
                    <a:srgbClr val="AF273E"/>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30" name="Group 8"/>
            <p:cNvGrpSpPr>
              <a:grpSpLocks/>
            </p:cNvGrpSpPr>
            <p:nvPr/>
          </p:nvGrpSpPr>
          <p:grpSpPr bwMode="auto">
            <a:xfrm>
              <a:off x="3987" y="0"/>
              <a:ext cx="632" cy="474"/>
              <a:chOff x="3987" y="0"/>
              <a:chExt cx="632" cy="474"/>
            </a:xfrm>
          </p:grpSpPr>
          <p:sp>
            <p:nvSpPr>
              <p:cNvPr id="2" name="Oval 9"/>
              <p:cNvSpPr>
                <a:spLocks noChangeArrowheads="1"/>
              </p:cNvSpPr>
              <p:nvPr/>
            </p:nvSpPr>
            <p:spPr bwMode="auto">
              <a:xfrm>
                <a:off x="3987" y="0"/>
                <a:ext cx="633" cy="475"/>
              </a:xfrm>
              <a:prstGeom prst="ellipse">
                <a:avLst/>
              </a:prstGeom>
              <a:gradFill rotWithShape="0">
                <a:gsLst>
                  <a:gs pos="0">
                    <a:srgbClr val="AF273E"/>
                  </a:gs>
                  <a:gs pos="100000">
                    <a:srgbClr val="000000"/>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3" name="Oval 10"/>
              <p:cNvSpPr>
                <a:spLocks noChangeArrowheads="1"/>
              </p:cNvSpPr>
              <p:nvPr/>
            </p:nvSpPr>
            <p:spPr bwMode="auto">
              <a:xfrm>
                <a:off x="4214" y="207"/>
                <a:ext cx="153" cy="89"/>
              </a:xfrm>
              <a:prstGeom prst="ellipse">
                <a:avLst/>
              </a:prstGeom>
              <a:gradFill rotWithShape="0">
                <a:gsLst>
                  <a:gs pos="0">
                    <a:srgbClr val="FF8B17"/>
                  </a:gs>
                  <a:gs pos="100000">
                    <a:srgbClr val="AF273E"/>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31" name="Group 11"/>
            <p:cNvGrpSpPr>
              <a:grpSpLocks/>
            </p:cNvGrpSpPr>
            <p:nvPr/>
          </p:nvGrpSpPr>
          <p:grpSpPr bwMode="auto">
            <a:xfrm>
              <a:off x="3952" y="-13"/>
              <a:ext cx="1866" cy="2099"/>
              <a:chOff x="3952" y="-13"/>
              <a:chExt cx="1866" cy="2099"/>
            </a:xfrm>
          </p:grpSpPr>
          <p:grpSp>
            <p:nvGrpSpPr>
              <p:cNvPr id="1120" name="Group 12"/>
              <p:cNvGrpSpPr>
                <a:grpSpLocks/>
              </p:cNvGrpSpPr>
              <p:nvPr/>
            </p:nvGrpSpPr>
            <p:grpSpPr bwMode="auto">
              <a:xfrm>
                <a:off x="4404" y="254"/>
                <a:ext cx="943" cy="695"/>
                <a:chOff x="4404" y="254"/>
                <a:chExt cx="943" cy="695"/>
              </a:xfrm>
            </p:grpSpPr>
            <p:sp>
              <p:nvSpPr>
                <p:cNvPr id="4" name="Oval 13"/>
                <p:cNvSpPr>
                  <a:spLocks noChangeArrowheads="1"/>
                </p:cNvSpPr>
                <p:nvPr/>
              </p:nvSpPr>
              <p:spPr bwMode="auto">
                <a:xfrm>
                  <a:off x="4404" y="254"/>
                  <a:ext cx="944" cy="696"/>
                </a:xfrm>
                <a:prstGeom prst="ellipse">
                  <a:avLst/>
                </a:prstGeom>
                <a:gradFill rotWithShape="0">
                  <a:gsLst>
                    <a:gs pos="0">
                      <a:srgbClr val="AF273E"/>
                    </a:gs>
                    <a:gs pos="100000">
                      <a:srgbClr val="000000"/>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38" name="Oval 14"/>
                <p:cNvSpPr>
                  <a:spLocks noChangeArrowheads="1"/>
                </p:cNvSpPr>
                <p:nvPr/>
              </p:nvSpPr>
              <p:spPr bwMode="auto">
                <a:xfrm>
                  <a:off x="4764" y="508"/>
                  <a:ext cx="187" cy="132"/>
                </a:xfrm>
                <a:prstGeom prst="ellipse">
                  <a:avLst/>
                </a:prstGeom>
                <a:gradFill rotWithShape="0">
                  <a:gsLst>
                    <a:gs pos="0">
                      <a:srgbClr val="FFE103"/>
                    </a:gs>
                    <a:gs pos="100000">
                      <a:srgbClr val="AF273E"/>
                    </a:gs>
                  </a:gsLst>
                  <a:path path="shape">
                    <a:fillToRect l="50000" t="50000" r="50000" b="50000"/>
                  </a:path>
                </a:gradFill>
                <a:ln>
                  <a:noFill/>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1123" name="Group 15"/>
              <p:cNvGrpSpPr>
                <a:grpSpLocks/>
              </p:cNvGrpSpPr>
              <p:nvPr/>
            </p:nvGrpSpPr>
            <p:grpSpPr bwMode="auto">
              <a:xfrm>
                <a:off x="3952" y="-13"/>
                <a:ext cx="1805" cy="1428"/>
                <a:chOff x="3952" y="-13"/>
                <a:chExt cx="1805" cy="1428"/>
              </a:xfrm>
            </p:grpSpPr>
            <p:grpSp>
              <p:nvGrpSpPr>
                <p:cNvPr id="1126" name="Group 16"/>
                <p:cNvGrpSpPr>
                  <a:grpSpLocks/>
                </p:cNvGrpSpPr>
                <p:nvPr/>
              </p:nvGrpSpPr>
              <p:grpSpPr bwMode="auto">
                <a:xfrm>
                  <a:off x="4935" y="531"/>
                  <a:ext cx="670" cy="718"/>
                  <a:chOff x="4935" y="531"/>
                  <a:chExt cx="670" cy="718"/>
                </a:xfrm>
              </p:grpSpPr>
              <p:sp>
                <p:nvSpPr>
                  <p:cNvPr id="1041" name="Freeform 17"/>
                  <p:cNvSpPr>
                    <a:spLocks noChangeArrowheads="1"/>
                  </p:cNvSpPr>
                  <p:nvPr/>
                </p:nvSpPr>
                <p:spPr bwMode="auto">
                  <a:xfrm rot="2700000">
                    <a:off x="4890" y="713"/>
                    <a:ext cx="557" cy="101"/>
                  </a:xfrm>
                  <a:custGeom>
                    <a:avLst/>
                    <a:gdLst>
                      <a:gd name="T0" fmla="*/ 0 w 2736"/>
                      <a:gd name="T1" fmla="*/ 101 h 504"/>
                      <a:gd name="T2" fmla="*/ 176 w 2736"/>
                      <a:gd name="T3" fmla="*/ 34 h 504"/>
                      <a:gd name="T4" fmla="*/ 362 w 2736"/>
                      <a:gd name="T5" fmla="*/ 5 h 504"/>
                      <a:gd name="T6" fmla="*/ 557 w 2736"/>
                      <a:gd name="T7" fmla="*/ 5 h 504"/>
                      <a:gd name="T8" fmla="*/ 554 w 2736"/>
                      <a:gd name="T9" fmla="*/ 21 h 504"/>
                      <a:gd name="T10" fmla="*/ 359 w 2736"/>
                      <a:gd name="T11" fmla="*/ 21 h 504"/>
                      <a:gd name="T12" fmla="*/ 133 w 2736"/>
                      <a:gd name="T13" fmla="*/ 59 h 504"/>
                      <a:gd name="T14" fmla="*/ 0 w 2736"/>
                      <a:gd name="T15" fmla="*/ 1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42" name="Freeform 18"/>
                  <p:cNvSpPr>
                    <a:spLocks noChangeArrowheads="1"/>
                  </p:cNvSpPr>
                  <p:nvPr/>
                </p:nvSpPr>
                <p:spPr bwMode="auto">
                  <a:xfrm rot="2700000">
                    <a:off x="5295" y="1008"/>
                    <a:ext cx="299" cy="159"/>
                  </a:xfrm>
                  <a:custGeom>
                    <a:avLst/>
                    <a:gdLst>
                      <a:gd name="T0" fmla="*/ 1 w 1769"/>
                      <a:gd name="T1" fmla="*/ 2 h 791"/>
                      <a:gd name="T2" fmla="*/ 82 w 1769"/>
                      <a:gd name="T3" fmla="*/ 11 h 791"/>
                      <a:gd name="T4" fmla="*/ 196 w 1769"/>
                      <a:gd name="T5" fmla="*/ 40 h 791"/>
                      <a:gd name="T6" fmla="*/ 272 w 1769"/>
                      <a:gd name="T7" fmla="*/ 87 h 791"/>
                      <a:gd name="T8" fmla="*/ 297 w 1769"/>
                      <a:gd name="T9" fmla="*/ 122 h 791"/>
                      <a:gd name="T10" fmla="*/ 285 w 1769"/>
                      <a:gd name="T11" fmla="*/ 158 h 791"/>
                      <a:gd name="T12" fmla="*/ 269 w 1769"/>
                      <a:gd name="T13" fmla="*/ 127 h 791"/>
                      <a:gd name="T14" fmla="*/ 235 w 1769"/>
                      <a:gd name="T15" fmla="*/ 91 h 791"/>
                      <a:gd name="T16" fmla="*/ 187 w 1769"/>
                      <a:gd name="T17" fmla="*/ 59 h 791"/>
                      <a:gd name="T18" fmla="*/ 98 w 1769"/>
                      <a:gd name="T19" fmla="*/ 31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1129" name="Group 19"/>
                <p:cNvGrpSpPr>
                  <a:grpSpLocks/>
                </p:cNvGrpSpPr>
                <p:nvPr/>
              </p:nvGrpSpPr>
              <p:grpSpPr bwMode="auto">
                <a:xfrm>
                  <a:off x="4942" y="486"/>
                  <a:ext cx="797" cy="662"/>
                  <a:chOff x="4942" y="486"/>
                  <a:chExt cx="797" cy="662"/>
                </a:xfrm>
              </p:grpSpPr>
              <p:sp>
                <p:nvSpPr>
                  <p:cNvPr id="1044" name="Freeform 20"/>
                  <p:cNvSpPr>
                    <a:spLocks noChangeArrowheads="1"/>
                  </p:cNvSpPr>
                  <p:nvPr/>
                </p:nvSpPr>
                <p:spPr bwMode="auto">
                  <a:xfrm rot="2100000">
                    <a:off x="4921" y="644"/>
                    <a:ext cx="587" cy="112"/>
                  </a:xfrm>
                  <a:custGeom>
                    <a:avLst/>
                    <a:gdLst>
                      <a:gd name="T0" fmla="*/ 0 w 2736"/>
                      <a:gd name="T1" fmla="*/ 112 h 504"/>
                      <a:gd name="T2" fmla="*/ 185 w 2736"/>
                      <a:gd name="T3" fmla="*/ 37 h 504"/>
                      <a:gd name="T4" fmla="*/ 381 w 2736"/>
                      <a:gd name="T5" fmla="*/ 5 h 504"/>
                      <a:gd name="T6" fmla="*/ 587 w 2736"/>
                      <a:gd name="T7" fmla="*/ 5 h 504"/>
                      <a:gd name="T8" fmla="*/ 584 w 2736"/>
                      <a:gd name="T9" fmla="*/ 23 h 504"/>
                      <a:gd name="T10" fmla="*/ 378 w 2736"/>
                      <a:gd name="T11" fmla="*/ 23 h 504"/>
                      <a:gd name="T12" fmla="*/ 140 w 2736"/>
                      <a:gd name="T13" fmla="*/ 65 h 504"/>
                      <a:gd name="T14" fmla="*/ 0 w 2736"/>
                      <a:gd name="T15" fmla="*/ 1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45" name="Freeform 21"/>
                  <p:cNvSpPr>
                    <a:spLocks noChangeArrowheads="1"/>
                  </p:cNvSpPr>
                  <p:nvPr/>
                </p:nvSpPr>
                <p:spPr bwMode="auto">
                  <a:xfrm rot="2100000">
                    <a:off x="5402" y="898"/>
                    <a:ext cx="315" cy="176"/>
                  </a:xfrm>
                  <a:custGeom>
                    <a:avLst/>
                    <a:gdLst>
                      <a:gd name="T0" fmla="*/ 1 w 1769"/>
                      <a:gd name="T1" fmla="*/ 2 h 791"/>
                      <a:gd name="T2" fmla="*/ 86 w 1769"/>
                      <a:gd name="T3" fmla="*/ 12 h 791"/>
                      <a:gd name="T4" fmla="*/ 206 w 1769"/>
                      <a:gd name="T5" fmla="*/ 45 h 791"/>
                      <a:gd name="T6" fmla="*/ 287 w 1769"/>
                      <a:gd name="T7" fmla="*/ 96 h 791"/>
                      <a:gd name="T8" fmla="*/ 313 w 1769"/>
                      <a:gd name="T9" fmla="*/ 136 h 791"/>
                      <a:gd name="T10" fmla="*/ 301 w 1769"/>
                      <a:gd name="T11" fmla="*/ 175 h 791"/>
                      <a:gd name="T12" fmla="*/ 283 w 1769"/>
                      <a:gd name="T13" fmla="*/ 141 h 791"/>
                      <a:gd name="T14" fmla="*/ 247 w 1769"/>
                      <a:gd name="T15" fmla="*/ 101 h 791"/>
                      <a:gd name="T16" fmla="*/ 197 w 1769"/>
                      <a:gd name="T17" fmla="*/ 66 h 791"/>
                      <a:gd name="T18" fmla="*/ 10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1132" name="Group 22"/>
                <p:cNvGrpSpPr>
                  <a:grpSpLocks/>
                </p:cNvGrpSpPr>
                <p:nvPr/>
              </p:nvGrpSpPr>
              <p:grpSpPr bwMode="auto">
                <a:xfrm>
                  <a:off x="4939" y="463"/>
                  <a:ext cx="811" cy="521"/>
                  <a:chOff x="4939" y="463"/>
                  <a:chExt cx="811" cy="521"/>
                </a:xfrm>
              </p:grpSpPr>
              <p:sp>
                <p:nvSpPr>
                  <p:cNvPr id="1047" name="Freeform 23"/>
                  <p:cNvSpPr>
                    <a:spLocks noChangeArrowheads="1"/>
                  </p:cNvSpPr>
                  <p:nvPr/>
                </p:nvSpPr>
                <p:spPr bwMode="auto">
                  <a:xfrm rot="1560000">
                    <a:off x="4932" y="582"/>
                    <a:ext cx="561" cy="98"/>
                  </a:xfrm>
                  <a:custGeom>
                    <a:avLst/>
                    <a:gdLst>
                      <a:gd name="T0" fmla="*/ 0 w 2736"/>
                      <a:gd name="T1" fmla="*/ 98 h 504"/>
                      <a:gd name="T2" fmla="*/ 177 w 2736"/>
                      <a:gd name="T3" fmla="*/ 33 h 504"/>
                      <a:gd name="T4" fmla="*/ 364 w 2736"/>
                      <a:gd name="T5" fmla="*/ 5 h 504"/>
                      <a:gd name="T6" fmla="*/ 561 w 2736"/>
                      <a:gd name="T7" fmla="*/ 5 h 504"/>
                      <a:gd name="T8" fmla="*/ 558 w 2736"/>
                      <a:gd name="T9" fmla="*/ 20 h 504"/>
                      <a:gd name="T10" fmla="*/ 362 w 2736"/>
                      <a:gd name="T11" fmla="*/ 20 h 504"/>
                      <a:gd name="T12" fmla="*/ 134 w 2736"/>
                      <a:gd name="T13" fmla="*/ 57 h 504"/>
                      <a:gd name="T14" fmla="*/ 0 w 2736"/>
                      <a:gd name="T15" fmla="*/ 9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48" name="Freeform 24"/>
                  <p:cNvSpPr>
                    <a:spLocks noChangeArrowheads="1"/>
                  </p:cNvSpPr>
                  <p:nvPr/>
                </p:nvSpPr>
                <p:spPr bwMode="auto">
                  <a:xfrm rot="1560000">
                    <a:off x="5431" y="772"/>
                    <a:ext cx="301" cy="154"/>
                  </a:xfrm>
                  <a:custGeom>
                    <a:avLst/>
                    <a:gdLst>
                      <a:gd name="T0" fmla="*/ 1 w 1769"/>
                      <a:gd name="T1" fmla="*/ 2 h 791"/>
                      <a:gd name="T2" fmla="*/ 83 w 1769"/>
                      <a:gd name="T3" fmla="*/ 11 h 791"/>
                      <a:gd name="T4" fmla="*/ 197 w 1769"/>
                      <a:gd name="T5" fmla="*/ 39 h 791"/>
                      <a:gd name="T6" fmla="*/ 274 w 1769"/>
                      <a:gd name="T7" fmla="*/ 84 h 791"/>
                      <a:gd name="T8" fmla="*/ 299 w 1769"/>
                      <a:gd name="T9" fmla="*/ 119 h 791"/>
                      <a:gd name="T10" fmla="*/ 287 w 1769"/>
                      <a:gd name="T11" fmla="*/ 153 h 791"/>
                      <a:gd name="T12" fmla="*/ 270 w 1769"/>
                      <a:gd name="T13" fmla="*/ 123 h 791"/>
                      <a:gd name="T14" fmla="*/ 236 w 1769"/>
                      <a:gd name="T15" fmla="*/ 88 h 791"/>
                      <a:gd name="T16" fmla="*/ 189 w 1769"/>
                      <a:gd name="T17" fmla="*/ 58 h 791"/>
                      <a:gd name="T18" fmla="*/ 99 w 1769"/>
                      <a:gd name="T19" fmla="*/ 30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1135" name="Group 25"/>
                <p:cNvGrpSpPr>
                  <a:grpSpLocks/>
                </p:cNvGrpSpPr>
                <p:nvPr/>
              </p:nvGrpSpPr>
              <p:grpSpPr bwMode="auto">
                <a:xfrm>
                  <a:off x="4937" y="438"/>
                  <a:ext cx="820" cy="421"/>
                  <a:chOff x="4937" y="438"/>
                  <a:chExt cx="820" cy="421"/>
                </a:xfrm>
              </p:grpSpPr>
              <p:sp>
                <p:nvSpPr>
                  <p:cNvPr id="1050" name="Freeform 26"/>
                  <p:cNvSpPr>
                    <a:spLocks noChangeArrowheads="1"/>
                  </p:cNvSpPr>
                  <p:nvPr/>
                </p:nvSpPr>
                <p:spPr bwMode="auto">
                  <a:xfrm rot="1080000">
                    <a:off x="4941" y="519"/>
                    <a:ext cx="542" cy="109"/>
                  </a:xfrm>
                  <a:custGeom>
                    <a:avLst/>
                    <a:gdLst>
                      <a:gd name="T0" fmla="*/ 0 w 2736"/>
                      <a:gd name="T1" fmla="*/ 109 h 504"/>
                      <a:gd name="T2" fmla="*/ 171 w 2736"/>
                      <a:gd name="T3" fmla="*/ 36 h 504"/>
                      <a:gd name="T4" fmla="*/ 352 w 2736"/>
                      <a:gd name="T5" fmla="*/ 5 h 504"/>
                      <a:gd name="T6" fmla="*/ 542 w 2736"/>
                      <a:gd name="T7" fmla="*/ 5 h 504"/>
                      <a:gd name="T8" fmla="*/ 539 w 2736"/>
                      <a:gd name="T9" fmla="*/ 22 h 504"/>
                      <a:gd name="T10" fmla="*/ 349 w 2736"/>
                      <a:gd name="T11" fmla="*/ 22 h 504"/>
                      <a:gd name="T12" fmla="*/ 130 w 2736"/>
                      <a:gd name="T13" fmla="*/ 63 h 504"/>
                      <a:gd name="T14" fmla="*/ 0 w 2736"/>
                      <a:gd name="T15" fmla="*/ 10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51" name="Freeform 27"/>
                  <p:cNvSpPr>
                    <a:spLocks noChangeArrowheads="1"/>
                  </p:cNvSpPr>
                  <p:nvPr/>
                </p:nvSpPr>
                <p:spPr bwMode="auto">
                  <a:xfrm rot="1080000">
                    <a:off x="5448" y="648"/>
                    <a:ext cx="291" cy="170"/>
                  </a:xfrm>
                  <a:custGeom>
                    <a:avLst/>
                    <a:gdLst>
                      <a:gd name="T0" fmla="*/ 1 w 1769"/>
                      <a:gd name="T1" fmla="*/ 2 h 791"/>
                      <a:gd name="T2" fmla="*/ 80 w 1769"/>
                      <a:gd name="T3" fmla="*/ 12 h 791"/>
                      <a:gd name="T4" fmla="*/ 190 w 1769"/>
                      <a:gd name="T5" fmla="*/ 43 h 791"/>
                      <a:gd name="T6" fmla="*/ 265 w 1769"/>
                      <a:gd name="T7" fmla="*/ 93 h 791"/>
                      <a:gd name="T8" fmla="*/ 289 w 1769"/>
                      <a:gd name="T9" fmla="*/ 131 h 791"/>
                      <a:gd name="T10" fmla="*/ 278 w 1769"/>
                      <a:gd name="T11" fmla="*/ 169 h 791"/>
                      <a:gd name="T12" fmla="*/ 261 w 1769"/>
                      <a:gd name="T13" fmla="*/ 136 h 791"/>
                      <a:gd name="T14" fmla="*/ 228 w 1769"/>
                      <a:gd name="T15" fmla="*/ 98 h 791"/>
                      <a:gd name="T16" fmla="*/ 182 w 1769"/>
                      <a:gd name="T17" fmla="*/ 64 h 791"/>
                      <a:gd name="T18" fmla="*/ 96 w 1769"/>
                      <a:gd name="T19" fmla="*/ 33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16" name="Group 28"/>
                <p:cNvGrpSpPr>
                  <a:grpSpLocks/>
                </p:cNvGrpSpPr>
                <p:nvPr/>
              </p:nvGrpSpPr>
              <p:grpSpPr bwMode="auto">
                <a:xfrm>
                  <a:off x="4947" y="414"/>
                  <a:ext cx="770" cy="263"/>
                  <a:chOff x="4947" y="414"/>
                  <a:chExt cx="770" cy="263"/>
                </a:xfrm>
              </p:grpSpPr>
              <p:sp>
                <p:nvSpPr>
                  <p:cNvPr id="1053" name="Freeform 29"/>
                  <p:cNvSpPr>
                    <a:spLocks noChangeArrowheads="1"/>
                  </p:cNvSpPr>
                  <p:nvPr/>
                </p:nvSpPr>
                <p:spPr bwMode="auto">
                  <a:xfrm rot="480000">
                    <a:off x="4952" y="447"/>
                    <a:ext cx="500" cy="101"/>
                  </a:xfrm>
                  <a:custGeom>
                    <a:avLst/>
                    <a:gdLst>
                      <a:gd name="T0" fmla="*/ 0 w 2736"/>
                      <a:gd name="T1" fmla="*/ 101 h 504"/>
                      <a:gd name="T2" fmla="*/ 158 w 2736"/>
                      <a:gd name="T3" fmla="*/ 34 h 504"/>
                      <a:gd name="T4" fmla="*/ 325 w 2736"/>
                      <a:gd name="T5" fmla="*/ 5 h 504"/>
                      <a:gd name="T6" fmla="*/ 500 w 2736"/>
                      <a:gd name="T7" fmla="*/ 5 h 504"/>
                      <a:gd name="T8" fmla="*/ 497 w 2736"/>
                      <a:gd name="T9" fmla="*/ 21 h 504"/>
                      <a:gd name="T10" fmla="*/ 322 w 2736"/>
                      <a:gd name="T11" fmla="*/ 21 h 504"/>
                      <a:gd name="T12" fmla="*/ 120 w 2736"/>
                      <a:gd name="T13" fmla="*/ 59 h 504"/>
                      <a:gd name="T14" fmla="*/ 0 w 2736"/>
                      <a:gd name="T15" fmla="*/ 1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54" name="Freeform 30"/>
                  <p:cNvSpPr>
                    <a:spLocks noChangeArrowheads="1"/>
                  </p:cNvSpPr>
                  <p:nvPr/>
                </p:nvSpPr>
                <p:spPr bwMode="auto">
                  <a:xfrm rot="480000">
                    <a:off x="5441" y="502"/>
                    <a:ext cx="268" cy="159"/>
                  </a:xfrm>
                  <a:custGeom>
                    <a:avLst/>
                    <a:gdLst>
                      <a:gd name="T0" fmla="*/ 1 w 1769"/>
                      <a:gd name="T1" fmla="*/ 2 h 791"/>
                      <a:gd name="T2" fmla="*/ 73 w 1769"/>
                      <a:gd name="T3" fmla="*/ 11 h 791"/>
                      <a:gd name="T4" fmla="*/ 175 w 1769"/>
                      <a:gd name="T5" fmla="*/ 40 h 791"/>
                      <a:gd name="T6" fmla="*/ 244 w 1769"/>
                      <a:gd name="T7" fmla="*/ 87 h 791"/>
                      <a:gd name="T8" fmla="*/ 266 w 1769"/>
                      <a:gd name="T9" fmla="*/ 122 h 791"/>
                      <a:gd name="T10" fmla="*/ 256 w 1769"/>
                      <a:gd name="T11" fmla="*/ 158 h 791"/>
                      <a:gd name="T12" fmla="*/ 241 w 1769"/>
                      <a:gd name="T13" fmla="*/ 127 h 791"/>
                      <a:gd name="T14" fmla="*/ 210 w 1769"/>
                      <a:gd name="T15" fmla="*/ 91 h 791"/>
                      <a:gd name="T16" fmla="*/ 168 w 1769"/>
                      <a:gd name="T17" fmla="*/ 59 h 791"/>
                      <a:gd name="T18" fmla="*/ 88 w 1769"/>
                      <a:gd name="T19" fmla="*/ 31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17" name="Group 31"/>
                <p:cNvGrpSpPr>
                  <a:grpSpLocks/>
                </p:cNvGrpSpPr>
                <p:nvPr/>
              </p:nvGrpSpPr>
              <p:grpSpPr bwMode="auto">
                <a:xfrm>
                  <a:off x="4959" y="399"/>
                  <a:ext cx="696" cy="115"/>
                  <a:chOff x="4959" y="399"/>
                  <a:chExt cx="696" cy="115"/>
                </a:xfrm>
              </p:grpSpPr>
              <p:sp>
                <p:nvSpPr>
                  <p:cNvPr id="1056" name="Freeform 32"/>
                  <p:cNvSpPr>
                    <a:spLocks noChangeArrowheads="1"/>
                  </p:cNvSpPr>
                  <p:nvPr/>
                </p:nvSpPr>
                <p:spPr bwMode="auto">
                  <a:xfrm rot="-120000">
                    <a:off x="4959" y="409"/>
                    <a:ext cx="454" cy="71"/>
                  </a:xfrm>
                  <a:custGeom>
                    <a:avLst/>
                    <a:gdLst>
                      <a:gd name="T0" fmla="*/ 0 w 2736"/>
                      <a:gd name="T1" fmla="*/ 71 h 504"/>
                      <a:gd name="T2" fmla="*/ 143 w 2736"/>
                      <a:gd name="T3" fmla="*/ 24 h 504"/>
                      <a:gd name="T4" fmla="*/ 295 w 2736"/>
                      <a:gd name="T5" fmla="*/ 3 h 504"/>
                      <a:gd name="T6" fmla="*/ 454 w 2736"/>
                      <a:gd name="T7" fmla="*/ 3 h 504"/>
                      <a:gd name="T8" fmla="*/ 451 w 2736"/>
                      <a:gd name="T9" fmla="*/ 15 h 504"/>
                      <a:gd name="T10" fmla="*/ 293 w 2736"/>
                      <a:gd name="T11" fmla="*/ 15 h 504"/>
                      <a:gd name="T12" fmla="*/ 109 w 2736"/>
                      <a:gd name="T13" fmla="*/ 41 h 504"/>
                      <a:gd name="T14" fmla="*/ 0 w 2736"/>
                      <a:gd name="T15" fmla="*/ 7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57" name="Freeform 33"/>
                  <p:cNvSpPr>
                    <a:spLocks noChangeArrowheads="1"/>
                  </p:cNvSpPr>
                  <p:nvPr/>
                </p:nvSpPr>
                <p:spPr bwMode="auto">
                  <a:xfrm rot="-120000">
                    <a:off x="5410" y="402"/>
                    <a:ext cx="244" cy="110"/>
                  </a:xfrm>
                  <a:custGeom>
                    <a:avLst/>
                    <a:gdLst>
                      <a:gd name="T0" fmla="*/ 1 w 1769"/>
                      <a:gd name="T1" fmla="*/ 1 h 791"/>
                      <a:gd name="T2" fmla="*/ 67 w 1769"/>
                      <a:gd name="T3" fmla="*/ 8 h 791"/>
                      <a:gd name="T4" fmla="*/ 160 w 1769"/>
                      <a:gd name="T5" fmla="*/ 28 h 791"/>
                      <a:gd name="T6" fmla="*/ 222 w 1769"/>
                      <a:gd name="T7" fmla="*/ 60 h 791"/>
                      <a:gd name="T8" fmla="*/ 242 w 1769"/>
                      <a:gd name="T9" fmla="*/ 85 h 791"/>
                      <a:gd name="T10" fmla="*/ 233 w 1769"/>
                      <a:gd name="T11" fmla="*/ 109 h 791"/>
                      <a:gd name="T12" fmla="*/ 219 w 1769"/>
                      <a:gd name="T13" fmla="*/ 88 h 791"/>
                      <a:gd name="T14" fmla="*/ 192 w 1769"/>
                      <a:gd name="T15" fmla="*/ 63 h 791"/>
                      <a:gd name="T16" fmla="*/ 153 w 1769"/>
                      <a:gd name="T17" fmla="*/ 41 h 791"/>
                      <a:gd name="T18" fmla="*/ 80 w 1769"/>
                      <a:gd name="T19" fmla="*/ 21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18" name="Group 34"/>
                <p:cNvGrpSpPr>
                  <a:grpSpLocks/>
                </p:cNvGrpSpPr>
                <p:nvPr/>
              </p:nvGrpSpPr>
              <p:grpSpPr bwMode="auto">
                <a:xfrm>
                  <a:off x="4942" y="264"/>
                  <a:ext cx="619" cy="205"/>
                  <a:chOff x="4942" y="264"/>
                  <a:chExt cx="619" cy="205"/>
                </a:xfrm>
              </p:grpSpPr>
              <p:sp>
                <p:nvSpPr>
                  <p:cNvPr id="1059" name="Freeform 35"/>
                  <p:cNvSpPr>
                    <a:spLocks noChangeArrowheads="1"/>
                  </p:cNvSpPr>
                  <p:nvPr/>
                </p:nvSpPr>
                <p:spPr bwMode="auto">
                  <a:xfrm rot="-840000">
                    <a:off x="4944" y="357"/>
                    <a:ext cx="399" cy="69"/>
                  </a:xfrm>
                  <a:custGeom>
                    <a:avLst/>
                    <a:gdLst>
                      <a:gd name="T0" fmla="*/ 0 w 2736"/>
                      <a:gd name="T1" fmla="*/ 69 h 504"/>
                      <a:gd name="T2" fmla="*/ 126 w 2736"/>
                      <a:gd name="T3" fmla="*/ 23 h 504"/>
                      <a:gd name="T4" fmla="*/ 259 w 2736"/>
                      <a:gd name="T5" fmla="*/ 3 h 504"/>
                      <a:gd name="T6" fmla="*/ 399 w 2736"/>
                      <a:gd name="T7" fmla="*/ 3 h 504"/>
                      <a:gd name="T8" fmla="*/ 397 w 2736"/>
                      <a:gd name="T9" fmla="*/ 14 h 504"/>
                      <a:gd name="T10" fmla="*/ 257 w 2736"/>
                      <a:gd name="T11" fmla="*/ 14 h 504"/>
                      <a:gd name="T12" fmla="*/ 95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5" name="Freeform 36"/>
                  <p:cNvSpPr>
                    <a:spLocks noChangeArrowheads="1"/>
                  </p:cNvSpPr>
                  <p:nvPr/>
                </p:nvSpPr>
                <p:spPr bwMode="auto">
                  <a:xfrm rot="-840000">
                    <a:off x="5337" y="288"/>
                    <a:ext cx="214" cy="109"/>
                  </a:xfrm>
                  <a:custGeom>
                    <a:avLst/>
                    <a:gdLst>
                      <a:gd name="T0" fmla="*/ 1 w 1769"/>
                      <a:gd name="T1" fmla="*/ 1 h 791"/>
                      <a:gd name="T2" fmla="*/ 59 w 1769"/>
                      <a:gd name="T3" fmla="*/ 8 h 791"/>
                      <a:gd name="T4" fmla="*/ 140 w 1769"/>
                      <a:gd name="T5" fmla="*/ 28 h 791"/>
                      <a:gd name="T6" fmla="*/ 195 w 1769"/>
                      <a:gd name="T7" fmla="*/ 60 h 791"/>
                      <a:gd name="T8" fmla="*/ 212 w 1769"/>
                      <a:gd name="T9" fmla="*/ 84 h 791"/>
                      <a:gd name="T10" fmla="*/ 204 w 1769"/>
                      <a:gd name="T11" fmla="*/ 108 h 791"/>
                      <a:gd name="T12" fmla="*/ 192 w 1769"/>
                      <a:gd name="T13" fmla="*/ 87 h 791"/>
                      <a:gd name="T14" fmla="*/ 168 w 1769"/>
                      <a:gd name="T15" fmla="*/ 63 h 791"/>
                      <a:gd name="T16" fmla="*/ 134 w 1769"/>
                      <a:gd name="T17" fmla="*/ 41 h 791"/>
                      <a:gd name="T18" fmla="*/ 70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1" name="Group 37"/>
                <p:cNvGrpSpPr>
                  <a:grpSpLocks/>
                </p:cNvGrpSpPr>
                <p:nvPr/>
              </p:nvGrpSpPr>
              <p:grpSpPr bwMode="auto">
                <a:xfrm>
                  <a:off x="4119" y="571"/>
                  <a:ext cx="669" cy="718"/>
                  <a:chOff x="4119" y="571"/>
                  <a:chExt cx="669" cy="718"/>
                </a:xfrm>
              </p:grpSpPr>
              <p:sp>
                <p:nvSpPr>
                  <p:cNvPr id="6" name="Freeform 38"/>
                  <p:cNvSpPr>
                    <a:spLocks noChangeArrowheads="1"/>
                  </p:cNvSpPr>
                  <p:nvPr/>
                </p:nvSpPr>
                <p:spPr bwMode="auto">
                  <a:xfrm rot="18900000" flipH="1">
                    <a:off x="4279" y="754"/>
                    <a:ext cx="558" cy="101"/>
                  </a:xfrm>
                  <a:custGeom>
                    <a:avLst/>
                    <a:gdLst>
                      <a:gd name="T0" fmla="*/ 0 w 2736"/>
                      <a:gd name="T1" fmla="*/ 101 h 504"/>
                      <a:gd name="T2" fmla="*/ 176 w 2736"/>
                      <a:gd name="T3" fmla="*/ 34 h 504"/>
                      <a:gd name="T4" fmla="*/ 362 w 2736"/>
                      <a:gd name="T5" fmla="*/ 5 h 504"/>
                      <a:gd name="T6" fmla="*/ 558 w 2736"/>
                      <a:gd name="T7" fmla="*/ 5 h 504"/>
                      <a:gd name="T8" fmla="*/ 555 w 2736"/>
                      <a:gd name="T9" fmla="*/ 21 h 504"/>
                      <a:gd name="T10" fmla="*/ 360 w 2736"/>
                      <a:gd name="T11" fmla="*/ 21 h 504"/>
                      <a:gd name="T12" fmla="*/ 133 w 2736"/>
                      <a:gd name="T13" fmla="*/ 59 h 504"/>
                      <a:gd name="T14" fmla="*/ 0 w 2736"/>
                      <a:gd name="T15" fmla="*/ 1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7" name="Freeform 39"/>
                  <p:cNvSpPr>
                    <a:spLocks noChangeArrowheads="1"/>
                  </p:cNvSpPr>
                  <p:nvPr/>
                </p:nvSpPr>
                <p:spPr bwMode="auto">
                  <a:xfrm rot="18900000" flipH="1">
                    <a:off x="4131" y="1048"/>
                    <a:ext cx="299" cy="159"/>
                  </a:xfrm>
                  <a:custGeom>
                    <a:avLst/>
                    <a:gdLst>
                      <a:gd name="T0" fmla="*/ 1 w 1769"/>
                      <a:gd name="T1" fmla="*/ 2 h 791"/>
                      <a:gd name="T2" fmla="*/ 82 w 1769"/>
                      <a:gd name="T3" fmla="*/ 11 h 791"/>
                      <a:gd name="T4" fmla="*/ 196 w 1769"/>
                      <a:gd name="T5" fmla="*/ 40 h 791"/>
                      <a:gd name="T6" fmla="*/ 272 w 1769"/>
                      <a:gd name="T7" fmla="*/ 87 h 791"/>
                      <a:gd name="T8" fmla="*/ 297 w 1769"/>
                      <a:gd name="T9" fmla="*/ 122 h 791"/>
                      <a:gd name="T10" fmla="*/ 285 w 1769"/>
                      <a:gd name="T11" fmla="*/ 158 h 791"/>
                      <a:gd name="T12" fmla="*/ 269 w 1769"/>
                      <a:gd name="T13" fmla="*/ 127 h 791"/>
                      <a:gd name="T14" fmla="*/ 235 w 1769"/>
                      <a:gd name="T15" fmla="*/ 91 h 791"/>
                      <a:gd name="T16" fmla="*/ 187 w 1769"/>
                      <a:gd name="T17" fmla="*/ 59 h 791"/>
                      <a:gd name="T18" fmla="*/ 98 w 1769"/>
                      <a:gd name="T19" fmla="*/ 31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2" name="Group 40"/>
                <p:cNvGrpSpPr>
                  <a:grpSpLocks/>
                </p:cNvGrpSpPr>
                <p:nvPr/>
              </p:nvGrpSpPr>
              <p:grpSpPr bwMode="auto">
                <a:xfrm>
                  <a:off x="3971" y="542"/>
                  <a:ext cx="797" cy="663"/>
                  <a:chOff x="3971" y="542"/>
                  <a:chExt cx="797" cy="663"/>
                </a:xfrm>
              </p:grpSpPr>
              <p:sp>
                <p:nvSpPr>
                  <p:cNvPr id="8" name="Freeform 41"/>
                  <p:cNvSpPr>
                    <a:spLocks noChangeArrowheads="1"/>
                  </p:cNvSpPr>
                  <p:nvPr/>
                </p:nvSpPr>
                <p:spPr bwMode="auto">
                  <a:xfrm rot="19500000" flipH="1">
                    <a:off x="4203" y="700"/>
                    <a:ext cx="587" cy="112"/>
                  </a:xfrm>
                  <a:custGeom>
                    <a:avLst/>
                    <a:gdLst>
                      <a:gd name="T0" fmla="*/ 0 w 2736"/>
                      <a:gd name="T1" fmla="*/ 112 h 504"/>
                      <a:gd name="T2" fmla="*/ 185 w 2736"/>
                      <a:gd name="T3" fmla="*/ 37 h 504"/>
                      <a:gd name="T4" fmla="*/ 381 w 2736"/>
                      <a:gd name="T5" fmla="*/ 5 h 504"/>
                      <a:gd name="T6" fmla="*/ 587 w 2736"/>
                      <a:gd name="T7" fmla="*/ 5 h 504"/>
                      <a:gd name="T8" fmla="*/ 584 w 2736"/>
                      <a:gd name="T9" fmla="*/ 23 h 504"/>
                      <a:gd name="T10" fmla="*/ 378 w 2736"/>
                      <a:gd name="T11" fmla="*/ 23 h 504"/>
                      <a:gd name="T12" fmla="*/ 140 w 2736"/>
                      <a:gd name="T13" fmla="*/ 65 h 504"/>
                      <a:gd name="T14" fmla="*/ 0 w 2736"/>
                      <a:gd name="T15" fmla="*/ 1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9" name="Freeform 42"/>
                  <p:cNvSpPr>
                    <a:spLocks noChangeArrowheads="1"/>
                  </p:cNvSpPr>
                  <p:nvPr/>
                </p:nvSpPr>
                <p:spPr bwMode="auto">
                  <a:xfrm rot="19500000" flipH="1">
                    <a:off x="3993" y="955"/>
                    <a:ext cx="315" cy="176"/>
                  </a:xfrm>
                  <a:custGeom>
                    <a:avLst/>
                    <a:gdLst>
                      <a:gd name="T0" fmla="*/ 1 w 1769"/>
                      <a:gd name="T1" fmla="*/ 2 h 791"/>
                      <a:gd name="T2" fmla="*/ 86 w 1769"/>
                      <a:gd name="T3" fmla="*/ 12 h 791"/>
                      <a:gd name="T4" fmla="*/ 206 w 1769"/>
                      <a:gd name="T5" fmla="*/ 45 h 791"/>
                      <a:gd name="T6" fmla="*/ 287 w 1769"/>
                      <a:gd name="T7" fmla="*/ 96 h 791"/>
                      <a:gd name="T8" fmla="*/ 313 w 1769"/>
                      <a:gd name="T9" fmla="*/ 136 h 791"/>
                      <a:gd name="T10" fmla="*/ 301 w 1769"/>
                      <a:gd name="T11" fmla="*/ 175 h 791"/>
                      <a:gd name="T12" fmla="*/ 283 w 1769"/>
                      <a:gd name="T13" fmla="*/ 141 h 791"/>
                      <a:gd name="T14" fmla="*/ 247 w 1769"/>
                      <a:gd name="T15" fmla="*/ 101 h 791"/>
                      <a:gd name="T16" fmla="*/ 197 w 1769"/>
                      <a:gd name="T17" fmla="*/ 66 h 791"/>
                      <a:gd name="T18" fmla="*/ 10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3" name="Group 43"/>
                <p:cNvGrpSpPr>
                  <a:grpSpLocks/>
                </p:cNvGrpSpPr>
                <p:nvPr/>
              </p:nvGrpSpPr>
              <p:grpSpPr bwMode="auto">
                <a:xfrm>
                  <a:off x="3960" y="521"/>
                  <a:ext cx="811" cy="521"/>
                  <a:chOff x="3960" y="521"/>
                  <a:chExt cx="811" cy="521"/>
                </a:xfrm>
              </p:grpSpPr>
              <p:sp>
                <p:nvSpPr>
                  <p:cNvPr id="10" name="Freeform 44"/>
                  <p:cNvSpPr>
                    <a:spLocks noChangeArrowheads="1"/>
                  </p:cNvSpPr>
                  <p:nvPr/>
                </p:nvSpPr>
                <p:spPr bwMode="auto">
                  <a:xfrm rot="20040000" flipH="1">
                    <a:off x="4219" y="640"/>
                    <a:ext cx="561" cy="98"/>
                  </a:xfrm>
                  <a:custGeom>
                    <a:avLst/>
                    <a:gdLst>
                      <a:gd name="T0" fmla="*/ 0 w 2736"/>
                      <a:gd name="T1" fmla="*/ 98 h 504"/>
                      <a:gd name="T2" fmla="*/ 177 w 2736"/>
                      <a:gd name="T3" fmla="*/ 33 h 504"/>
                      <a:gd name="T4" fmla="*/ 364 w 2736"/>
                      <a:gd name="T5" fmla="*/ 5 h 504"/>
                      <a:gd name="T6" fmla="*/ 561 w 2736"/>
                      <a:gd name="T7" fmla="*/ 5 h 504"/>
                      <a:gd name="T8" fmla="*/ 558 w 2736"/>
                      <a:gd name="T9" fmla="*/ 20 h 504"/>
                      <a:gd name="T10" fmla="*/ 362 w 2736"/>
                      <a:gd name="T11" fmla="*/ 20 h 504"/>
                      <a:gd name="T12" fmla="*/ 134 w 2736"/>
                      <a:gd name="T13" fmla="*/ 57 h 504"/>
                      <a:gd name="T14" fmla="*/ 0 w 2736"/>
                      <a:gd name="T15" fmla="*/ 9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 name="Freeform 45"/>
                  <p:cNvSpPr>
                    <a:spLocks noChangeArrowheads="1"/>
                  </p:cNvSpPr>
                  <p:nvPr/>
                </p:nvSpPr>
                <p:spPr bwMode="auto">
                  <a:xfrm rot="20040000" flipH="1">
                    <a:off x="3979" y="829"/>
                    <a:ext cx="301" cy="154"/>
                  </a:xfrm>
                  <a:custGeom>
                    <a:avLst/>
                    <a:gdLst>
                      <a:gd name="T0" fmla="*/ 1 w 1769"/>
                      <a:gd name="T1" fmla="*/ 2 h 791"/>
                      <a:gd name="T2" fmla="*/ 83 w 1769"/>
                      <a:gd name="T3" fmla="*/ 11 h 791"/>
                      <a:gd name="T4" fmla="*/ 197 w 1769"/>
                      <a:gd name="T5" fmla="*/ 39 h 791"/>
                      <a:gd name="T6" fmla="*/ 274 w 1769"/>
                      <a:gd name="T7" fmla="*/ 84 h 791"/>
                      <a:gd name="T8" fmla="*/ 299 w 1769"/>
                      <a:gd name="T9" fmla="*/ 119 h 791"/>
                      <a:gd name="T10" fmla="*/ 287 w 1769"/>
                      <a:gd name="T11" fmla="*/ 153 h 791"/>
                      <a:gd name="T12" fmla="*/ 270 w 1769"/>
                      <a:gd name="T13" fmla="*/ 123 h 791"/>
                      <a:gd name="T14" fmla="*/ 236 w 1769"/>
                      <a:gd name="T15" fmla="*/ 88 h 791"/>
                      <a:gd name="T16" fmla="*/ 189 w 1769"/>
                      <a:gd name="T17" fmla="*/ 58 h 791"/>
                      <a:gd name="T18" fmla="*/ 99 w 1769"/>
                      <a:gd name="T19" fmla="*/ 30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4" name="Group 46"/>
                <p:cNvGrpSpPr>
                  <a:grpSpLocks/>
                </p:cNvGrpSpPr>
                <p:nvPr/>
              </p:nvGrpSpPr>
              <p:grpSpPr bwMode="auto">
                <a:xfrm>
                  <a:off x="3952" y="496"/>
                  <a:ext cx="821" cy="420"/>
                  <a:chOff x="3952" y="496"/>
                  <a:chExt cx="821" cy="420"/>
                </a:xfrm>
              </p:grpSpPr>
              <p:sp>
                <p:nvSpPr>
                  <p:cNvPr id="12" name="Freeform 47"/>
                  <p:cNvSpPr>
                    <a:spLocks noChangeArrowheads="1"/>
                  </p:cNvSpPr>
                  <p:nvPr/>
                </p:nvSpPr>
                <p:spPr bwMode="auto">
                  <a:xfrm rot="20520000" flipH="1">
                    <a:off x="4229" y="577"/>
                    <a:ext cx="542" cy="108"/>
                  </a:xfrm>
                  <a:custGeom>
                    <a:avLst/>
                    <a:gdLst>
                      <a:gd name="T0" fmla="*/ 0 w 2736"/>
                      <a:gd name="T1" fmla="*/ 108 h 504"/>
                      <a:gd name="T2" fmla="*/ 171 w 2736"/>
                      <a:gd name="T3" fmla="*/ 36 h 504"/>
                      <a:gd name="T4" fmla="*/ 352 w 2736"/>
                      <a:gd name="T5" fmla="*/ 5 h 504"/>
                      <a:gd name="T6" fmla="*/ 542 w 2736"/>
                      <a:gd name="T7" fmla="*/ 5 h 504"/>
                      <a:gd name="T8" fmla="*/ 539 w 2736"/>
                      <a:gd name="T9" fmla="*/ 22 h 504"/>
                      <a:gd name="T10" fmla="*/ 349 w 2736"/>
                      <a:gd name="T11" fmla="*/ 22 h 504"/>
                      <a:gd name="T12" fmla="*/ 130 w 2736"/>
                      <a:gd name="T13" fmla="*/ 63 h 504"/>
                      <a:gd name="T14" fmla="*/ 0 w 2736"/>
                      <a:gd name="T15" fmla="*/ 10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3" name="Freeform 48"/>
                  <p:cNvSpPr>
                    <a:spLocks noChangeArrowheads="1"/>
                  </p:cNvSpPr>
                  <p:nvPr/>
                </p:nvSpPr>
                <p:spPr bwMode="auto">
                  <a:xfrm rot="20520000" flipH="1">
                    <a:off x="3971" y="706"/>
                    <a:ext cx="291" cy="170"/>
                  </a:xfrm>
                  <a:custGeom>
                    <a:avLst/>
                    <a:gdLst>
                      <a:gd name="T0" fmla="*/ 1 w 1769"/>
                      <a:gd name="T1" fmla="*/ 2 h 791"/>
                      <a:gd name="T2" fmla="*/ 80 w 1769"/>
                      <a:gd name="T3" fmla="*/ 12 h 791"/>
                      <a:gd name="T4" fmla="*/ 190 w 1769"/>
                      <a:gd name="T5" fmla="*/ 43 h 791"/>
                      <a:gd name="T6" fmla="*/ 265 w 1769"/>
                      <a:gd name="T7" fmla="*/ 93 h 791"/>
                      <a:gd name="T8" fmla="*/ 289 w 1769"/>
                      <a:gd name="T9" fmla="*/ 131 h 791"/>
                      <a:gd name="T10" fmla="*/ 278 w 1769"/>
                      <a:gd name="T11" fmla="*/ 169 h 791"/>
                      <a:gd name="T12" fmla="*/ 261 w 1769"/>
                      <a:gd name="T13" fmla="*/ 136 h 791"/>
                      <a:gd name="T14" fmla="*/ 228 w 1769"/>
                      <a:gd name="T15" fmla="*/ 98 h 791"/>
                      <a:gd name="T16" fmla="*/ 182 w 1769"/>
                      <a:gd name="T17" fmla="*/ 64 h 791"/>
                      <a:gd name="T18" fmla="*/ 96 w 1769"/>
                      <a:gd name="T19" fmla="*/ 33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5" name="Group 49"/>
                <p:cNvGrpSpPr>
                  <a:grpSpLocks/>
                </p:cNvGrpSpPr>
                <p:nvPr/>
              </p:nvGrpSpPr>
              <p:grpSpPr bwMode="auto">
                <a:xfrm>
                  <a:off x="3993" y="472"/>
                  <a:ext cx="769" cy="261"/>
                  <a:chOff x="3993" y="472"/>
                  <a:chExt cx="769" cy="261"/>
                </a:xfrm>
              </p:grpSpPr>
              <p:sp>
                <p:nvSpPr>
                  <p:cNvPr id="14" name="Freeform 50"/>
                  <p:cNvSpPr>
                    <a:spLocks noChangeArrowheads="1"/>
                  </p:cNvSpPr>
                  <p:nvPr/>
                </p:nvSpPr>
                <p:spPr bwMode="auto">
                  <a:xfrm rot="21120000" flipH="1">
                    <a:off x="4260" y="504"/>
                    <a:ext cx="499" cy="101"/>
                  </a:xfrm>
                  <a:custGeom>
                    <a:avLst/>
                    <a:gdLst>
                      <a:gd name="T0" fmla="*/ 0 w 2736"/>
                      <a:gd name="T1" fmla="*/ 101 h 504"/>
                      <a:gd name="T2" fmla="*/ 158 w 2736"/>
                      <a:gd name="T3" fmla="*/ 34 h 504"/>
                      <a:gd name="T4" fmla="*/ 324 w 2736"/>
                      <a:gd name="T5" fmla="*/ 5 h 504"/>
                      <a:gd name="T6" fmla="*/ 499 w 2736"/>
                      <a:gd name="T7" fmla="*/ 5 h 504"/>
                      <a:gd name="T8" fmla="*/ 496 w 2736"/>
                      <a:gd name="T9" fmla="*/ 21 h 504"/>
                      <a:gd name="T10" fmla="*/ 322 w 2736"/>
                      <a:gd name="T11" fmla="*/ 21 h 504"/>
                      <a:gd name="T12" fmla="*/ 119 w 2736"/>
                      <a:gd name="T13" fmla="*/ 59 h 504"/>
                      <a:gd name="T14" fmla="*/ 0 w 2736"/>
                      <a:gd name="T15" fmla="*/ 1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5" name="Freeform 51"/>
                  <p:cNvSpPr>
                    <a:spLocks noChangeArrowheads="1"/>
                  </p:cNvSpPr>
                  <p:nvPr/>
                </p:nvSpPr>
                <p:spPr bwMode="auto">
                  <a:xfrm rot="21120000" flipH="1">
                    <a:off x="4003" y="559"/>
                    <a:ext cx="268" cy="158"/>
                  </a:xfrm>
                  <a:custGeom>
                    <a:avLst/>
                    <a:gdLst>
                      <a:gd name="T0" fmla="*/ 1 w 1769"/>
                      <a:gd name="T1" fmla="*/ 2 h 791"/>
                      <a:gd name="T2" fmla="*/ 73 w 1769"/>
                      <a:gd name="T3" fmla="*/ 11 h 791"/>
                      <a:gd name="T4" fmla="*/ 175 w 1769"/>
                      <a:gd name="T5" fmla="*/ 40 h 791"/>
                      <a:gd name="T6" fmla="*/ 244 w 1769"/>
                      <a:gd name="T7" fmla="*/ 86 h 791"/>
                      <a:gd name="T8" fmla="*/ 266 w 1769"/>
                      <a:gd name="T9" fmla="*/ 122 h 791"/>
                      <a:gd name="T10" fmla="*/ 256 w 1769"/>
                      <a:gd name="T11" fmla="*/ 157 h 791"/>
                      <a:gd name="T12" fmla="*/ 241 w 1769"/>
                      <a:gd name="T13" fmla="*/ 126 h 791"/>
                      <a:gd name="T14" fmla="*/ 210 w 1769"/>
                      <a:gd name="T15" fmla="*/ 91 h 791"/>
                      <a:gd name="T16" fmla="*/ 168 w 1769"/>
                      <a:gd name="T17" fmla="*/ 59 h 791"/>
                      <a:gd name="T18" fmla="*/ 88 w 1769"/>
                      <a:gd name="T19" fmla="*/ 30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6" name="Group 52"/>
                <p:cNvGrpSpPr>
                  <a:grpSpLocks/>
                </p:cNvGrpSpPr>
                <p:nvPr/>
              </p:nvGrpSpPr>
              <p:grpSpPr bwMode="auto">
                <a:xfrm>
                  <a:off x="4054" y="455"/>
                  <a:ext cx="696" cy="115"/>
                  <a:chOff x="4054" y="455"/>
                  <a:chExt cx="696" cy="115"/>
                </a:xfrm>
              </p:grpSpPr>
              <p:sp>
                <p:nvSpPr>
                  <p:cNvPr id="16" name="Freeform 53"/>
                  <p:cNvSpPr>
                    <a:spLocks noChangeArrowheads="1"/>
                  </p:cNvSpPr>
                  <p:nvPr/>
                </p:nvSpPr>
                <p:spPr bwMode="auto">
                  <a:xfrm rot="120000" flipH="1">
                    <a:off x="4296" y="465"/>
                    <a:ext cx="454" cy="71"/>
                  </a:xfrm>
                  <a:custGeom>
                    <a:avLst/>
                    <a:gdLst>
                      <a:gd name="T0" fmla="*/ 0 w 2736"/>
                      <a:gd name="T1" fmla="*/ 71 h 504"/>
                      <a:gd name="T2" fmla="*/ 143 w 2736"/>
                      <a:gd name="T3" fmla="*/ 24 h 504"/>
                      <a:gd name="T4" fmla="*/ 295 w 2736"/>
                      <a:gd name="T5" fmla="*/ 3 h 504"/>
                      <a:gd name="T6" fmla="*/ 454 w 2736"/>
                      <a:gd name="T7" fmla="*/ 3 h 504"/>
                      <a:gd name="T8" fmla="*/ 451 w 2736"/>
                      <a:gd name="T9" fmla="*/ 15 h 504"/>
                      <a:gd name="T10" fmla="*/ 293 w 2736"/>
                      <a:gd name="T11" fmla="*/ 15 h 504"/>
                      <a:gd name="T12" fmla="*/ 109 w 2736"/>
                      <a:gd name="T13" fmla="*/ 41 h 504"/>
                      <a:gd name="T14" fmla="*/ 0 w 2736"/>
                      <a:gd name="T15" fmla="*/ 7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7" name="Freeform 54"/>
                  <p:cNvSpPr>
                    <a:spLocks noChangeArrowheads="1"/>
                  </p:cNvSpPr>
                  <p:nvPr/>
                </p:nvSpPr>
                <p:spPr bwMode="auto">
                  <a:xfrm rot="120000" flipH="1">
                    <a:off x="4055" y="458"/>
                    <a:ext cx="244" cy="110"/>
                  </a:xfrm>
                  <a:custGeom>
                    <a:avLst/>
                    <a:gdLst>
                      <a:gd name="T0" fmla="*/ 1 w 1769"/>
                      <a:gd name="T1" fmla="*/ 1 h 791"/>
                      <a:gd name="T2" fmla="*/ 67 w 1769"/>
                      <a:gd name="T3" fmla="*/ 8 h 791"/>
                      <a:gd name="T4" fmla="*/ 160 w 1769"/>
                      <a:gd name="T5" fmla="*/ 28 h 791"/>
                      <a:gd name="T6" fmla="*/ 222 w 1769"/>
                      <a:gd name="T7" fmla="*/ 60 h 791"/>
                      <a:gd name="T8" fmla="*/ 242 w 1769"/>
                      <a:gd name="T9" fmla="*/ 85 h 791"/>
                      <a:gd name="T10" fmla="*/ 233 w 1769"/>
                      <a:gd name="T11" fmla="*/ 109 h 791"/>
                      <a:gd name="T12" fmla="*/ 219 w 1769"/>
                      <a:gd name="T13" fmla="*/ 88 h 791"/>
                      <a:gd name="T14" fmla="*/ 192 w 1769"/>
                      <a:gd name="T15" fmla="*/ 63 h 791"/>
                      <a:gd name="T16" fmla="*/ 153 w 1769"/>
                      <a:gd name="T17" fmla="*/ 41 h 791"/>
                      <a:gd name="T18" fmla="*/ 80 w 1769"/>
                      <a:gd name="T19" fmla="*/ 21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7" name="Group 55"/>
                <p:cNvGrpSpPr>
                  <a:grpSpLocks/>
                </p:cNvGrpSpPr>
                <p:nvPr/>
              </p:nvGrpSpPr>
              <p:grpSpPr bwMode="auto">
                <a:xfrm>
                  <a:off x="4148" y="321"/>
                  <a:ext cx="619" cy="205"/>
                  <a:chOff x="4148" y="321"/>
                  <a:chExt cx="619" cy="205"/>
                </a:xfrm>
              </p:grpSpPr>
              <p:sp>
                <p:nvSpPr>
                  <p:cNvPr id="18" name="Freeform 56"/>
                  <p:cNvSpPr>
                    <a:spLocks noChangeArrowheads="1"/>
                  </p:cNvSpPr>
                  <p:nvPr/>
                </p:nvSpPr>
                <p:spPr bwMode="auto">
                  <a:xfrm rot="840000" flipH="1">
                    <a:off x="4366" y="414"/>
                    <a:ext cx="399" cy="69"/>
                  </a:xfrm>
                  <a:custGeom>
                    <a:avLst/>
                    <a:gdLst>
                      <a:gd name="T0" fmla="*/ 0 w 2736"/>
                      <a:gd name="T1" fmla="*/ 69 h 504"/>
                      <a:gd name="T2" fmla="*/ 126 w 2736"/>
                      <a:gd name="T3" fmla="*/ 23 h 504"/>
                      <a:gd name="T4" fmla="*/ 259 w 2736"/>
                      <a:gd name="T5" fmla="*/ 3 h 504"/>
                      <a:gd name="T6" fmla="*/ 399 w 2736"/>
                      <a:gd name="T7" fmla="*/ 3 h 504"/>
                      <a:gd name="T8" fmla="*/ 397 w 2736"/>
                      <a:gd name="T9" fmla="*/ 14 h 504"/>
                      <a:gd name="T10" fmla="*/ 257 w 2736"/>
                      <a:gd name="T11" fmla="*/ 14 h 504"/>
                      <a:gd name="T12" fmla="*/ 95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81" name="Freeform 57"/>
                  <p:cNvSpPr>
                    <a:spLocks noChangeArrowheads="1"/>
                  </p:cNvSpPr>
                  <p:nvPr/>
                </p:nvSpPr>
                <p:spPr bwMode="auto">
                  <a:xfrm rot="840000" flipH="1">
                    <a:off x="4157" y="345"/>
                    <a:ext cx="214" cy="109"/>
                  </a:xfrm>
                  <a:custGeom>
                    <a:avLst/>
                    <a:gdLst>
                      <a:gd name="T0" fmla="*/ 1 w 1769"/>
                      <a:gd name="T1" fmla="*/ 1 h 791"/>
                      <a:gd name="T2" fmla="*/ 59 w 1769"/>
                      <a:gd name="T3" fmla="*/ 8 h 791"/>
                      <a:gd name="T4" fmla="*/ 140 w 1769"/>
                      <a:gd name="T5" fmla="*/ 28 h 791"/>
                      <a:gd name="T6" fmla="*/ 195 w 1769"/>
                      <a:gd name="T7" fmla="*/ 60 h 791"/>
                      <a:gd name="T8" fmla="*/ 212 w 1769"/>
                      <a:gd name="T9" fmla="*/ 84 h 791"/>
                      <a:gd name="T10" fmla="*/ 204 w 1769"/>
                      <a:gd name="T11" fmla="*/ 108 h 791"/>
                      <a:gd name="T12" fmla="*/ 192 w 1769"/>
                      <a:gd name="T13" fmla="*/ 87 h 791"/>
                      <a:gd name="T14" fmla="*/ 168 w 1769"/>
                      <a:gd name="T15" fmla="*/ 63 h 791"/>
                      <a:gd name="T16" fmla="*/ 134 w 1769"/>
                      <a:gd name="T17" fmla="*/ 41 h 791"/>
                      <a:gd name="T18" fmla="*/ 70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8" name="Group 58"/>
                <p:cNvGrpSpPr>
                  <a:grpSpLocks/>
                </p:cNvGrpSpPr>
                <p:nvPr/>
              </p:nvGrpSpPr>
              <p:grpSpPr bwMode="auto">
                <a:xfrm>
                  <a:off x="4182" y="246"/>
                  <a:ext cx="609" cy="284"/>
                  <a:chOff x="4182" y="246"/>
                  <a:chExt cx="609" cy="284"/>
                </a:xfrm>
              </p:grpSpPr>
              <p:sp>
                <p:nvSpPr>
                  <p:cNvPr id="19" name="Freeform 59"/>
                  <p:cNvSpPr>
                    <a:spLocks noChangeArrowheads="1"/>
                  </p:cNvSpPr>
                  <p:nvPr/>
                </p:nvSpPr>
                <p:spPr bwMode="auto">
                  <a:xfrm rot="1260000" flipH="1">
                    <a:off x="4395" y="392"/>
                    <a:ext cx="398" cy="70"/>
                  </a:xfrm>
                  <a:custGeom>
                    <a:avLst/>
                    <a:gdLst>
                      <a:gd name="T0" fmla="*/ 0 w 2736"/>
                      <a:gd name="T1" fmla="*/ 70 h 504"/>
                      <a:gd name="T2" fmla="*/ 126 w 2736"/>
                      <a:gd name="T3" fmla="*/ 23 h 504"/>
                      <a:gd name="T4" fmla="*/ 258 w 2736"/>
                      <a:gd name="T5" fmla="*/ 3 h 504"/>
                      <a:gd name="T6" fmla="*/ 398 w 2736"/>
                      <a:gd name="T7" fmla="*/ 3 h 504"/>
                      <a:gd name="T8" fmla="*/ 396 w 2736"/>
                      <a:gd name="T9" fmla="*/ 14 h 504"/>
                      <a:gd name="T10" fmla="*/ 257 w 2736"/>
                      <a:gd name="T11" fmla="*/ 14 h 504"/>
                      <a:gd name="T12" fmla="*/ 95 w 2736"/>
                      <a:gd name="T13" fmla="*/ 41 h 504"/>
                      <a:gd name="T14" fmla="*/ 0 w 2736"/>
                      <a:gd name="T15" fmla="*/ 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20" name="Freeform 60"/>
                  <p:cNvSpPr>
                    <a:spLocks noChangeArrowheads="1"/>
                  </p:cNvSpPr>
                  <p:nvPr/>
                </p:nvSpPr>
                <p:spPr bwMode="auto">
                  <a:xfrm rot="1260000" flipH="1">
                    <a:off x="4193" y="282"/>
                    <a:ext cx="214" cy="110"/>
                  </a:xfrm>
                  <a:custGeom>
                    <a:avLst/>
                    <a:gdLst>
                      <a:gd name="T0" fmla="*/ 1 w 1769"/>
                      <a:gd name="T1" fmla="*/ 1 h 791"/>
                      <a:gd name="T2" fmla="*/ 59 w 1769"/>
                      <a:gd name="T3" fmla="*/ 8 h 791"/>
                      <a:gd name="T4" fmla="*/ 140 w 1769"/>
                      <a:gd name="T5" fmla="*/ 28 h 791"/>
                      <a:gd name="T6" fmla="*/ 195 w 1769"/>
                      <a:gd name="T7" fmla="*/ 60 h 791"/>
                      <a:gd name="T8" fmla="*/ 212 w 1769"/>
                      <a:gd name="T9" fmla="*/ 85 h 791"/>
                      <a:gd name="T10" fmla="*/ 204 w 1769"/>
                      <a:gd name="T11" fmla="*/ 109 h 791"/>
                      <a:gd name="T12" fmla="*/ 192 w 1769"/>
                      <a:gd name="T13" fmla="*/ 88 h 791"/>
                      <a:gd name="T14" fmla="*/ 168 w 1769"/>
                      <a:gd name="T15" fmla="*/ 63 h 791"/>
                      <a:gd name="T16" fmla="*/ 134 w 1769"/>
                      <a:gd name="T17" fmla="*/ 41 h 791"/>
                      <a:gd name="T18" fmla="*/ 70 w 1769"/>
                      <a:gd name="T19" fmla="*/ 21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29" name="Group 61"/>
                <p:cNvGrpSpPr>
                  <a:grpSpLocks/>
                </p:cNvGrpSpPr>
                <p:nvPr/>
              </p:nvGrpSpPr>
              <p:grpSpPr bwMode="auto">
                <a:xfrm>
                  <a:off x="4253" y="140"/>
                  <a:ext cx="568" cy="394"/>
                  <a:chOff x="4253" y="140"/>
                  <a:chExt cx="568" cy="394"/>
                </a:xfrm>
              </p:grpSpPr>
              <p:sp>
                <p:nvSpPr>
                  <p:cNvPr id="21" name="Freeform 62"/>
                  <p:cNvSpPr>
                    <a:spLocks noChangeArrowheads="1"/>
                  </p:cNvSpPr>
                  <p:nvPr/>
                </p:nvSpPr>
                <p:spPr bwMode="auto">
                  <a:xfrm rot="2040000" flipH="1">
                    <a:off x="4438" y="362"/>
                    <a:ext cx="399" cy="69"/>
                  </a:xfrm>
                  <a:custGeom>
                    <a:avLst/>
                    <a:gdLst>
                      <a:gd name="T0" fmla="*/ 0 w 2736"/>
                      <a:gd name="T1" fmla="*/ 69 h 504"/>
                      <a:gd name="T2" fmla="*/ 126 w 2736"/>
                      <a:gd name="T3" fmla="*/ 23 h 504"/>
                      <a:gd name="T4" fmla="*/ 259 w 2736"/>
                      <a:gd name="T5" fmla="*/ 3 h 504"/>
                      <a:gd name="T6" fmla="*/ 399 w 2736"/>
                      <a:gd name="T7" fmla="*/ 3 h 504"/>
                      <a:gd name="T8" fmla="*/ 397 w 2736"/>
                      <a:gd name="T9" fmla="*/ 14 h 504"/>
                      <a:gd name="T10" fmla="*/ 257 w 2736"/>
                      <a:gd name="T11" fmla="*/ 14 h 504"/>
                      <a:gd name="T12" fmla="*/ 95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22" name="Freeform 63"/>
                  <p:cNvSpPr>
                    <a:spLocks noChangeArrowheads="1"/>
                  </p:cNvSpPr>
                  <p:nvPr/>
                </p:nvSpPr>
                <p:spPr bwMode="auto">
                  <a:xfrm rot="2040000" flipH="1">
                    <a:off x="4264" y="191"/>
                    <a:ext cx="214" cy="109"/>
                  </a:xfrm>
                  <a:custGeom>
                    <a:avLst/>
                    <a:gdLst>
                      <a:gd name="T0" fmla="*/ 1 w 1769"/>
                      <a:gd name="T1" fmla="*/ 1 h 791"/>
                      <a:gd name="T2" fmla="*/ 59 w 1769"/>
                      <a:gd name="T3" fmla="*/ 8 h 791"/>
                      <a:gd name="T4" fmla="*/ 140 w 1769"/>
                      <a:gd name="T5" fmla="*/ 28 h 791"/>
                      <a:gd name="T6" fmla="*/ 195 w 1769"/>
                      <a:gd name="T7" fmla="*/ 60 h 791"/>
                      <a:gd name="T8" fmla="*/ 212 w 1769"/>
                      <a:gd name="T9" fmla="*/ 84 h 791"/>
                      <a:gd name="T10" fmla="*/ 204 w 1769"/>
                      <a:gd name="T11" fmla="*/ 108 h 791"/>
                      <a:gd name="T12" fmla="*/ 192 w 1769"/>
                      <a:gd name="T13" fmla="*/ 87 h 791"/>
                      <a:gd name="T14" fmla="*/ 168 w 1769"/>
                      <a:gd name="T15" fmla="*/ 63 h 791"/>
                      <a:gd name="T16" fmla="*/ 134 w 1769"/>
                      <a:gd name="T17" fmla="*/ 41 h 791"/>
                      <a:gd name="T18" fmla="*/ 70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0" name="Group 64"/>
                <p:cNvGrpSpPr>
                  <a:grpSpLocks/>
                </p:cNvGrpSpPr>
                <p:nvPr/>
              </p:nvGrpSpPr>
              <p:grpSpPr bwMode="auto">
                <a:xfrm>
                  <a:off x="4326" y="36"/>
                  <a:ext cx="519" cy="479"/>
                  <a:chOff x="4326" y="36"/>
                  <a:chExt cx="519" cy="479"/>
                </a:xfrm>
              </p:grpSpPr>
              <p:sp>
                <p:nvSpPr>
                  <p:cNvPr id="23" name="Freeform 65"/>
                  <p:cNvSpPr>
                    <a:spLocks noChangeArrowheads="1"/>
                  </p:cNvSpPr>
                  <p:nvPr/>
                </p:nvSpPr>
                <p:spPr bwMode="auto">
                  <a:xfrm rot="2700000" flipH="1">
                    <a:off x="4475" y="316"/>
                    <a:ext cx="405" cy="69"/>
                  </a:xfrm>
                  <a:custGeom>
                    <a:avLst/>
                    <a:gdLst>
                      <a:gd name="T0" fmla="*/ 0 w 2736"/>
                      <a:gd name="T1" fmla="*/ 69 h 504"/>
                      <a:gd name="T2" fmla="*/ 128 w 2736"/>
                      <a:gd name="T3" fmla="*/ 23 h 504"/>
                      <a:gd name="T4" fmla="*/ 263 w 2736"/>
                      <a:gd name="T5" fmla="*/ 3 h 504"/>
                      <a:gd name="T6" fmla="*/ 405 w 2736"/>
                      <a:gd name="T7" fmla="*/ 3 h 504"/>
                      <a:gd name="T8" fmla="*/ 403 w 2736"/>
                      <a:gd name="T9" fmla="*/ 14 h 504"/>
                      <a:gd name="T10" fmla="*/ 261 w 2736"/>
                      <a:gd name="T11" fmla="*/ 14 h 504"/>
                      <a:gd name="T12" fmla="*/ 97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24" name="Freeform 66"/>
                  <p:cNvSpPr>
                    <a:spLocks noChangeArrowheads="1"/>
                  </p:cNvSpPr>
                  <p:nvPr/>
                </p:nvSpPr>
                <p:spPr bwMode="auto">
                  <a:xfrm rot="2700000" flipH="1">
                    <a:off x="4332" y="97"/>
                    <a:ext cx="218" cy="109"/>
                  </a:xfrm>
                  <a:custGeom>
                    <a:avLst/>
                    <a:gdLst>
                      <a:gd name="T0" fmla="*/ 1 w 1769"/>
                      <a:gd name="T1" fmla="*/ 1 h 791"/>
                      <a:gd name="T2" fmla="*/ 60 w 1769"/>
                      <a:gd name="T3" fmla="*/ 8 h 791"/>
                      <a:gd name="T4" fmla="*/ 143 w 1769"/>
                      <a:gd name="T5" fmla="*/ 28 h 791"/>
                      <a:gd name="T6" fmla="*/ 199 w 1769"/>
                      <a:gd name="T7" fmla="*/ 60 h 791"/>
                      <a:gd name="T8" fmla="*/ 216 w 1769"/>
                      <a:gd name="T9" fmla="*/ 84 h 791"/>
                      <a:gd name="T10" fmla="*/ 208 w 1769"/>
                      <a:gd name="T11" fmla="*/ 108 h 791"/>
                      <a:gd name="T12" fmla="*/ 196 w 1769"/>
                      <a:gd name="T13" fmla="*/ 87 h 791"/>
                      <a:gd name="T14" fmla="*/ 171 w 1769"/>
                      <a:gd name="T15" fmla="*/ 63 h 791"/>
                      <a:gd name="T16" fmla="*/ 137 w 1769"/>
                      <a:gd name="T17" fmla="*/ 41 h 791"/>
                      <a:gd name="T18" fmla="*/ 72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1" name="Group 67"/>
                <p:cNvGrpSpPr>
                  <a:grpSpLocks/>
                </p:cNvGrpSpPr>
                <p:nvPr/>
              </p:nvGrpSpPr>
              <p:grpSpPr bwMode="auto">
                <a:xfrm>
                  <a:off x="4480" y="10"/>
                  <a:ext cx="382" cy="494"/>
                  <a:chOff x="4480" y="10"/>
                  <a:chExt cx="382" cy="494"/>
                </a:xfrm>
              </p:grpSpPr>
              <p:sp>
                <p:nvSpPr>
                  <p:cNvPr id="25" name="Freeform 68"/>
                  <p:cNvSpPr>
                    <a:spLocks noChangeArrowheads="1"/>
                  </p:cNvSpPr>
                  <p:nvPr/>
                </p:nvSpPr>
                <p:spPr bwMode="auto">
                  <a:xfrm rot="3480000" flipH="1">
                    <a:off x="4562" y="301"/>
                    <a:ext cx="356" cy="69"/>
                  </a:xfrm>
                  <a:custGeom>
                    <a:avLst/>
                    <a:gdLst>
                      <a:gd name="T0" fmla="*/ 0 w 2736"/>
                      <a:gd name="T1" fmla="*/ 69 h 504"/>
                      <a:gd name="T2" fmla="*/ 112 w 2736"/>
                      <a:gd name="T3" fmla="*/ 23 h 504"/>
                      <a:gd name="T4" fmla="*/ 231 w 2736"/>
                      <a:gd name="T5" fmla="*/ 3 h 504"/>
                      <a:gd name="T6" fmla="*/ 356 w 2736"/>
                      <a:gd name="T7" fmla="*/ 3 h 504"/>
                      <a:gd name="T8" fmla="*/ 354 w 2736"/>
                      <a:gd name="T9" fmla="*/ 14 h 504"/>
                      <a:gd name="T10" fmla="*/ 230 w 2736"/>
                      <a:gd name="T11" fmla="*/ 14 h 504"/>
                      <a:gd name="T12" fmla="*/ 85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26" name="Freeform 69"/>
                  <p:cNvSpPr>
                    <a:spLocks noChangeArrowheads="1"/>
                  </p:cNvSpPr>
                  <p:nvPr/>
                </p:nvSpPr>
                <p:spPr bwMode="auto">
                  <a:xfrm rot="3480000" flipH="1">
                    <a:off x="4481" y="67"/>
                    <a:ext cx="191" cy="109"/>
                  </a:xfrm>
                  <a:custGeom>
                    <a:avLst/>
                    <a:gdLst>
                      <a:gd name="T0" fmla="*/ 1 w 1769"/>
                      <a:gd name="T1" fmla="*/ 1 h 791"/>
                      <a:gd name="T2" fmla="*/ 52 w 1769"/>
                      <a:gd name="T3" fmla="*/ 8 h 791"/>
                      <a:gd name="T4" fmla="*/ 125 w 1769"/>
                      <a:gd name="T5" fmla="*/ 28 h 791"/>
                      <a:gd name="T6" fmla="*/ 174 w 1769"/>
                      <a:gd name="T7" fmla="*/ 60 h 791"/>
                      <a:gd name="T8" fmla="*/ 190 w 1769"/>
                      <a:gd name="T9" fmla="*/ 84 h 791"/>
                      <a:gd name="T10" fmla="*/ 182 w 1769"/>
                      <a:gd name="T11" fmla="*/ 108 h 791"/>
                      <a:gd name="T12" fmla="*/ 172 w 1769"/>
                      <a:gd name="T13" fmla="*/ 87 h 791"/>
                      <a:gd name="T14" fmla="*/ 150 w 1769"/>
                      <a:gd name="T15" fmla="*/ 63 h 791"/>
                      <a:gd name="T16" fmla="*/ 120 w 1769"/>
                      <a:gd name="T17" fmla="*/ 41 h 791"/>
                      <a:gd name="T18" fmla="*/ 63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2" name="Group 70"/>
                <p:cNvGrpSpPr>
                  <a:grpSpLocks/>
                </p:cNvGrpSpPr>
                <p:nvPr/>
              </p:nvGrpSpPr>
              <p:grpSpPr bwMode="auto">
                <a:xfrm>
                  <a:off x="4591" y="-13"/>
                  <a:ext cx="293" cy="508"/>
                  <a:chOff x="4591" y="-13"/>
                  <a:chExt cx="293" cy="508"/>
                </a:xfrm>
              </p:grpSpPr>
              <p:sp>
                <p:nvSpPr>
                  <p:cNvPr id="1095" name="Freeform 71"/>
                  <p:cNvSpPr>
                    <a:spLocks noChangeArrowheads="1"/>
                  </p:cNvSpPr>
                  <p:nvPr/>
                </p:nvSpPr>
                <p:spPr bwMode="auto">
                  <a:xfrm rot="4140000" flipH="1">
                    <a:off x="4619" y="291"/>
                    <a:ext cx="343" cy="70"/>
                  </a:xfrm>
                  <a:custGeom>
                    <a:avLst/>
                    <a:gdLst>
                      <a:gd name="T0" fmla="*/ 0 w 2736"/>
                      <a:gd name="T1" fmla="*/ 70 h 504"/>
                      <a:gd name="T2" fmla="*/ 108 w 2736"/>
                      <a:gd name="T3" fmla="*/ 23 h 504"/>
                      <a:gd name="T4" fmla="*/ 223 w 2736"/>
                      <a:gd name="T5" fmla="*/ 3 h 504"/>
                      <a:gd name="T6" fmla="*/ 343 w 2736"/>
                      <a:gd name="T7" fmla="*/ 3 h 504"/>
                      <a:gd name="T8" fmla="*/ 341 w 2736"/>
                      <a:gd name="T9" fmla="*/ 14 h 504"/>
                      <a:gd name="T10" fmla="*/ 221 w 2736"/>
                      <a:gd name="T11" fmla="*/ 14 h 504"/>
                      <a:gd name="T12" fmla="*/ 82 w 2736"/>
                      <a:gd name="T13" fmla="*/ 41 h 504"/>
                      <a:gd name="T14" fmla="*/ 0 w 2736"/>
                      <a:gd name="T15" fmla="*/ 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96" name="Freeform 72"/>
                  <p:cNvSpPr>
                    <a:spLocks noChangeArrowheads="1"/>
                  </p:cNvSpPr>
                  <p:nvPr/>
                </p:nvSpPr>
                <p:spPr bwMode="auto">
                  <a:xfrm rot="4140000" flipH="1">
                    <a:off x="4582" y="38"/>
                    <a:ext cx="184" cy="109"/>
                  </a:xfrm>
                  <a:custGeom>
                    <a:avLst/>
                    <a:gdLst>
                      <a:gd name="T0" fmla="*/ 1 w 1769"/>
                      <a:gd name="T1" fmla="*/ 1 h 791"/>
                      <a:gd name="T2" fmla="*/ 50 w 1769"/>
                      <a:gd name="T3" fmla="*/ 8 h 791"/>
                      <a:gd name="T4" fmla="*/ 120 w 1769"/>
                      <a:gd name="T5" fmla="*/ 28 h 791"/>
                      <a:gd name="T6" fmla="*/ 168 w 1769"/>
                      <a:gd name="T7" fmla="*/ 60 h 791"/>
                      <a:gd name="T8" fmla="*/ 183 w 1769"/>
                      <a:gd name="T9" fmla="*/ 84 h 791"/>
                      <a:gd name="T10" fmla="*/ 176 w 1769"/>
                      <a:gd name="T11" fmla="*/ 108 h 791"/>
                      <a:gd name="T12" fmla="*/ 165 w 1769"/>
                      <a:gd name="T13" fmla="*/ 87 h 791"/>
                      <a:gd name="T14" fmla="*/ 144 w 1769"/>
                      <a:gd name="T15" fmla="*/ 63 h 791"/>
                      <a:gd name="T16" fmla="*/ 115 w 1769"/>
                      <a:gd name="T17" fmla="*/ 41 h 791"/>
                      <a:gd name="T18" fmla="*/ 60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3" name="Group 73"/>
                <p:cNvGrpSpPr>
                  <a:grpSpLocks/>
                </p:cNvGrpSpPr>
                <p:nvPr/>
              </p:nvGrpSpPr>
              <p:grpSpPr bwMode="auto">
                <a:xfrm>
                  <a:off x="4909" y="171"/>
                  <a:ext cx="606" cy="291"/>
                  <a:chOff x="4909" y="171"/>
                  <a:chExt cx="606" cy="291"/>
                </a:xfrm>
              </p:grpSpPr>
              <p:sp>
                <p:nvSpPr>
                  <p:cNvPr id="1098" name="Freeform 74"/>
                  <p:cNvSpPr>
                    <a:spLocks noChangeArrowheads="1"/>
                  </p:cNvSpPr>
                  <p:nvPr/>
                </p:nvSpPr>
                <p:spPr bwMode="auto">
                  <a:xfrm rot="-1320000">
                    <a:off x="4908" y="322"/>
                    <a:ext cx="398" cy="70"/>
                  </a:xfrm>
                  <a:custGeom>
                    <a:avLst/>
                    <a:gdLst>
                      <a:gd name="T0" fmla="*/ 0 w 2736"/>
                      <a:gd name="T1" fmla="*/ 70 h 504"/>
                      <a:gd name="T2" fmla="*/ 126 w 2736"/>
                      <a:gd name="T3" fmla="*/ 23 h 504"/>
                      <a:gd name="T4" fmla="*/ 258 w 2736"/>
                      <a:gd name="T5" fmla="*/ 3 h 504"/>
                      <a:gd name="T6" fmla="*/ 398 w 2736"/>
                      <a:gd name="T7" fmla="*/ 3 h 504"/>
                      <a:gd name="T8" fmla="*/ 396 w 2736"/>
                      <a:gd name="T9" fmla="*/ 14 h 504"/>
                      <a:gd name="T10" fmla="*/ 257 w 2736"/>
                      <a:gd name="T11" fmla="*/ 14 h 504"/>
                      <a:gd name="T12" fmla="*/ 95 w 2736"/>
                      <a:gd name="T13" fmla="*/ 41 h 504"/>
                      <a:gd name="T14" fmla="*/ 0 w 2736"/>
                      <a:gd name="T15" fmla="*/ 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099" name="Freeform 75"/>
                  <p:cNvSpPr>
                    <a:spLocks noChangeArrowheads="1"/>
                  </p:cNvSpPr>
                  <p:nvPr/>
                </p:nvSpPr>
                <p:spPr bwMode="auto">
                  <a:xfrm rot="-1320000">
                    <a:off x="5289" y="208"/>
                    <a:ext cx="214" cy="110"/>
                  </a:xfrm>
                  <a:custGeom>
                    <a:avLst/>
                    <a:gdLst>
                      <a:gd name="T0" fmla="*/ 1 w 1769"/>
                      <a:gd name="T1" fmla="*/ 1 h 791"/>
                      <a:gd name="T2" fmla="*/ 59 w 1769"/>
                      <a:gd name="T3" fmla="*/ 8 h 791"/>
                      <a:gd name="T4" fmla="*/ 140 w 1769"/>
                      <a:gd name="T5" fmla="*/ 28 h 791"/>
                      <a:gd name="T6" fmla="*/ 195 w 1769"/>
                      <a:gd name="T7" fmla="*/ 60 h 791"/>
                      <a:gd name="T8" fmla="*/ 212 w 1769"/>
                      <a:gd name="T9" fmla="*/ 85 h 791"/>
                      <a:gd name="T10" fmla="*/ 204 w 1769"/>
                      <a:gd name="T11" fmla="*/ 109 h 791"/>
                      <a:gd name="T12" fmla="*/ 192 w 1769"/>
                      <a:gd name="T13" fmla="*/ 88 h 791"/>
                      <a:gd name="T14" fmla="*/ 168 w 1769"/>
                      <a:gd name="T15" fmla="*/ 63 h 791"/>
                      <a:gd name="T16" fmla="*/ 134 w 1769"/>
                      <a:gd name="T17" fmla="*/ 41 h 791"/>
                      <a:gd name="T18" fmla="*/ 70 w 1769"/>
                      <a:gd name="T19" fmla="*/ 21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4" name="Group 76"/>
                <p:cNvGrpSpPr>
                  <a:grpSpLocks/>
                </p:cNvGrpSpPr>
                <p:nvPr/>
              </p:nvGrpSpPr>
              <p:grpSpPr bwMode="auto">
                <a:xfrm>
                  <a:off x="4874" y="86"/>
                  <a:ext cx="576" cy="380"/>
                  <a:chOff x="4874" y="86"/>
                  <a:chExt cx="576" cy="380"/>
                </a:xfrm>
              </p:grpSpPr>
              <p:sp>
                <p:nvSpPr>
                  <p:cNvPr id="1101" name="Freeform 77"/>
                  <p:cNvSpPr>
                    <a:spLocks noChangeArrowheads="1"/>
                  </p:cNvSpPr>
                  <p:nvPr/>
                </p:nvSpPr>
                <p:spPr bwMode="auto">
                  <a:xfrm rot="-1920000">
                    <a:off x="4863" y="298"/>
                    <a:ext cx="399" cy="70"/>
                  </a:xfrm>
                  <a:custGeom>
                    <a:avLst/>
                    <a:gdLst>
                      <a:gd name="T0" fmla="*/ 0 w 2736"/>
                      <a:gd name="T1" fmla="*/ 70 h 504"/>
                      <a:gd name="T2" fmla="*/ 126 w 2736"/>
                      <a:gd name="T3" fmla="*/ 23 h 504"/>
                      <a:gd name="T4" fmla="*/ 259 w 2736"/>
                      <a:gd name="T5" fmla="*/ 3 h 504"/>
                      <a:gd name="T6" fmla="*/ 399 w 2736"/>
                      <a:gd name="T7" fmla="*/ 3 h 504"/>
                      <a:gd name="T8" fmla="*/ 397 w 2736"/>
                      <a:gd name="T9" fmla="*/ 14 h 504"/>
                      <a:gd name="T10" fmla="*/ 257 w 2736"/>
                      <a:gd name="T11" fmla="*/ 14 h 504"/>
                      <a:gd name="T12" fmla="*/ 95 w 2736"/>
                      <a:gd name="T13" fmla="*/ 41 h 504"/>
                      <a:gd name="T14" fmla="*/ 0 w 2736"/>
                      <a:gd name="T15" fmla="*/ 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02" name="Freeform 78"/>
                  <p:cNvSpPr>
                    <a:spLocks noChangeArrowheads="1"/>
                  </p:cNvSpPr>
                  <p:nvPr/>
                </p:nvSpPr>
                <p:spPr bwMode="auto">
                  <a:xfrm rot="-1920000">
                    <a:off x="5224" y="134"/>
                    <a:ext cx="214" cy="110"/>
                  </a:xfrm>
                  <a:custGeom>
                    <a:avLst/>
                    <a:gdLst>
                      <a:gd name="T0" fmla="*/ 1 w 1769"/>
                      <a:gd name="T1" fmla="*/ 1 h 791"/>
                      <a:gd name="T2" fmla="*/ 59 w 1769"/>
                      <a:gd name="T3" fmla="*/ 8 h 791"/>
                      <a:gd name="T4" fmla="*/ 140 w 1769"/>
                      <a:gd name="T5" fmla="*/ 28 h 791"/>
                      <a:gd name="T6" fmla="*/ 195 w 1769"/>
                      <a:gd name="T7" fmla="*/ 60 h 791"/>
                      <a:gd name="T8" fmla="*/ 212 w 1769"/>
                      <a:gd name="T9" fmla="*/ 85 h 791"/>
                      <a:gd name="T10" fmla="*/ 204 w 1769"/>
                      <a:gd name="T11" fmla="*/ 109 h 791"/>
                      <a:gd name="T12" fmla="*/ 192 w 1769"/>
                      <a:gd name="T13" fmla="*/ 88 h 791"/>
                      <a:gd name="T14" fmla="*/ 168 w 1769"/>
                      <a:gd name="T15" fmla="*/ 63 h 791"/>
                      <a:gd name="T16" fmla="*/ 134 w 1769"/>
                      <a:gd name="T17" fmla="*/ 41 h 791"/>
                      <a:gd name="T18" fmla="*/ 70 w 1769"/>
                      <a:gd name="T19" fmla="*/ 21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sp>
              <p:nvSpPr>
                <p:cNvPr id="1103" name="Freeform 79"/>
                <p:cNvSpPr>
                  <a:spLocks noChangeArrowheads="1"/>
                </p:cNvSpPr>
                <p:nvPr/>
              </p:nvSpPr>
              <p:spPr bwMode="auto">
                <a:xfrm rot="4560000" flipH="1">
                  <a:off x="4675" y="308"/>
                  <a:ext cx="332" cy="47"/>
                </a:xfrm>
                <a:custGeom>
                  <a:avLst/>
                  <a:gdLst>
                    <a:gd name="T0" fmla="*/ 0 w 2736"/>
                    <a:gd name="T1" fmla="*/ 47 h 504"/>
                    <a:gd name="T2" fmla="*/ 105 w 2736"/>
                    <a:gd name="T3" fmla="*/ 16 h 504"/>
                    <a:gd name="T4" fmla="*/ 216 w 2736"/>
                    <a:gd name="T5" fmla="*/ 2 h 504"/>
                    <a:gd name="T6" fmla="*/ 332 w 2736"/>
                    <a:gd name="T7" fmla="*/ 2 h 504"/>
                    <a:gd name="T8" fmla="*/ 330 w 2736"/>
                    <a:gd name="T9" fmla="*/ 10 h 504"/>
                    <a:gd name="T10" fmla="*/ 214 w 2736"/>
                    <a:gd name="T11" fmla="*/ 10 h 504"/>
                    <a:gd name="T12" fmla="*/ 79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04" name="Freeform 80"/>
                <p:cNvSpPr>
                  <a:spLocks noChangeArrowheads="1"/>
                </p:cNvSpPr>
                <p:nvPr/>
              </p:nvSpPr>
              <p:spPr bwMode="auto">
                <a:xfrm rot="4560000" flipH="1">
                  <a:off x="4681" y="64"/>
                  <a:ext cx="178" cy="74"/>
                </a:xfrm>
                <a:custGeom>
                  <a:avLst/>
                  <a:gdLst>
                    <a:gd name="T0" fmla="*/ 1 w 1769"/>
                    <a:gd name="T1" fmla="*/ 1 h 791"/>
                    <a:gd name="T2" fmla="*/ 49 w 1769"/>
                    <a:gd name="T3" fmla="*/ 5 h 791"/>
                    <a:gd name="T4" fmla="*/ 116 w 1769"/>
                    <a:gd name="T5" fmla="*/ 19 h 791"/>
                    <a:gd name="T6" fmla="*/ 162 w 1769"/>
                    <a:gd name="T7" fmla="*/ 40 h 791"/>
                    <a:gd name="T8" fmla="*/ 177 w 1769"/>
                    <a:gd name="T9" fmla="*/ 57 h 791"/>
                    <a:gd name="T10" fmla="*/ 170 w 1769"/>
                    <a:gd name="T11" fmla="*/ 74 h 791"/>
                    <a:gd name="T12" fmla="*/ 160 w 1769"/>
                    <a:gd name="T13" fmla="*/ 59 h 791"/>
                    <a:gd name="T14" fmla="*/ 140 w 1769"/>
                    <a:gd name="T15" fmla="*/ 42 h 791"/>
                    <a:gd name="T16" fmla="*/ 112 w 1769"/>
                    <a:gd name="T17" fmla="*/ 28 h 791"/>
                    <a:gd name="T18" fmla="*/ 58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000000"/>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nvGrpSpPr>
                <p:cNvPr id="9235" name="Group 81"/>
                <p:cNvGrpSpPr>
                  <a:grpSpLocks/>
                </p:cNvGrpSpPr>
                <p:nvPr/>
              </p:nvGrpSpPr>
              <p:grpSpPr bwMode="auto">
                <a:xfrm>
                  <a:off x="4829" y="-7"/>
                  <a:ext cx="313" cy="497"/>
                  <a:chOff x="4829" y="-7"/>
                  <a:chExt cx="313" cy="497"/>
                </a:xfrm>
              </p:grpSpPr>
              <p:sp>
                <p:nvSpPr>
                  <p:cNvPr id="1106" name="Freeform 82"/>
                  <p:cNvSpPr>
                    <a:spLocks noChangeArrowheads="1"/>
                  </p:cNvSpPr>
                  <p:nvPr/>
                </p:nvSpPr>
                <p:spPr bwMode="auto">
                  <a:xfrm rot="-3840000">
                    <a:off x="4759" y="294"/>
                    <a:ext cx="344" cy="60"/>
                  </a:xfrm>
                  <a:custGeom>
                    <a:avLst/>
                    <a:gdLst>
                      <a:gd name="T0" fmla="*/ 0 w 2736"/>
                      <a:gd name="T1" fmla="*/ 60 h 504"/>
                      <a:gd name="T2" fmla="*/ 109 w 2736"/>
                      <a:gd name="T3" fmla="*/ 20 h 504"/>
                      <a:gd name="T4" fmla="*/ 223 w 2736"/>
                      <a:gd name="T5" fmla="*/ 3 h 504"/>
                      <a:gd name="T6" fmla="*/ 344 w 2736"/>
                      <a:gd name="T7" fmla="*/ 3 h 504"/>
                      <a:gd name="T8" fmla="*/ 342 w 2736"/>
                      <a:gd name="T9" fmla="*/ 12 h 504"/>
                      <a:gd name="T10" fmla="*/ 222 w 2736"/>
                      <a:gd name="T11" fmla="*/ 12 h 504"/>
                      <a:gd name="T12" fmla="*/ 82 w 2736"/>
                      <a:gd name="T13" fmla="*/ 35 h 504"/>
                      <a:gd name="T14" fmla="*/ 0 w 2736"/>
                      <a:gd name="T15" fmla="*/ 6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07" name="Freeform 83"/>
                  <p:cNvSpPr>
                    <a:spLocks noChangeArrowheads="1"/>
                  </p:cNvSpPr>
                  <p:nvPr/>
                </p:nvSpPr>
                <p:spPr bwMode="auto">
                  <a:xfrm rot="-3840000">
                    <a:off x="4969" y="50"/>
                    <a:ext cx="184" cy="94"/>
                  </a:xfrm>
                  <a:custGeom>
                    <a:avLst/>
                    <a:gdLst>
                      <a:gd name="T0" fmla="*/ 1 w 1769"/>
                      <a:gd name="T1" fmla="*/ 1 h 791"/>
                      <a:gd name="T2" fmla="*/ 50 w 1769"/>
                      <a:gd name="T3" fmla="*/ 7 h 791"/>
                      <a:gd name="T4" fmla="*/ 120 w 1769"/>
                      <a:gd name="T5" fmla="*/ 24 h 791"/>
                      <a:gd name="T6" fmla="*/ 168 w 1769"/>
                      <a:gd name="T7" fmla="*/ 51 h 791"/>
                      <a:gd name="T8" fmla="*/ 183 w 1769"/>
                      <a:gd name="T9" fmla="*/ 72 h 791"/>
                      <a:gd name="T10" fmla="*/ 176 w 1769"/>
                      <a:gd name="T11" fmla="*/ 94 h 791"/>
                      <a:gd name="T12" fmla="*/ 165 w 1769"/>
                      <a:gd name="T13" fmla="*/ 75 h 791"/>
                      <a:gd name="T14" fmla="*/ 144 w 1769"/>
                      <a:gd name="T15" fmla="*/ 54 h 791"/>
                      <a:gd name="T16" fmla="*/ 115 w 1769"/>
                      <a:gd name="T17" fmla="*/ 35 h 791"/>
                      <a:gd name="T18" fmla="*/ 60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6" name="Group 84"/>
                <p:cNvGrpSpPr>
                  <a:grpSpLocks/>
                </p:cNvGrpSpPr>
                <p:nvPr/>
              </p:nvGrpSpPr>
              <p:grpSpPr bwMode="auto">
                <a:xfrm>
                  <a:off x="4827" y="24"/>
                  <a:ext cx="494" cy="470"/>
                  <a:chOff x="4827" y="24"/>
                  <a:chExt cx="494" cy="470"/>
                </a:xfrm>
              </p:grpSpPr>
              <p:sp>
                <p:nvSpPr>
                  <p:cNvPr id="1109" name="Freeform 85"/>
                  <p:cNvSpPr>
                    <a:spLocks noChangeArrowheads="1"/>
                  </p:cNvSpPr>
                  <p:nvPr/>
                </p:nvSpPr>
                <p:spPr bwMode="auto">
                  <a:xfrm rot="-2760000">
                    <a:off x="4801" y="288"/>
                    <a:ext cx="373" cy="87"/>
                  </a:xfrm>
                  <a:custGeom>
                    <a:avLst/>
                    <a:gdLst>
                      <a:gd name="T0" fmla="*/ 0 w 2736"/>
                      <a:gd name="T1" fmla="*/ 87 h 504"/>
                      <a:gd name="T2" fmla="*/ 118 w 2736"/>
                      <a:gd name="T3" fmla="*/ 29 h 504"/>
                      <a:gd name="T4" fmla="*/ 242 w 2736"/>
                      <a:gd name="T5" fmla="*/ 4 h 504"/>
                      <a:gd name="T6" fmla="*/ 373 w 2736"/>
                      <a:gd name="T7" fmla="*/ 4 h 504"/>
                      <a:gd name="T8" fmla="*/ 371 w 2736"/>
                      <a:gd name="T9" fmla="*/ 18 h 504"/>
                      <a:gd name="T10" fmla="*/ 240 w 2736"/>
                      <a:gd name="T11" fmla="*/ 18 h 504"/>
                      <a:gd name="T12" fmla="*/ 89 w 2736"/>
                      <a:gd name="T13" fmla="*/ 50 h 504"/>
                      <a:gd name="T14" fmla="*/ 0 w 2736"/>
                      <a:gd name="T15" fmla="*/ 8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10" name="Freeform 86"/>
                  <p:cNvSpPr>
                    <a:spLocks noChangeArrowheads="1"/>
                  </p:cNvSpPr>
                  <p:nvPr/>
                </p:nvSpPr>
                <p:spPr bwMode="auto">
                  <a:xfrm rot="-2760000">
                    <a:off x="5104" y="75"/>
                    <a:ext cx="200" cy="137"/>
                  </a:xfrm>
                  <a:custGeom>
                    <a:avLst/>
                    <a:gdLst>
                      <a:gd name="T0" fmla="*/ 1 w 1769"/>
                      <a:gd name="T1" fmla="*/ 1 h 791"/>
                      <a:gd name="T2" fmla="*/ 55 w 1769"/>
                      <a:gd name="T3" fmla="*/ 10 h 791"/>
                      <a:gd name="T4" fmla="*/ 131 w 1769"/>
                      <a:gd name="T5" fmla="*/ 35 h 791"/>
                      <a:gd name="T6" fmla="*/ 182 w 1769"/>
                      <a:gd name="T7" fmla="*/ 75 h 791"/>
                      <a:gd name="T8" fmla="*/ 199 w 1769"/>
                      <a:gd name="T9" fmla="*/ 105 h 791"/>
                      <a:gd name="T10" fmla="*/ 191 w 1769"/>
                      <a:gd name="T11" fmla="*/ 136 h 791"/>
                      <a:gd name="T12" fmla="*/ 180 w 1769"/>
                      <a:gd name="T13" fmla="*/ 109 h 791"/>
                      <a:gd name="T14" fmla="*/ 157 w 1769"/>
                      <a:gd name="T15" fmla="*/ 79 h 791"/>
                      <a:gd name="T16" fmla="*/ 125 w 1769"/>
                      <a:gd name="T17" fmla="*/ 51 h 791"/>
                      <a:gd name="T18" fmla="*/ 66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7" name="Group 87"/>
                <p:cNvGrpSpPr>
                  <a:grpSpLocks/>
                </p:cNvGrpSpPr>
                <p:nvPr/>
              </p:nvGrpSpPr>
              <p:grpSpPr bwMode="auto">
                <a:xfrm>
                  <a:off x="4856" y="-1"/>
                  <a:ext cx="111" cy="470"/>
                  <a:chOff x="4856" y="-1"/>
                  <a:chExt cx="111" cy="470"/>
                </a:xfrm>
              </p:grpSpPr>
              <p:sp>
                <p:nvSpPr>
                  <p:cNvPr id="1112" name="Freeform 88"/>
                  <p:cNvSpPr>
                    <a:spLocks noChangeArrowheads="1"/>
                  </p:cNvSpPr>
                  <p:nvPr/>
                </p:nvSpPr>
                <p:spPr bwMode="auto">
                  <a:xfrm rot="-4920000">
                    <a:off x="4739" y="301"/>
                    <a:ext cx="308" cy="28"/>
                  </a:xfrm>
                  <a:custGeom>
                    <a:avLst/>
                    <a:gdLst>
                      <a:gd name="T0" fmla="*/ 0 w 2736"/>
                      <a:gd name="T1" fmla="*/ 28 h 504"/>
                      <a:gd name="T2" fmla="*/ 97 w 2736"/>
                      <a:gd name="T3" fmla="*/ 9 h 504"/>
                      <a:gd name="T4" fmla="*/ 200 w 2736"/>
                      <a:gd name="T5" fmla="*/ 1 h 504"/>
                      <a:gd name="T6" fmla="*/ 308 w 2736"/>
                      <a:gd name="T7" fmla="*/ 1 h 504"/>
                      <a:gd name="T8" fmla="*/ 306 w 2736"/>
                      <a:gd name="T9" fmla="*/ 6 h 504"/>
                      <a:gd name="T10" fmla="*/ 199 w 2736"/>
                      <a:gd name="T11" fmla="*/ 6 h 504"/>
                      <a:gd name="T12" fmla="*/ 74 w 2736"/>
                      <a:gd name="T13" fmla="*/ 16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13" name="Freeform 89"/>
                  <p:cNvSpPr>
                    <a:spLocks noChangeArrowheads="1"/>
                  </p:cNvSpPr>
                  <p:nvPr/>
                </p:nvSpPr>
                <p:spPr bwMode="auto">
                  <a:xfrm rot="-4920000">
                    <a:off x="4852" y="63"/>
                    <a:ext cx="166" cy="44"/>
                  </a:xfrm>
                  <a:custGeom>
                    <a:avLst/>
                    <a:gdLst>
                      <a:gd name="T0" fmla="*/ 0 w 1769"/>
                      <a:gd name="T1" fmla="*/ 0 h 791"/>
                      <a:gd name="T2" fmla="*/ 46 w 1769"/>
                      <a:gd name="T3" fmla="*/ 3 h 791"/>
                      <a:gd name="T4" fmla="*/ 109 w 1769"/>
                      <a:gd name="T5" fmla="*/ 11 h 791"/>
                      <a:gd name="T6" fmla="*/ 151 w 1769"/>
                      <a:gd name="T7" fmla="*/ 24 h 791"/>
                      <a:gd name="T8" fmla="*/ 165 w 1769"/>
                      <a:gd name="T9" fmla="*/ 34 h 791"/>
                      <a:gd name="T10" fmla="*/ 158 w 1769"/>
                      <a:gd name="T11" fmla="*/ 44 h 791"/>
                      <a:gd name="T12" fmla="*/ 149 w 1769"/>
                      <a:gd name="T13" fmla="*/ 35 h 791"/>
                      <a:gd name="T14" fmla="*/ 130 w 1769"/>
                      <a:gd name="T15" fmla="*/ 25 h 791"/>
                      <a:gd name="T16" fmla="*/ 104 w 1769"/>
                      <a:gd name="T17" fmla="*/ 16 h 791"/>
                      <a:gd name="T18" fmla="*/ 55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8" name="Group 90"/>
                <p:cNvGrpSpPr>
                  <a:grpSpLocks/>
                </p:cNvGrpSpPr>
                <p:nvPr/>
              </p:nvGrpSpPr>
              <p:grpSpPr bwMode="auto">
                <a:xfrm>
                  <a:off x="4227" y="586"/>
                  <a:ext cx="574" cy="786"/>
                  <a:chOff x="4227" y="586"/>
                  <a:chExt cx="574" cy="786"/>
                </a:xfrm>
              </p:grpSpPr>
              <p:sp>
                <p:nvSpPr>
                  <p:cNvPr id="1115" name="Freeform 91"/>
                  <p:cNvSpPr>
                    <a:spLocks noChangeArrowheads="1"/>
                  </p:cNvSpPr>
                  <p:nvPr/>
                </p:nvSpPr>
                <p:spPr bwMode="auto">
                  <a:xfrm rot="18360000" flipH="1">
                    <a:off x="4322" y="791"/>
                    <a:ext cx="557" cy="101"/>
                  </a:xfrm>
                  <a:custGeom>
                    <a:avLst/>
                    <a:gdLst>
                      <a:gd name="T0" fmla="*/ 0 w 2736"/>
                      <a:gd name="T1" fmla="*/ 101 h 504"/>
                      <a:gd name="T2" fmla="*/ 176 w 2736"/>
                      <a:gd name="T3" fmla="*/ 34 h 504"/>
                      <a:gd name="T4" fmla="*/ 362 w 2736"/>
                      <a:gd name="T5" fmla="*/ 5 h 504"/>
                      <a:gd name="T6" fmla="*/ 557 w 2736"/>
                      <a:gd name="T7" fmla="*/ 5 h 504"/>
                      <a:gd name="T8" fmla="*/ 554 w 2736"/>
                      <a:gd name="T9" fmla="*/ 21 h 504"/>
                      <a:gd name="T10" fmla="*/ 359 w 2736"/>
                      <a:gd name="T11" fmla="*/ 21 h 504"/>
                      <a:gd name="T12" fmla="*/ 133 w 2736"/>
                      <a:gd name="T13" fmla="*/ 59 h 504"/>
                      <a:gd name="T14" fmla="*/ 0 w 2736"/>
                      <a:gd name="T15" fmla="*/ 1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16" name="Freeform 92"/>
                  <p:cNvSpPr>
                    <a:spLocks noChangeArrowheads="1"/>
                  </p:cNvSpPr>
                  <p:nvPr/>
                </p:nvSpPr>
                <p:spPr bwMode="auto">
                  <a:xfrm rot="18360000" flipH="1">
                    <a:off x="4230" y="1125"/>
                    <a:ext cx="299" cy="158"/>
                  </a:xfrm>
                  <a:custGeom>
                    <a:avLst/>
                    <a:gdLst>
                      <a:gd name="T0" fmla="*/ 1 w 1769"/>
                      <a:gd name="T1" fmla="*/ 2 h 791"/>
                      <a:gd name="T2" fmla="*/ 82 w 1769"/>
                      <a:gd name="T3" fmla="*/ 11 h 791"/>
                      <a:gd name="T4" fmla="*/ 196 w 1769"/>
                      <a:gd name="T5" fmla="*/ 40 h 791"/>
                      <a:gd name="T6" fmla="*/ 272 w 1769"/>
                      <a:gd name="T7" fmla="*/ 86 h 791"/>
                      <a:gd name="T8" fmla="*/ 297 w 1769"/>
                      <a:gd name="T9" fmla="*/ 122 h 791"/>
                      <a:gd name="T10" fmla="*/ 285 w 1769"/>
                      <a:gd name="T11" fmla="*/ 157 h 791"/>
                      <a:gd name="T12" fmla="*/ 269 w 1769"/>
                      <a:gd name="T13" fmla="*/ 126 h 791"/>
                      <a:gd name="T14" fmla="*/ 235 w 1769"/>
                      <a:gd name="T15" fmla="*/ 91 h 791"/>
                      <a:gd name="T16" fmla="*/ 187 w 1769"/>
                      <a:gd name="T17" fmla="*/ 59 h 791"/>
                      <a:gd name="T18" fmla="*/ 98 w 1769"/>
                      <a:gd name="T19" fmla="*/ 30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39" name="Group 93"/>
                <p:cNvGrpSpPr>
                  <a:grpSpLocks/>
                </p:cNvGrpSpPr>
                <p:nvPr/>
              </p:nvGrpSpPr>
              <p:grpSpPr bwMode="auto">
                <a:xfrm>
                  <a:off x="4418" y="617"/>
                  <a:ext cx="388" cy="786"/>
                  <a:chOff x="4418" y="617"/>
                  <a:chExt cx="388" cy="786"/>
                </a:xfrm>
              </p:grpSpPr>
              <p:sp>
                <p:nvSpPr>
                  <p:cNvPr id="1118" name="Freeform 94"/>
                  <p:cNvSpPr>
                    <a:spLocks noChangeArrowheads="1"/>
                  </p:cNvSpPr>
                  <p:nvPr/>
                </p:nvSpPr>
                <p:spPr bwMode="auto">
                  <a:xfrm rot="17520000" flipH="1">
                    <a:off x="4406" y="824"/>
                    <a:ext cx="516" cy="101"/>
                  </a:xfrm>
                  <a:custGeom>
                    <a:avLst/>
                    <a:gdLst>
                      <a:gd name="T0" fmla="*/ 0 w 2736"/>
                      <a:gd name="T1" fmla="*/ 101 h 504"/>
                      <a:gd name="T2" fmla="*/ 163 w 2736"/>
                      <a:gd name="T3" fmla="*/ 34 h 504"/>
                      <a:gd name="T4" fmla="*/ 335 w 2736"/>
                      <a:gd name="T5" fmla="*/ 5 h 504"/>
                      <a:gd name="T6" fmla="*/ 516 w 2736"/>
                      <a:gd name="T7" fmla="*/ 5 h 504"/>
                      <a:gd name="T8" fmla="*/ 513 w 2736"/>
                      <a:gd name="T9" fmla="*/ 21 h 504"/>
                      <a:gd name="T10" fmla="*/ 333 w 2736"/>
                      <a:gd name="T11" fmla="*/ 21 h 504"/>
                      <a:gd name="T12" fmla="*/ 123 w 2736"/>
                      <a:gd name="T13" fmla="*/ 59 h 504"/>
                      <a:gd name="T14" fmla="*/ 0 w 2736"/>
                      <a:gd name="T15" fmla="*/ 1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19" name="Freeform 95"/>
                  <p:cNvSpPr>
                    <a:spLocks noChangeArrowheads="1"/>
                  </p:cNvSpPr>
                  <p:nvPr/>
                </p:nvSpPr>
                <p:spPr bwMode="auto">
                  <a:xfrm rot="17520000" flipH="1">
                    <a:off x="4407" y="1165"/>
                    <a:ext cx="277" cy="159"/>
                  </a:xfrm>
                  <a:custGeom>
                    <a:avLst/>
                    <a:gdLst>
                      <a:gd name="T0" fmla="*/ 1 w 1769"/>
                      <a:gd name="T1" fmla="*/ 2 h 791"/>
                      <a:gd name="T2" fmla="*/ 76 w 1769"/>
                      <a:gd name="T3" fmla="*/ 11 h 791"/>
                      <a:gd name="T4" fmla="*/ 181 w 1769"/>
                      <a:gd name="T5" fmla="*/ 40 h 791"/>
                      <a:gd name="T6" fmla="*/ 252 w 1769"/>
                      <a:gd name="T7" fmla="*/ 87 h 791"/>
                      <a:gd name="T8" fmla="*/ 275 w 1769"/>
                      <a:gd name="T9" fmla="*/ 122 h 791"/>
                      <a:gd name="T10" fmla="*/ 264 w 1769"/>
                      <a:gd name="T11" fmla="*/ 158 h 791"/>
                      <a:gd name="T12" fmla="*/ 249 w 1769"/>
                      <a:gd name="T13" fmla="*/ 127 h 791"/>
                      <a:gd name="T14" fmla="*/ 217 w 1769"/>
                      <a:gd name="T15" fmla="*/ 91 h 791"/>
                      <a:gd name="T16" fmla="*/ 174 w 1769"/>
                      <a:gd name="T17" fmla="*/ 59 h 791"/>
                      <a:gd name="T18" fmla="*/ 91 w 1769"/>
                      <a:gd name="T19" fmla="*/ 31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40" name="Group 96"/>
                <p:cNvGrpSpPr>
                  <a:grpSpLocks/>
                </p:cNvGrpSpPr>
                <p:nvPr/>
              </p:nvGrpSpPr>
              <p:grpSpPr bwMode="auto">
                <a:xfrm>
                  <a:off x="4606" y="631"/>
                  <a:ext cx="229" cy="766"/>
                  <a:chOff x="4606" y="631"/>
                  <a:chExt cx="229" cy="766"/>
                </a:xfrm>
              </p:grpSpPr>
              <p:sp>
                <p:nvSpPr>
                  <p:cNvPr id="1121" name="Freeform 97"/>
                  <p:cNvSpPr>
                    <a:spLocks noChangeArrowheads="1"/>
                  </p:cNvSpPr>
                  <p:nvPr/>
                </p:nvSpPr>
                <p:spPr bwMode="auto">
                  <a:xfrm rot="16860000" flipH="1">
                    <a:off x="4497" y="837"/>
                    <a:ext cx="495" cy="91"/>
                  </a:xfrm>
                  <a:custGeom>
                    <a:avLst/>
                    <a:gdLst>
                      <a:gd name="T0" fmla="*/ 0 w 2736"/>
                      <a:gd name="T1" fmla="*/ 91 h 504"/>
                      <a:gd name="T2" fmla="*/ 156 w 2736"/>
                      <a:gd name="T3" fmla="*/ 30 h 504"/>
                      <a:gd name="T4" fmla="*/ 321 w 2736"/>
                      <a:gd name="T5" fmla="*/ 4 h 504"/>
                      <a:gd name="T6" fmla="*/ 495 w 2736"/>
                      <a:gd name="T7" fmla="*/ 4 h 504"/>
                      <a:gd name="T8" fmla="*/ 492 w 2736"/>
                      <a:gd name="T9" fmla="*/ 19 h 504"/>
                      <a:gd name="T10" fmla="*/ 319 w 2736"/>
                      <a:gd name="T11" fmla="*/ 19 h 504"/>
                      <a:gd name="T12" fmla="*/ 118 w 2736"/>
                      <a:gd name="T13" fmla="*/ 53 h 504"/>
                      <a:gd name="T14" fmla="*/ 0 w 2736"/>
                      <a:gd name="T15" fmla="*/ 9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E1F08"/>
                      </a:gs>
                      <a:gs pos="100000">
                        <a:srgbClr val="FFE103"/>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22" name="Freeform 98"/>
                  <p:cNvSpPr>
                    <a:spLocks noChangeArrowheads="1"/>
                  </p:cNvSpPr>
                  <p:nvPr/>
                </p:nvSpPr>
                <p:spPr bwMode="auto">
                  <a:xfrm rot="16860000" flipH="1">
                    <a:off x="4571" y="1183"/>
                    <a:ext cx="266" cy="143"/>
                  </a:xfrm>
                  <a:custGeom>
                    <a:avLst/>
                    <a:gdLst>
                      <a:gd name="T0" fmla="*/ 1 w 1769"/>
                      <a:gd name="T1" fmla="*/ 1 h 791"/>
                      <a:gd name="T2" fmla="*/ 73 w 1769"/>
                      <a:gd name="T3" fmla="*/ 10 h 791"/>
                      <a:gd name="T4" fmla="*/ 174 w 1769"/>
                      <a:gd name="T5" fmla="*/ 36 h 791"/>
                      <a:gd name="T6" fmla="*/ 242 w 1769"/>
                      <a:gd name="T7" fmla="*/ 78 h 791"/>
                      <a:gd name="T8" fmla="*/ 264 w 1769"/>
                      <a:gd name="T9" fmla="*/ 110 h 791"/>
                      <a:gd name="T10" fmla="*/ 254 w 1769"/>
                      <a:gd name="T11" fmla="*/ 142 h 791"/>
                      <a:gd name="T12" fmla="*/ 239 w 1769"/>
                      <a:gd name="T13" fmla="*/ 114 h 791"/>
                      <a:gd name="T14" fmla="*/ 209 w 1769"/>
                      <a:gd name="T15" fmla="*/ 82 h 791"/>
                      <a:gd name="T16" fmla="*/ 167 w 1769"/>
                      <a:gd name="T17" fmla="*/ 54 h 791"/>
                      <a:gd name="T18" fmla="*/ 87 w 1769"/>
                      <a:gd name="T19" fmla="*/ 27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41" name="Group 99"/>
                <p:cNvGrpSpPr>
                  <a:grpSpLocks/>
                </p:cNvGrpSpPr>
                <p:nvPr/>
              </p:nvGrpSpPr>
              <p:grpSpPr bwMode="auto">
                <a:xfrm>
                  <a:off x="4913" y="573"/>
                  <a:ext cx="597" cy="773"/>
                  <a:chOff x="4913" y="573"/>
                  <a:chExt cx="597" cy="773"/>
                </a:xfrm>
              </p:grpSpPr>
              <p:sp>
                <p:nvSpPr>
                  <p:cNvPr id="1124" name="Freeform 100"/>
                  <p:cNvSpPr>
                    <a:spLocks noChangeArrowheads="1"/>
                  </p:cNvSpPr>
                  <p:nvPr/>
                </p:nvSpPr>
                <p:spPr bwMode="auto">
                  <a:xfrm rot="3120000">
                    <a:off x="4845" y="774"/>
                    <a:ext cx="558" cy="101"/>
                  </a:xfrm>
                  <a:custGeom>
                    <a:avLst/>
                    <a:gdLst>
                      <a:gd name="T0" fmla="*/ 0 w 2736"/>
                      <a:gd name="T1" fmla="*/ 101 h 504"/>
                      <a:gd name="T2" fmla="*/ 176 w 2736"/>
                      <a:gd name="T3" fmla="*/ 34 h 504"/>
                      <a:gd name="T4" fmla="*/ 362 w 2736"/>
                      <a:gd name="T5" fmla="*/ 5 h 504"/>
                      <a:gd name="T6" fmla="*/ 558 w 2736"/>
                      <a:gd name="T7" fmla="*/ 5 h 504"/>
                      <a:gd name="T8" fmla="*/ 555 w 2736"/>
                      <a:gd name="T9" fmla="*/ 21 h 504"/>
                      <a:gd name="T10" fmla="*/ 360 w 2736"/>
                      <a:gd name="T11" fmla="*/ 21 h 504"/>
                      <a:gd name="T12" fmla="*/ 133 w 2736"/>
                      <a:gd name="T13" fmla="*/ 59 h 504"/>
                      <a:gd name="T14" fmla="*/ 0 w 2736"/>
                      <a:gd name="T15" fmla="*/ 1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25" name="Freeform 101"/>
                  <p:cNvSpPr>
                    <a:spLocks noChangeArrowheads="1"/>
                  </p:cNvSpPr>
                  <p:nvPr/>
                </p:nvSpPr>
                <p:spPr bwMode="auto">
                  <a:xfrm rot="3120000">
                    <a:off x="5208" y="1100"/>
                    <a:ext cx="299" cy="159"/>
                  </a:xfrm>
                  <a:custGeom>
                    <a:avLst/>
                    <a:gdLst>
                      <a:gd name="T0" fmla="*/ 1 w 1769"/>
                      <a:gd name="T1" fmla="*/ 2 h 791"/>
                      <a:gd name="T2" fmla="*/ 82 w 1769"/>
                      <a:gd name="T3" fmla="*/ 11 h 791"/>
                      <a:gd name="T4" fmla="*/ 196 w 1769"/>
                      <a:gd name="T5" fmla="*/ 40 h 791"/>
                      <a:gd name="T6" fmla="*/ 272 w 1769"/>
                      <a:gd name="T7" fmla="*/ 87 h 791"/>
                      <a:gd name="T8" fmla="*/ 297 w 1769"/>
                      <a:gd name="T9" fmla="*/ 122 h 791"/>
                      <a:gd name="T10" fmla="*/ 285 w 1769"/>
                      <a:gd name="T11" fmla="*/ 158 h 791"/>
                      <a:gd name="T12" fmla="*/ 269 w 1769"/>
                      <a:gd name="T13" fmla="*/ 127 h 791"/>
                      <a:gd name="T14" fmla="*/ 235 w 1769"/>
                      <a:gd name="T15" fmla="*/ 91 h 791"/>
                      <a:gd name="T16" fmla="*/ 187 w 1769"/>
                      <a:gd name="T17" fmla="*/ 59 h 791"/>
                      <a:gd name="T18" fmla="*/ 98 w 1769"/>
                      <a:gd name="T19" fmla="*/ 31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42" name="Group 102"/>
                <p:cNvGrpSpPr>
                  <a:grpSpLocks/>
                </p:cNvGrpSpPr>
                <p:nvPr/>
              </p:nvGrpSpPr>
              <p:grpSpPr bwMode="auto">
                <a:xfrm>
                  <a:off x="4905" y="602"/>
                  <a:ext cx="461" cy="794"/>
                  <a:chOff x="4905" y="602"/>
                  <a:chExt cx="461" cy="794"/>
                </a:xfrm>
              </p:grpSpPr>
              <p:sp>
                <p:nvSpPr>
                  <p:cNvPr id="1127" name="Freeform 103"/>
                  <p:cNvSpPr>
                    <a:spLocks noChangeArrowheads="1"/>
                  </p:cNvSpPr>
                  <p:nvPr/>
                </p:nvSpPr>
                <p:spPr bwMode="auto">
                  <a:xfrm rot="3720000">
                    <a:off x="4806" y="812"/>
                    <a:ext cx="534" cy="97"/>
                  </a:xfrm>
                  <a:custGeom>
                    <a:avLst/>
                    <a:gdLst>
                      <a:gd name="T0" fmla="*/ 0 w 2736"/>
                      <a:gd name="T1" fmla="*/ 97 h 504"/>
                      <a:gd name="T2" fmla="*/ 169 w 2736"/>
                      <a:gd name="T3" fmla="*/ 32 h 504"/>
                      <a:gd name="T4" fmla="*/ 347 w 2736"/>
                      <a:gd name="T5" fmla="*/ 5 h 504"/>
                      <a:gd name="T6" fmla="*/ 534 w 2736"/>
                      <a:gd name="T7" fmla="*/ 5 h 504"/>
                      <a:gd name="T8" fmla="*/ 531 w 2736"/>
                      <a:gd name="T9" fmla="*/ 20 h 504"/>
                      <a:gd name="T10" fmla="*/ 344 w 2736"/>
                      <a:gd name="T11" fmla="*/ 20 h 504"/>
                      <a:gd name="T12" fmla="*/ 128 w 2736"/>
                      <a:gd name="T13" fmla="*/ 56 h 504"/>
                      <a:gd name="T14" fmla="*/ 0 w 2736"/>
                      <a:gd name="T15" fmla="*/ 9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28" name="Freeform 104"/>
                  <p:cNvSpPr>
                    <a:spLocks noChangeArrowheads="1"/>
                  </p:cNvSpPr>
                  <p:nvPr/>
                </p:nvSpPr>
                <p:spPr bwMode="auto">
                  <a:xfrm rot="3720000">
                    <a:off x="5090" y="1158"/>
                    <a:ext cx="286" cy="152"/>
                  </a:xfrm>
                  <a:custGeom>
                    <a:avLst/>
                    <a:gdLst>
                      <a:gd name="T0" fmla="*/ 1 w 1769"/>
                      <a:gd name="T1" fmla="*/ 2 h 791"/>
                      <a:gd name="T2" fmla="*/ 78 w 1769"/>
                      <a:gd name="T3" fmla="*/ 11 h 791"/>
                      <a:gd name="T4" fmla="*/ 187 w 1769"/>
                      <a:gd name="T5" fmla="*/ 38 h 791"/>
                      <a:gd name="T6" fmla="*/ 260 w 1769"/>
                      <a:gd name="T7" fmla="*/ 83 h 791"/>
                      <a:gd name="T8" fmla="*/ 284 w 1769"/>
                      <a:gd name="T9" fmla="*/ 117 h 791"/>
                      <a:gd name="T10" fmla="*/ 273 w 1769"/>
                      <a:gd name="T11" fmla="*/ 151 h 791"/>
                      <a:gd name="T12" fmla="*/ 257 w 1769"/>
                      <a:gd name="T13" fmla="*/ 121 h 791"/>
                      <a:gd name="T14" fmla="*/ 225 w 1769"/>
                      <a:gd name="T15" fmla="*/ 87 h 791"/>
                      <a:gd name="T16" fmla="*/ 179 w 1769"/>
                      <a:gd name="T17" fmla="*/ 57 h 791"/>
                      <a:gd name="T18" fmla="*/ 94 w 1769"/>
                      <a:gd name="T19" fmla="*/ 29 h 791"/>
                      <a:gd name="T20" fmla="*/ 0 w 1769"/>
                      <a:gd name="T21" fmla="*/ 15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43" name="Group 105"/>
                <p:cNvGrpSpPr>
                  <a:grpSpLocks/>
                </p:cNvGrpSpPr>
                <p:nvPr/>
              </p:nvGrpSpPr>
              <p:grpSpPr bwMode="auto">
                <a:xfrm>
                  <a:off x="4886" y="633"/>
                  <a:ext cx="321" cy="782"/>
                  <a:chOff x="4886" y="633"/>
                  <a:chExt cx="321" cy="782"/>
                </a:xfrm>
              </p:grpSpPr>
              <p:sp>
                <p:nvSpPr>
                  <p:cNvPr id="1130" name="Freeform 106"/>
                  <p:cNvSpPr>
                    <a:spLocks noChangeArrowheads="1"/>
                  </p:cNvSpPr>
                  <p:nvPr/>
                </p:nvSpPr>
                <p:spPr bwMode="auto">
                  <a:xfrm rot="4260000">
                    <a:off x="4749" y="851"/>
                    <a:ext cx="517" cy="80"/>
                  </a:xfrm>
                  <a:custGeom>
                    <a:avLst/>
                    <a:gdLst>
                      <a:gd name="T0" fmla="*/ 0 w 2736"/>
                      <a:gd name="T1" fmla="*/ 80 h 504"/>
                      <a:gd name="T2" fmla="*/ 163 w 2736"/>
                      <a:gd name="T3" fmla="*/ 27 h 504"/>
                      <a:gd name="T4" fmla="*/ 336 w 2736"/>
                      <a:gd name="T5" fmla="*/ 4 h 504"/>
                      <a:gd name="T6" fmla="*/ 517 w 2736"/>
                      <a:gd name="T7" fmla="*/ 4 h 504"/>
                      <a:gd name="T8" fmla="*/ 514 w 2736"/>
                      <a:gd name="T9" fmla="*/ 16 h 504"/>
                      <a:gd name="T10" fmla="*/ 333 w 2736"/>
                      <a:gd name="T11" fmla="*/ 16 h 504"/>
                      <a:gd name="T12" fmla="*/ 124 w 2736"/>
                      <a:gd name="T13" fmla="*/ 46 h 504"/>
                      <a:gd name="T14" fmla="*/ 0 w 2736"/>
                      <a:gd name="T15" fmla="*/ 8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31" name="Freeform 107"/>
                  <p:cNvSpPr>
                    <a:spLocks noChangeArrowheads="1"/>
                  </p:cNvSpPr>
                  <p:nvPr/>
                </p:nvSpPr>
                <p:spPr bwMode="auto">
                  <a:xfrm rot="4260000">
                    <a:off x="4966" y="1202"/>
                    <a:ext cx="278" cy="125"/>
                  </a:xfrm>
                  <a:custGeom>
                    <a:avLst/>
                    <a:gdLst>
                      <a:gd name="T0" fmla="*/ 1 w 1769"/>
                      <a:gd name="T1" fmla="*/ 1 h 791"/>
                      <a:gd name="T2" fmla="*/ 76 w 1769"/>
                      <a:gd name="T3" fmla="*/ 9 h 791"/>
                      <a:gd name="T4" fmla="*/ 182 w 1769"/>
                      <a:gd name="T5" fmla="*/ 32 h 791"/>
                      <a:gd name="T6" fmla="*/ 253 w 1769"/>
                      <a:gd name="T7" fmla="*/ 68 h 791"/>
                      <a:gd name="T8" fmla="*/ 276 w 1769"/>
                      <a:gd name="T9" fmla="*/ 96 h 791"/>
                      <a:gd name="T10" fmla="*/ 265 w 1769"/>
                      <a:gd name="T11" fmla="*/ 124 h 791"/>
                      <a:gd name="T12" fmla="*/ 250 w 1769"/>
                      <a:gd name="T13" fmla="*/ 100 h 791"/>
                      <a:gd name="T14" fmla="*/ 218 w 1769"/>
                      <a:gd name="T15" fmla="*/ 72 h 791"/>
                      <a:gd name="T16" fmla="*/ 174 w 1769"/>
                      <a:gd name="T17" fmla="*/ 47 h 791"/>
                      <a:gd name="T18" fmla="*/ 91 w 1769"/>
                      <a:gd name="T19" fmla="*/ 24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44" name="Group 108"/>
                <p:cNvGrpSpPr>
                  <a:grpSpLocks/>
                </p:cNvGrpSpPr>
                <p:nvPr/>
              </p:nvGrpSpPr>
              <p:grpSpPr bwMode="auto">
                <a:xfrm>
                  <a:off x="4872" y="667"/>
                  <a:ext cx="182" cy="727"/>
                  <a:chOff x="4872" y="667"/>
                  <a:chExt cx="182" cy="727"/>
                </a:xfrm>
              </p:grpSpPr>
              <p:sp>
                <p:nvSpPr>
                  <p:cNvPr id="1133" name="Freeform 109"/>
                  <p:cNvSpPr>
                    <a:spLocks noChangeArrowheads="1"/>
                  </p:cNvSpPr>
                  <p:nvPr/>
                </p:nvSpPr>
                <p:spPr bwMode="auto">
                  <a:xfrm rot="4920000">
                    <a:off x="4708" y="868"/>
                    <a:ext cx="476" cy="80"/>
                  </a:xfrm>
                  <a:custGeom>
                    <a:avLst/>
                    <a:gdLst>
                      <a:gd name="T0" fmla="*/ 0 w 2736"/>
                      <a:gd name="T1" fmla="*/ 80 h 504"/>
                      <a:gd name="T2" fmla="*/ 150 w 2736"/>
                      <a:gd name="T3" fmla="*/ 27 h 504"/>
                      <a:gd name="T4" fmla="*/ 309 w 2736"/>
                      <a:gd name="T5" fmla="*/ 4 h 504"/>
                      <a:gd name="T6" fmla="*/ 476 w 2736"/>
                      <a:gd name="T7" fmla="*/ 4 h 504"/>
                      <a:gd name="T8" fmla="*/ 473 w 2736"/>
                      <a:gd name="T9" fmla="*/ 16 h 504"/>
                      <a:gd name="T10" fmla="*/ 307 w 2736"/>
                      <a:gd name="T11" fmla="*/ 16 h 504"/>
                      <a:gd name="T12" fmla="*/ 114 w 2736"/>
                      <a:gd name="T13" fmla="*/ 46 h 504"/>
                      <a:gd name="T14" fmla="*/ 0 w 2736"/>
                      <a:gd name="T15" fmla="*/ 8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34" name="Freeform 110"/>
                  <p:cNvSpPr>
                    <a:spLocks noChangeArrowheads="1"/>
                  </p:cNvSpPr>
                  <p:nvPr/>
                </p:nvSpPr>
                <p:spPr bwMode="auto">
                  <a:xfrm rot="4920000">
                    <a:off x="4848" y="1197"/>
                    <a:ext cx="256" cy="125"/>
                  </a:xfrm>
                  <a:custGeom>
                    <a:avLst/>
                    <a:gdLst>
                      <a:gd name="T0" fmla="*/ 1 w 1769"/>
                      <a:gd name="T1" fmla="*/ 1 h 791"/>
                      <a:gd name="T2" fmla="*/ 70 w 1769"/>
                      <a:gd name="T3" fmla="*/ 9 h 791"/>
                      <a:gd name="T4" fmla="*/ 167 w 1769"/>
                      <a:gd name="T5" fmla="*/ 32 h 791"/>
                      <a:gd name="T6" fmla="*/ 233 w 1769"/>
                      <a:gd name="T7" fmla="*/ 68 h 791"/>
                      <a:gd name="T8" fmla="*/ 254 w 1769"/>
                      <a:gd name="T9" fmla="*/ 96 h 791"/>
                      <a:gd name="T10" fmla="*/ 244 w 1769"/>
                      <a:gd name="T11" fmla="*/ 124 h 791"/>
                      <a:gd name="T12" fmla="*/ 230 w 1769"/>
                      <a:gd name="T13" fmla="*/ 100 h 791"/>
                      <a:gd name="T14" fmla="*/ 201 w 1769"/>
                      <a:gd name="T15" fmla="*/ 72 h 791"/>
                      <a:gd name="T16" fmla="*/ 160 w 1769"/>
                      <a:gd name="T17" fmla="*/ 47 h 791"/>
                      <a:gd name="T18" fmla="*/ 84 w 1769"/>
                      <a:gd name="T19" fmla="*/ 24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nvGrpSpPr>
                <p:cNvPr id="9245" name="Group 111"/>
                <p:cNvGrpSpPr>
                  <a:grpSpLocks/>
                </p:cNvGrpSpPr>
                <p:nvPr/>
              </p:nvGrpSpPr>
              <p:grpSpPr bwMode="auto">
                <a:xfrm>
                  <a:off x="4725" y="679"/>
                  <a:ext cx="173" cy="712"/>
                  <a:chOff x="4725" y="679"/>
                  <a:chExt cx="173" cy="712"/>
                </a:xfrm>
              </p:grpSpPr>
              <p:sp>
                <p:nvSpPr>
                  <p:cNvPr id="1136" name="Freeform 112"/>
                  <p:cNvSpPr>
                    <a:spLocks noChangeArrowheads="1"/>
                  </p:cNvSpPr>
                  <p:nvPr/>
                </p:nvSpPr>
                <p:spPr bwMode="auto">
                  <a:xfrm rot="5760000">
                    <a:off x="4614" y="882"/>
                    <a:ext cx="465" cy="61"/>
                  </a:xfrm>
                  <a:custGeom>
                    <a:avLst/>
                    <a:gdLst>
                      <a:gd name="T0" fmla="*/ 0 w 2736"/>
                      <a:gd name="T1" fmla="*/ 61 h 504"/>
                      <a:gd name="T2" fmla="*/ 147 w 2736"/>
                      <a:gd name="T3" fmla="*/ 20 h 504"/>
                      <a:gd name="T4" fmla="*/ 302 w 2736"/>
                      <a:gd name="T5" fmla="*/ 3 h 504"/>
                      <a:gd name="T6" fmla="*/ 465 w 2736"/>
                      <a:gd name="T7" fmla="*/ 3 h 504"/>
                      <a:gd name="T8" fmla="*/ 462 w 2736"/>
                      <a:gd name="T9" fmla="*/ 12 h 504"/>
                      <a:gd name="T10" fmla="*/ 300 w 2736"/>
                      <a:gd name="T11" fmla="*/ 12 h 504"/>
                      <a:gd name="T12" fmla="*/ 111 w 2736"/>
                      <a:gd name="T13" fmla="*/ 35 h 504"/>
                      <a:gd name="T14" fmla="*/ 0 w 2736"/>
                      <a:gd name="T15" fmla="*/ 6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rgbClr val="FFE103"/>
                      </a:gs>
                      <a:gs pos="100000">
                        <a:srgbClr val="FE1F08"/>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37" name="Freeform 113"/>
                  <p:cNvSpPr>
                    <a:spLocks noChangeArrowheads="1"/>
                  </p:cNvSpPr>
                  <p:nvPr/>
                </p:nvSpPr>
                <p:spPr bwMode="auto">
                  <a:xfrm rot="5760000">
                    <a:off x="4662" y="1215"/>
                    <a:ext cx="249" cy="95"/>
                  </a:xfrm>
                  <a:custGeom>
                    <a:avLst/>
                    <a:gdLst>
                      <a:gd name="T0" fmla="*/ 1 w 1769"/>
                      <a:gd name="T1" fmla="*/ 1 h 791"/>
                      <a:gd name="T2" fmla="*/ 68 w 1769"/>
                      <a:gd name="T3" fmla="*/ 7 h 791"/>
                      <a:gd name="T4" fmla="*/ 163 w 1769"/>
                      <a:gd name="T5" fmla="*/ 24 h 791"/>
                      <a:gd name="T6" fmla="*/ 227 w 1769"/>
                      <a:gd name="T7" fmla="*/ 52 h 791"/>
                      <a:gd name="T8" fmla="*/ 247 w 1769"/>
                      <a:gd name="T9" fmla="*/ 73 h 791"/>
                      <a:gd name="T10" fmla="*/ 238 w 1769"/>
                      <a:gd name="T11" fmla="*/ 95 h 791"/>
                      <a:gd name="T12" fmla="*/ 224 w 1769"/>
                      <a:gd name="T13" fmla="*/ 76 h 791"/>
                      <a:gd name="T14" fmla="*/ 196 w 1769"/>
                      <a:gd name="T15" fmla="*/ 55 h 791"/>
                      <a:gd name="T16" fmla="*/ 156 w 1769"/>
                      <a:gd name="T17" fmla="*/ 36 h 791"/>
                      <a:gd name="T18" fmla="*/ 82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rgbClr val="FE1F08"/>
                      </a:gs>
                      <a:gs pos="100000">
                        <a:srgbClr val="000000"/>
                      </a:gs>
                    </a:gsLst>
                    <a:lin ang="5400000" scaled="1"/>
                  </a:gradFill>
                  <a:ln w="9525">
                    <a:no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sp>
            <p:nvSpPr>
              <p:cNvPr id="1138" name="Freeform 114"/>
              <p:cNvSpPr>
                <a:spLocks noChangeArrowheads="1"/>
              </p:cNvSpPr>
              <p:nvPr/>
            </p:nvSpPr>
            <p:spPr bwMode="auto">
              <a:xfrm flipH="1">
                <a:off x="4596" y="770"/>
                <a:ext cx="158" cy="478"/>
              </a:xfrm>
              <a:custGeom>
                <a:avLst/>
                <a:gdLst>
                  <a:gd name="T0" fmla="*/ 0 w 776"/>
                  <a:gd name="T1" fmla="*/ 13 h 2368"/>
                  <a:gd name="T2" fmla="*/ 49 w 776"/>
                  <a:gd name="T3" fmla="*/ 3 h 2368"/>
                  <a:gd name="T4" fmla="*/ 20 w 776"/>
                  <a:gd name="T5" fmla="*/ 32 h 2368"/>
                  <a:gd name="T6" fmla="*/ 68 w 776"/>
                  <a:gd name="T7" fmla="*/ 32 h 2368"/>
                  <a:gd name="T8" fmla="*/ 39 w 776"/>
                  <a:gd name="T9" fmla="*/ 61 h 2368"/>
                  <a:gd name="T10" fmla="*/ 78 w 776"/>
                  <a:gd name="T11" fmla="*/ 71 h 2368"/>
                  <a:gd name="T12" fmla="*/ 59 w 776"/>
                  <a:gd name="T13" fmla="*/ 90 h 2368"/>
                  <a:gd name="T14" fmla="*/ 98 w 776"/>
                  <a:gd name="T15" fmla="*/ 100 h 2368"/>
                  <a:gd name="T16" fmla="*/ 78 w 776"/>
                  <a:gd name="T17" fmla="*/ 120 h 2368"/>
                  <a:gd name="T18" fmla="*/ 108 w 776"/>
                  <a:gd name="T19" fmla="*/ 129 h 2368"/>
                  <a:gd name="T20" fmla="*/ 98 w 776"/>
                  <a:gd name="T21" fmla="*/ 149 h 2368"/>
                  <a:gd name="T22" fmla="*/ 117 w 776"/>
                  <a:gd name="T23" fmla="*/ 168 h 2368"/>
                  <a:gd name="T24" fmla="*/ 117 w 776"/>
                  <a:gd name="T25" fmla="*/ 187 h 2368"/>
                  <a:gd name="T26" fmla="*/ 137 w 776"/>
                  <a:gd name="T27" fmla="*/ 216 h 2368"/>
                  <a:gd name="T28" fmla="*/ 127 w 776"/>
                  <a:gd name="T29" fmla="*/ 245 h 2368"/>
                  <a:gd name="T30" fmla="*/ 147 w 776"/>
                  <a:gd name="T31" fmla="*/ 265 h 2368"/>
                  <a:gd name="T32" fmla="*/ 137 w 776"/>
                  <a:gd name="T33" fmla="*/ 294 h 2368"/>
                  <a:gd name="T34" fmla="*/ 147 w 776"/>
                  <a:gd name="T35" fmla="*/ 323 h 2368"/>
                  <a:gd name="T36" fmla="*/ 137 w 776"/>
                  <a:gd name="T37" fmla="*/ 342 h 2368"/>
                  <a:gd name="T38" fmla="*/ 156 w 776"/>
                  <a:gd name="T39" fmla="*/ 371 h 2368"/>
                  <a:gd name="T40" fmla="*/ 147 w 776"/>
                  <a:gd name="T41" fmla="*/ 400 h 2368"/>
                  <a:gd name="T42" fmla="*/ 156 w 776"/>
                  <a:gd name="T43" fmla="*/ 439 h 2368"/>
                  <a:gd name="T44" fmla="*/ 147 w 776"/>
                  <a:gd name="T45" fmla="*/ 449 h 2368"/>
                  <a:gd name="T46" fmla="*/ 156 w 776"/>
                  <a:gd name="T47" fmla="*/ 47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F8B17"/>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39" name="AutoShape 115"/>
              <p:cNvSpPr>
                <a:spLocks noChangeArrowheads="1"/>
              </p:cNvSpPr>
              <p:nvPr/>
            </p:nvSpPr>
            <p:spPr bwMode="auto">
              <a:xfrm flipH="1">
                <a:off x="4312" y="571"/>
                <a:ext cx="1374" cy="1516"/>
              </a:xfrm>
              <a:custGeom>
                <a:avLst/>
                <a:gdLst>
                  <a:gd name="T0" fmla="*/ 0 w 21600"/>
                  <a:gd name="T1" fmla="*/ 0 h 21600"/>
                  <a:gd name="T2" fmla="*/ 0 w 21600"/>
                  <a:gd name="T3" fmla="*/ 0 h 21600"/>
                  <a:gd name="T4" fmla="*/ 0 w 21600"/>
                  <a:gd name="T5" fmla="*/ 0 h 21600"/>
                  <a:gd name="T6" fmla="*/ 2 w 21600"/>
                  <a:gd name="T7" fmla="*/ 2 h 21600"/>
                  <a:gd name="T8" fmla="*/ -68254904 w 21600"/>
                  <a:gd name="T9" fmla="*/ -75308914 h 21600"/>
                  <a:gd name="T10" fmla="*/ 2475456 w 21600"/>
                  <a:gd name="T11" fmla="*/ 0 h 21600"/>
                  <a:gd name="T12" fmla="*/ 0 60000 65536"/>
                  <a:gd name="T13" fmla="*/ 0 60000 65536"/>
                  <a:gd name="T14" fmla="*/ 0 60000 65536"/>
                  <a:gd name="T15" fmla="*/ 0 60000 65536"/>
                  <a:gd name="T16" fmla="*/ 0 60000 65536"/>
                  <a:gd name="T17" fmla="*/ 0 60000 65536"/>
                  <a:gd name="T18" fmla="*/ 10800 w 21600"/>
                  <a:gd name="T19" fmla="*/ 385 h 21600"/>
                  <a:gd name="T20" fmla="*/ 21600 w 21600"/>
                  <a:gd name="T21" fmla="*/ 109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3532" y="351"/>
                    </a:moveTo>
                    <a:cubicBezTo>
                      <a:pt x="18285" y="1594"/>
                      <a:pt x="21600" y="5887"/>
                      <a:pt x="21600" y="10800"/>
                    </a:cubicBezTo>
                    <a:cubicBezTo>
                      <a:pt x="21600" y="10917"/>
                      <a:pt x="21598" y="11034"/>
                      <a:pt x="21594" y="11152"/>
                    </a:cubicBezTo>
                    <a:lnTo>
                      <a:pt x="10800" y="10800"/>
                    </a:lnTo>
                    <a:lnTo>
                      <a:pt x="13532" y="351"/>
                    </a:lnTo>
                    <a:close/>
                  </a:path>
                  <a:path w="21600" h="21600" fill="none">
                    <a:moveTo>
                      <a:pt x="13532" y="351"/>
                    </a:moveTo>
                    <a:cubicBezTo>
                      <a:pt x="18285" y="1594"/>
                      <a:pt x="21600" y="5887"/>
                      <a:pt x="21600" y="10800"/>
                    </a:cubicBezTo>
                    <a:cubicBezTo>
                      <a:pt x="21600" y="10917"/>
                      <a:pt x="21598" y="11034"/>
                      <a:pt x="21594" y="11152"/>
                    </a:cubicBezTo>
                  </a:path>
                </a:pathLst>
              </a:custGeom>
              <a:noFill/>
              <a:ln w="9360">
                <a:solidFill>
                  <a:srgbClr val="FE1F08"/>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0" name="AutoShape 116"/>
              <p:cNvSpPr>
                <a:spLocks noChangeArrowheads="1"/>
              </p:cNvSpPr>
              <p:nvPr/>
            </p:nvSpPr>
            <p:spPr bwMode="auto">
              <a:xfrm flipV="1">
                <a:off x="4840" y="147"/>
                <a:ext cx="978" cy="1323"/>
              </a:xfrm>
              <a:custGeom>
                <a:avLst/>
                <a:gdLst>
                  <a:gd name="T0" fmla="*/ 0 w 21600"/>
                  <a:gd name="T1" fmla="*/ 0 h 21600"/>
                  <a:gd name="T2" fmla="*/ 0 w 21600"/>
                  <a:gd name="T3" fmla="*/ 0 h 21600"/>
                  <a:gd name="T4" fmla="*/ 0 w 21600"/>
                  <a:gd name="T5" fmla="*/ 0 h 21600"/>
                  <a:gd name="T6" fmla="*/ 1 w 21600"/>
                  <a:gd name="T7" fmla="*/ 2 h 21600"/>
                  <a:gd name="T8" fmla="*/ -48583185 w 21600"/>
                  <a:gd name="T9" fmla="*/ -65721433 h 21600"/>
                  <a:gd name="T10" fmla="*/ 1762006 w 21600"/>
                  <a:gd name="T11" fmla="*/ 0 h 21600"/>
                  <a:gd name="T12" fmla="*/ 0 60000 65536"/>
                  <a:gd name="T13" fmla="*/ 0 60000 65536"/>
                  <a:gd name="T14" fmla="*/ 0 60000 65536"/>
                  <a:gd name="T15" fmla="*/ 0 60000 65536"/>
                  <a:gd name="T16" fmla="*/ 0 60000 65536"/>
                  <a:gd name="T17" fmla="*/ 0 60000 65536"/>
                  <a:gd name="T18" fmla="*/ 1966 w 21600"/>
                  <a:gd name="T19" fmla="*/ 10792 h 21600"/>
                  <a:gd name="T20" fmla="*/ 2029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0251" y="16025"/>
                    </a:moveTo>
                    <a:cubicBezTo>
                      <a:pt x="18350" y="19464"/>
                      <a:pt x="14730" y="21599"/>
                      <a:pt x="10800" y="21599"/>
                    </a:cubicBezTo>
                    <a:cubicBezTo>
                      <a:pt x="7234" y="21599"/>
                      <a:pt x="3899" y="19840"/>
                      <a:pt x="1886" y="16897"/>
                    </a:cubicBezTo>
                    <a:lnTo>
                      <a:pt x="10800" y="10800"/>
                    </a:lnTo>
                    <a:lnTo>
                      <a:pt x="20251" y="16025"/>
                    </a:lnTo>
                    <a:close/>
                  </a:path>
                  <a:path w="21600" h="21600" fill="none">
                    <a:moveTo>
                      <a:pt x="20251" y="16025"/>
                    </a:moveTo>
                    <a:cubicBezTo>
                      <a:pt x="18350" y="19464"/>
                      <a:pt x="14730" y="21599"/>
                      <a:pt x="10800" y="21599"/>
                    </a:cubicBezTo>
                    <a:cubicBezTo>
                      <a:pt x="7234" y="21599"/>
                      <a:pt x="3899" y="19840"/>
                      <a:pt x="1886" y="16897"/>
                    </a:cubicBezTo>
                  </a:path>
                </a:pathLst>
              </a:custGeom>
              <a:noFill/>
              <a:ln w="9360">
                <a:solidFill>
                  <a:srgbClr val="FF8B17"/>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1" name="AutoShape 117"/>
              <p:cNvSpPr>
                <a:spLocks noChangeArrowheads="1"/>
              </p:cNvSpPr>
              <p:nvPr/>
            </p:nvSpPr>
            <p:spPr bwMode="auto">
              <a:xfrm flipH="1">
                <a:off x="4381" y="478"/>
                <a:ext cx="603" cy="1511"/>
              </a:xfrm>
              <a:custGeom>
                <a:avLst/>
                <a:gdLst>
                  <a:gd name="T0" fmla="*/ 0 w 21600"/>
                  <a:gd name="T1" fmla="*/ 0 h 21600"/>
                  <a:gd name="T2" fmla="*/ 0 w 21600"/>
                  <a:gd name="T3" fmla="*/ 0 h 21600"/>
                  <a:gd name="T4" fmla="*/ 0 w 21600"/>
                  <a:gd name="T5" fmla="*/ 0 h 21600"/>
                  <a:gd name="T6" fmla="*/ 1 w 21600"/>
                  <a:gd name="T7" fmla="*/ 2 h 21600"/>
                  <a:gd name="T8" fmla="*/ -29954663 w 21600"/>
                  <a:gd name="T9" fmla="*/ -75060533 h 21600"/>
                  <a:gd name="T10" fmla="*/ 1086390 w 21600"/>
                  <a:gd name="T11" fmla="*/ 0 h 21600"/>
                  <a:gd name="T12" fmla="*/ 0 60000 65536"/>
                  <a:gd name="T13" fmla="*/ 0 60000 65536"/>
                  <a:gd name="T14" fmla="*/ 0 60000 65536"/>
                  <a:gd name="T15" fmla="*/ 0 60000 65536"/>
                  <a:gd name="T16" fmla="*/ 0 60000 65536"/>
                  <a:gd name="T17" fmla="*/ 0 60000 65536"/>
                  <a:gd name="T18" fmla="*/ 7200 w 21600"/>
                  <a:gd name="T19" fmla="*/ 0 h 21600"/>
                  <a:gd name="T20" fmla="*/ 21600 w 21600"/>
                  <a:gd name="T21" fmla="*/ 109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7130" y="642"/>
                    </a:moveTo>
                    <a:cubicBezTo>
                      <a:pt x="8307" y="217"/>
                      <a:pt x="9548" y="-1"/>
                      <a:pt x="10800" y="-1"/>
                    </a:cubicBezTo>
                    <a:cubicBezTo>
                      <a:pt x="16764" y="0"/>
                      <a:pt x="21600" y="4835"/>
                      <a:pt x="21600" y="10800"/>
                    </a:cubicBezTo>
                    <a:cubicBezTo>
                      <a:pt x="21600" y="10917"/>
                      <a:pt x="21598" y="11034"/>
                      <a:pt x="21594" y="11152"/>
                    </a:cubicBezTo>
                    <a:lnTo>
                      <a:pt x="10800" y="10800"/>
                    </a:lnTo>
                    <a:lnTo>
                      <a:pt x="7130" y="642"/>
                    </a:lnTo>
                    <a:close/>
                  </a:path>
                  <a:path w="21600" h="21600" fill="none">
                    <a:moveTo>
                      <a:pt x="7130" y="642"/>
                    </a:moveTo>
                    <a:cubicBezTo>
                      <a:pt x="8307" y="217"/>
                      <a:pt x="9548" y="-1"/>
                      <a:pt x="10800" y="-1"/>
                    </a:cubicBezTo>
                    <a:cubicBezTo>
                      <a:pt x="16764" y="0"/>
                      <a:pt x="21600" y="4835"/>
                      <a:pt x="21600" y="10800"/>
                    </a:cubicBezTo>
                    <a:cubicBezTo>
                      <a:pt x="21600" y="10917"/>
                      <a:pt x="21598" y="11034"/>
                      <a:pt x="21594" y="11152"/>
                    </a:cubicBezTo>
                  </a:path>
                </a:pathLst>
              </a:custGeom>
              <a:noFill/>
              <a:ln w="9360">
                <a:solidFill>
                  <a:srgbClr val="FF8B17"/>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2" name="AutoShape 118"/>
              <p:cNvSpPr>
                <a:spLocks noChangeArrowheads="1"/>
              </p:cNvSpPr>
              <p:nvPr/>
            </p:nvSpPr>
            <p:spPr bwMode="auto">
              <a:xfrm flipH="1">
                <a:off x="4096" y="518"/>
                <a:ext cx="923" cy="1509"/>
              </a:xfrm>
              <a:custGeom>
                <a:avLst/>
                <a:gdLst>
                  <a:gd name="T0" fmla="*/ 0 w 21600"/>
                  <a:gd name="T1" fmla="*/ 0 h 21600"/>
                  <a:gd name="T2" fmla="*/ 0 w 21600"/>
                  <a:gd name="T3" fmla="*/ 0 h 21600"/>
                  <a:gd name="T4" fmla="*/ 0 w 21600"/>
                  <a:gd name="T5" fmla="*/ 0 h 21600"/>
                  <a:gd name="T6" fmla="*/ 1 w 21600"/>
                  <a:gd name="T7" fmla="*/ 2 h 21600"/>
                  <a:gd name="T8" fmla="*/ -45851002 w 21600"/>
                  <a:gd name="T9" fmla="*/ -74961181 h 21600"/>
                  <a:gd name="T10" fmla="*/ 1662916 w 21600"/>
                  <a:gd name="T11" fmla="*/ 0 h 21600"/>
                  <a:gd name="T12" fmla="*/ 0 60000 65536"/>
                  <a:gd name="T13" fmla="*/ 0 60000 65536"/>
                  <a:gd name="T14" fmla="*/ 0 60000 65536"/>
                  <a:gd name="T15" fmla="*/ 0 60000 65536"/>
                  <a:gd name="T16" fmla="*/ 0 60000 65536"/>
                  <a:gd name="T17" fmla="*/ 0 60000 65536"/>
                  <a:gd name="T18" fmla="*/ 6342 w 21600"/>
                  <a:gd name="T19" fmla="*/ 0 h 21600"/>
                  <a:gd name="T20" fmla="*/ 21600 w 21600"/>
                  <a:gd name="T21" fmla="*/ 109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6363" y="953"/>
                    </a:moveTo>
                    <a:cubicBezTo>
                      <a:pt x="7757" y="324"/>
                      <a:pt x="9270" y="-1"/>
                      <a:pt x="10800" y="-1"/>
                    </a:cubicBezTo>
                    <a:cubicBezTo>
                      <a:pt x="16764" y="0"/>
                      <a:pt x="21600" y="4835"/>
                      <a:pt x="21600" y="10800"/>
                    </a:cubicBezTo>
                    <a:cubicBezTo>
                      <a:pt x="21600" y="10917"/>
                      <a:pt x="21598" y="11034"/>
                      <a:pt x="21594" y="11152"/>
                    </a:cubicBezTo>
                    <a:lnTo>
                      <a:pt x="10800" y="10800"/>
                    </a:lnTo>
                    <a:lnTo>
                      <a:pt x="6363" y="953"/>
                    </a:lnTo>
                    <a:close/>
                  </a:path>
                  <a:path w="21600" h="21600" fill="none">
                    <a:moveTo>
                      <a:pt x="6363" y="953"/>
                    </a:moveTo>
                    <a:cubicBezTo>
                      <a:pt x="7757" y="324"/>
                      <a:pt x="9270" y="-1"/>
                      <a:pt x="10800" y="-1"/>
                    </a:cubicBezTo>
                    <a:cubicBezTo>
                      <a:pt x="16764" y="0"/>
                      <a:pt x="21600" y="4835"/>
                      <a:pt x="21600" y="10800"/>
                    </a:cubicBezTo>
                    <a:cubicBezTo>
                      <a:pt x="21600" y="10917"/>
                      <a:pt x="21598" y="11034"/>
                      <a:pt x="21594" y="11152"/>
                    </a:cubicBezTo>
                  </a:path>
                </a:pathLst>
              </a:custGeom>
              <a:noFill/>
              <a:ln w="9360">
                <a:solidFill>
                  <a:srgbClr val="FE1F08"/>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3" name="AutoShape 119"/>
              <p:cNvSpPr>
                <a:spLocks noChangeArrowheads="1"/>
              </p:cNvSpPr>
              <p:nvPr/>
            </p:nvSpPr>
            <p:spPr bwMode="auto">
              <a:xfrm flipH="1">
                <a:off x="4039" y="378"/>
                <a:ext cx="966" cy="1511"/>
              </a:xfrm>
              <a:custGeom>
                <a:avLst/>
                <a:gdLst>
                  <a:gd name="T0" fmla="*/ 0 w 21600"/>
                  <a:gd name="T1" fmla="*/ 0 h 21600"/>
                  <a:gd name="T2" fmla="*/ 0 w 21600"/>
                  <a:gd name="T3" fmla="*/ 0 h 21600"/>
                  <a:gd name="T4" fmla="*/ 0 w 21600"/>
                  <a:gd name="T5" fmla="*/ 0 h 21600"/>
                  <a:gd name="T6" fmla="*/ 1 w 21600"/>
                  <a:gd name="T7" fmla="*/ 2 h 21600"/>
                  <a:gd name="T8" fmla="*/ -47987072 w 21600"/>
                  <a:gd name="T9" fmla="*/ -75060533 h 21600"/>
                  <a:gd name="T10" fmla="*/ 1740386 w 21600"/>
                  <a:gd name="T11" fmla="*/ 0 h 21600"/>
                  <a:gd name="T12" fmla="*/ 0 60000 65536"/>
                  <a:gd name="T13" fmla="*/ 0 60000 65536"/>
                  <a:gd name="T14" fmla="*/ 0 60000 65536"/>
                  <a:gd name="T15" fmla="*/ 0 60000 65536"/>
                  <a:gd name="T16" fmla="*/ 0 60000 65536"/>
                  <a:gd name="T17" fmla="*/ 0 60000 65536"/>
                  <a:gd name="T18" fmla="*/ 4427 w 21600"/>
                  <a:gd name="T19" fmla="*/ 0 h 21600"/>
                  <a:gd name="T20" fmla="*/ 21600 w 21600"/>
                  <a:gd name="T21" fmla="*/ 109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4372" y="2120"/>
                    </a:moveTo>
                    <a:cubicBezTo>
                      <a:pt x="6232" y="743"/>
                      <a:pt x="8485" y="-1"/>
                      <a:pt x="10800" y="-1"/>
                    </a:cubicBezTo>
                    <a:cubicBezTo>
                      <a:pt x="16764" y="0"/>
                      <a:pt x="21600" y="4835"/>
                      <a:pt x="21600" y="10800"/>
                    </a:cubicBezTo>
                    <a:cubicBezTo>
                      <a:pt x="21600" y="10917"/>
                      <a:pt x="21598" y="11034"/>
                      <a:pt x="21594" y="11152"/>
                    </a:cubicBezTo>
                    <a:lnTo>
                      <a:pt x="10800" y="10800"/>
                    </a:lnTo>
                    <a:lnTo>
                      <a:pt x="4372" y="2120"/>
                    </a:lnTo>
                    <a:close/>
                  </a:path>
                  <a:path w="21600" h="21600" fill="none">
                    <a:moveTo>
                      <a:pt x="4372" y="2120"/>
                    </a:moveTo>
                    <a:cubicBezTo>
                      <a:pt x="6232" y="743"/>
                      <a:pt x="8485" y="-1"/>
                      <a:pt x="10800" y="-1"/>
                    </a:cubicBezTo>
                    <a:cubicBezTo>
                      <a:pt x="16764" y="0"/>
                      <a:pt x="21600" y="4835"/>
                      <a:pt x="21600" y="10800"/>
                    </a:cubicBezTo>
                    <a:cubicBezTo>
                      <a:pt x="21600" y="10917"/>
                      <a:pt x="21598" y="11034"/>
                      <a:pt x="21594" y="11152"/>
                    </a:cubicBezTo>
                  </a:path>
                </a:pathLst>
              </a:custGeom>
              <a:noFill/>
              <a:ln w="9360">
                <a:solidFill>
                  <a:srgbClr val="FE1F08"/>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4" name="AutoShape 120"/>
              <p:cNvSpPr>
                <a:spLocks noChangeArrowheads="1"/>
              </p:cNvSpPr>
              <p:nvPr/>
            </p:nvSpPr>
            <p:spPr bwMode="auto">
              <a:xfrm>
                <a:off x="4859" y="486"/>
                <a:ext cx="153" cy="1511"/>
              </a:xfrm>
              <a:custGeom>
                <a:avLst/>
                <a:gdLst>
                  <a:gd name="T0" fmla="*/ 0 w 21600"/>
                  <a:gd name="T1" fmla="*/ 0 h 21600"/>
                  <a:gd name="T2" fmla="*/ 0 w 21600"/>
                  <a:gd name="T3" fmla="*/ 0 h 21600"/>
                  <a:gd name="T4" fmla="*/ 0 w 21600"/>
                  <a:gd name="T5" fmla="*/ 0 h 21600"/>
                  <a:gd name="T6" fmla="*/ 0 w 21600"/>
                  <a:gd name="T7" fmla="*/ 2 h 21600"/>
                  <a:gd name="T8" fmla="*/ -7600437 w 21600"/>
                  <a:gd name="T9" fmla="*/ -75060533 h 21600"/>
                  <a:gd name="T10" fmla="*/ 275651 w 21600"/>
                  <a:gd name="T11" fmla="*/ 0 h 21600"/>
                  <a:gd name="T12" fmla="*/ 0 60000 65536"/>
                  <a:gd name="T13" fmla="*/ 0 60000 65536"/>
                  <a:gd name="T14" fmla="*/ 0 60000 65536"/>
                  <a:gd name="T15" fmla="*/ 0 60000 65536"/>
                  <a:gd name="T16" fmla="*/ 0 60000 65536"/>
                  <a:gd name="T17" fmla="*/ 0 60000 65536"/>
                  <a:gd name="T18" fmla="*/ 4235 w 21600"/>
                  <a:gd name="T19" fmla="*/ 0 h 21600"/>
                  <a:gd name="T20" fmla="*/ 21600 w 21600"/>
                  <a:gd name="T21" fmla="*/ 109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4193" y="2256"/>
                    </a:moveTo>
                    <a:cubicBezTo>
                      <a:pt x="6085" y="793"/>
                      <a:pt x="8408" y="-1"/>
                      <a:pt x="10800" y="-1"/>
                    </a:cubicBezTo>
                    <a:cubicBezTo>
                      <a:pt x="16764" y="0"/>
                      <a:pt x="21600" y="4835"/>
                      <a:pt x="21600" y="10800"/>
                    </a:cubicBezTo>
                    <a:cubicBezTo>
                      <a:pt x="21600" y="10917"/>
                      <a:pt x="21598" y="11034"/>
                      <a:pt x="21594" y="11152"/>
                    </a:cubicBezTo>
                    <a:lnTo>
                      <a:pt x="10800" y="10800"/>
                    </a:lnTo>
                    <a:lnTo>
                      <a:pt x="4193" y="2256"/>
                    </a:lnTo>
                    <a:close/>
                  </a:path>
                  <a:path w="21600" h="21600" fill="none">
                    <a:moveTo>
                      <a:pt x="4193" y="2256"/>
                    </a:moveTo>
                    <a:cubicBezTo>
                      <a:pt x="6085" y="793"/>
                      <a:pt x="8408" y="-1"/>
                      <a:pt x="10800" y="-1"/>
                    </a:cubicBezTo>
                    <a:cubicBezTo>
                      <a:pt x="16764" y="0"/>
                      <a:pt x="21600" y="4835"/>
                      <a:pt x="21600" y="10800"/>
                    </a:cubicBezTo>
                    <a:cubicBezTo>
                      <a:pt x="21600" y="10917"/>
                      <a:pt x="21598" y="11034"/>
                      <a:pt x="21594" y="11152"/>
                    </a:cubicBezTo>
                  </a:path>
                </a:pathLst>
              </a:custGeom>
              <a:noFill/>
              <a:ln w="9360">
                <a:solidFill>
                  <a:srgbClr val="FF8B17"/>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5" name="AutoShape 121"/>
              <p:cNvSpPr>
                <a:spLocks noChangeArrowheads="1"/>
              </p:cNvSpPr>
              <p:nvPr/>
            </p:nvSpPr>
            <p:spPr bwMode="auto">
              <a:xfrm>
                <a:off x="4842" y="482"/>
                <a:ext cx="405" cy="1511"/>
              </a:xfrm>
              <a:custGeom>
                <a:avLst/>
                <a:gdLst>
                  <a:gd name="T0" fmla="*/ 0 w 21600"/>
                  <a:gd name="T1" fmla="*/ 0 h 21600"/>
                  <a:gd name="T2" fmla="*/ 0 w 21600"/>
                  <a:gd name="T3" fmla="*/ 0 h 21600"/>
                  <a:gd name="T4" fmla="*/ 0 w 21600"/>
                  <a:gd name="T5" fmla="*/ 0 h 21600"/>
                  <a:gd name="T6" fmla="*/ 1 w 21600"/>
                  <a:gd name="T7" fmla="*/ 2 h 21600"/>
                  <a:gd name="T8" fmla="*/ -20118804 w 21600"/>
                  <a:gd name="T9" fmla="*/ -75060533 h 21600"/>
                  <a:gd name="T10" fmla="*/ 729665 w 21600"/>
                  <a:gd name="T11" fmla="*/ 0 h 21600"/>
                  <a:gd name="T12" fmla="*/ 0 60000 65536"/>
                  <a:gd name="T13" fmla="*/ 0 60000 65536"/>
                  <a:gd name="T14" fmla="*/ 0 60000 65536"/>
                  <a:gd name="T15" fmla="*/ 0 60000 65536"/>
                  <a:gd name="T16" fmla="*/ 0 60000 65536"/>
                  <a:gd name="T17" fmla="*/ 0 60000 65536"/>
                  <a:gd name="T18" fmla="*/ 4267 w 21600"/>
                  <a:gd name="T19" fmla="*/ 0 h 21600"/>
                  <a:gd name="T20" fmla="*/ 21600 w 21600"/>
                  <a:gd name="T21" fmla="*/ 109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4193" y="2256"/>
                    </a:moveTo>
                    <a:cubicBezTo>
                      <a:pt x="6085" y="793"/>
                      <a:pt x="8408" y="-1"/>
                      <a:pt x="10800" y="-1"/>
                    </a:cubicBezTo>
                    <a:cubicBezTo>
                      <a:pt x="16764" y="0"/>
                      <a:pt x="21600" y="4835"/>
                      <a:pt x="21600" y="10800"/>
                    </a:cubicBezTo>
                    <a:cubicBezTo>
                      <a:pt x="21600" y="10917"/>
                      <a:pt x="21598" y="11034"/>
                      <a:pt x="21594" y="11152"/>
                    </a:cubicBezTo>
                    <a:lnTo>
                      <a:pt x="10800" y="10800"/>
                    </a:lnTo>
                    <a:lnTo>
                      <a:pt x="4193" y="2256"/>
                    </a:lnTo>
                    <a:close/>
                  </a:path>
                  <a:path w="21600" h="21600" fill="none">
                    <a:moveTo>
                      <a:pt x="4193" y="2256"/>
                    </a:moveTo>
                    <a:cubicBezTo>
                      <a:pt x="6085" y="793"/>
                      <a:pt x="8408" y="-1"/>
                      <a:pt x="10800" y="-1"/>
                    </a:cubicBezTo>
                    <a:cubicBezTo>
                      <a:pt x="16764" y="0"/>
                      <a:pt x="21600" y="4835"/>
                      <a:pt x="21600" y="10800"/>
                    </a:cubicBezTo>
                    <a:cubicBezTo>
                      <a:pt x="21600" y="10917"/>
                      <a:pt x="21598" y="11034"/>
                      <a:pt x="21594" y="11152"/>
                    </a:cubicBezTo>
                  </a:path>
                </a:pathLst>
              </a:custGeom>
              <a:noFill/>
              <a:ln w="9360">
                <a:solidFill>
                  <a:srgbClr val="FE1F08"/>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6" name="AutoShape 122"/>
              <p:cNvSpPr>
                <a:spLocks noChangeArrowheads="1"/>
              </p:cNvSpPr>
              <p:nvPr/>
            </p:nvSpPr>
            <p:spPr bwMode="auto">
              <a:xfrm>
                <a:off x="4837" y="382"/>
                <a:ext cx="575" cy="1511"/>
              </a:xfrm>
              <a:custGeom>
                <a:avLst/>
                <a:gdLst>
                  <a:gd name="T0" fmla="*/ 0 w 21600"/>
                  <a:gd name="T1" fmla="*/ 0 h 21600"/>
                  <a:gd name="T2" fmla="*/ 0 w 21600"/>
                  <a:gd name="T3" fmla="*/ 0 h 21600"/>
                  <a:gd name="T4" fmla="*/ 0 w 21600"/>
                  <a:gd name="T5" fmla="*/ 0 h 21600"/>
                  <a:gd name="T6" fmla="*/ 1 w 21600"/>
                  <a:gd name="T7" fmla="*/ 2 h 21600"/>
                  <a:gd name="T8" fmla="*/ -28563733 w 21600"/>
                  <a:gd name="T9" fmla="*/ -75060533 h 21600"/>
                  <a:gd name="T10" fmla="*/ 1035944 w 21600"/>
                  <a:gd name="T11" fmla="*/ 0 h 21600"/>
                  <a:gd name="T12" fmla="*/ 0 60000 65536"/>
                  <a:gd name="T13" fmla="*/ 0 60000 65536"/>
                  <a:gd name="T14" fmla="*/ 0 60000 65536"/>
                  <a:gd name="T15" fmla="*/ 0 60000 65536"/>
                  <a:gd name="T16" fmla="*/ 0 60000 65536"/>
                  <a:gd name="T17" fmla="*/ 0 60000 65536"/>
                  <a:gd name="T18" fmla="*/ 4282 w 21600"/>
                  <a:gd name="T19" fmla="*/ 0 h 21600"/>
                  <a:gd name="T20" fmla="*/ 21600 w 21600"/>
                  <a:gd name="T21" fmla="*/ 109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4193" y="2256"/>
                    </a:moveTo>
                    <a:cubicBezTo>
                      <a:pt x="6085" y="793"/>
                      <a:pt x="8408" y="-1"/>
                      <a:pt x="10800" y="-1"/>
                    </a:cubicBezTo>
                    <a:cubicBezTo>
                      <a:pt x="16764" y="0"/>
                      <a:pt x="21600" y="4835"/>
                      <a:pt x="21600" y="10800"/>
                    </a:cubicBezTo>
                    <a:cubicBezTo>
                      <a:pt x="21600" y="10917"/>
                      <a:pt x="21598" y="11034"/>
                      <a:pt x="21594" y="11152"/>
                    </a:cubicBezTo>
                    <a:lnTo>
                      <a:pt x="10800" y="10800"/>
                    </a:lnTo>
                    <a:lnTo>
                      <a:pt x="4193" y="2256"/>
                    </a:lnTo>
                    <a:close/>
                  </a:path>
                  <a:path w="21600" h="21600" fill="none">
                    <a:moveTo>
                      <a:pt x="4193" y="2256"/>
                    </a:moveTo>
                    <a:cubicBezTo>
                      <a:pt x="6085" y="793"/>
                      <a:pt x="8408" y="-1"/>
                      <a:pt x="10800" y="-1"/>
                    </a:cubicBezTo>
                    <a:cubicBezTo>
                      <a:pt x="16764" y="0"/>
                      <a:pt x="21600" y="4835"/>
                      <a:pt x="21600" y="10800"/>
                    </a:cubicBezTo>
                    <a:cubicBezTo>
                      <a:pt x="21600" y="10917"/>
                      <a:pt x="21598" y="11034"/>
                      <a:pt x="21594" y="11152"/>
                    </a:cubicBezTo>
                  </a:path>
                </a:pathLst>
              </a:custGeom>
              <a:noFill/>
              <a:ln w="9360">
                <a:solidFill>
                  <a:srgbClr val="FF8B17"/>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7" name="Freeform 123"/>
              <p:cNvSpPr>
                <a:spLocks noChangeArrowheads="1"/>
              </p:cNvSpPr>
              <p:nvPr/>
            </p:nvSpPr>
            <p:spPr bwMode="auto">
              <a:xfrm>
                <a:off x="5039" y="852"/>
                <a:ext cx="157" cy="478"/>
              </a:xfrm>
              <a:custGeom>
                <a:avLst/>
                <a:gdLst>
                  <a:gd name="T0" fmla="*/ 0 w 776"/>
                  <a:gd name="T1" fmla="*/ 13 h 2368"/>
                  <a:gd name="T2" fmla="*/ 49 w 776"/>
                  <a:gd name="T3" fmla="*/ 3 h 2368"/>
                  <a:gd name="T4" fmla="*/ 19 w 776"/>
                  <a:gd name="T5" fmla="*/ 32 h 2368"/>
                  <a:gd name="T6" fmla="*/ 68 w 776"/>
                  <a:gd name="T7" fmla="*/ 32 h 2368"/>
                  <a:gd name="T8" fmla="*/ 39 w 776"/>
                  <a:gd name="T9" fmla="*/ 61 h 2368"/>
                  <a:gd name="T10" fmla="*/ 78 w 776"/>
                  <a:gd name="T11" fmla="*/ 71 h 2368"/>
                  <a:gd name="T12" fmla="*/ 58 w 776"/>
                  <a:gd name="T13" fmla="*/ 90 h 2368"/>
                  <a:gd name="T14" fmla="*/ 97 w 776"/>
                  <a:gd name="T15" fmla="*/ 100 h 2368"/>
                  <a:gd name="T16" fmla="*/ 78 w 776"/>
                  <a:gd name="T17" fmla="*/ 120 h 2368"/>
                  <a:gd name="T18" fmla="*/ 107 w 776"/>
                  <a:gd name="T19" fmla="*/ 129 h 2368"/>
                  <a:gd name="T20" fmla="*/ 97 w 776"/>
                  <a:gd name="T21" fmla="*/ 149 h 2368"/>
                  <a:gd name="T22" fmla="*/ 117 w 776"/>
                  <a:gd name="T23" fmla="*/ 168 h 2368"/>
                  <a:gd name="T24" fmla="*/ 117 w 776"/>
                  <a:gd name="T25" fmla="*/ 187 h 2368"/>
                  <a:gd name="T26" fmla="*/ 136 w 776"/>
                  <a:gd name="T27" fmla="*/ 216 h 2368"/>
                  <a:gd name="T28" fmla="*/ 126 w 776"/>
                  <a:gd name="T29" fmla="*/ 245 h 2368"/>
                  <a:gd name="T30" fmla="*/ 146 w 776"/>
                  <a:gd name="T31" fmla="*/ 265 h 2368"/>
                  <a:gd name="T32" fmla="*/ 136 w 776"/>
                  <a:gd name="T33" fmla="*/ 294 h 2368"/>
                  <a:gd name="T34" fmla="*/ 146 w 776"/>
                  <a:gd name="T35" fmla="*/ 323 h 2368"/>
                  <a:gd name="T36" fmla="*/ 136 w 776"/>
                  <a:gd name="T37" fmla="*/ 342 h 2368"/>
                  <a:gd name="T38" fmla="*/ 155 w 776"/>
                  <a:gd name="T39" fmla="*/ 371 h 2368"/>
                  <a:gd name="T40" fmla="*/ 146 w 776"/>
                  <a:gd name="T41" fmla="*/ 400 h 2368"/>
                  <a:gd name="T42" fmla="*/ 155 w 776"/>
                  <a:gd name="T43" fmla="*/ 439 h 2368"/>
                  <a:gd name="T44" fmla="*/ 146 w 776"/>
                  <a:gd name="T45" fmla="*/ 449 h 2368"/>
                  <a:gd name="T46" fmla="*/ 155 w 776"/>
                  <a:gd name="T47" fmla="*/ 47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F8B17"/>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8" name="Freeform 124"/>
              <p:cNvSpPr>
                <a:spLocks noChangeArrowheads="1"/>
              </p:cNvSpPr>
              <p:nvPr/>
            </p:nvSpPr>
            <p:spPr bwMode="auto">
              <a:xfrm rot="19680000" flipV="1">
                <a:off x="4795" y="695"/>
                <a:ext cx="143" cy="271"/>
              </a:xfrm>
              <a:custGeom>
                <a:avLst/>
                <a:gdLst>
                  <a:gd name="T0" fmla="*/ 0 w 776"/>
                  <a:gd name="T1" fmla="*/ 7 h 2368"/>
                  <a:gd name="T2" fmla="*/ 44 w 776"/>
                  <a:gd name="T3" fmla="*/ 2 h 2368"/>
                  <a:gd name="T4" fmla="*/ 18 w 776"/>
                  <a:gd name="T5" fmla="*/ 18 h 2368"/>
                  <a:gd name="T6" fmla="*/ 62 w 776"/>
                  <a:gd name="T7" fmla="*/ 18 h 2368"/>
                  <a:gd name="T8" fmla="*/ 35 w 776"/>
                  <a:gd name="T9" fmla="*/ 35 h 2368"/>
                  <a:gd name="T10" fmla="*/ 71 w 776"/>
                  <a:gd name="T11" fmla="*/ 40 h 2368"/>
                  <a:gd name="T12" fmla="*/ 53 w 776"/>
                  <a:gd name="T13" fmla="*/ 51 h 2368"/>
                  <a:gd name="T14" fmla="*/ 88 w 776"/>
                  <a:gd name="T15" fmla="*/ 57 h 2368"/>
                  <a:gd name="T16" fmla="*/ 71 w 776"/>
                  <a:gd name="T17" fmla="*/ 68 h 2368"/>
                  <a:gd name="T18" fmla="*/ 97 w 776"/>
                  <a:gd name="T19" fmla="*/ 73 h 2368"/>
                  <a:gd name="T20" fmla="*/ 88 w 776"/>
                  <a:gd name="T21" fmla="*/ 84 h 2368"/>
                  <a:gd name="T22" fmla="*/ 106 w 776"/>
                  <a:gd name="T23" fmla="*/ 95 h 2368"/>
                  <a:gd name="T24" fmla="*/ 106 w 776"/>
                  <a:gd name="T25" fmla="*/ 106 h 2368"/>
                  <a:gd name="T26" fmla="*/ 124 w 776"/>
                  <a:gd name="T27" fmla="*/ 123 h 2368"/>
                  <a:gd name="T28" fmla="*/ 115 w 776"/>
                  <a:gd name="T29" fmla="*/ 139 h 2368"/>
                  <a:gd name="T30" fmla="*/ 133 w 776"/>
                  <a:gd name="T31" fmla="*/ 150 h 2368"/>
                  <a:gd name="T32" fmla="*/ 124 w 776"/>
                  <a:gd name="T33" fmla="*/ 167 h 2368"/>
                  <a:gd name="T34" fmla="*/ 133 w 776"/>
                  <a:gd name="T35" fmla="*/ 183 h 2368"/>
                  <a:gd name="T36" fmla="*/ 124 w 776"/>
                  <a:gd name="T37" fmla="*/ 194 h 2368"/>
                  <a:gd name="T38" fmla="*/ 142 w 776"/>
                  <a:gd name="T39" fmla="*/ 211 h 2368"/>
                  <a:gd name="T40" fmla="*/ 133 w 776"/>
                  <a:gd name="T41" fmla="*/ 227 h 2368"/>
                  <a:gd name="T42" fmla="*/ 142 w 776"/>
                  <a:gd name="T43" fmla="*/ 249 h 2368"/>
                  <a:gd name="T44" fmla="*/ 133 w 776"/>
                  <a:gd name="T45" fmla="*/ 255 h 2368"/>
                  <a:gd name="T46" fmla="*/ 142 w 776"/>
                  <a:gd name="T47" fmla="*/ 27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FE103"/>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49" name="AutoShape 125"/>
              <p:cNvSpPr>
                <a:spLocks noChangeArrowheads="1"/>
              </p:cNvSpPr>
              <p:nvPr/>
            </p:nvSpPr>
            <p:spPr bwMode="auto">
              <a:xfrm flipH="1">
                <a:off x="3994" y="263"/>
                <a:ext cx="969" cy="1511"/>
              </a:xfrm>
              <a:custGeom>
                <a:avLst/>
                <a:gdLst>
                  <a:gd name="T0" fmla="*/ 0 w 21600"/>
                  <a:gd name="T1" fmla="*/ 0 h 21600"/>
                  <a:gd name="T2" fmla="*/ 0 w 21600"/>
                  <a:gd name="T3" fmla="*/ 0 h 21600"/>
                  <a:gd name="T4" fmla="*/ 0 w 21600"/>
                  <a:gd name="T5" fmla="*/ 0 h 21600"/>
                  <a:gd name="T6" fmla="*/ 1 w 21600"/>
                  <a:gd name="T7" fmla="*/ 2 h 21600"/>
                  <a:gd name="T8" fmla="*/ -48136100 w 21600"/>
                  <a:gd name="T9" fmla="*/ -75060533 h 21600"/>
                  <a:gd name="T10" fmla="*/ 1745791 w 21600"/>
                  <a:gd name="T11" fmla="*/ 0 h 21600"/>
                  <a:gd name="T12" fmla="*/ 0 60000 65536"/>
                  <a:gd name="T13" fmla="*/ 0 60000 65536"/>
                  <a:gd name="T14" fmla="*/ 0 60000 65536"/>
                  <a:gd name="T15" fmla="*/ 0 60000 65536"/>
                  <a:gd name="T16" fmla="*/ 0 60000 65536"/>
                  <a:gd name="T17" fmla="*/ 0 60000 65536"/>
                  <a:gd name="T18" fmla="*/ 3299 w 21600"/>
                  <a:gd name="T19" fmla="*/ 0 h 21600"/>
                  <a:gd name="T20" fmla="*/ 21600 w 21600"/>
                  <a:gd name="T21" fmla="*/ 109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3185" y="3141"/>
                    </a:moveTo>
                    <a:cubicBezTo>
                      <a:pt x="5208" y="1129"/>
                      <a:pt x="7946" y="-1"/>
                      <a:pt x="10800" y="-1"/>
                    </a:cubicBezTo>
                    <a:cubicBezTo>
                      <a:pt x="16764" y="0"/>
                      <a:pt x="21600" y="4835"/>
                      <a:pt x="21600" y="10800"/>
                    </a:cubicBezTo>
                    <a:cubicBezTo>
                      <a:pt x="21600" y="10917"/>
                      <a:pt x="21598" y="11034"/>
                      <a:pt x="21594" y="11152"/>
                    </a:cubicBezTo>
                    <a:lnTo>
                      <a:pt x="10800" y="10800"/>
                    </a:lnTo>
                    <a:lnTo>
                      <a:pt x="3185" y="3141"/>
                    </a:lnTo>
                    <a:close/>
                  </a:path>
                  <a:path w="21600" h="21600" fill="none">
                    <a:moveTo>
                      <a:pt x="3185" y="3141"/>
                    </a:moveTo>
                    <a:cubicBezTo>
                      <a:pt x="5208" y="1129"/>
                      <a:pt x="7946" y="-1"/>
                      <a:pt x="10800" y="-1"/>
                    </a:cubicBezTo>
                    <a:cubicBezTo>
                      <a:pt x="16764" y="0"/>
                      <a:pt x="21600" y="4835"/>
                      <a:pt x="21600" y="10800"/>
                    </a:cubicBezTo>
                    <a:cubicBezTo>
                      <a:pt x="21600" y="10917"/>
                      <a:pt x="21598" y="11034"/>
                      <a:pt x="21594" y="11152"/>
                    </a:cubicBezTo>
                  </a:path>
                </a:pathLst>
              </a:custGeom>
              <a:noFill/>
              <a:ln w="9360">
                <a:solidFill>
                  <a:srgbClr val="FE1F08"/>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0" name="AutoShape 126"/>
              <p:cNvSpPr>
                <a:spLocks noChangeArrowheads="1"/>
              </p:cNvSpPr>
              <p:nvPr/>
            </p:nvSpPr>
            <p:spPr bwMode="auto">
              <a:xfrm flipH="1">
                <a:off x="4082" y="101"/>
                <a:ext cx="807" cy="1489"/>
              </a:xfrm>
              <a:custGeom>
                <a:avLst/>
                <a:gdLst>
                  <a:gd name="T0" fmla="*/ 0 w 21600"/>
                  <a:gd name="T1" fmla="*/ 0 h 21600"/>
                  <a:gd name="T2" fmla="*/ 0 w 21600"/>
                  <a:gd name="T3" fmla="*/ 0 h 21600"/>
                  <a:gd name="T4" fmla="*/ 0 w 21600"/>
                  <a:gd name="T5" fmla="*/ 0 h 21600"/>
                  <a:gd name="T6" fmla="*/ 1 w 21600"/>
                  <a:gd name="T7" fmla="*/ 2 h 21600"/>
                  <a:gd name="T8" fmla="*/ -40088579 w 21600"/>
                  <a:gd name="T9" fmla="*/ -73967660 h 21600"/>
                  <a:gd name="T10" fmla="*/ 1453925 w 21600"/>
                  <a:gd name="T11" fmla="*/ 0 h 21600"/>
                  <a:gd name="T12" fmla="*/ 0 60000 65536"/>
                  <a:gd name="T13" fmla="*/ 0 60000 65536"/>
                  <a:gd name="T14" fmla="*/ 0 60000 65536"/>
                  <a:gd name="T15" fmla="*/ 0 60000 65536"/>
                  <a:gd name="T16" fmla="*/ 0 60000 65536"/>
                  <a:gd name="T17" fmla="*/ 0 60000 65536"/>
                  <a:gd name="T18" fmla="*/ 1767 w 21600"/>
                  <a:gd name="T19" fmla="*/ 0 h 21600"/>
                  <a:gd name="T20" fmla="*/ 17746 w 21600"/>
                  <a:gd name="T21" fmla="*/ 107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684" y="5007"/>
                    </a:moveTo>
                    <a:cubicBezTo>
                      <a:pt x="3666" y="1888"/>
                      <a:pt x="7105" y="-1"/>
                      <a:pt x="10800" y="-1"/>
                    </a:cubicBezTo>
                    <a:cubicBezTo>
                      <a:pt x="13286" y="-1"/>
                      <a:pt x="15696" y="857"/>
                      <a:pt x="17623" y="2429"/>
                    </a:cubicBezTo>
                    <a:lnTo>
                      <a:pt x="10800" y="10800"/>
                    </a:lnTo>
                    <a:lnTo>
                      <a:pt x="1684" y="5007"/>
                    </a:lnTo>
                    <a:close/>
                  </a:path>
                  <a:path w="21600" h="21600" fill="none">
                    <a:moveTo>
                      <a:pt x="1684" y="5007"/>
                    </a:moveTo>
                    <a:cubicBezTo>
                      <a:pt x="3666" y="1888"/>
                      <a:pt x="7105" y="-1"/>
                      <a:pt x="10800" y="-1"/>
                    </a:cubicBezTo>
                    <a:cubicBezTo>
                      <a:pt x="13286" y="-1"/>
                      <a:pt x="15696" y="857"/>
                      <a:pt x="17623" y="2429"/>
                    </a:cubicBezTo>
                  </a:path>
                </a:pathLst>
              </a:custGeom>
              <a:noFill/>
              <a:ln w="9360">
                <a:solidFill>
                  <a:srgbClr val="FF8B17"/>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1" name="AutoShape 127"/>
              <p:cNvSpPr>
                <a:spLocks noChangeArrowheads="1"/>
              </p:cNvSpPr>
              <p:nvPr/>
            </p:nvSpPr>
            <p:spPr bwMode="auto">
              <a:xfrm>
                <a:off x="4797" y="414"/>
                <a:ext cx="342" cy="1491"/>
              </a:xfrm>
              <a:custGeom>
                <a:avLst/>
                <a:gdLst>
                  <a:gd name="T0" fmla="*/ 0 w 21600"/>
                  <a:gd name="T1" fmla="*/ 0 h 21600"/>
                  <a:gd name="T2" fmla="*/ 0 w 21600"/>
                  <a:gd name="T3" fmla="*/ 0 h 21600"/>
                  <a:gd name="T4" fmla="*/ 0 w 21600"/>
                  <a:gd name="T5" fmla="*/ 0 h 21600"/>
                  <a:gd name="T6" fmla="*/ 1 w 21600"/>
                  <a:gd name="T7" fmla="*/ 2 h 21600"/>
                  <a:gd name="T8" fmla="*/ -16989212 w 21600"/>
                  <a:gd name="T9" fmla="*/ -74067012 h 21600"/>
                  <a:gd name="T10" fmla="*/ 616162 w 21600"/>
                  <a:gd name="T11" fmla="*/ 0 h 21600"/>
                  <a:gd name="T12" fmla="*/ 0 60000 65536"/>
                  <a:gd name="T13" fmla="*/ 0 60000 65536"/>
                  <a:gd name="T14" fmla="*/ 0 60000 65536"/>
                  <a:gd name="T15" fmla="*/ 0 60000 65536"/>
                  <a:gd name="T16" fmla="*/ 0 60000 65536"/>
                  <a:gd name="T17" fmla="*/ 0 60000 65536"/>
                  <a:gd name="T18" fmla="*/ 4295 w 21600"/>
                  <a:gd name="T19" fmla="*/ 0 h 21600"/>
                  <a:gd name="T20" fmla="*/ 19832 w 21600"/>
                  <a:gd name="T21" fmla="*/ 10793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4193" y="2256"/>
                    </a:moveTo>
                    <a:cubicBezTo>
                      <a:pt x="6085" y="793"/>
                      <a:pt x="8408" y="-1"/>
                      <a:pt x="10800" y="-1"/>
                    </a:cubicBezTo>
                    <a:cubicBezTo>
                      <a:pt x="14398" y="-1"/>
                      <a:pt x="17760" y="1792"/>
                      <a:pt x="19766" y="4779"/>
                    </a:cubicBezTo>
                    <a:lnTo>
                      <a:pt x="10800" y="10800"/>
                    </a:lnTo>
                    <a:lnTo>
                      <a:pt x="4193" y="2256"/>
                    </a:lnTo>
                    <a:close/>
                  </a:path>
                  <a:path w="21600" h="21600" fill="none">
                    <a:moveTo>
                      <a:pt x="4193" y="2256"/>
                    </a:moveTo>
                    <a:cubicBezTo>
                      <a:pt x="6085" y="793"/>
                      <a:pt x="8408" y="-1"/>
                      <a:pt x="10800" y="-1"/>
                    </a:cubicBezTo>
                    <a:cubicBezTo>
                      <a:pt x="14398" y="-1"/>
                      <a:pt x="17760" y="1792"/>
                      <a:pt x="19766" y="4779"/>
                    </a:cubicBezTo>
                  </a:path>
                </a:pathLst>
              </a:custGeom>
              <a:noFill/>
              <a:ln w="9360">
                <a:solidFill>
                  <a:srgbClr val="FFE103"/>
                </a:solidFill>
                <a:miter lim="800000"/>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2" name="Freeform 128"/>
              <p:cNvSpPr>
                <a:spLocks noChangeArrowheads="1"/>
              </p:cNvSpPr>
              <p:nvPr/>
            </p:nvSpPr>
            <p:spPr bwMode="auto">
              <a:xfrm flipH="1">
                <a:off x="4129" y="810"/>
                <a:ext cx="351" cy="493"/>
              </a:xfrm>
              <a:custGeom>
                <a:avLst/>
                <a:gdLst>
                  <a:gd name="T0" fmla="*/ 0 w 776"/>
                  <a:gd name="T1" fmla="*/ 13 h 2368"/>
                  <a:gd name="T2" fmla="*/ 109 w 776"/>
                  <a:gd name="T3" fmla="*/ 3 h 2368"/>
                  <a:gd name="T4" fmla="*/ 43 w 776"/>
                  <a:gd name="T5" fmla="*/ 33 h 2368"/>
                  <a:gd name="T6" fmla="*/ 152 w 776"/>
                  <a:gd name="T7" fmla="*/ 33 h 2368"/>
                  <a:gd name="T8" fmla="*/ 87 w 776"/>
                  <a:gd name="T9" fmla="*/ 63 h 2368"/>
                  <a:gd name="T10" fmla="*/ 174 w 776"/>
                  <a:gd name="T11" fmla="*/ 73 h 2368"/>
                  <a:gd name="T12" fmla="*/ 130 w 776"/>
                  <a:gd name="T13" fmla="*/ 93 h 2368"/>
                  <a:gd name="T14" fmla="*/ 217 w 776"/>
                  <a:gd name="T15" fmla="*/ 103 h 2368"/>
                  <a:gd name="T16" fmla="*/ 174 w 776"/>
                  <a:gd name="T17" fmla="*/ 123 h 2368"/>
                  <a:gd name="T18" fmla="*/ 239 w 776"/>
                  <a:gd name="T19" fmla="*/ 133 h 2368"/>
                  <a:gd name="T20" fmla="*/ 217 w 776"/>
                  <a:gd name="T21" fmla="*/ 153 h 2368"/>
                  <a:gd name="T22" fmla="*/ 261 w 776"/>
                  <a:gd name="T23" fmla="*/ 173 h 2368"/>
                  <a:gd name="T24" fmla="*/ 261 w 776"/>
                  <a:gd name="T25" fmla="*/ 193 h 2368"/>
                  <a:gd name="T26" fmla="*/ 304 w 776"/>
                  <a:gd name="T27" fmla="*/ 223 h 2368"/>
                  <a:gd name="T28" fmla="*/ 282 w 776"/>
                  <a:gd name="T29" fmla="*/ 253 h 2368"/>
                  <a:gd name="T30" fmla="*/ 326 w 776"/>
                  <a:gd name="T31" fmla="*/ 273 h 2368"/>
                  <a:gd name="T32" fmla="*/ 304 w 776"/>
                  <a:gd name="T33" fmla="*/ 303 h 2368"/>
                  <a:gd name="T34" fmla="*/ 326 w 776"/>
                  <a:gd name="T35" fmla="*/ 333 h 2368"/>
                  <a:gd name="T36" fmla="*/ 304 w 776"/>
                  <a:gd name="T37" fmla="*/ 353 h 2368"/>
                  <a:gd name="T38" fmla="*/ 347 w 776"/>
                  <a:gd name="T39" fmla="*/ 383 h 2368"/>
                  <a:gd name="T40" fmla="*/ 326 w 776"/>
                  <a:gd name="T41" fmla="*/ 413 h 2368"/>
                  <a:gd name="T42" fmla="*/ 347 w 776"/>
                  <a:gd name="T43" fmla="*/ 453 h 2368"/>
                  <a:gd name="T44" fmla="*/ 326 w 776"/>
                  <a:gd name="T45" fmla="*/ 463 h 2368"/>
                  <a:gd name="T46" fmla="*/ 347 w 776"/>
                  <a:gd name="T47" fmla="*/ 4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E1F08"/>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3" name="Freeform 129"/>
              <p:cNvSpPr>
                <a:spLocks noChangeArrowheads="1"/>
              </p:cNvSpPr>
              <p:nvPr/>
            </p:nvSpPr>
            <p:spPr bwMode="auto">
              <a:xfrm flipH="1">
                <a:off x="4294" y="288"/>
                <a:ext cx="225" cy="493"/>
              </a:xfrm>
              <a:custGeom>
                <a:avLst/>
                <a:gdLst>
                  <a:gd name="T0" fmla="*/ 0 w 776"/>
                  <a:gd name="T1" fmla="*/ 13 h 2368"/>
                  <a:gd name="T2" fmla="*/ 70 w 776"/>
                  <a:gd name="T3" fmla="*/ 3 h 2368"/>
                  <a:gd name="T4" fmla="*/ 28 w 776"/>
                  <a:gd name="T5" fmla="*/ 33 h 2368"/>
                  <a:gd name="T6" fmla="*/ 97 w 776"/>
                  <a:gd name="T7" fmla="*/ 33 h 2368"/>
                  <a:gd name="T8" fmla="*/ 56 w 776"/>
                  <a:gd name="T9" fmla="*/ 63 h 2368"/>
                  <a:gd name="T10" fmla="*/ 111 w 776"/>
                  <a:gd name="T11" fmla="*/ 73 h 2368"/>
                  <a:gd name="T12" fmla="*/ 84 w 776"/>
                  <a:gd name="T13" fmla="*/ 93 h 2368"/>
                  <a:gd name="T14" fmla="*/ 139 w 776"/>
                  <a:gd name="T15" fmla="*/ 103 h 2368"/>
                  <a:gd name="T16" fmla="*/ 111 w 776"/>
                  <a:gd name="T17" fmla="*/ 123 h 2368"/>
                  <a:gd name="T18" fmla="*/ 153 w 776"/>
                  <a:gd name="T19" fmla="*/ 133 h 2368"/>
                  <a:gd name="T20" fmla="*/ 139 w 776"/>
                  <a:gd name="T21" fmla="*/ 153 h 2368"/>
                  <a:gd name="T22" fmla="*/ 167 w 776"/>
                  <a:gd name="T23" fmla="*/ 173 h 2368"/>
                  <a:gd name="T24" fmla="*/ 167 w 776"/>
                  <a:gd name="T25" fmla="*/ 193 h 2368"/>
                  <a:gd name="T26" fmla="*/ 195 w 776"/>
                  <a:gd name="T27" fmla="*/ 223 h 2368"/>
                  <a:gd name="T28" fmla="*/ 181 w 776"/>
                  <a:gd name="T29" fmla="*/ 253 h 2368"/>
                  <a:gd name="T30" fmla="*/ 209 w 776"/>
                  <a:gd name="T31" fmla="*/ 273 h 2368"/>
                  <a:gd name="T32" fmla="*/ 195 w 776"/>
                  <a:gd name="T33" fmla="*/ 303 h 2368"/>
                  <a:gd name="T34" fmla="*/ 209 w 776"/>
                  <a:gd name="T35" fmla="*/ 333 h 2368"/>
                  <a:gd name="T36" fmla="*/ 195 w 776"/>
                  <a:gd name="T37" fmla="*/ 353 h 2368"/>
                  <a:gd name="T38" fmla="*/ 223 w 776"/>
                  <a:gd name="T39" fmla="*/ 383 h 2368"/>
                  <a:gd name="T40" fmla="*/ 209 w 776"/>
                  <a:gd name="T41" fmla="*/ 413 h 2368"/>
                  <a:gd name="T42" fmla="*/ 223 w 776"/>
                  <a:gd name="T43" fmla="*/ 453 h 2368"/>
                  <a:gd name="T44" fmla="*/ 209 w 776"/>
                  <a:gd name="T45" fmla="*/ 463 h 2368"/>
                  <a:gd name="T46" fmla="*/ 223 w 776"/>
                  <a:gd name="T47" fmla="*/ 4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E1F08"/>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4" name="Freeform 130"/>
              <p:cNvSpPr>
                <a:spLocks noChangeArrowheads="1"/>
              </p:cNvSpPr>
              <p:nvPr/>
            </p:nvSpPr>
            <p:spPr bwMode="auto">
              <a:xfrm flipH="1">
                <a:off x="4553" y="142"/>
                <a:ext cx="135" cy="493"/>
              </a:xfrm>
              <a:custGeom>
                <a:avLst/>
                <a:gdLst>
                  <a:gd name="T0" fmla="*/ 0 w 776"/>
                  <a:gd name="T1" fmla="*/ 13 h 2368"/>
                  <a:gd name="T2" fmla="*/ 42 w 776"/>
                  <a:gd name="T3" fmla="*/ 3 h 2368"/>
                  <a:gd name="T4" fmla="*/ 17 w 776"/>
                  <a:gd name="T5" fmla="*/ 33 h 2368"/>
                  <a:gd name="T6" fmla="*/ 58 w 776"/>
                  <a:gd name="T7" fmla="*/ 33 h 2368"/>
                  <a:gd name="T8" fmla="*/ 33 w 776"/>
                  <a:gd name="T9" fmla="*/ 63 h 2368"/>
                  <a:gd name="T10" fmla="*/ 67 w 776"/>
                  <a:gd name="T11" fmla="*/ 73 h 2368"/>
                  <a:gd name="T12" fmla="*/ 50 w 776"/>
                  <a:gd name="T13" fmla="*/ 93 h 2368"/>
                  <a:gd name="T14" fmla="*/ 84 w 776"/>
                  <a:gd name="T15" fmla="*/ 103 h 2368"/>
                  <a:gd name="T16" fmla="*/ 67 w 776"/>
                  <a:gd name="T17" fmla="*/ 123 h 2368"/>
                  <a:gd name="T18" fmla="*/ 92 w 776"/>
                  <a:gd name="T19" fmla="*/ 133 h 2368"/>
                  <a:gd name="T20" fmla="*/ 84 w 776"/>
                  <a:gd name="T21" fmla="*/ 153 h 2368"/>
                  <a:gd name="T22" fmla="*/ 100 w 776"/>
                  <a:gd name="T23" fmla="*/ 173 h 2368"/>
                  <a:gd name="T24" fmla="*/ 100 w 776"/>
                  <a:gd name="T25" fmla="*/ 193 h 2368"/>
                  <a:gd name="T26" fmla="*/ 117 w 776"/>
                  <a:gd name="T27" fmla="*/ 223 h 2368"/>
                  <a:gd name="T28" fmla="*/ 109 w 776"/>
                  <a:gd name="T29" fmla="*/ 253 h 2368"/>
                  <a:gd name="T30" fmla="*/ 125 w 776"/>
                  <a:gd name="T31" fmla="*/ 273 h 2368"/>
                  <a:gd name="T32" fmla="*/ 117 w 776"/>
                  <a:gd name="T33" fmla="*/ 303 h 2368"/>
                  <a:gd name="T34" fmla="*/ 125 w 776"/>
                  <a:gd name="T35" fmla="*/ 333 h 2368"/>
                  <a:gd name="T36" fmla="*/ 117 w 776"/>
                  <a:gd name="T37" fmla="*/ 353 h 2368"/>
                  <a:gd name="T38" fmla="*/ 134 w 776"/>
                  <a:gd name="T39" fmla="*/ 383 h 2368"/>
                  <a:gd name="T40" fmla="*/ 125 w 776"/>
                  <a:gd name="T41" fmla="*/ 413 h 2368"/>
                  <a:gd name="T42" fmla="*/ 134 w 776"/>
                  <a:gd name="T43" fmla="*/ 453 h 2368"/>
                  <a:gd name="T44" fmla="*/ 125 w 776"/>
                  <a:gd name="T45" fmla="*/ 463 h 2368"/>
                  <a:gd name="T46" fmla="*/ 134 w 776"/>
                  <a:gd name="T47" fmla="*/ 4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E1F08"/>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5" name="Freeform 131"/>
              <p:cNvSpPr>
                <a:spLocks noChangeArrowheads="1"/>
              </p:cNvSpPr>
              <p:nvPr/>
            </p:nvSpPr>
            <p:spPr bwMode="auto">
              <a:xfrm>
                <a:off x="5394" y="737"/>
                <a:ext cx="326" cy="518"/>
              </a:xfrm>
              <a:custGeom>
                <a:avLst/>
                <a:gdLst>
                  <a:gd name="T0" fmla="*/ 0 w 776"/>
                  <a:gd name="T1" fmla="*/ 14 h 2368"/>
                  <a:gd name="T2" fmla="*/ 101 w 776"/>
                  <a:gd name="T3" fmla="*/ 4 h 2368"/>
                  <a:gd name="T4" fmla="*/ 40 w 776"/>
                  <a:gd name="T5" fmla="*/ 35 h 2368"/>
                  <a:gd name="T6" fmla="*/ 141 w 776"/>
                  <a:gd name="T7" fmla="*/ 35 h 2368"/>
                  <a:gd name="T8" fmla="*/ 81 w 776"/>
                  <a:gd name="T9" fmla="*/ 67 h 2368"/>
                  <a:gd name="T10" fmla="*/ 161 w 776"/>
                  <a:gd name="T11" fmla="*/ 77 h 2368"/>
                  <a:gd name="T12" fmla="*/ 121 w 776"/>
                  <a:gd name="T13" fmla="*/ 98 h 2368"/>
                  <a:gd name="T14" fmla="*/ 202 w 776"/>
                  <a:gd name="T15" fmla="*/ 109 h 2368"/>
                  <a:gd name="T16" fmla="*/ 161 w 776"/>
                  <a:gd name="T17" fmla="*/ 130 h 2368"/>
                  <a:gd name="T18" fmla="*/ 222 w 776"/>
                  <a:gd name="T19" fmla="*/ 140 h 2368"/>
                  <a:gd name="T20" fmla="*/ 202 w 776"/>
                  <a:gd name="T21" fmla="*/ 161 h 2368"/>
                  <a:gd name="T22" fmla="*/ 242 w 776"/>
                  <a:gd name="T23" fmla="*/ 182 h 2368"/>
                  <a:gd name="T24" fmla="*/ 242 w 776"/>
                  <a:gd name="T25" fmla="*/ 203 h 2368"/>
                  <a:gd name="T26" fmla="*/ 282 w 776"/>
                  <a:gd name="T27" fmla="*/ 235 h 2368"/>
                  <a:gd name="T28" fmla="*/ 262 w 776"/>
                  <a:gd name="T29" fmla="*/ 266 h 2368"/>
                  <a:gd name="T30" fmla="*/ 302 w 776"/>
                  <a:gd name="T31" fmla="*/ 287 h 2368"/>
                  <a:gd name="T32" fmla="*/ 282 w 776"/>
                  <a:gd name="T33" fmla="*/ 319 h 2368"/>
                  <a:gd name="T34" fmla="*/ 302 w 776"/>
                  <a:gd name="T35" fmla="*/ 350 h 2368"/>
                  <a:gd name="T36" fmla="*/ 282 w 776"/>
                  <a:gd name="T37" fmla="*/ 371 h 2368"/>
                  <a:gd name="T38" fmla="*/ 323 w 776"/>
                  <a:gd name="T39" fmla="*/ 403 h 2368"/>
                  <a:gd name="T40" fmla="*/ 302 w 776"/>
                  <a:gd name="T41" fmla="*/ 434 h 2368"/>
                  <a:gd name="T42" fmla="*/ 323 w 776"/>
                  <a:gd name="T43" fmla="*/ 476 h 2368"/>
                  <a:gd name="T44" fmla="*/ 302 w 776"/>
                  <a:gd name="T45" fmla="*/ 487 h 2368"/>
                  <a:gd name="T46" fmla="*/ 323 w 776"/>
                  <a:gd name="T47" fmla="*/ 51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F8B17"/>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6" name="Freeform 132"/>
              <p:cNvSpPr>
                <a:spLocks noChangeArrowheads="1"/>
              </p:cNvSpPr>
              <p:nvPr/>
            </p:nvSpPr>
            <p:spPr bwMode="auto">
              <a:xfrm>
                <a:off x="5225" y="475"/>
                <a:ext cx="491" cy="346"/>
              </a:xfrm>
              <a:custGeom>
                <a:avLst/>
                <a:gdLst>
                  <a:gd name="T0" fmla="*/ 0 w 776"/>
                  <a:gd name="T1" fmla="*/ 9 h 2368"/>
                  <a:gd name="T2" fmla="*/ 152 w 776"/>
                  <a:gd name="T3" fmla="*/ 2 h 2368"/>
                  <a:gd name="T4" fmla="*/ 61 w 776"/>
                  <a:gd name="T5" fmla="*/ 23 h 2368"/>
                  <a:gd name="T6" fmla="*/ 213 w 776"/>
                  <a:gd name="T7" fmla="*/ 23 h 2368"/>
                  <a:gd name="T8" fmla="*/ 121 w 776"/>
                  <a:gd name="T9" fmla="*/ 44 h 2368"/>
                  <a:gd name="T10" fmla="*/ 243 w 776"/>
                  <a:gd name="T11" fmla="*/ 51 h 2368"/>
                  <a:gd name="T12" fmla="*/ 182 w 776"/>
                  <a:gd name="T13" fmla="*/ 65 h 2368"/>
                  <a:gd name="T14" fmla="*/ 304 w 776"/>
                  <a:gd name="T15" fmla="*/ 72 h 2368"/>
                  <a:gd name="T16" fmla="*/ 243 w 776"/>
                  <a:gd name="T17" fmla="*/ 87 h 2368"/>
                  <a:gd name="T18" fmla="*/ 334 w 776"/>
                  <a:gd name="T19" fmla="*/ 94 h 2368"/>
                  <a:gd name="T20" fmla="*/ 304 w 776"/>
                  <a:gd name="T21" fmla="*/ 108 h 2368"/>
                  <a:gd name="T22" fmla="*/ 364 w 776"/>
                  <a:gd name="T23" fmla="*/ 122 h 2368"/>
                  <a:gd name="T24" fmla="*/ 364 w 776"/>
                  <a:gd name="T25" fmla="*/ 136 h 2368"/>
                  <a:gd name="T26" fmla="*/ 425 w 776"/>
                  <a:gd name="T27" fmla="*/ 157 h 2368"/>
                  <a:gd name="T28" fmla="*/ 395 w 776"/>
                  <a:gd name="T29" fmla="*/ 178 h 2368"/>
                  <a:gd name="T30" fmla="*/ 456 w 776"/>
                  <a:gd name="T31" fmla="*/ 192 h 2368"/>
                  <a:gd name="T32" fmla="*/ 425 w 776"/>
                  <a:gd name="T33" fmla="*/ 213 h 2368"/>
                  <a:gd name="T34" fmla="*/ 456 w 776"/>
                  <a:gd name="T35" fmla="*/ 234 h 2368"/>
                  <a:gd name="T36" fmla="*/ 425 w 776"/>
                  <a:gd name="T37" fmla="*/ 248 h 2368"/>
                  <a:gd name="T38" fmla="*/ 486 w 776"/>
                  <a:gd name="T39" fmla="*/ 269 h 2368"/>
                  <a:gd name="T40" fmla="*/ 456 w 776"/>
                  <a:gd name="T41" fmla="*/ 290 h 2368"/>
                  <a:gd name="T42" fmla="*/ 486 w 776"/>
                  <a:gd name="T43" fmla="*/ 318 h 2368"/>
                  <a:gd name="T44" fmla="*/ 456 w 776"/>
                  <a:gd name="T45" fmla="*/ 325 h 2368"/>
                  <a:gd name="T46" fmla="*/ 486 w 776"/>
                  <a:gd name="T47" fmla="*/ 34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E1F08"/>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7" name="Freeform 133"/>
              <p:cNvSpPr>
                <a:spLocks noChangeArrowheads="1"/>
              </p:cNvSpPr>
              <p:nvPr/>
            </p:nvSpPr>
            <p:spPr bwMode="auto">
              <a:xfrm>
                <a:off x="5243" y="109"/>
                <a:ext cx="215" cy="464"/>
              </a:xfrm>
              <a:custGeom>
                <a:avLst/>
                <a:gdLst>
                  <a:gd name="T0" fmla="*/ 0 w 776"/>
                  <a:gd name="T1" fmla="*/ 13 h 2368"/>
                  <a:gd name="T2" fmla="*/ 66 w 776"/>
                  <a:gd name="T3" fmla="*/ 3 h 2368"/>
                  <a:gd name="T4" fmla="*/ 27 w 776"/>
                  <a:gd name="T5" fmla="*/ 31 h 2368"/>
                  <a:gd name="T6" fmla="*/ 93 w 776"/>
                  <a:gd name="T7" fmla="*/ 31 h 2368"/>
                  <a:gd name="T8" fmla="*/ 53 w 776"/>
                  <a:gd name="T9" fmla="*/ 60 h 2368"/>
                  <a:gd name="T10" fmla="*/ 106 w 776"/>
                  <a:gd name="T11" fmla="*/ 69 h 2368"/>
                  <a:gd name="T12" fmla="*/ 80 w 776"/>
                  <a:gd name="T13" fmla="*/ 88 h 2368"/>
                  <a:gd name="T14" fmla="*/ 133 w 776"/>
                  <a:gd name="T15" fmla="*/ 97 h 2368"/>
                  <a:gd name="T16" fmla="*/ 106 w 776"/>
                  <a:gd name="T17" fmla="*/ 116 h 2368"/>
                  <a:gd name="T18" fmla="*/ 146 w 776"/>
                  <a:gd name="T19" fmla="*/ 125 h 2368"/>
                  <a:gd name="T20" fmla="*/ 133 w 776"/>
                  <a:gd name="T21" fmla="*/ 144 h 2368"/>
                  <a:gd name="T22" fmla="*/ 160 w 776"/>
                  <a:gd name="T23" fmla="*/ 163 h 2368"/>
                  <a:gd name="T24" fmla="*/ 160 w 776"/>
                  <a:gd name="T25" fmla="*/ 182 h 2368"/>
                  <a:gd name="T26" fmla="*/ 186 w 776"/>
                  <a:gd name="T27" fmla="*/ 210 h 2368"/>
                  <a:gd name="T28" fmla="*/ 173 w 776"/>
                  <a:gd name="T29" fmla="*/ 238 h 2368"/>
                  <a:gd name="T30" fmla="*/ 199 w 776"/>
                  <a:gd name="T31" fmla="*/ 257 h 2368"/>
                  <a:gd name="T32" fmla="*/ 186 w 776"/>
                  <a:gd name="T33" fmla="*/ 285 h 2368"/>
                  <a:gd name="T34" fmla="*/ 199 w 776"/>
                  <a:gd name="T35" fmla="*/ 314 h 2368"/>
                  <a:gd name="T36" fmla="*/ 186 w 776"/>
                  <a:gd name="T37" fmla="*/ 332 h 2368"/>
                  <a:gd name="T38" fmla="*/ 213 w 776"/>
                  <a:gd name="T39" fmla="*/ 361 h 2368"/>
                  <a:gd name="T40" fmla="*/ 199 w 776"/>
                  <a:gd name="T41" fmla="*/ 389 h 2368"/>
                  <a:gd name="T42" fmla="*/ 213 w 776"/>
                  <a:gd name="T43" fmla="*/ 426 h 2368"/>
                  <a:gd name="T44" fmla="*/ 199 w 776"/>
                  <a:gd name="T45" fmla="*/ 436 h 2368"/>
                  <a:gd name="T46" fmla="*/ 213 w 776"/>
                  <a:gd name="T47" fmla="*/ 46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E1F08"/>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8" name="Freeform 134"/>
              <p:cNvSpPr>
                <a:spLocks noChangeArrowheads="1"/>
              </p:cNvSpPr>
              <p:nvPr/>
            </p:nvSpPr>
            <p:spPr bwMode="auto">
              <a:xfrm rot="-1380000">
                <a:off x="5031" y="494"/>
                <a:ext cx="144" cy="271"/>
              </a:xfrm>
              <a:custGeom>
                <a:avLst/>
                <a:gdLst>
                  <a:gd name="T0" fmla="*/ 0 w 776"/>
                  <a:gd name="T1" fmla="*/ 7 h 2368"/>
                  <a:gd name="T2" fmla="*/ 45 w 776"/>
                  <a:gd name="T3" fmla="*/ 2 h 2368"/>
                  <a:gd name="T4" fmla="*/ 18 w 776"/>
                  <a:gd name="T5" fmla="*/ 18 h 2368"/>
                  <a:gd name="T6" fmla="*/ 62 w 776"/>
                  <a:gd name="T7" fmla="*/ 18 h 2368"/>
                  <a:gd name="T8" fmla="*/ 36 w 776"/>
                  <a:gd name="T9" fmla="*/ 35 h 2368"/>
                  <a:gd name="T10" fmla="*/ 71 w 776"/>
                  <a:gd name="T11" fmla="*/ 40 h 2368"/>
                  <a:gd name="T12" fmla="*/ 53 w 776"/>
                  <a:gd name="T13" fmla="*/ 51 h 2368"/>
                  <a:gd name="T14" fmla="*/ 89 w 776"/>
                  <a:gd name="T15" fmla="*/ 57 h 2368"/>
                  <a:gd name="T16" fmla="*/ 71 w 776"/>
                  <a:gd name="T17" fmla="*/ 68 h 2368"/>
                  <a:gd name="T18" fmla="*/ 98 w 776"/>
                  <a:gd name="T19" fmla="*/ 73 h 2368"/>
                  <a:gd name="T20" fmla="*/ 89 w 776"/>
                  <a:gd name="T21" fmla="*/ 84 h 2368"/>
                  <a:gd name="T22" fmla="*/ 107 w 776"/>
                  <a:gd name="T23" fmla="*/ 95 h 2368"/>
                  <a:gd name="T24" fmla="*/ 107 w 776"/>
                  <a:gd name="T25" fmla="*/ 106 h 2368"/>
                  <a:gd name="T26" fmla="*/ 125 w 776"/>
                  <a:gd name="T27" fmla="*/ 123 h 2368"/>
                  <a:gd name="T28" fmla="*/ 116 w 776"/>
                  <a:gd name="T29" fmla="*/ 139 h 2368"/>
                  <a:gd name="T30" fmla="*/ 134 w 776"/>
                  <a:gd name="T31" fmla="*/ 150 h 2368"/>
                  <a:gd name="T32" fmla="*/ 125 w 776"/>
                  <a:gd name="T33" fmla="*/ 167 h 2368"/>
                  <a:gd name="T34" fmla="*/ 134 w 776"/>
                  <a:gd name="T35" fmla="*/ 183 h 2368"/>
                  <a:gd name="T36" fmla="*/ 125 w 776"/>
                  <a:gd name="T37" fmla="*/ 194 h 2368"/>
                  <a:gd name="T38" fmla="*/ 143 w 776"/>
                  <a:gd name="T39" fmla="*/ 211 h 2368"/>
                  <a:gd name="T40" fmla="*/ 134 w 776"/>
                  <a:gd name="T41" fmla="*/ 227 h 2368"/>
                  <a:gd name="T42" fmla="*/ 143 w 776"/>
                  <a:gd name="T43" fmla="*/ 249 h 2368"/>
                  <a:gd name="T44" fmla="*/ 134 w 776"/>
                  <a:gd name="T45" fmla="*/ 255 h 2368"/>
                  <a:gd name="T46" fmla="*/ 143 w 776"/>
                  <a:gd name="T47" fmla="*/ 27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FE103"/>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sp>
            <p:nvSpPr>
              <p:cNvPr id="1159" name="Freeform 135"/>
              <p:cNvSpPr>
                <a:spLocks noChangeArrowheads="1"/>
              </p:cNvSpPr>
              <p:nvPr/>
            </p:nvSpPr>
            <p:spPr bwMode="auto">
              <a:xfrm rot="1380000" flipH="1">
                <a:off x="4521" y="487"/>
                <a:ext cx="143" cy="271"/>
              </a:xfrm>
              <a:custGeom>
                <a:avLst/>
                <a:gdLst>
                  <a:gd name="T0" fmla="*/ 0 w 776"/>
                  <a:gd name="T1" fmla="*/ 7 h 2368"/>
                  <a:gd name="T2" fmla="*/ 44 w 776"/>
                  <a:gd name="T3" fmla="*/ 2 h 2368"/>
                  <a:gd name="T4" fmla="*/ 18 w 776"/>
                  <a:gd name="T5" fmla="*/ 18 h 2368"/>
                  <a:gd name="T6" fmla="*/ 62 w 776"/>
                  <a:gd name="T7" fmla="*/ 18 h 2368"/>
                  <a:gd name="T8" fmla="*/ 35 w 776"/>
                  <a:gd name="T9" fmla="*/ 35 h 2368"/>
                  <a:gd name="T10" fmla="*/ 71 w 776"/>
                  <a:gd name="T11" fmla="*/ 40 h 2368"/>
                  <a:gd name="T12" fmla="*/ 53 w 776"/>
                  <a:gd name="T13" fmla="*/ 51 h 2368"/>
                  <a:gd name="T14" fmla="*/ 88 w 776"/>
                  <a:gd name="T15" fmla="*/ 57 h 2368"/>
                  <a:gd name="T16" fmla="*/ 71 w 776"/>
                  <a:gd name="T17" fmla="*/ 68 h 2368"/>
                  <a:gd name="T18" fmla="*/ 97 w 776"/>
                  <a:gd name="T19" fmla="*/ 73 h 2368"/>
                  <a:gd name="T20" fmla="*/ 88 w 776"/>
                  <a:gd name="T21" fmla="*/ 84 h 2368"/>
                  <a:gd name="T22" fmla="*/ 106 w 776"/>
                  <a:gd name="T23" fmla="*/ 95 h 2368"/>
                  <a:gd name="T24" fmla="*/ 106 w 776"/>
                  <a:gd name="T25" fmla="*/ 106 h 2368"/>
                  <a:gd name="T26" fmla="*/ 124 w 776"/>
                  <a:gd name="T27" fmla="*/ 123 h 2368"/>
                  <a:gd name="T28" fmla="*/ 115 w 776"/>
                  <a:gd name="T29" fmla="*/ 139 h 2368"/>
                  <a:gd name="T30" fmla="*/ 133 w 776"/>
                  <a:gd name="T31" fmla="*/ 150 h 2368"/>
                  <a:gd name="T32" fmla="*/ 124 w 776"/>
                  <a:gd name="T33" fmla="*/ 167 h 2368"/>
                  <a:gd name="T34" fmla="*/ 133 w 776"/>
                  <a:gd name="T35" fmla="*/ 183 h 2368"/>
                  <a:gd name="T36" fmla="*/ 124 w 776"/>
                  <a:gd name="T37" fmla="*/ 194 h 2368"/>
                  <a:gd name="T38" fmla="*/ 142 w 776"/>
                  <a:gd name="T39" fmla="*/ 211 h 2368"/>
                  <a:gd name="T40" fmla="*/ 133 w 776"/>
                  <a:gd name="T41" fmla="*/ 227 h 2368"/>
                  <a:gd name="T42" fmla="*/ 142 w 776"/>
                  <a:gd name="T43" fmla="*/ 249 h 2368"/>
                  <a:gd name="T44" fmla="*/ 133 w 776"/>
                  <a:gd name="T45" fmla="*/ 255 h 2368"/>
                  <a:gd name="T46" fmla="*/ 142 w 776"/>
                  <a:gd name="T47" fmla="*/ 27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360">
                <a:solidFill>
                  <a:srgbClr val="FFE103"/>
                </a:solidFill>
                <a:round/>
                <a:headEnd/>
                <a:tailEnd/>
              </a:ln>
              <a:effectLst/>
            </p:spPr>
            <p:txBody>
              <a:bodyPr wrap="none" anchor="ctr"/>
              <a:lstStyle/>
              <a:p>
                <a:pPr defTabSz="457200" eaLnBrk="0" fontAlgn="base" hangingPunct="0">
                  <a:lnSpc>
                    <a:spcPct val="93000"/>
                  </a:lnSpc>
                  <a:spcBef>
                    <a:spcPct val="0"/>
                  </a:spcBef>
                  <a:spcAft>
                    <a:spcPct val="0"/>
                  </a:spcAft>
                  <a:buClr>
                    <a:srgbClr val="FFCC00"/>
                  </a:buClr>
                  <a:buSzPct val="100000"/>
                  <a:buFont typeface="Arial" pitchFamily="34" charset="0"/>
                  <a:buNone/>
                  <a:defRPr/>
                </a:pPr>
                <a:endParaRPr lang="en-US" sz="4000">
                  <a:solidFill>
                    <a:srgbClr val="FFFFFF"/>
                  </a:solidFill>
                  <a:latin typeface="Times New Roman" pitchFamily="18" charset="0"/>
                  <a:ea typeface="MS PGothic" pitchFamily="34" charset="-128"/>
                </a:endParaRPr>
              </a:p>
            </p:txBody>
          </p:sp>
        </p:grpSp>
      </p:grpSp>
      <p:sp>
        <p:nvSpPr>
          <p:cNvPr id="9219" name="Rectangle 136"/>
          <p:cNvSpPr>
            <a:spLocks noGrp="1" noChangeArrowheads="1"/>
          </p:cNvSpPr>
          <p:nvPr>
            <p:ph type="title"/>
          </p:nvPr>
        </p:nvSpPr>
        <p:spPr bwMode="auto">
          <a:xfrm>
            <a:off x="685800" y="301625"/>
            <a:ext cx="7770813" cy="146050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Master title style</a:t>
            </a:r>
          </a:p>
        </p:txBody>
      </p:sp>
      <p:sp>
        <p:nvSpPr>
          <p:cNvPr id="9220" name="Rectangle 137"/>
          <p:cNvSpPr>
            <a:spLocks noGrp="1" noChangeArrowheads="1"/>
          </p:cNvSpPr>
          <p:nvPr>
            <p:ph type="body" idx="1"/>
          </p:nvPr>
        </p:nvSpPr>
        <p:spPr bwMode="auto">
          <a:xfrm>
            <a:off x="685800" y="1981200"/>
            <a:ext cx="7770813" cy="423386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62" name="Rectangle 138"/>
          <p:cNvSpPr>
            <a:spLocks noGrp="1" noChangeArrowheads="1"/>
          </p:cNvSpPr>
          <p:nvPr>
            <p:ph type="dt"/>
          </p:nvPr>
        </p:nvSpPr>
        <p:spPr bwMode="auto">
          <a:xfrm>
            <a:off x="685800" y="6248400"/>
            <a:ext cx="1903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lnSpc>
                <a:spcPct val="100000"/>
              </a:lnSpc>
              <a:buFont typeface="Arial Black"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smtClean="0">
                <a:solidFill>
                  <a:srgbClr val="000000"/>
                </a:solidFill>
                <a:latin typeface="Arial Black" pitchFamily="34" charset="0"/>
              </a:defRPr>
            </a:lvl1pPr>
          </a:lstStyle>
          <a:p>
            <a:pPr defTabSz="457200" fontAlgn="base">
              <a:spcBef>
                <a:spcPct val="0"/>
              </a:spcBef>
              <a:spcAft>
                <a:spcPct val="0"/>
              </a:spcAft>
              <a:buClr>
                <a:srgbClr val="FFCC00"/>
              </a:buClr>
              <a:buSzPct val="100000"/>
              <a:defRPr/>
            </a:pPr>
            <a:endParaRPr lang="en-US">
              <a:ea typeface="MS PGothic" pitchFamily="34" charset="-128"/>
            </a:endParaRPr>
          </a:p>
        </p:txBody>
      </p:sp>
      <p:sp>
        <p:nvSpPr>
          <p:cNvPr id="1163" name="Rectangle 139"/>
          <p:cNvSpPr>
            <a:spLocks noGrp="1" noChangeArrowheads="1"/>
          </p:cNvSpPr>
          <p:nvPr>
            <p:ph type="ftr"/>
          </p:nvPr>
        </p:nvSpPr>
        <p:spPr bwMode="auto">
          <a:xfrm>
            <a:off x="3124200" y="6248400"/>
            <a:ext cx="28940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ctr" eaLnBrk="1" hangingPunct="1">
              <a:lnSpc>
                <a:spcPct val="100000"/>
              </a:lnSpc>
              <a:buFont typeface="Arial Black"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smtClean="0">
                <a:solidFill>
                  <a:srgbClr val="000000"/>
                </a:solidFill>
                <a:latin typeface="Arial Black" pitchFamily="34" charset="0"/>
              </a:defRPr>
            </a:lvl1pPr>
          </a:lstStyle>
          <a:p>
            <a:pPr defTabSz="457200" fontAlgn="base">
              <a:spcBef>
                <a:spcPct val="0"/>
              </a:spcBef>
              <a:spcAft>
                <a:spcPct val="0"/>
              </a:spcAft>
              <a:buClr>
                <a:srgbClr val="FFCC00"/>
              </a:buClr>
              <a:buSzPct val="100000"/>
              <a:defRPr/>
            </a:pPr>
            <a:endParaRPr lang="en-US">
              <a:ea typeface="MS PGothic" pitchFamily="34" charset="-128"/>
            </a:endParaRPr>
          </a:p>
        </p:txBody>
      </p:sp>
      <p:sp>
        <p:nvSpPr>
          <p:cNvPr id="1164" name="Rectangle 140"/>
          <p:cNvSpPr>
            <a:spLocks noGrp="1" noChangeArrowheads="1"/>
          </p:cNvSpPr>
          <p:nvPr>
            <p:ph type="sldNum"/>
          </p:nvPr>
        </p:nvSpPr>
        <p:spPr bwMode="auto">
          <a:xfrm>
            <a:off x="6553200" y="6248400"/>
            <a:ext cx="1903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eaLnBrk="1" hangingPunct="1">
              <a:lnSpc>
                <a:spcPct val="100000"/>
              </a:lnSpc>
              <a:buFont typeface="Arial Black"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smtClean="0">
                <a:solidFill>
                  <a:srgbClr val="000000"/>
                </a:solidFill>
                <a:latin typeface="Arial Black" pitchFamily="34" charset="0"/>
              </a:defRPr>
            </a:lvl1pPr>
          </a:lstStyle>
          <a:p>
            <a:pPr defTabSz="457200" fontAlgn="base">
              <a:spcBef>
                <a:spcPct val="0"/>
              </a:spcBef>
              <a:spcAft>
                <a:spcPct val="0"/>
              </a:spcAft>
              <a:buClr>
                <a:srgbClr val="FFCC00"/>
              </a:buClr>
              <a:buSzPct val="100000"/>
              <a:defRPr/>
            </a:pPr>
            <a:fld id="{B71CB960-BECB-407D-A013-EFB89A2B1DF0}" type="slidenum">
              <a:rPr lang="en-GB">
                <a:ea typeface="MS PGothic" pitchFamily="34" charset="-128"/>
              </a:rPr>
              <a:pPr defTabSz="457200" fontAlgn="base">
                <a:spcBef>
                  <a:spcPct val="0"/>
                </a:spcBef>
                <a:spcAft>
                  <a:spcPct val="0"/>
                </a:spcAft>
                <a:buClr>
                  <a:srgbClr val="FFCC00"/>
                </a:buClr>
                <a:buSzPct val="100000"/>
                <a:defRPr/>
              </a:pPr>
              <a:t>‹#›</a:t>
            </a:fld>
            <a:endParaRPr lang="en-GB">
              <a:ea typeface="MS PGothic" pitchFamily="34" charset="-128"/>
            </a:endParaRPr>
          </a:p>
        </p:txBody>
      </p:sp>
    </p:spTree>
    <p:extLst>
      <p:ext uri="{BB962C8B-B14F-4D97-AF65-F5344CB8AC3E}">
        <p14:creationId xmlns:p14="http://schemas.microsoft.com/office/powerpoint/2010/main" val="3199277742"/>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xStyles>
    <p:titleStyle>
      <a:lvl1pPr algn="l" defTabSz="457200" rtl="0" eaLnBrk="0" fontAlgn="base" hangingPunct="0">
        <a:lnSpc>
          <a:spcPct val="118000"/>
        </a:lnSpc>
        <a:spcBef>
          <a:spcPct val="0"/>
        </a:spcBef>
        <a:spcAft>
          <a:spcPct val="0"/>
        </a:spcAft>
        <a:buClr>
          <a:srgbClr val="FFFFFF"/>
        </a:buClr>
        <a:buSzPct val="100000"/>
        <a:buFont typeface="Arial Black" pitchFamily="34" charset="0"/>
        <a:defRPr sz="4400">
          <a:solidFill>
            <a:srgbClr val="FFFFFF"/>
          </a:solidFill>
          <a:latin typeface="+mj-lt"/>
          <a:ea typeface="+mj-ea"/>
          <a:cs typeface="+mj-cs"/>
        </a:defRPr>
      </a:lvl1pPr>
      <a:lvl2pPr algn="l" defTabSz="457200" rtl="0" eaLnBrk="0" fontAlgn="base" hangingPunct="0">
        <a:lnSpc>
          <a:spcPct val="118000"/>
        </a:lnSpc>
        <a:spcBef>
          <a:spcPct val="0"/>
        </a:spcBef>
        <a:spcAft>
          <a:spcPct val="0"/>
        </a:spcAft>
        <a:buClr>
          <a:srgbClr val="FFFFFF"/>
        </a:buClr>
        <a:buSzPct val="100000"/>
        <a:buFont typeface="Arial Black" pitchFamily="34" charset="0"/>
        <a:defRPr sz="4400">
          <a:solidFill>
            <a:srgbClr val="FFFFFF"/>
          </a:solidFill>
          <a:latin typeface="Arial Black" charset="0"/>
          <a:ea typeface="MS Gothic" charset="0"/>
          <a:cs typeface="MS Gothic" charset="0"/>
        </a:defRPr>
      </a:lvl2pPr>
      <a:lvl3pPr algn="l" defTabSz="457200" rtl="0" eaLnBrk="0" fontAlgn="base" hangingPunct="0">
        <a:lnSpc>
          <a:spcPct val="118000"/>
        </a:lnSpc>
        <a:spcBef>
          <a:spcPct val="0"/>
        </a:spcBef>
        <a:spcAft>
          <a:spcPct val="0"/>
        </a:spcAft>
        <a:buClr>
          <a:srgbClr val="FFFFFF"/>
        </a:buClr>
        <a:buSzPct val="100000"/>
        <a:buFont typeface="Arial Black" pitchFamily="34" charset="0"/>
        <a:defRPr sz="4400">
          <a:solidFill>
            <a:srgbClr val="FFFFFF"/>
          </a:solidFill>
          <a:latin typeface="Arial Black" charset="0"/>
          <a:ea typeface="MS Gothic" charset="0"/>
          <a:cs typeface="MS Gothic" charset="0"/>
        </a:defRPr>
      </a:lvl3pPr>
      <a:lvl4pPr algn="l" defTabSz="457200" rtl="0" eaLnBrk="0" fontAlgn="base" hangingPunct="0">
        <a:lnSpc>
          <a:spcPct val="118000"/>
        </a:lnSpc>
        <a:spcBef>
          <a:spcPct val="0"/>
        </a:spcBef>
        <a:spcAft>
          <a:spcPct val="0"/>
        </a:spcAft>
        <a:buClr>
          <a:srgbClr val="FFFFFF"/>
        </a:buClr>
        <a:buSzPct val="100000"/>
        <a:buFont typeface="Arial Black" pitchFamily="34" charset="0"/>
        <a:defRPr sz="4400">
          <a:solidFill>
            <a:srgbClr val="FFFFFF"/>
          </a:solidFill>
          <a:latin typeface="Arial Black" charset="0"/>
          <a:ea typeface="MS Gothic" charset="0"/>
          <a:cs typeface="MS Gothic" charset="0"/>
        </a:defRPr>
      </a:lvl4pPr>
      <a:lvl5pPr algn="l" defTabSz="457200" rtl="0" eaLnBrk="0" fontAlgn="base" hangingPunct="0">
        <a:lnSpc>
          <a:spcPct val="118000"/>
        </a:lnSpc>
        <a:spcBef>
          <a:spcPct val="0"/>
        </a:spcBef>
        <a:spcAft>
          <a:spcPct val="0"/>
        </a:spcAft>
        <a:buClr>
          <a:srgbClr val="FFFFFF"/>
        </a:buClr>
        <a:buSzPct val="100000"/>
        <a:buFont typeface="Arial Black" pitchFamily="34" charset="0"/>
        <a:defRPr sz="4400">
          <a:solidFill>
            <a:srgbClr val="FFFFFF"/>
          </a:solidFill>
          <a:latin typeface="Arial Black" charset="0"/>
          <a:ea typeface="MS Gothic" charset="0"/>
          <a:cs typeface="MS Gothic" charset="0"/>
        </a:defRPr>
      </a:lvl5pPr>
      <a:lvl6pPr marL="457200" algn="l" defTabSz="457200" rtl="0" fontAlgn="base">
        <a:lnSpc>
          <a:spcPct val="118000"/>
        </a:lnSpc>
        <a:spcBef>
          <a:spcPct val="0"/>
        </a:spcBef>
        <a:spcAft>
          <a:spcPct val="0"/>
        </a:spcAft>
        <a:buClr>
          <a:srgbClr val="FFFFFF"/>
        </a:buClr>
        <a:buSzPct val="100000"/>
        <a:buFont typeface="Arial Black" charset="0"/>
        <a:defRPr sz="4400">
          <a:solidFill>
            <a:srgbClr val="FFFFFF"/>
          </a:solidFill>
          <a:latin typeface="Arial Black" charset="0"/>
          <a:ea typeface="MS Gothic" charset="0"/>
          <a:cs typeface="MS Gothic" charset="0"/>
        </a:defRPr>
      </a:lvl6pPr>
      <a:lvl7pPr marL="914400" algn="l" defTabSz="457200" rtl="0" fontAlgn="base">
        <a:lnSpc>
          <a:spcPct val="118000"/>
        </a:lnSpc>
        <a:spcBef>
          <a:spcPct val="0"/>
        </a:spcBef>
        <a:spcAft>
          <a:spcPct val="0"/>
        </a:spcAft>
        <a:buClr>
          <a:srgbClr val="FFFFFF"/>
        </a:buClr>
        <a:buSzPct val="100000"/>
        <a:buFont typeface="Arial Black" charset="0"/>
        <a:defRPr sz="4400">
          <a:solidFill>
            <a:srgbClr val="FFFFFF"/>
          </a:solidFill>
          <a:latin typeface="Arial Black" charset="0"/>
          <a:ea typeface="MS Gothic" charset="0"/>
          <a:cs typeface="MS Gothic" charset="0"/>
        </a:defRPr>
      </a:lvl7pPr>
      <a:lvl8pPr marL="1371600" algn="l" defTabSz="457200" rtl="0" fontAlgn="base">
        <a:lnSpc>
          <a:spcPct val="118000"/>
        </a:lnSpc>
        <a:spcBef>
          <a:spcPct val="0"/>
        </a:spcBef>
        <a:spcAft>
          <a:spcPct val="0"/>
        </a:spcAft>
        <a:buClr>
          <a:srgbClr val="FFFFFF"/>
        </a:buClr>
        <a:buSzPct val="100000"/>
        <a:buFont typeface="Arial Black" charset="0"/>
        <a:defRPr sz="4400">
          <a:solidFill>
            <a:srgbClr val="FFFFFF"/>
          </a:solidFill>
          <a:latin typeface="Arial Black" charset="0"/>
          <a:ea typeface="MS Gothic" charset="0"/>
          <a:cs typeface="MS Gothic" charset="0"/>
        </a:defRPr>
      </a:lvl8pPr>
      <a:lvl9pPr marL="1828800" algn="l" defTabSz="457200" rtl="0" fontAlgn="base">
        <a:lnSpc>
          <a:spcPct val="118000"/>
        </a:lnSpc>
        <a:spcBef>
          <a:spcPct val="0"/>
        </a:spcBef>
        <a:spcAft>
          <a:spcPct val="0"/>
        </a:spcAft>
        <a:buClr>
          <a:srgbClr val="FFFFFF"/>
        </a:buClr>
        <a:buSzPct val="100000"/>
        <a:buFont typeface="Arial Black" charset="0"/>
        <a:defRPr sz="4400">
          <a:solidFill>
            <a:srgbClr val="FFFFFF"/>
          </a:solidFill>
          <a:latin typeface="Arial Black" charset="0"/>
          <a:ea typeface="MS Gothic" charset="0"/>
          <a:cs typeface="MS Gothic" charset="0"/>
        </a:defRPr>
      </a:lvl9pPr>
    </p:titleStyle>
    <p:bodyStyle>
      <a:lvl1pPr marL="341313" indent="-341313" algn="l" defTabSz="457200" rtl="0" eaLnBrk="0" fontAlgn="base" hangingPunct="0">
        <a:lnSpc>
          <a:spcPct val="118000"/>
        </a:lnSpc>
        <a:spcBef>
          <a:spcPts val="800"/>
        </a:spcBef>
        <a:spcAft>
          <a:spcPct val="0"/>
        </a:spcAft>
        <a:buClr>
          <a:srgbClr val="FF3399"/>
        </a:buClr>
        <a:buSzPct val="100000"/>
        <a:buFont typeface="Arial Black" pitchFamily="34" charset="0"/>
        <a:buChar char="•"/>
        <a:defRPr sz="3200">
          <a:solidFill>
            <a:srgbClr val="FFCC00"/>
          </a:solidFill>
          <a:latin typeface="+mn-lt"/>
          <a:ea typeface="+mn-ea"/>
          <a:cs typeface="+mn-cs"/>
        </a:defRPr>
      </a:lvl1pPr>
      <a:lvl2pPr marL="741363" indent="-284163" algn="l" defTabSz="457200" rtl="0" eaLnBrk="0" fontAlgn="base" hangingPunct="0">
        <a:lnSpc>
          <a:spcPct val="118000"/>
        </a:lnSpc>
        <a:spcBef>
          <a:spcPts val="700"/>
        </a:spcBef>
        <a:spcAft>
          <a:spcPct val="0"/>
        </a:spcAft>
        <a:buClr>
          <a:srgbClr val="FE1F08"/>
        </a:buClr>
        <a:buSzPct val="100000"/>
        <a:buFont typeface="Arial Black" pitchFamily="34" charset="0"/>
        <a:buChar char="•"/>
        <a:defRPr sz="2800">
          <a:solidFill>
            <a:srgbClr val="FFCC00"/>
          </a:solidFill>
          <a:latin typeface="+mn-lt"/>
          <a:ea typeface="+mn-ea"/>
          <a:cs typeface="+mn-cs"/>
        </a:defRPr>
      </a:lvl2pPr>
      <a:lvl3pPr marL="1143000" indent="-228600" algn="l" defTabSz="457200" rtl="0" eaLnBrk="0" fontAlgn="base" hangingPunct="0">
        <a:lnSpc>
          <a:spcPct val="118000"/>
        </a:lnSpc>
        <a:spcBef>
          <a:spcPts val="600"/>
        </a:spcBef>
        <a:spcAft>
          <a:spcPct val="0"/>
        </a:spcAft>
        <a:buClr>
          <a:srgbClr val="FFCC00"/>
        </a:buClr>
        <a:buSzPct val="100000"/>
        <a:buFont typeface="Arial Black" pitchFamily="34" charset="0"/>
        <a:buChar char="•"/>
        <a:defRPr sz="2400">
          <a:solidFill>
            <a:srgbClr val="FFCC00"/>
          </a:solidFill>
          <a:latin typeface="+mn-lt"/>
          <a:ea typeface="+mn-ea"/>
          <a:cs typeface="+mn-cs"/>
        </a:defRPr>
      </a:lvl3pPr>
      <a:lvl4pPr marL="1600200" indent="-228600" algn="l" defTabSz="457200" rtl="0" eaLnBrk="0" fontAlgn="base" hangingPunct="0">
        <a:lnSpc>
          <a:spcPct val="118000"/>
        </a:lnSpc>
        <a:spcBef>
          <a:spcPts val="500"/>
        </a:spcBef>
        <a:spcAft>
          <a:spcPct val="0"/>
        </a:spcAft>
        <a:buClr>
          <a:srgbClr val="FFCC00"/>
        </a:buClr>
        <a:buSzPct val="100000"/>
        <a:buFont typeface="Times New Roman" pitchFamily="18" charset="0"/>
        <a:buChar char="−"/>
        <a:defRPr sz="2000">
          <a:solidFill>
            <a:srgbClr val="FFCC00"/>
          </a:solidFill>
          <a:latin typeface="+mn-lt"/>
          <a:ea typeface="+mn-ea"/>
          <a:cs typeface="+mn-cs"/>
        </a:defRPr>
      </a:lvl4pPr>
      <a:lvl5pPr marL="2057400" indent="-228600" algn="l" defTabSz="457200" rtl="0" eaLnBrk="0" fontAlgn="base" hangingPunct="0">
        <a:lnSpc>
          <a:spcPct val="118000"/>
        </a:lnSpc>
        <a:spcBef>
          <a:spcPts val="500"/>
        </a:spcBef>
        <a:spcAft>
          <a:spcPct val="0"/>
        </a:spcAft>
        <a:buClr>
          <a:srgbClr val="FFCC00"/>
        </a:buClr>
        <a:buSzPct val="100000"/>
        <a:buFont typeface="Times New Roman" pitchFamily="18" charset="0"/>
        <a:buChar char="–"/>
        <a:defRPr sz="2000">
          <a:solidFill>
            <a:srgbClr val="FFCC00"/>
          </a:solidFill>
          <a:latin typeface="+mn-lt"/>
          <a:ea typeface="+mn-ea"/>
          <a:cs typeface="+mn-cs"/>
        </a:defRPr>
      </a:lvl5pPr>
      <a:lvl6pPr marL="2514600" indent="-228600" algn="l" defTabSz="457200" rtl="0" fontAlgn="base">
        <a:lnSpc>
          <a:spcPct val="118000"/>
        </a:lnSpc>
        <a:spcBef>
          <a:spcPts val="500"/>
        </a:spcBef>
        <a:spcAft>
          <a:spcPct val="0"/>
        </a:spcAft>
        <a:buClr>
          <a:srgbClr val="FFCC00"/>
        </a:buClr>
        <a:buSzPct val="100000"/>
        <a:buFont typeface="Times New Roman" charset="0"/>
        <a:buChar char="–"/>
        <a:defRPr sz="2000">
          <a:solidFill>
            <a:srgbClr val="FFCC00"/>
          </a:solidFill>
          <a:latin typeface="+mn-lt"/>
          <a:ea typeface="+mn-ea"/>
          <a:cs typeface="+mn-cs"/>
        </a:defRPr>
      </a:lvl6pPr>
      <a:lvl7pPr marL="2971800" indent="-228600" algn="l" defTabSz="457200" rtl="0" fontAlgn="base">
        <a:lnSpc>
          <a:spcPct val="118000"/>
        </a:lnSpc>
        <a:spcBef>
          <a:spcPts val="500"/>
        </a:spcBef>
        <a:spcAft>
          <a:spcPct val="0"/>
        </a:spcAft>
        <a:buClr>
          <a:srgbClr val="FFCC00"/>
        </a:buClr>
        <a:buSzPct val="100000"/>
        <a:buFont typeface="Times New Roman" charset="0"/>
        <a:buChar char="–"/>
        <a:defRPr sz="2000">
          <a:solidFill>
            <a:srgbClr val="FFCC00"/>
          </a:solidFill>
          <a:latin typeface="+mn-lt"/>
          <a:ea typeface="+mn-ea"/>
          <a:cs typeface="+mn-cs"/>
        </a:defRPr>
      </a:lvl7pPr>
      <a:lvl8pPr marL="3429000" indent="-228600" algn="l" defTabSz="457200" rtl="0" fontAlgn="base">
        <a:lnSpc>
          <a:spcPct val="118000"/>
        </a:lnSpc>
        <a:spcBef>
          <a:spcPts val="500"/>
        </a:spcBef>
        <a:spcAft>
          <a:spcPct val="0"/>
        </a:spcAft>
        <a:buClr>
          <a:srgbClr val="FFCC00"/>
        </a:buClr>
        <a:buSzPct val="100000"/>
        <a:buFont typeface="Times New Roman" charset="0"/>
        <a:buChar char="–"/>
        <a:defRPr sz="2000">
          <a:solidFill>
            <a:srgbClr val="FFCC00"/>
          </a:solidFill>
          <a:latin typeface="+mn-lt"/>
          <a:ea typeface="+mn-ea"/>
          <a:cs typeface="+mn-cs"/>
        </a:defRPr>
      </a:lvl8pPr>
      <a:lvl9pPr marL="3886200" indent="-228600" algn="l" defTabSz="457200" rtl="0" fontAlgn="base">
        <a:lnSpc>
          <a:spcPct val="118000"/>
        </a:lnSpc>
        <a:spcBef>
          <a:spcPts val="500"/>
        </a:spcBef>
        <a:spcAft>
          <a:spcPct val="0"/>
        </a:spcAft>
        <a:buClr>
          <a:srgbClr val="FFCC00"/>
        </a:buClr>
        <a:buSzPct val="100000"/>
        <a:buFont typeface="Times New Roman" charset="0"/>
        <a:buChar char="–"/>
        <a:defRPr sz="2000">
          <a:solidFill>
            <a:srgbClr val="FFCC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6E127A0-E7FA-F741-83F5-723D4EE54A6D}"/>
              </a:ext>
            </a:extLst>
          </p:cNvPr>
          <p:cNvGrpSpPr>
            <a:grpSpLocks/>
          </p:cNvGrpSpPr>
          <p:nvPr/>
        </p:nvGrpSpPr>
        <p:grpSpPr bwMode="auto">
          <a:xfrm>
            <a:off x="3800475" y="1789113"/>
            <a:ext cx="5340350" cy="5056187"/>
            <a:chOff x="2394" y="1127"/>
            <a:chExt cx="3364" cy="3185"/>
          </a:xfrm>
        </p:grpSpPr>
        <p:sp>
          <p:nvSpPr>
            <p:cNvPr id="9219" name="Rectangle 3">
              <a:extLst>
                <a:ext uri="{FF2B5EF4-FFF2-40B4-BE49-F238E27FC236}">
                  <a16:creationId xmlns:a16="http://schemas.microsoft.com/office/drawing/2014/main" id="{1F655C49-C4EF-5449-959F-E75C0D0237FC}"/>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0" name="Oval 4">
              <a:extLst>
                <a:ext uri="{FF2B5EF4-FFF2-40B4-BE49-F238E27FC236}">
                  <a16:creationId xmlns:a16="http://schemas.microsoft.com/office/drawing/2014/main" id="{29506909-BAB4-F243-8A71-143346D4BEFE}"/>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1" name="Rectangle 5">
              <a:extLst>
                <a:ext uri="{FF2B5EF4-FFF2-40B4-BE49-F238E27FC236}">
                  <a16:creationId xmlns:a16="http://schemas.microsoft.com/office/drawing/2014/main" id="{66288A20-8136-1345-B236-CD47F5AD9E5B}"/>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2" name="Freeform 6">
              <a:extLst>
                <a:ext uri="{FF2B5EF4-FFF2-40B4-BE49-F238E27FC236}">
                  <a16:creationId xmlns:a16="http://schemas.microsoft.com/office/drawing/2014/main" id="{9EE2796B-3B06-1E4B-9287-4E643B25B705}"/>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23" name="Rectangle 7">
              <a:extLst>
                <a:ext uri="{FF2B5EF4-FFF2-40B4-BE49-F238E27FC236}">
                  <a16:creationId xmlns:a16="http://schemas.microsoft.com/office/drawing/2014/main" id="{A10DADC7-2A8F-E247-9CA9-2E1520C04435}"/>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4" name="Rectangle 8">
              <a:extLst>
                <a:ext uri="{FF2B5EF4-FFF2-40B4-BE49-F238E27FC236}">
                  <a16:creationId xmlns:a16="http://schemas.microsoft.com/office/drawing/2014/main" id="{C173454F-7414-8D44-9D0D-6C1C8640785E}"/>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5" name="Rectangle 9">
              <a:extLst>
                <a:ext uri="{FF2B5EF4-FFF2-40B4-BE49-F238E27FC236}">
                  <a16:creationId xmlns:a16="http://schemas.microsoft.com/office/drawing/2014/main" id="{9F4D2A76-A358-8F48-A0E9-673E6C16ACB8}"/>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6" name="Rectangle 10">
              <a:extLst>
                <a:ext uri="{FF2B5EF4-FFF2-40B4-BE49-F238E27FC236}">
                  <a16:creationId xmlns:a16="http://schemas.microsoft.com/office/drawing/2014/main" id="{B250826A-C5A5-954C-BD01-116F6D69EB1A}"/>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7" name="Rectangle 11">
              <a:extLst>
                <a:ext uri="{FF2B5EF4-FFF2-40B4-BE49-F238E27FC236}">
                  <a16:creationId xmlns:a16="http://schemas.microsoft.com/office/drawing/2014/main" id="{190FB2AF-433A-9840-A3B9-20AA1237F049}"/>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28" name="Freeform 12">
              <a:extLst>
                <a:ext uri="{FF2B5EF4-FFF2-40B4-BE49-F238E27FC236}">
                  <a16:creationId xmlns:a16="http://schemas.microsoft.com/office/drawing/2014/main" id="{DA56A8E3-22EE-F943-8A55-D2C7AFDD6890}"/>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29" name="Freeform 13">
              <a:extLst>
                <a:ext uri="{FF2B5EF4-FFF2-40B4-BE49-F238E27FC236}">
                  <a16:creationId xmlns:a16="http://schemas.microsoft.com/office/drawing/2014/main" id="{DEE7CEDF-9A23-D64D-8F2E-6832AF6D8D73}"/>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0" name="Freeform 14">
              <a:extLst>
                <a:ext uri="{FF2B5EF4-FFF2-40B4-BE49-F238E27FC236}">
                  <a16:creationId xmlns:a16="http://schemas.microsoft.com/office/drawing/2014/main" id="{1AF78BC8-96D2-A14F-854F-B01AC7B33AFB}"/>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9231" name="Freeform 15">
              <a:extLst>
                <a:ext uri="{FF2B5EF4-FFF2-40B4-BE49-F238E27FC236}">
                  <a16:creationId xmlns:a16="http://schemas.microsoft.com/office/drawing/2014/main" id="{16C860A9-AB19-4D45-8D7B-5DE7B71D18E0}"/>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9232" name="Freeform 16">
              <a:extLst>
                <a:ext uri="{FF2B5EF4-FFF2-40B4-BE49-F238E27FC236}">
                  <a16:creationId xmlns:a16="http://schemas.microsoft.com/office/drawing/2014/main" id="{8CD86452-3C68-3B4B-A3C3-7B87EDCBF548}"/>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3" name="Freeform 17">
              <a:extLst>
                <a:ext uri="{FF2B5EF4-FFF2-40B4-BE49-F238E27FC236}">
                  <a16:creationId xmlns:a16="http://schemas.microsoft.com/office/drawing/2014/main" id="{EECF2950-2732-004E-81A9-99ADFCD6F118}"/>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4" name="Freeform 18">
              <a:extLst>
                <a:ext uri="{FF2B5EF4-FFF2-40B4-BE49-F238E27FC236}">
                  <a16:creationId xmlns:a16="http://schemas.microsoft.com/office/drawing/2014/main" id="{E9EADC1E-BA70-244D-9FA1-5D338897BA86}"/>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5" name="Freeform 19">
              <a:extLst>
                <a:ext uri="{FF2B5EF4-FFF2-40B4-BE49-F238E27FC236}">
                  <a16:creationId xmlns:a16="http://schemas.microsoft.com/office/drawing/2014/main" id="{547E574F-7613-0C43-A32E-575EA6962830}"/>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6" name="Freeform 20">
              <a:extLst>
                <a:ext uri="{FF2B5EF4-FFF2-40B4-BE49-F238E27FC236}">
                  <a16:creationId xmlns:a16="http://schemas.microsoft.com/office/drawing/2014/main" id="{2A384EB3-D574-9D43-95D6-B4CCC3DAEF5D}"/>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7" name="Freeform 21">
              <a:extLst>
                <a:ext uri="{FF2B5EF4-FFF2-40B4-BE49-F238E27FC236}">
                  <a16:creationId xmlns:a16="http://schemas.microsoft.com/office/drawing/2014/main" id="{EA05E263-D4C6-A646-8C0F-74FFE45F7647}"/>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8" name="Freeform 22">
              <a:extLst>
                <a:ext uri="{FF2B5EF4-FFF2-40B4-BE49-F238E27FC236}">
                  <a16:creationId xmlns:a16="http://schemas.microsoft.com/office/drawing/2014/main" id="{94ED4FCB-A854-434A-A080-539D346E63AE}"/>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39" name="Freeform 23">
              <a:extLst>
                <a:ext uri="{FF2B5EF4-FFF2-40B4-BE49-F238E27FC236}">
                  <a16:creationId xmlns:a16="http://schemas.microsoft.com/office/drawing/2014/main" id="{C81C1F64-0CBD-2E4B-945A-0AFC76C614F9}"/>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9240" name="Freeform 24">
              <a:extLst>
                <a:ext uri="{FF2B5EF4-FFF2-40B4-BE49-F238E27FC236}">
                  <a16:creationId xmlns:a16="http://schemas.microsoft.com/office/drawing/2014/main" id="{ABCFF88B-95D1-734C-A5B9-A84F6C4BAFEB}"/>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41" name="Freeform 25">
              <a:extLst>
                <a:ext uri="{FF2B5EF4-FFF2-40B4-BE49-F238E27FC236}">
                  <a16:creationId xmlns:a16="http://schemas.microsoft.com/office/drawing/2014/main" id="{3868D291-4AFF-0D4E-9D53-FB251FEE3A4E}"/>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42" name="Freeform 26">
              <a:extLst>
                <a:ext uri="{FF2B5EF4-FFF2-40B4-BE49-F238E27FC236}">
                  <a16:creationId xmlns:a16="http://schemas.microsoft.com/office/drawing/2014/main" id="{B3422F92-FC40-FD47-92BA-B5389F169F6D}"/>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43" name="Oval 27">
              <a:extLst>
                <a:ext uri="{FF2B5EF4-FFF2-40B4-BE49-F238E27FC236}">
                  <a16:creationId xmlns:a16="http://schemas.microsoft.com/office/drawing/2014/main" id="{DBE8D948-E266-C24F-9CF6-2261F76C83C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44" name="Oval 28">
              <a:extLst>
                <a:ext uri="{FF2B5EF4-FFF2-40B4-BE49-F238E27FC236}">
                  <a16:creationId xmlns:a16="http://schemas.microsoft.com/office/drawing/2014/main" id="{F204C05A-520B-784C-95C0-7F22A22AC29D}"/>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45" name="Oval 29">
              <a:extLst>
                <a:ext uri="{FF2B5EF4-FFF2-40B4-BE49-F238E27FC236}">
                  <a16:creationId xmlns:a16="http://schemas.microsoft.com/office/drawing/2014/main" id="{9E2B8593-51D4-A94D-AE94-C01F861AB56A}"/>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46" name="Freeform 30">
              <a:extLst>
                <a:ext uri="{FF2B5EF4-FFF2-40B4-BE49-F238E27FC236}">
                  <a16:creationId xmlns:a16="http://schemas.microsoft.com/office/drawing/2014/main" id="{A0CAAB6B-6B3F-3B4E-BF46-AF5F4F81B5B6}"/>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47" name="Freeform 31">
              <a:extLst>
                <a:ext uri="{FF2B5EF4-FFF2-40B4-BE49-F238E27FC236}">
                  <a16:creationId xmlns:a16="http://schemas.microsoft.com/office/drawing/2014/main" id="{DD497969-E216-1D4F-A289-5D421521660F}"/>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248" name="Rectangle 32">
              <a:extLst>
                <a:ext uri="{FF2B5EF4-FFF2-40B4-BE49-F238E27FC236}">
                  <a16:creationId xmlns:a16="http://schemas.microsoft.com/office/drawing/2014/main" id="{D2422BC5-B421-D443-8727-B1C3B5085F85}"/>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49" name="Rectangle 33">
              <a:extLst>
                <a:ext uri="{FF2B5EF4-FFF2-40B4-BE49-F238E27FC236}">
                  <a16:creationId xmlns:a16="http://schemas.microsoft.com/office/drawing/2014/main" id="{B467CD09-D8E9-6C44-98AC-FF17DE9CA280}"/>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50" name="AutoShape 34">
              <a:extLst>
                <a:ext uri="{FF2B5EF4-FFF2-40B4-BE49-F238E27FC236}">
                  <a16:creationId xmlns:a16="http://schemas.microsoft.com/office/drawing/2014/main" id="{A96E9068-CB90-3049-9C5D-4604A45954EE}"/>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07" charset="-52"/>
                <a:ea typeface="ＭＳ Ｐゴシック" pitchFamily="-107" charset="-128"/>
                <a:cs typeface="ＭＳ Ｐゴシック" pitchFamily="-107" charset="-128"/>
              </a:endParaRPr>
            </a:p>
          </p:txBody>
        </p:sp>
        <p:sp>
          <p:nvSpPr>
            <p:cNvPr id="9251" name="Freeform 35">
              <a:extLst>
                <a:ext uri="{FF2B5EF4-FFF2-40B4-BE49-F238E27FC236}">
                  <a16:creationId xmlns:a16="http://schemas.microsoft.com/office/drawing/2014/main" id="{C59D2851-3F84-D749-8F4A-2AF552066C9C}"/>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9252" name="Freeform 36">
              <a:extLst>
                <a:ext uri="{FF2B5EF4-FFF2-40B4-BE49-F238E27FC236}">
                  <a16:creationId xmlns:a16="http://schemas.microsoft.com/office/drawing/2014/main" id="{8E43CD60-8110-3D45-8622-90D50DB22586}"/>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9253" name="Rectangle 37">
            <a:extLst>
              <a:ext uri="{FF2B5EF4-FFF2-40B4-BE49-F238E27FC236}">
                <a16:creationId xmlns:a16="http://schemas.microsoft.com/office/drawing/2014/main" id="{495A05E6-1CA6-0442-9E94-EAB99C0C28A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4" name="Rectangle 38">
            <a:extLst>
              <a:ext uri="{FF2B5EF4-FFF2-40B4-BE49-F238E27FC236}">
                <a16:creationId xmlns:a16="http://schemas.microsoft.com/office/drawing/2014/main" id="{E9EEB28E-2617-D84C-A973-662CFBC935C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55" name="Rectangle 39">
            <a:extLst>
              <a:ext uri="{FF2B5EF4-FFF2-40B4-BE49-F238E27FC236}">
                <a16:creationId xmlns:a16="http://schemas.microsoft.com/office/drawing/2014/main" id="{EDD1E4E2-E6D1-4A4E-AAAA-59282B2D173B}"/>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ＭＳ Ｐゴシック" pitchFamily="-107" charset="-128"/>
                <a:cs typeface="ＭＳ Ｐゴシック" pitchFamily="-107" charset="-128"/>
              </a:defRPr>
            </a:lvl1pPr>
          </a:lstStyle>
          <a:p>
            <a:pPr>
              <a:defRPr/>
            </a:pPr>
            <a:endParaRPr lang="en-US"/>
          </a:p>
        </p:txBody>
      </p:sp>
      <p:sp>
        <p:nvSpPr>
          <p:cNvPr id="9256" name="Rectangle 40">
            <a:extLst>
              <a:ext uri="{FF2B5EF4-FFF2-40B4-BE49-F238E27FC236}">
                <a16:creationId xmlns:a16="http://schemas.microsoft.com/office/drawing/2014/main" id="{B3922660-53D5-2B49-AC3B-9519EEB94FCE}"/>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ＭＳ Ｐゴシック" pitchFamily="-107" charset="-128"/>
                <a:cs typeface="ＭＳ Ｐゴシック" pitchFamily="-107" charset="-128"/>
              </a:defRPr>
            </a:lvl1pPr>
          </a:lstStyle>
          <a:p>
            <a:pPr>
              <a:defRPr/>
            </a:pPr>
            <a:endParaRPr lang="en-US"/>
          </a:p>
        </p:txBody>
      </p:sp>
      <p:sp>
        <p:nvSpPr>
          <p:cNvPr id="9257" name="Rectangle 41">
            <a:extLst>
              <a:ext uri="{FF2B5EF4-FFF2-40B4-BE49-F238E27FC236}">
                <a16:creationId xmlns:a16="http://schemas.microsoft.com/office/drawing/2014/main" id="{D70B03BB-3B37-3940-901B-E91213D82B02}"/>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799DA2D-FF18-914E-A13B-EF63AAE8FF71}" type="slidenum">
              <a:rPr lang="en-US" altLang="en-US"/>
              <a:pPr/>
              <a:t>‹#›</a:t>
            </a:fld>
            <a:endParaRPr lang="en-US" altLang="en-US"/>
          </a:p>
        </p:txBody>
      </p:sp>
    </p:spTree>
    <p:extLst>
      <p:ext uri="{BB962C8B-B14F-4D97-AF65-F5344CB8AC3E}">
        <p14:creationId xmlns:p14="http://schemas.microsoft.com/office/powerpoint/2010/main" val="1823930160"/>
      </p:ext>
    </p:extLst>
  </p:cSld>
  <p:clrMap bg1="dk2" tx1="lt1" bg2="dk1" tx2="lt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 id="214748644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34"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34"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34"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34"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107"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8034145"/>
      </p:ext>
    </p:extLst>
  </p:cSld>
  <p:clrMap bg1="lt1" tx1="dk1" bg2="lt2" tx2="dk2" accent1="accent1" accent2="accent2" accent3="accent3" accent4="accent4" accent5="accent5" accent6="accent6" hlink="hlink" folHlink="folHlink"/>
  <p:sldLayoutIdLst>
    <p:sldLayoutId id="2147486450" r:id="rId1"/>
    <p:sldLayoutId id="2147486451" r:id="rId2"/>
    <p:sldLayoutId id="2147486452" r:id="rId3"/>
    <p:sldLayoutId id="2147486453" r:id="rId4"/>
    <p:sldLayoutId id="2147486454" r:id="rId5"/>
    <p:sldLayoutId id="2147486455" r:id="rId6"/>
    <p:sldLayoutId id="2147486456" r:id="rId7"/>
    <p:sldLayoutId id="2147486457" r:id="rId8"/>
    <p:sldLayoutId id="2147486458" r:id="rId9"/>
    <p:sldLayoutId id="2147486459" r:id="rId10"/>
    <p:sldLayoutId id="21474864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3091203247"/>
      </p:ext>
    </p:extLst>
  </p:cSld>
  <p:clrMap bg1="lt1" tx1="dk1" bg2="lt2" tx2="dk2" accent1="accent1" accent2="accent2" accent3="accent3" accent4="accent4" accent5="accent5" accent6="accent6" hlink="hlink" folHlink="folHlink"/>
  <p:sldLayoutIdLst>
    <p:sldLayoutId id="2147486462" r:id="rId1"/>
    <p:sldLayoutId id="2147486463" r:id="rId2"/>
    <p:sldLayoutId id="2147486464" r:id="rId3"/>
    <p:sldLayoutId id="2147486465" r:id="rId4"/>
    <p:sldLayoutId id="2147486466" r:id="rId5"/>
    <p:sldLayoutId id="2147486467" r:id="rId6"/>
    <p:sldLayoutId id="2147486468" r:id="rId7"/>
    <p:sldLayoutId id="2147486469" r:id="rId8"/>
    <p:sldLayoutId id="2147486470" r:id="rId9"/>
    <p:sldLayoutId id="2147486471" r:id="rId10"/>
    <p:sldLayoutId id="2147486472" r:id="rId11"/>
    <p:sldLayoutId id="2147486473" r:id="rId12"/>
    <p:sldLayoutId id="2147486474" r:id="rId13"/>
    <p:sldLayoutId id="2147486475" r:id="rId14"/>
    <p:sldLayoutId id="214748647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45588" cy="6845300"/>
            <a:chOff x="0" y="0"/>
            <a:chExt cx="5761" cy="4312"/>
          </a:xfrm>
        </p:grpSpPr>
        <p:sp>
          <p:nvSpPr>
            <p:cNvPr id="38917"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useBgFill="1">
          <p:nvSpPr>
            <p:cNvPr id="38918"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8915"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891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6182A0A7-B72C-A441-A3FF-CE4144E990F6}"/>
              </a:ext>
            </a:extLst>
          </p:cNvPr>
          <p:cNvGrpSpPr>
            <a:grpSpLocks/>
          </p:cNvGrpSpPr>
          <p:nvPr/>
        </p:nvGrpSpPr>
        <p:grpSpPr bwMode="auto">
          <a:xfrm>
            <a:off x="0" y="0"/>
            <a:ext cx="9132888" cy="6845300"/>
            <a:chOff x="0" y="0"/>
            <a:chExt cx="5753" cy="4312"/>
          </a:xfrm>
        </p:grpSpPr>
        <p:sp>
          <p:nvSpPr>
            <p:cNvPr id="1029" name="Rectangle 2">
              <a:extLst>
                <a:ext uri="{FF2B5EF4-FFF2-40B4-BE49-F238E27FC236}">
                  <a16:creationId xmlns:a16="http://schemas.microsoft.com/office/drawing/2014/main" id="{B5D8E518-8D5C-754C-ACAC-A5BEEE1B4024}"/>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030" name="Group 26">
              <a:extLst>
                <a:ext uri="{FF2B5EF4-FFF2-40B4-BE49-F238E27FC236}">
                  <a16:creationId xmlns:a16="http://schemas.microsoft.com/office/drawing/2014/main" id="{159381B6-810E-1B4C-A882-F551D8C23B96}"/>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BBC705FF-6B35-9D41-914A-14C393ACDE24}"/>
                  </a:ext>
                </a:extLst>
              </p:cNvPr>
              <p:cNvSpPr>
                <a:spLocks noChangeArrowheads="1"/>
              </p:cNvSpPr>
              <p:nvPr userDrawn="1"/>
            </p:nvSpPr>
            <p:spPr bwMode="auto">
              <a:xfrm>
                <a:off x="279"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charset="0"/>
                  <a:ea typeface="+mn-ea"/>
                </a:endParaRPr>
              </a:p>
            </p:txBody>
          </p:sp>
          <p:sp>
            <p:nvSpPr>
              <p:cNvPr id="1036" name="Freeform 4">
                <a:extLst>
                  <a:ext uri="{FF2B5EF4-FFF2-40B4-BE49-F238E27FC236}">
                    <a16:creationId xmlns:a16="http://schemas.microsoft.com/office/drawing/2014/main" id="{C83F4AA9-C4FF-FF40-BB49-FD3AC5F760A3}"/>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a:extLst>
                  <a:ext uri="{FF2B5EF4-FFF2-40B4-BE49-F238E27FC236}">
                    <a16:creationId xmlns:a16="http://schemas.microsoft.com/office/drawing/2014/main" id="{1924B7CE-D312-3E4A-AC83-9A2DFCD795A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a:extLst>
                  <a:ext uri="{FF2B5EF4-FFF2-40B4-BE49-F238E27FC236}">
                    <a16:creationId xmlns:a16="http://schemas.microsoft.com/office/drawing/2014/main" id="{D1D79057-FB83-4D4C-B2B8-B3198A7EE93C}"/>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a:extLst>
                  <a:ext uri="{FF2B5EF4-FFF2-40B4-BE49-F238E27FC236}">
                    <a16:creationId xmlns:a16="http://schemas.microsoft.com/office/drawing/2014/main" id="{83040F7F-5521-864D-B85E-9D3A97D7C235}"/>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a:extLst>
                  <a:ext uri="{FF2B5EF4-FFF2-40B4-BE49-F238E27FC236}">
                    <a16:creationId xmlns:a16="http://schemas.microsoft.com/office/drawing/2014/main" id="{6AE4498E-DB69-5548-932B-8296301036E0}"/>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a:extLst>
                  <a:ext uri="{FF2B5EF4-FFF2-40B4-BE49-F238E27FC236}">
                    <a16:creationId xmlns:a16="http://schemas.microsoft.com/office/drawing/2014/main" id="{50C05F88-A8AA-B742-A3B4-817C2EBA1BA7}"/>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a:extLst>
                  <a:ext uri="{FF2B5EF4-FFF2-40B4-BE49-F238E27FC236}">
                    <a16:creationId xmlns:a16="http://schemas.microsoft.com/office/drawing/2014/main" id="{C2367DCD-1248-9F4D-9434-F4F1BADB0932}"/>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a:extLst>
                  <a:ext uri="{FF2B5EF4-FFF2-40B4-BE49-F238E27FC236}">
                    <a16:creationId xmlns:a16="http://schemas.microsoft.com/office/drawing/2014/main" id="{EE24C107-7CAF-1B4E-B4FE-56326DEEE9FA}"/>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a:extLst>
                  <a:ext uri="{FF2B5EF4-FFF2-40B4-BE49-F238E27FC236}">
                    <a16:creationId xmlns:a16="http://schemas.microsoft.com/office/drawing/2014/main" id="{AF595F39-640A-5F46-9C82-8541BC415A5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a:extLst>
                  <a:ext uri="{FF2B5EF4-FFF2-40B4-BE49-F238E27FC236}">
                    <a16:creationId xmlns:a16="http://schemas.microsoft.com/office/drawing/2014/main" id="{FA89240C-EBC9-AD4D-92B0-0580F99BA8BA}"/>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a:extLst>
                  <a:ext uri="{FF2B5EF4-FFF2-40B4-BE49-F238E27FC236}">
                    <a16:creationId xmlns:a16="http://schemas.microsoft.com/office/drawing/2014/main" id="{63672BB1-56F3-0748-A5AC-60EA5C1857A3}"/>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a:extLst>
                  <a:ext uri="{FF2B5EF4-FFF2-40B4-BE49-F238E27FC236}">
                    <a16:creationId xmlns:a16="http://schemas.microsoft.com/office/drawing/2014/main" id="{ACF6A14D-D45F-CC42-87D6-0C831B579C62}"/>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a:extLst>
                  <a:ext uri="{FF2B5EF4-FFF2-40B4-BE49-F238E27FC236}">
                    <a16:creationId xmlns:a16="http://schemas.microsoft.com/office/drawing/2014/main" id="{B4B3830D-DE81-AE47-A258-2F6086B704B5}"/>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a:extLst>
                  <a:ext uri="{FF2B5EF4-FFF2-40B4-BE49-F238E27FC236}">
                    <a16:creationId xmlns:a16="http://schemas.microsoft.com/office/drawing/2014/main" id="{C416465C-EBCB-0442-9CB8-2A2410AC1965}"/>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a:extLst>
                  <a:ext uri="{FF2B5EF4-FFF2-40B4-BE49-F238E27FC236}">
                    <a16:creationId xmlns:a16="http://schemas.microsoft.com/office/drawing/2014/main" id="{53F123A9-9707-D744-99F9-18267ADCC574}"/>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a:extLst>
                  <a:ext uri="{FF2B5EF4-FFF2-40B4-BE49-F238E27FC236}">
                    <a16:creationId xmlns:a16="http://schemas.microsoft.com/office/drawing/2014/main" id="{63D935F1-C3EB-3042-8344-9500E65F9050}"/>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a:extLst>
                  <a:ext uri="{FF2B5EF4-FFF2-40B4-BE49-F238E27FC236}">
                    <a16:creationId xmlns:a16="http://schemas.microsoft.com/office/drawing/2014/main" id="{BD5FA0AF-92C6-AB4C-B541-D5B1CB3189F3}"/>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a:extLst>
                  <a:ext uri="{FF2B5EF4-FFF2-40B4-BE49-F238E27FC236}">
                    <a16:creationId xmlns:a16="http://schemas.microsoft.com/office/drawing/2014/main" id="{FB3F1B44-7151-7042-8FD7-92A8BF1F1613}"/>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a:extLst>
                  <a:ext uri="{FF2B5EF4-FFF2-40B4-BE49-F238E27FC236}">
                    <a16:creationId xmlns:a16="http://schemas.microsoft.com/office/drawing/2014/main" id="{09F81FE5-65AC-F140-B5F0-195C524D5548}"/>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a:extLst>
                  <a:ext uri="{FF2B5EF4-FFF2-40B4-BE49-F238E27FC236}">
                    <a16:creationId xmlns:a16="http://schemas.microsoft.com/office/drawing/2014/main" id="{E6CC3289-F0C3-764A-BE98-52FFE2FBD86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a:extLst>
                  <a:ext uri="{FF2B5EF4-FFF2-40B4-BE49-F238E27FC236}">
                    <a16:creationId xmlns:a16="http://schemas.microsoft.com/office/drawing/2014/main" id="{DD3D0216-9976-E641-B393-B7B33B040F22}"/>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a:extLst>
                  <a:ext uri="{FF2B5EF4-FFF2-40B4-BE49-F238E27FC236}">
                    <a16:creationId xmlns:a16="http://schemas.microsoft.com/office/drawing/2014/main" id="{087A1712-E0D4-644A-9ECF-D8314406E945}"/>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a:extLst>
                <a:ext uri="{FF2B5EF4-FFF2-40B4-BE49-F238E27FC236}">
                  <a16:creationId xmlns:a16="http://schemas.microsoft.com/office/drawing/2014/main" id="{A2A45599-FAFE-7843-9EE4-0E0702E6646B}"/>
                </a:ext>
              </a:extLst>
            </p:cNvPr>
            <p:cNvGrpSpPr>
              <a:grpSpLocks/>
            </p:cNvGrpSpPr>
            <p:nvPr/>
          </p:nvGrpSpPr>
          <p:grpSpPr bwMode="auto">
            <a:xfrm>
              <a:off x="0" y="0"/>
              <a:ext cx="1246" cy="1232"/>
              <a:chOff x="0" y="0"/>
              <a:chExt cx="1246" cy="1232"/>
            </a:xfrm>
          </p:grpSpPr>
          <p:sp>
            <p:nvSpPr>
              <p:cNvPr id="1032" name="Rectangle 27">
                <a:extLst>
                  <a:ext uri="{FF2B5EF4-FFF2-40B4-BE49-F238E27FC236}">
                    <a16:creationId xmlns:a16="http://schemas.microsoft.com/office/drawing/2014/main" id="{DE723546-1065-0344-A52B-7F4235230244}"/>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3" name="Rectangle 28">
                <a:extLst>
                  <a:ext uri="{FF2B5EF4-FFF2-40B4-BE49-F238E27FC236}">
                    <a16:creationId xmlns:a16="http://schemas.microsoft.com/office/drawing/2014/main" id="{2B213D9B-FC26-F048-BE9F-F903866B6957}"/>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4" name="Rectangle 29">
                <a:extLst>
                  <a:ext uri="{FF2B5EF4-FFF2-40B4-BE49-F238E27FC236}">
                    <a16:creationId xmlns:a16="http://schemas.microsoft.com/office/drawing/2014/main" id="{BFAD31CE-B113-5D40-A9AE-913AEFB7868A}"/>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grpSp>
      <p:sp>
        <p:nvSpPr>
          <p:cNvPr id="1027" name="Text Box 35">
            <a:extLst>
              <a:ext uri="{FF2B5EF4-FFF2-40B4-BE49-F238E27FC236}">
                <a16:creationId xmlns:a16="http://schemas.microsoft.com/office/drawing/2014/main" id="{05D06B9B-7401-8044-A2E8-A52FBC7FEFCB}"/>
              </a:ext>
            </a:extLst>
          </p:cNvPr>
          <p:cNvSpPr txBox="1">
            <a:spLocks noChangeArrowheads="1"/>
          </p:cNvSpPr>
          <p:nvPr userDrawn="1"/>
        </p:nvSpPr>
        <p:spPr bwMode="auto">
          <a:xfrm>
            <a:off x="465138" y="65770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1060" name="Rectangle 36">
            <a:extLst>
              <a:ext uri="{FF2B5EF4-FFF2-40B4-BE49-F238E27FC236}">
                <a16:creationId xmlns:a16="http://schemas.microsoft.com/office/drawing/2014/main" id="{85307E94-9559-DB45-8372-CFCA4DF7091A}"/>
              </a:ext>
            </a:extLst>
          </p:cNvPr>
          <p:cNvSpPr>
            <a:spLocks noChangeArrowheads="1"/>
          </p:cNvSpPr>
          <p:nvPr userDrawn="1"/>
        </p:nvSpPr>
        <p:spPr bwMode="auto">
          <a:xfrm>
            <a:off x="7539038"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7.5.03d.</a:t>
            </a:r>
          </a:p>
        </p:txBody>
      </p:sp>
    </p:spTree>
    <p:extLst>
      <p:ext uri="{BB962C8B-B14F-4D97-AF65-F5344CB8AC3E}">
        <p14:creationId xmlns:p14="http://schemas.microsoft.com/office/powerpoint/2010/main" val="705235239"/>
      </p:ext>
    </p:extLst>
  </p:cSld>
  <p:clrMap bg1="dk2" tx1="lt1" bg2="dk1" tx2="lt2" accent1="accent1" accent2="accent2" accent3="accent3" accent4="accent4" accent5="accent5" accent6="accent6" hlink="hlink" folHlink="folHlink"/>
  <p:sldLayoutIdLst>
    <p:sldLayoutId id="2147486478" r:id="rId1"/>
    <p:sldLayoutId id="2147486479" r:id="rId2"/>
    <p:sldLayoutId id="2147486480" r:id="rId3"/>
    <p:sldLayoutId id="2147486481" r:id="rId4"/>
    <p:sldLayoutId id="2147486482" r:id="rId5"/>
    <p:sldLayoutId id="2147486483" r:id="rId6"/>
    <p:sldLayoutId id="2147486484" r:id="rId7"/>
    <p:sldLayoutId id="2147486485" r:id="rId8"/>
    <p:sldLayoutId id="2147486486" r:id="rId9"/>
    <p:sldLayoutId id="2147486487" r:id="rId10"/>
    <p:sldLayoutId id="214748648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F81A544-5B39-DD46-B687-9D6CB44E8028}" type="datetimeFigureOut">
              <a:rPr lang="en-US" smtClean="0">
                <a:solidFill>
                  <a:prstClr val="black">
                    <a:tint val="75000"/>
                  </a:prstClr>
                </a:solidFill>
                <a:latin typeface="Calibri"/>
                <a:ea typeface="+mn-ea"/>
                <a:cs typeface="+mn-cs"/>
              </a:rPr>
              <a:pPr defTabSz="457200" fontAlgn="auto">
                <a:spcBef>
                  <a:spcPts val="0"/>
                </a:spcBef>
                <a:spcAft>
                  <a:spcPts val="0"/>
                </a:spcAft>
              </a:pPr>
              <a:t>6/12/19</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E613FC9-C024-1B48-9168-C38A998E285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2095921"/>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7E37CF-031D-E842-BB7C-3C95345F1F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2504770"/>
      </p:ext>
    </p:extLst>
  </p:cSld>
  <p:clrMap bg1="lt1" tx1="dk1" bg2="lt2" tx2="dk2" accent1="accent1" accent2="accent2" accent3="accent3" accent4="accent4" accent5="accent5" accent6="accent6" hlink="hlink" folHlink="folHlink"/>
  <p:sldLayoutIdLst>
    <p:sldLayoutId id="2147486502" r:id="rId1"/>
    <p:sldLayoutId id="2147486503" r:id="rId2"/>
    <p:sldLayoutId id="2147486504" r:id="rId3"/>
    <p:sldLayoutId id="2147486505" r:id="rId4"/>
    <p:sldLayoutId id="2147486506" r:id="rId5"/>
    <p:sldLayoutId id="2147486507" r:id="rId6"/>
    <p:sldLayoutId id="2147486508" r:id="rId7"/>
    <p:sldLayoutId id="2147486509" r:id="rId8"/>
    <p:sldLayoutId id="2147486510" r:id="rId9"/>
    <p:sldLayoutId id="2147486511" r:id="rId10"/>
    <p:sldLayoutId id="21474865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extLst>
      <p:ext uri="{BB962C8B-B14F-4D97-AF65-F5344CB8AC3E}">
        <p14:creationId xmlns:p14="http://schemas.microsoft.com/office/powerpoint/2010/main" val="2259037292"/>
      </p:ext>
    </p:extLst>
  </p:cSld>
  <p:clrMap bg1="dk2" tx1="lt1" bg2="dk1" tx2="lt2" accent1="accent1" accent2="accent2" accent3="accent3" accent4="accent4" accent5="accent5" accent6="accent6" hlink="hlink" folHlink="folHlink"/>
  <p:sldLayoutIdLst>
    <p:sldLayoutId id="2147486514" r:id="rId1"/>
    <p:sldLayoutId id="2147486515" r:id="rId2"/>
    <p:sldLayoutId id="2147486516" r:id="rId3"/>
    <p:sldLayoutId id="2147486517" r:id="rId4"/>
    <p:sldLayoutId id="2147486518" r:id="rId5"/>
    <p:sldLayoutId id="2147486519" r:id="rId6"/>
    <p:sldLayoutId id="2147486520" r:id="rId7"/>
    <p:sldLayoutId id="2147486521" r:id="rId8"/>
    <p:sldLayoutId id="2147486522" r:id="rId9"/>
    <p:sldLayoutId id="2147486523" r:id="rId10"/>
    <p:sldLayoutId id="21474865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0"/>
            <a:chExt cx="2142" cy="1858"/>
          </a:xfrm>
        </p:grpSpPr>
        <p:sp>
          <p:nvSpPr>
            <p:cNvPr id="8195" name="Freeform 3"/>
            <p:cNvSpPr>
              <a:spLocks noChangeArrowheads="1"/>
            </p:cNvSpPr>
            <p:nvPr/>
          </p:nvSpPr>
          <p:spPr bwMode="auto">
            <a:xfrm>
              <a:off x="0" y="50"/>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6" name="Freeform 4"/>
            <p:cNvSpPr>
              <a:spLocks noChangeArrowheads="1"/>
            </p:cNvSpPr>
            <p:nvPr/>
          </p:nvSpPr>
          <p:spPr bwMode="auto">
            <a:xfrm>
              <a:off x="0" y="0"/>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7" name="Freeform 5"/>
            <p:cNvSpPr>
              <a:spLocks noChangeArrowheads="1"/>
            </p:cNvSpPr>
            <p:nvPr/>
          </p:nvSpPr>
          <p:spPr bwMode="auto">
            <a:xfrm>
              <a:off x="0" y="277"/>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8" name="Freeform 6"/>
            <p:cNvSpPr>
              <a:spLocks noChangeArrowheads="1"/>
            </p:cNvSpPr>
            <p:nvPr/>
          </p:nvSpPr>
          <p:spPr bwMode="auto">
            <a:xfrm>
              <a:off x="0" y="86"/>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199" name="Oval 7"/>
            <p:cNvSpPr>
              <a:spLocks noChangeArrowheads="1"/>
            </p:cNvSpPr>
            <p:nvPr/>
          </p:nvSpPr>
          <p:spPr bwMode="auto">
            <a:xfrm>
              <a:off x="209" y="326"/>
              <a:ext cx="86" cy="86"/>
            </a:xfrm>
            <a:prstGeom prst="ellipse">
              <a:avLst/>
            </a:prstGeom>
            <a:gradFill rotWithShape="0">
              <a:gsLst>
                <a:gs pos="0">
                  <a:srgbClr val="0000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200" name="Oval 8"/>
            <p:cNvSpPr>
              <a:spLocks noChangeArrowheads="1"/>
            </p:cNvSpPr>
            <p:nvPr/>
          </p:nvSpPr>
          <p:spPr bwMode="auto">
            <a:xfrm>
              <a:off x="1536" y="1426"/>
              <a:ext cx="92" cy="92"/>
            </a:xfrm>
            <a:prstGeom prst="ellipse">
              <a:avLst/>
            </a:prstGeom>
            <a:gradFill rotWithShape="0">
              <a:gsLst>
                <a:gs pos="0">
                  <a:srgbClr val="000000"/>
                </a:gs>
                <a:gs pos="100000">
                  <a:srgbClr val="000000"/>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sp>
          <p:nvSpPr>
            <p:cNvPr id="8201" name="Oval 9"/>
            <p:cNvSpPr>
              <a:spLocks noChangeArrowheads="1"/>
            </p:cNvSpPr>
            <p:nvPr/>
          </p:nvSpPr>
          <p:spPr bwMode="auto">
            <a:xfrm>
              <a:off x="791" y="265"/>
              <a:ext cx="121" cy="121"/>
            </a:xfrm>
            <a:prstGeom prst="ellipse">
              <a:avLst/>
            </a:prstGeom>
            <a:gradFill rotWithShape="0">
              <a:gsLst>
                <a:gs pos="0">
                  <a:srgbClr val="000000"/>
                </a:gs>
                <a:gs pos="100000">
                  <a:srgbClr val="000000"/>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buFont typeface="Arial" charset="0"/>
                <a:buNone/>
              </a:pPr>
              <a:endParaRPr lang="en-US" sz="1800" b="0">
                <a:solidFill>
                  <a:srgbClr val="FFFFFF"/>
                </a:solidFill>
                <a:ea typeface="MS PGothic" charset="0"/>
                <a:cs typeface="MS PGothic" charset="0"/>
                <a:sym typeface="MS PGothic" charset="0"/>
              </a:endParaRPr>
            </a:p>
          </p:txBody>
        </p:sp>
      </p:grpSp>
      <p:sp>
        <p:nvSpPr>
          <p:cNvPr id="8202" name="Rectangle 10"/>
          <p:cNvSpPr>
            <a:spLocks noGrp="1" noChangeArrowheads="1"/>
          </p:cNvSpPr>
          <p:nvPr>
            <p:ph type="title" idx="4294967295"/>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ltLang="zh-CN">
                <a:sym typeface="MS PGothic" charset="0"/>
              </a:rPr>
              <a:t>Click to edit Master title style</a:t>
            </a:r>
          </a:p>
        </p:txBody>
      </p:sp>
      <p:sp>
        <p:nvSpPr>
          <p:cNvPr id="8203" name="Rectangle 11"/>
          <p:cNvSpPr>
            <a:spLocks noGrp="1" noChangeArrowheads="1"/>
          </p:cNvSpPr>
          <p:nvPr>
            <p:ph type="body" idx="4294967295"/>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sym typeface="MS PGothic" charset="0"/>
              </a:rPr>
              <a:t>Click to edit Master text styles</a:t>
            </a:r>
          </a:p>
          <a:p>
            <a:pPr lvl="1"/>
            <a:r>
              <a:rPr lang="en-US" altLang="zh-CN">
                <a:sym typeface="MS PGothic" charset="0"/>
              </a:rPr>
              <a:t>Second level</a:t>
            </a:r>
          </a:p>
          <a:p>
            <a:pPr lvl="2"/>
            <a:r>
              <a:rPr lang="en-US" altLang="zh-CN">
                <a:sym typeface="Geneva" charset="0"/>
              </a:rPr>
              <a:t>Third level</a:t>
            </a:r>
          </a:p>
          <a:p>
            <a:pPr lvl="3"/>
            <a:r>
              <a:rPr lang="en-US" altLang="zh-CN">
                <a:sym typeface="Geneva" charset="0"/>
              </a:rPr>
              <a:t>Fourth level</a:t>
            </a:r>
          </a:p>
          <a:p>
            <a:pPr lvl="4"/>
            <a:r>
              <a:rPr lang="en-US" altLang="zh-CN">
                <a:sym typeface="Geneva" charset="0"/>
              </a:rPr>
              <a:t>Fifth level</a:t>
            </a:r>
          </a:p>
        </p:txBody>
      </p:sp>
      <p:sp>
        <p:nvSpPr>
          <p:cNvPr id="8204" name="Rectangle 12"/>
          <p:cNvSpPr>
            <a:spLocks noGrp="1"/>
          </p:cNvSpPr>
          <p:nvPr>
            <p:ph type="dt" sz="half" idx="2"/>
          </p:nvPr>
        </p:nvSpPr>
        <p:spPr>
          <a:xfrm>
            <a:off x="457200" y="6248400"/>
            <a:ext cx="2133600" cy="457200"/>
          </a:xfrm>
          <a:prstGeom prst="rect">
            <a:avLst/>
          </a:prstGeom>
          <a:noFill/>
          <a:ln w="9525">
            <a:noFill/>
            <a:miter/>
          </a:ln>
        </p:spPr>
        <p:txBody>
          <a:bodyPr vert="horz" wrap="square" lIns="91440" tIns="45720" rIns="91440" bIns="45720" numCol="1" anchor="t" anchorCtr="0" compatLnSpc="1">
            <a:prstTxWarp prst="textNoShape">
              <a:avLst/>
            </a:prstTxWarp>
          </a:bodyPr>
          <a:lstStyle>
            <a:lvl1pPr algn="ctr">
              <a:defRPr sz="1000">
                <a:solidFill>
                  <a:srgbClr val="FFFFFF"/>
                </a:solidFill>
                <a:ea typeface="MS PGothic" charset="0"/>
                <a:cs typeface="Arial" charset="0"/>
                <a:sym typeface="Arial" charset="0"/>
              </a:defRPr>
            </a:lvl1pPr>
          </a:lstStyle>
          <a:p>
            <a:pPr>
              <a:spcBef>
                <a:spcPct val="20000"/>
              </a:spcBef>
              <a:buFont typeface="Arial" charset="0"/>
              <a:buNone/>
            </a:pPr>
            <a:endParaRPr lang="en-US" b="0">
              <a:latin typeface="Arial" charset="0"/>
            </a:endParaRPr>
          </a:p>
        </p:txBody>
      </p:sp>
      <p:sp>
        <p:nvSpPr>
          <p:cNvPr id="8205" name="Rectangle 13"/>
          <p:cNvSpPr>
            <a:spLocks noGrp="1"/>
          </p:cNvSpPr>
          <p:nvPr>
            <p:ph type="ftr" sz="quarter" idx="3"/>
          </p:nvPr>
        </p:nvSpPr>
        <p:spPr>
          <a:xfrm>
            <a:off x="3124200" y="6248400"/>
            <a:ext cx="2895600" cy="457200"/>
          </a:xfrm>
          <a:prstGeom prst="rect">
            <a:avLst/>
          </a:prstGeom>
          <a:noFill/>
          <a:ln w="9525">
            <a:noFill/>
            <a:miter/>
          </a:ln>
        </p:spPr>
        <p:txBody>
          <a:bodyPr vert="horz" wrap="square" lIns="91440" tIns="45720" rIns="91440" bIns="45720" numCol="1" anchor="t" anchorCtr="0" compatLnSpc="1">
            <a:prstTxWarp prst="textNoShape">
              <a:avLst/>
            </a:prstTxWarp>
          </a:bodyPr>
          <a:lstStyle>
            <a:lvl1pPr algn="ctr">
              <a:defRPr sz="1000">
                <a:solidFill>
                  <a:srgbClr val="FFFFFF"/>
                </a:solidFill>
                <a:ea typeface="MS PGothic" charset="0"/>
                <a:cs typeface="Arial" charset="0"/>
                <a:sym typeface="Arial" charset="0"/>
              </a:defRPr>
            </a:lvl1pPr>
          </a:lstStyle>
          <a:p>
            <a:pPr>
              <a:spcBef>
                <a:spcPct val="20000"/>
              </a:spcBef>
              <a:buFont typeface="Arial" charset="0"/>
              <a:buNone/>
            </a:pPr>
            <a:endParaRPr lang="en-US" b="0">
              <a:latin typeface="Arial" charset="0"/>
            </a:endParaRPr>
          </a:p>
        </p:txBody>
      </p:sp>
      <p:sp>
        <p:nvSpPr>
          <p:cNvPr id="8206" name="Rectangle 14"/>
          <p:cNvSpPr>
            <a:spLocks noGrp="1"/>
          </p:cNvSpPr>
          <p:nvPr>
            <p:ph type="sldNum" sz="quarter" idx="4"/>
          </p:nvPr>
        </p:nvSpPr>
        <p:spPr>
          <a:xfrm>
            <a:off x="6553200" y="6248400"/>
            <a:ext cx="2133600" cy="457200"/>
          </a:xfrm>
          <a:prstGeom prst="rect">
            <a:avLst/>
          </a:prstGeom>
          <a:noFill/>
          <a:ln w="9525">
            <a:noFill/>
            <a:miter/>
          </a:ln>
        </p:spPr>
        <p:txBody>
          <a:bodyPr vert="horz" wrap="square" lIns="91440" tIns="45720" rIns="91440" bIns="45720" numCol="1" anchor="t" anchorCtr="0" compatLnSpc="1">
            <a:prstTxWarp prst="textNoShape">
              <a:avLst/>
            </a:prstTxWarp>
          </a:bodyPr>
          <a:lstStyle>
            <a:lvl1pPr algn="r">
              <a:defRPr sz="1000">
                <a:solidFill>
                  <a:srgbClr val="FFFFFF"/>
                </a:solidFill>
                <a:ea typeface="MS PGothic" charset="0"/>
                <a:cs typeface="MS PGothic" charset="0"/>
              </a:defRPr>
            </a:lvl1pPr>
          </a:lstStyle>
          <a:p>
            <a:pPr>
              <a:spcBef>
                <a:spcPct val="20000"/>
              </a:spcBef>
              <a:buFont typeface="Arial" charset="0"/>
              <a:buNone/>
            </a:pPr>
            <a:fld id="{D1EB0255-25F9-D042-B5F6-D86BB2AD4C47}" type="slidenum">
              <a:rPr lang="zh-CN" altLang="en-US" b="0">
                <a:latin typeface="Arial" charset="0"/>
                <a:sym typeface="MS PGothic" charset="0"/>
              </a:rPr>
              <a:pPr>
                <a:spcBef>
                  <a:spcPct val="20000"/>
                </a:spcBef>
                <a:buFont typeface="Arial" charset="0"/>
                <a:buNone/>
              </a:pPr>
              <a:t>‹#›</a:t>
            </a:fld>
            <a:endParaRPr lang="zh-CN" altLang="en-US" b="0">
              <a:latin typeface="Arial" charset="0"/>
              <a:sym typeface="MS PGothic" charset="0"/>
            </a:endParaRPr>
          </a:p>
        </p:txBody>
      </p:sp>
    </p:spTree>
    <p:extLst>
      <p:ext uri="{BB962C8B-B14F-4D97-AF65-F5344CB8AC3E}">
        <p14:creationId xmlns:p14="http://schemas.microsoft.com/office/powerpoint/2010/main" val="2905324858"/>
      </p:ext>
    </p:extLst>
  </p:cSld>
  <p:clrMap bg1="lt1" tx1="dk1" bg2="lt2" tx2="dk2" accent1="accent1" accent2="accent2" accent3="accent3" accent4="accent4" accent5="accent5" accent6="accent6" hlink="hlink" folHlink="folHlink"/>
  <p:sldLayoutIdLst>
    <p:sldLayoutId id="2147486526"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Lst>
  <p:transition/>
  <p:txStyles>
    <p:titleStyle>
      <a:lvl1pPr algn="ctr" defTabSz="0" rtl="0" eaLnBrk="0" fontAlgn="base" hangingPunct="0">
        <a:spcBef>
          <a:spcPct val="0"/>
        </a:spcBef>
        <a:spcAft>
          <a:spcPct val="0"/>
        </a:spcAft>
        <a:buFont typeface="Arial" charset="0"/>
        <a:defRPr sz="4400" kern="1200">
          <a:solidFill>
            <a:schemeClr val="tx2"/>
          </a:solidFill>
          <a:latin typeface="+mj-lt"/>
          <a:ea typeface="+mj-ea"/>
          <a:cs typeface="SimSun" charset="0"/>
          <a:sym typeface="MS PGothic" charset="0"/>
        </a:defRPr>
      </a:lvl1pPr>
      <a:lvl2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2pPr>
      <a:lvl3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3pPr>
      <a:lvl4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4pPr>
      <a:lvl5pPr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5pPr>
      <a:lvl6pPr marL="4572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6pPr>
      <a:lvl7pPr marL="9144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7pPr>
      <a:lvl8pPr marL="13716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8pPr>
      <a:lvl9pPr marL="1828800" algn="ctr" defTabSz="0" rtl="0" eaLnBrk="0" fontAlgn="base" hangingPunct="0">
        <a:spcBef>
          <a:spcPct val="0"/>
        </a:spcBef>
        <a:spcAft>
          <a:spcPct val="0"/>
        </a:spcAft>
        <a:buFont typeface="Arial" charset="0"/>
        <a:defRPr sz="4400">
          <a:solidFill>
            <a:schemeClr val="tx2"/>
          </a:solidFill>
          <a:latin typeface="Arial" charset="0"/>
          <a:ea typeface="SimSun" charset="0"/>
          <a:cs typeface="SimSun" charset="0"/>
          <a:sym typeface="MS PGothic" charset="0"/>
        </a:defRPr>
      </a:lvl9pPr>
    </p:titleStyle>
    <p:bodyStyle>
      <a:lvl1pPr marL="342900" indent="-342900" algn="l" defTabSz="0" rtl="0" eaLnBrk="0" fontAlgn="base" hangingPunct="0">
        <a:spcBef>
          <a:spcPct val="20000"/>
        </a:spcBef>
        <a:spcAft>
          <a:spcPct val="0"/>
        </a:spcAft>
        <a:buClr>
          <a:schemeClr val="hlink"/>
        </a:buClr>
        <a:buSzPct val="75000"/>
        <a:buFont typeface="Wingdings" charset="0"/>
        <a:buChar char="l"/>
        <a:defRPr sz="3200" kern="1200">
          <a:solidFill>
            <a:schemeClr val="tx1"/>
          </a:solidFill>
          <a:latin typeface="+mn-lt"/>
          <a:ea typeface="+mn-ea"/>
          <a:cs typeface="SimSun" charset="0"/>
          <a:sym typeface="MS PGothic" charset="0"/>
        </a:defRPr>
      </a:lvl1pPr>
      <a:lvl2pPr marL="742950" lvl="1" indent="-285750" algn="l" defTabSz="0" rtl="0" eaLnBrk="0" fontAlgn="base" hangingPunct="0">
        <a:spcBef>
          <a:spcPct val="20000"/>
        </a:spcBef>
        <a:spcAft>
          <a:spcPct val="0"/>
        </a:spcAft>
        <a:buClr>
          <a:schemeClr val="tx2"/>
        </a:buClr>
        <a:buSzPct val="75000"/>
        <a:buFont typeface="Wingdings" charset="0"/>
        <a:buChar char="l"/>
        <a:defRPr sz="2800" kern="1200">
          <a:solidFill>
            <a:schemeClr val="tx1"/>
          </a:solidFill>
          <a:latin typeface="+mn-lt"/>
          <a:ea typeface="+mn-ea"/>
          <a:cs typeface="SimSun" charset="0"/>
          <a:sym typeface="MS PGothic" charset="0"/>
        </a:defRPr>
      </a:lvl2pPr>
      <a:lvl3pPr marL="1143000" lvl="2" indent="-228600" algn="l" defTabSz="0" rtl="0" eaLnBrk="0" fontAlgn="base" hangingPunct="0">
        <a:spcBef>
          <a:spcPct val="20000"/>
        </a:spcBef>
        <a:spcAft>
          <a:spcPct val="0"/>
        </a:spcAft>
        <a:buClr>
          <a:schemeClr val="accent2"/>
        </a:buClr>
        <a:buSzPct val="75000"/>
        <a:buFont typeface="Wingdings" charset="0"/>
        <a:buChar char="l"/>
        <a:defRPr sz="2400" kern="1200">
          <a:solidFill>
            <a:schemeClr val="tx1"/>
          </a:solidFill>
          <a:latin typeface="+mn-lt"/>
          <a:ea typeface="+mn-ea"/>
          <a:cs typeface="SimSun" charset="0"/>
          <a:sym typeface="Geneva" charset="0"/>
        </a:defRPr>
      </a:lvl3pPr>
      <a:lvl4pPr marL="1600200" lvl="3" indent="-228600" algn="l" defTabSz="0" rtl="0" eaLnBrk="0" fontAlgn="base" hangingPunct="0">
        <a:spcBef>
          <a:spcPct val="20000"/>
        </a:spcBef>
        <a:spcAft>
          <a:spcPct val="0"/>
        </a:spcAft>
        <a:buClr>
          <a:schemeClr val="folHlink"/>
        </a:buClr>
        <a:buSzPct val="75000"/>
        <a:buFont typeface="Wingdings" charset="0"/>
        <a:buChar char="l"/>
        <a:defRPr sz="2000" kern="1200">
          <a:solidFill>
            <a:schemeClr val="tx1"/>
          </a:solidFill>
          <a:latin typeface="+mn-lt"/>
          <a:ea typeface="+mn-ea"/>
          <a:cs typeface="SimSun" charset="0"/>
          <a:sym typeface="Geneva" charset="0"/>
        </a:defRPr>
      </a:lvl4pPr>
      <a:lvl5pPr marL="2057400" lvl="4" indent="-228600" algn="l" defTabSz="0" rtl="0" eaLnBrk="0" fontAlgn="base" hangingPunct="0">
        <a:spcBef>
          <a:spcPct val="20000"/>
        </a:spcBef>
        <a:spcAft>
          <a:spcPct val="0"/>
        </a:spcAft>
        <a:buClr>
          <a:schemeClr val="tx1"/>
        </a:buClr>
        <a:buSzPct val="75000"/>
        <a:buFont typeface="Wingdings" charset="0"/>
        <a:buChar char="l"/>
        <a:defRPr sz="2000" kern="1200">
          <a:solidFill>
            <a:schemeClr val="tx1"/>
          </a:solidFill>
          <a:latin typeface="+mn-lt"/>
          <a:ea typeface="+mn-ea"/>
          <a:cs typeface="SimSun" charset="0"/>
          <a:sym typeface="Geneva" charset="0"/>
        </a:defRPr>
      </a:lvl5pPr>
      <a:lvl6pPr marL="2514600" lvl="5"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6pPr>
      <a:lvl7pPr marL="2971800" lvl="6"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7pPr>
      <a:lvl8pPr marL="3429000" lvl="7"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8pPr>
      <a:lvl9pPr marL="3886200" lvl="8" indent="-228600" algn="l" defTabSz="0" eaLnBrk="0" fontAlgn="base" latinLnBrk="0" hangingPunct="0">
        <a:lnSpc>
          <a:spcPct val="100000"/>
        </a:lnSpc>
        <a:spcBef>
          <a:spcPct val="20000"/>
        </a:spcBef>
        <a:spcAft>
          <a:spcPct val="0"/>
        </a:spcAft>
        <a:buClr>
          <a:schemeClr val="tx1"/>
        </a:buClr>
        <a:buSzPct val="75000"/>
        <a:buFont typeface="Wingdings" charset="2"/>
        <a:buChar char="l"/>
        <a:defRPr sz="2000" kern="1200">
          <a:solidFill>
            <a:schemeClr val="tx1"/>
          </a:solidFill>
          <a:latin typeface="+mn-lt"/>
          <a:ea typeface="+mn-ea"/>
          <a:cs typeface="+mn-cs"/>
          <a:sym typeface="Geneva" charset="-128"/>
        </a:defRPr>
      </a:lvl9pPr>
    </p:bodyStyle>
    <p:otherStyle>
      <a:lvl1pPr lvl="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1pPr>
      <a:lvl2pPr marL="457200" lvl="1"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2pPr>
      <a:lvl3pPr marL="914400" lvl="2"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3pPr>
      <a:lvl4pPr marL="1371600" lvl="3"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4pPr>
      <a:lvl5pPr marL="1828800" lvl="4"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5pPr>
      <a:lvl6pPr marL="2286000" lvl="5"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6pPr>
      <a:lvl7pPr marL="2743200" lvl="6"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7pPr>
      <a:lvl8pPr marL="3200400" lvl="7"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8pPr>
      <a:lvl9pPr marL="3657600" lvl="8" indent="0" algn="ctr" defTabSz="914400" fontAlgn="base">
        <a:lnSpc>
          <a:spcPct val="100000"/>
        </a:lnSpc>
        <a:spcBef>
          <a:spcPct val="20000"/>
        </a:spcBef>
        <a:spcAft>
          <a:spcPct val="0"/>
        </a:spcAft>
        <a:buClr>
          <a:srgbClr val="000000"/>
        </a:buClr>
        <a:buFont typeface="Arial" charset="0"/>
        <a:defRPr sz="2400" kern="1200" baseline="0">
          <a:solidFill>
            <a:schemeClr val="tx1"/>
          </a:solidFill>
          <a:latin typeface="+mn-lt"/>
          <a:ea typeface="+mn-ea"/>
          <a:cs typeface="+mn-cs"/>
          <a:sym typeface="MS PGothic" charset="-128"/>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sz="180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extLst>
      <p:ext uri="{BB962C8B-B14F-4D97-AF65-F5344CB8AC3E}">
        <p14:creationId xmlns:p14="http://schemas.microsoft.com/office/powerpoint/2010/main" val="3612846890"/>
      </p:ext>
    </p:extLst>
  </p:cSld>
  <p:clrMap bg1="lt1" tx1="dk1" bg2="lt2" tx2="dk2" accent1="accent1" accent2="accent2" accent3="accent3" accent4="accent4" accent5="accent5" accent6="accent6" hlink="hlink" folHlink="folHlink"/>
  <p:sldLayoutIdLst>
    <p:sldLayoutId id="2147486538" r:id="rId1"/>
    <p:sldLayoutId id="2147486539" r:id="rId2"/>
    <p:sldLayoutId id="2147486540" r:id="rId3"/>
    <p:sldLayoutId id="2147486541" r:id="rId4"/>
    <p:sldLayoutId id="2147486542" r:id="rId5"/>
    <p:sldLayoutId id="2147486543" r:id="rId6"/>
    <p:sldLayoutId id="2147486544" r:id="rId7"/>
    <p:sldLayoutId id="2147486545" r:id="rId8"/>
    <p:sldLayoutId id="2147486546" r:id="rId9"/>
    <p:sldLayoutId id="2147486547" r:id="rId10"/>
    <p:sldLayoutId id="21474865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0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36B3428-A2D8-B349-A889-86C8E7ABF353}" type="slidenum">
              <a:rPr lang="en-US"/>
              <a:pPr>
                <a:defRPr/>
              </a:pPr>
              <a:t>‹#›</a:t>
            </a:fld>
            <a:endParaRPr lang="en-US"/>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 id="21474860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74750E22-B6DA-4A40-8D9E-C4E426F20D6F}" type="slidenum">
              <a:rPr lang="en-US"/>
              <a:pPr>
                <a:defRPr/>
              </a:pPr>
              <a:t>‹#›</a:t>
            </a:fld>
            <a:endParaRPr lang="en-US"/>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 id="2147486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a:solidFill>
                  <a:srgbClr val="FFFFFF"/>
                </a:solidFill>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2686BE63-3571-D849-BFBA-CCAE4F9BF7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2.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6.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85.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5.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5.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1.xml"/></Relationships>
</file>

<file path=ppt/slides/_rels/slide1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0.xml"/><Relationship Id="rId1" Type="http://schemas.openxmlformats.org/officeDocument/2006/relationships/themeOverride" Target="../theme/themeOverride8.xml"/><Relationship Id="rId4" Type="http://schemas.openxmlformats.org/officeDocument/2006/relationships/image" Target="../media/image89.png"/></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0.xml"/><Relationship Id="rId1" Type="http://schemas.openxmlformats.org/officeDocument/2006/relationships/themeOverride" Target="../theme/themeOverride9.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50.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8.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8.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8.xml"/><Relationship Id="rId1" Type="http://schemas.openxmlformats.org/officeDocument/2006/relationships/themeOverride" Target="../theme/themeOverride10.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8.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8.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8.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5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8.xml"/></Relationships>
</file>

<file path=ppt/slides/_rels/slide16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_rels/slide1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7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8.xml"/></Relationships>
</file>

<file path=ppt/slides/_rels/slide1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17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33.xml"/><Relationship Id="rId1" Type="http://schemas.openxmlformats.org/officeDocument/2006/relationships/tags" Target="../tags/tag1.xml"/><Relationship Id="rId4" Type="http://schemas.openxmlformats.org/officeDocument/2006/relationships/image" Target="../media/image136.jpeg"/></Relationships>
</file>

<file path=ppt/slides/_rels/slide17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9.xml"/><Relationship Id="rId1" Type="http://schemas.openxmlformats.org/officeDocument/2006/relationships/slideLayout" Target="../slideLayouts/slideLayout334.xml"/><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0.xml"/><Relationship Id="rId1" Type="http://schemas.openxmlformats.org/officeDocument/2006/relationships/slideLayout" Target="../slideLayouts/slideLayout334.xml"/><Relationship Id="rId4" Type="http://schemas.openxmlformats.org/officeDocument/2006/relationships/image" Target="../media/image139.wmf"/></Relationships>
</file>

<file path=ppt/slides/_rels/slide1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1.xml"/><Relationship Id="rId1" Type="http://schemas.openxmlformats.org/officeDocument/2006/relationships/slideLayout" Target="../slideLayouts/slideLayout334.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2.xml"/><Relationship Id="rId1" Type="http://schemas.openxmlformats.org/officeDocument/2006/relationships/slideLayout" Target="../slideLayouts/slideLayout38.xml"/></Relationships>
</file>

<file path=ppt/slides/_rels/slide1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84.xml"/><Relationship Id="rId1" Type="http://schemas.openxmlformats.org/officeDocument/2006/relationships/slideLayout" Target="../slideLayouts/slideLayout50.xml"/></Relationships>
</file>

<file path=ppt/slides/_rels/slide1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8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6.xml"/><Relationship Id="rId1" Type="http://schemas.openxmlformats.org/officeDocument/2006/relationships/slideLayout" Target="../slideLayouts/slideLayout50.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7.xml"/><Relationship Id="rId1" Type="http://schemas.openxmlformats.org/officeDocument/2006/relationships/slideLayout" Target="../slideLayouts/slideLayout50.xml"/></Relationships>
</file>

<file path=ppt/slides/_rels/slide1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50.xml"/></Relationships>
</file>

<file path=ppt/slides/_rels/slide1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9.xml"/><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50.xml"/></Relationships>
</file>

<file path=ppt/slides/_rels/slide1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50.xml"/></Relationships>
</file>

<file path=ppt/slides/_rels/slide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2.xml"/><Relationship Id="rId1" Type="http://schemas.openxmlformats.org/officeDocument/2006/relationships/slideLayout" Target="../slideLayouts/slideLayout50.xml"/></Relationships>
</file>

<file path=ppt/slides/_rels/slide1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0.xml"/></Relationships>
</file>

<file path=ppt/slides/_rels/slide1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50.xml"/></Relationships>
</file>

<file path=ppt/slides/_rels/slide1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6.xml"/><Relationship Id="rId1" Type="http://schemas.openxmlformats.org/officeDocument/2006/relationships/slideLayout" Target="../slideLayouts/slideLayout50.xml"/></Relationships>
</file>

<file path=ppt/slides/_rels/slide1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7.xml"/><Relationship Id="rId1" Type="http://schemas.openxmlformats.org/officeDocument/2006/relationships/slideLayout" Target="../slideLayouts/slideLayout50.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50.xml"/></Relationships>
</file>

<file path=ppt/slides/_rels/slide1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2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0.xml"/><Relationship Id="rId1" Type="http://schemas.openxmlformats.org/officeDocument/2006/relationships/slideLayout" Target="../slideLayouts/slideLayout5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01.xml"/><Relationship Id="rId1" Type="http://schemas.openxmlformats.org/officeDocument/2006/relationships/slideLayout" Target="../slideLayouts/slideLayout340.xml"/></Relationships>
</file>

<file path=ppt/slides/_rels/slide20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02.xml"/><Relationship Id="rId1" Type="http://schemas.openxmlformats.org/officeDocument/2006/relationships/slideLayout" Target="../slideLayouts/slideLayout356.xml"/><Relationship Id="rId4" Type="http://schemas.openxmlformats.org/officeDocument/2006/relationships/image" Target="../media/image155.png"/></Relationships>
</file>

<file path=ppt/slides/_rels/slide20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03.xml"/><Relationship Id="rId1" Type="http://schemas.openxmlformats.org/officeDocument/2006/relationships/slideLayout" Target="../slideLayouts/slideLayout356.xml"/><Relationship Id="rId4" Type="http://schemas.openxmlformats.org/officeDocument/2006/relationships/image" Target="../media/image155.png"/></Relationships>
</file>

<file path=ppt/slides/_rels/slide20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04.xml"/><Relationship Id="rId1" Type="http://schemas.openxmlformats.org/officeDocument/2006/relationships/slideLayout" Target="../slideLayouts/slideLayout356.xml"/><Relationship Id="rId4" Type="http://schemas.openxmlformats.org/officeDocument/2006/relationships/image" Target="../media/image155.png"/></Relationships>
</file>

<file path=ppt/slides/_rels/slide205.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05.xml"/><Relationship Id="rId1" Type="http://schemas.openxmlformats.org/officeDocument/2006/relationships/slideLayout" Target="../slideLayouts/slideLayout356.xml"/><Relationship Id="rId4" Type="http://schemas.openxmlformats.org/officeDocument/2006/relationships/image" Target="../media/image155.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6.xml"/><Relationship Id="rId1" Type="http://schemas.openxmlformats.org/officeDocument/2006/relationships/slideLayout" Target="../slideLayouts/slideLayout371.xml"/><Relationship Id="rId4" Type="http://schemas.openxmlformats.org/officeDocument/2006/relationships/image" Target="../media/image15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56.xml"/><Relationship Id="rId1" Type="http://schemas.openxmlformats.org/officeDocument/2006/relationships/themeOverride" Target="../theme/themeOverride4.xml"/></Relationships>
</file>

<file path=ppt/slides/_rels/slide21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21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74.emf"/><Relationship Id="rId2" Type="http://schemas.openxmlformats.org/officeDocument/2006/relationships/notesSlide" Target="../notesSlides/notesSlide107.xml"/><Relationship Id="rId1" Type="http://schemas.openxmlformats.org/officeDocument/2006/relationships/slideLayout" Target="../slideLayouts/slideLayout386.xml"/><Relationship Id="rId6" Type="http://schemas.openxmlformats.org/officeDocument/2006/relationships/image" Target="../media/image173.emf"/><Relationship Id="rId5" Type="http://schemas.openxmlformats.org/officeDocument/2006/relationships/image" Target="../media/image172.emf"/><Relationship Id="rId4" Type="http://schemas.openxmlformats.org/officeDocument/2006/relationships/image" Target="../media/image171.emf"/></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8.xml"/><Relationship Id="rId1" Type="http://schemas.openxmlformats.org/officeDocument/2006/relationships/slideLayout" Target="../slideLayouts/slideLayout372.xml"/><Relationship Id="rId4" Type="http://schemas.openxmlformats.org/officeDocument/2006/relationships/image" Target="../media/image1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3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3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0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05.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05.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327.xml"/><Relationship Id="rId1" Type="http://schemas.openxmlformats.org/officeDocument/2006/relationships/themeOverride" Target="../theme/themeOverride5.xml"/><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30.xml"/><Relationship Id="rId1" Type="http://schemas.openxmlformats.org/officeDocument/2006/relationships/themeOverride" Target="../theme/themeOverride6.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09.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9.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6.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45.xml"/><Relationship Id="rId1" Type="http://schemas.openxmlformats.org/officeDocument/2006/relationships/themeOverride" Target="../theme/themeOverride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9.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5.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16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eg"/><Relationship Id="rId1" Type="http://schemas.openxmlformats.org/officeDocument/2006/relationships/slideLayout" Target="../slideLayouts/slideLayout162.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8.xm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4.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74.xml"/></Relationships>
</file>

<file path=ppt/slides/_rels/slide9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274.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301.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81.emf"/><Relationship Id="rId4" Type="http://schemas.openxmlformats.org/officeDocument/2006/relationships/oleObject" Target="../embeddings/oleObject1.bin"/></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44.xml"/></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272540"/>
            <a:ext cx="9144000" cy="4795242"/>
          </a:xfrm>
          <a:prstGeom prst="rect">
            <a:avLst/>
          </a:prstGeom>
        </p:spPr>
      </p:pic>
      <p:sp>
        <p:nvSpPr>
          <p:cNvPr id="161793" name="Rectangle 9"/>
          <p:cNvSpPr>
            <a:spLocks noGrp="1" noChangeArrowheads="1"/>
          </p:cNvSpPr>
          <p:nvPr>
            <p:ph type="title" idx="4294967295"/>
          </p:nvPr>
        </p:nvSpPr>
        <p:spPr>
          <a:xfrm>
            <a:off x="0" y="457200"/>
            <a:ext cx="9144000" cy="1143000"/>
          </a:xfrm>
        </p:spPr>
        <p:txBody>
          <a:bodyPr/>
          <a:lstStyle/>
          <a:p>
            <a:pPr eaLnBrk="1" hangingPunct="1"/>
            <a:r>
              <a:rPr lang="en-US" sz="11500" b="1" dirty="0">
                <a:solidFill>
                  <a:schemeClr val="bg1"/>
                </a:solidFill>
                <a:latin typeface="Arial" charset="0"/>
                <a:ea typeface="ＭＳ Ｐゴシック" charset="0"/>
                <a:cs typeface="ＭＳ Ｐゴシック" charset="0"/>
              </a:rPr>
              <a:t>2 Samuel</a:t>
            </a: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en-US" sz="1800" b="1" kern="0" dirty="0">
                <a:solidFill>
                  <a:srgbClr val="FFFFFF"/>
                </a:solidFill>
                <a:effectLst>
                  <a:outerShdw blurRad="38100" dist="38100" dir="2700000" algn="tl">
                    <a:srgbClr val="000000"/>
                  </a:outerShdw>
                </a:effectLst>
                <a:latin typeface="Arial"/>
                <a:cs typeface="Arial"/>
              </a:rPr>
              <a:t>Dr. Rick Griffith • Singapore Bible College</a:t>
            </a:r>
          </a:p>
          <a:p>
            <a:pPr fontAlgn="auto">
              <a:spcBef>
                <a:spcPts val="0"/>
              </a:spcBef>
              <a:spcAft>
                <a:spcPts val="0"/>
              </a:spcAft>
              <a:defRPr/>
            </a:pPr>
            <a:r>
              <a:rPr lang="en-US" sz="18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20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793"/>
                                        </p:tgtEl>
                                        <p:attrNameLst>
                                          <p:attrName>style.visibility</p:attrName>
                                        </p:attrNameLst>
                                      </p:cBhvr>
                                      <p:to>
                                        <p:strVal val="visible"/>
                                      </p:to>
                                    </p:set>
                                    <p:animEffect transition="in" filter="blinds(horizontal)">
                                      <p:cBhvr>
                                        <p:cTn id="7" dur="500"/>
                                        <p:tgtEl>
                                          <p:spTgt spid="16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93"/>
          <p:cNvSpPr>
            <a:spLocks noGrp="1" noChangeArrowheads="1"/>
          </p:cNvSpPr>
          <p:nvPr>
            <p:ph type="title" idx="4294967295"/>
          </p:nvPr>
        </p:nvSpPr>
        <p:spPr>
          <a:xfrm>
            <a:off x="0" y="-27384"/>
            <a:ext cx="8229600" cy="304800"/>
          </a:xfrm>
        </p:spPr>
        <p:txBody>
          <a:bodyPr/>
          <a:lstStyle/>
          <a:p>
            <a:pPr algn="l" eaLnBrk="1" hangingPunct="1"/>
            <a:r>
              <a:rPr lang="en-US" sz="1800" dirty="0" err="1">
                <a:solidFill>
                  <a:schemeClr val="bg1"/>
                </a:solidFill>
                <a:latin typeface="Arial" charset="0"/>
                <a:ea typeface="ＭＳ Ｐゴシック" charset="0"/>
                <a:cs typeface="ＭＳ Ｐゴシック" charset="0"/>
              </a:rPr>
              <a:t>Gambaran</a:t>
            </a:r>
            <a:r>
              <a:rPr lang="en-US" sz="1800" dirty="0">
                <a:solidFill>
                  <a:schemeClr val="bg1"/>
                </a:solidFill>
                <a:latin typeface="Arial" charset="0"/>
                <a:ea typeface="ＭＳ Ｐゴシック" charset="0"/>
                <a:cs typeface="ＭＳ Ｐゴシック" charset="0"/>
              </a:rPr>
              <a:t> Kitab 2 Samuel</a:t>
            </a:r>
            <a:endParaRPr lang="en-US" sz="1800" dirty="0">
              <a:latin typeface="Arial" charset="0"/>
              <a:ea typeface="ＭＳ Ｐゴシック" charset="0"/>
              <a:cs typeface="ＭＳ Ｐゴシック" charset="0"/>
            </a:endParaRPr>
          </a:p>
        </p:txBody>
      </p:sp>
      <p:sp>
        <p:nvSpPr>
          <p:cNvPr id="259074" name="Rectangle 285"/>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aphicFrame>
        <p:nvGraphicFramePr>
          <p:cNvPr id="15662" name="Group 302"/>
          <p:cNvGraphicFramePr>
            <a:graphicFrameLocks noGrp="1"/>
          </p:cNvGraphicFramePr>
          <p:nvPr>
            <p:extLst>
              <p:ext uri="{D42A27DB-BD31-4B8C-83A1-F6EECF244321}">
                <p14:modId xmlns:p14="http://schemas.microsoft.com/office/powerpoint/2010/main" val="1374485536"/>
              </p:ext>
            </p:extLst>
          </p:nvPr>
        </p:nvGraphicFramePr>
        <p:xfrm>
          <a:off x="112713" y="304801"/>
          <a:ext cx="8839200" cy="6549900"/>
        </p:xfrm>
        <a:graphic>
          <a:graphicData uri="http://schemas.openxmlformats.org/drawingml/2006/table">
            <a:tbl>
              <a:tblPr/>
              <a:tblGrid>
                <a:gridCol w="1146919">
                  <a:extLst>
                    <a:ext uri="{9D8B030D-6E8A-4147-A177-3AD203B41FA5}">
                      <a16:colId xmlns:a16="http://schemas.microsoft.com/office/drawing/2014/main" val="20000"/>
                    </a:ext>
                  </a:extLst>
                </a:gridCol>
                <a:gridCol w="106288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811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tblGrid>
              <a:tr h="103596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rgbClr val="FFFFFF"/>
                          </a:solidFill>
                          <a:effectLst/>
                          <a:latin typeface="Arial"/>
                          <a:ea typeface="ＭＳ Ｐゴシック" charset="0"/>
                          <a:cs typeface="Arial"/>
                        </a:rPr>
                        <a:t>PERJANJIAN KEBAIKAN ALLAH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rgbClr val="FFFFFF"/>
                          </a:solidFill>
                          <a:effectLst/>
                          <a:latin typeface="Arial"/>
                          <a:ea typeface="ＭＳ Ｐゴシック" charset="0"/>
                          <a:cs typeface="Arial"/>
                        </a:rPr>
                        <a:t>KEPADA DAUD</a:t>
                      </a: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738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bg1"/>
                          </a:solidFill>
                          <a:effectLst/>
                          <a:latin typeface="Arial"/>
                          <a:ea typeface="ＭＳ Ｐゴシック" charset="0"/>
                          <a:cs typeface="Arial"/>
                        </a:rPr>
                        <a:t>Penetapan</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Dosa</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bg1"/>
                          </a:solidFill>
                          <a:effectLst/>
                          <a:latin typeface="Arial"/>
                          <a:ea typeface="ＭＳ Ｐゴシック" charset="0"/>
                          <a:cs typeface="Arial"/>
                        </a:rPr>
                        <a:t>Konsekuensi</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Daftar Isi</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1543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Kemenangan</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bg1"/>
                          </a:solidFill>
                          <a:effectLst/>
                          <a:latin typeface="Arial"/>
                          <a:ea typeface="ＭＳ Ｐゴシック" charset="0"/>
                          <a:cs typeface="Arial"/>
                        </a:rPr>
                        <a:t>Kemunduran</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Kesulitan</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Penghormatan</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48887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Ketaatan</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bg1"/>
                          </a:solidFill>
                          <a:effectLst/>
                          <a:latin typeface="Arial"/>
                          <a:ea typeface="ＭＳ Ｐゴシック" charset="0"/>
                          <a:cs typeface="Arial"/>
                        </a:rPr>
                        <a:t>Ketidaktaatan</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Penghakiman</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Rangkuman</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2478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1 - 10</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11</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12 - 20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21 -24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6250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Iman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Berkat</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Pengkhianatan</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Pembunuhan</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Keluarga</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Politik</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Kerendahatian</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Kebanggaan</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47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5–10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11:1–5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11:6-27</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12–14</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21–23</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35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DI YEHUDA</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DI SELURUH ISRAEL</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654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HEBRON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DARI YERUSALEM</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8809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7 </a:t>
                      </a:r>
                      <a:r>
                        <a:rPr kumimoji="0" lang="en-US" sz="1800" b="1" i="0" u="none" strike="noStrike" cap="none" normalizeH="0" baseline="0" dirty="0" err="1">
                          <a:ln>
                            <a:noFill/>
                          </a:ln>
                          <a:solidFill>
                            <a:schemeClr val="bg1"/>
                          </a:solidFill>
                          <a:effectLst/>
                          <a:latin typeface="Arial"/>
                          <a:ea typeface="ＭＳ Ｐゴシック" charset="0"/>
                          <a:cs typeface="Arial"/>
                        </a:rPr>
                        <a:t>yrs</a:t>
                      </a:r>
                      <a:endParaRPr kumimoji="0" lang="en-US" sz="16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(1011–1004)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33 </a:t>
                      </a:r>
                      <a:r>
                        <a:rPr kumimoji="0" lang="en-US" sz="2000" b="1" i="0" u="none" strike="noStrike" cap="none" normalizeH="0" baseline="0" dirty="0" err="1">
                          <a:ln>
                            <a:noFill/>
                          </a:ln>
                          <a:solidFill>
                            <a:schemeClr val="bg1"/>
                          </a:solidFill>
                          <a:effectLst/>
                          <a:latin typeface="Arial"/>
                          <a:ea typeface="ＭＳ Ｐゴシック" charset="0"/>
                          <a:cs typeface="Arial"/>
                        </a:rPr>
                        <a:t>yrs</a:t>
                      </a:r>
                      <a:r>
                        <a:rPr kumimoji="0" lang="en-US" sz="2000" b="1" i="0" u="none" strike="noStrike" cap="none" normalizeH="0" baseline="0" dirty="0">
                          <a:ln>
                            <a:noFill/>
                          </a:ln>
                          <a:solidFill>
                            <a:schemeClr val="bg1"/>
                          </a:solidFill>
                          <a:effectLst/>
                          <a:latin typeface="Arial"/>
                          <a:ea typeface="ＭＳ Ｐゴシック" charset="0"/>
                          <a:cs typeface="Arial"/>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(1004–971 SM)</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135" name="Text Box 287"/>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52" name="Freeform 292"/>
          <p:cNvSpPr>
            <a:spLocks/>
          </p:cNvSpPr>
          <p:nvPr/>
        </p:nvSpPr>
        <p:spPr bwMode="auto">
          <a:xfrm>
            <a:off x="76200" y="1828800"/>
            <a:ext cx="8875713" cy="455453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6293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9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3" grpId="0"/>
      <p:bldP spid="15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a:extLst>
              <a:ext uri="{FF2B5EF4-FFF2-40B4-BE49-F238E27FC236}">
                <a16:creationId xmlns:a16="http://schemas.microsoft.com/office/drawing/2014/main" id="{1154D096-78F0-554E-98DA-F9BAE2C31A5C}"/>
              </a:ext>
            </a:extLst>
          </p:cNvPr>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Text Box 1"/>
          <p:cNvSpPr txBox="1">
            <a:spLocks noChangeArrowheads="1"/>
          </p:cNvSpPr>
          <p:nvPr/>
        </p:nvSpPr>
        <p:spPr bwMode="auto">
          <a:xfrm>
            <a:off x="8229600" y="5483225"/>
            <a:ext cx="6858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Maria</a:t>
            </a:r>
          </a:p>
        </p:txBody>
      </p:sp>
      <p:sp>
        <p:nvSpPr>
          <p:cNvPr id="125955" name="Text Box 2"/>
          <p:cNvSpPr txBox="1">
            <a:spLocks noChangeArrowheads="1"/>
          </p:cNvSpPr>
          <p:nvPr/>
        </p:nvSpPr>
        <p:spPr bwMode="auto">
          <a:xfrm>
            <a:off x="0" y="2514600"/>
            <a:ext cx="1981200" cy="4079875"/>
          </a:xfrm>
          <a:prstGeom prst="rect">
            <a:avLst/>
          </a:prstGeom>
          <a:noFill/>
          <a:ln w="9525">
            <a:noFill/>
            <a:miter lim="800000"/>
            <a:headEnd/>
            <a:tailEnd/>
          </a:ln>
        </p:spPr>
        <p:txBody>
          <a:bodyPr lIns="90000" tIns="46800" rIns="90000" bIns="46800">
            <a:spAutoFit/>
          </a:bodyPr>
          <a:lstStyle/>
          <a:p>
            <a:pPr marL="0" marR="0" lvl="0" indent="0" algn="ctr" defTabSz="457200" rtl="0" eaLnBrk="1" fontAlgn="base" latinLnBrk="0" hangingPunct="1">
              <a:lnSpc>
                <a:spcPct val="100000"/>
              </a:lnSpc>
              <a:spcBef>
                <a:spcPts val="112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Jadi</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seluruhnya</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ada</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empat</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belas</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keturunan</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dari</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Abraham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sampai</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Daud</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empat</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belas</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keturunan</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dari</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Daud</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sampai</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pembuangan</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ke</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Babel,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dan</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empat</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belas</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keturunan</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dari</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pembuangan</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ke</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Babel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sampai</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r>
              <a:rPr kumimoji="0" lang="en-US" sz="1800" b="0"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pitchFamily="34" charset="0"/>
                <a:ea typeface="MS PGothic" pitchFamily="34" charset="-128"/>
              </a:rPr>
              <a:t>Kristus</a:t>
            </a:r>
            <a:r>
              <a:rPr kumimoji="0" lang="en-US"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t>
            </a:r>
            <a:r>
              <a:rPr kumimoji="0" lang="en-GB" sz="1800" b="0" i="0"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   </a:t>
            </a:r>
          </a:p>
          <a:p>
            <a:pPr marL="0" marR="0" lvl="0" indent="0" algn="ctr" defTabSz="457200" rtl="0" eaLnBrk="1" fontAlgn="base" latinLnBrk="0" hangingPunct="1">
              <a:lnSpc>
                <a:spcPct val="100000"/>
              </a:lnSpc>
              <a:spcBef>
                <a:spcPts val="112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0" i="1"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Matius 1:17</a:t>
            </a:r>
          </a:p>
        </p:txBody>
      </p:sp>
      <p:grpSp>
        <p:nvGrpSpPr>
          <p:cNvPr id="2" name="Group 3"/>
          <p:cNvGrpSpPr>
            <a:grpSpLocks/>
          </p:cNvGrpSpPr>
          <p:nvPr/>
        </p:nvGrpSpPr>
        <p:grpSpPr bwMode="auto">
          <a:xfrm>
            <a:off x="228600" y="682625"/>
            <a:ext cx="5086350" cy="5907088"/>
            <a:chOff x="144" y="430"/>
            <a:chExt cx="3204" cy="3721"/>
          </a:xfrm>
        </p:grpSpPr>
        <p:sp>
          <p:nvSpPr>
            <p:cNvPr id="126018" name="Text Box 4"/>
            <p:cNvSpPr txBox="1">
              <a:spLocks noChangeArrowheads="1"/>
            </p:cNvSpPr>
            <p:nvPr/>
          </p:nvSpPr>
          <p:spPr bwMode="auto">
            <a:xfrm>
              <a:off x="144" y="430"/>
              <a:ext cx="802" cy="21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1000"/>
                </a:spcBef>
                <a:spcAft>
                  <a:spcPct val="0"/>
                </a:spcAft>
                <a:buClr>
                  <a:srgbClr val="FFCC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0" i="0" u="none" strike="noStrike" kern="1200" cap="none" spc="0" normalizeH="0" baseline="0" noProof="0">
                  <a:ln>
                    <a:noFill/>
                  </a:ln>
                  <a:solidFill>
                    <a:srgbClr val="FFFFFF"/>
                  </a:solidFill>
                  <a:effectLst>
                    <a:glow rad="139700">
                      <a:srgbClr val="000000">
                        <a:satMod val="175000"/>
                        <a:alpha val="94000"/>
                      </a:srgbClr>
                    </a:glow>
                  </a:effectLst>
                  <a:uLnTx/>
                  <a:uFillTx/>
                  <a:latin typeface="Tahoma" pitchFamily="34" charset="0"/>
                  <a:ea typeface="MS PGothic" pitchFamily="34" charset="-128"/>
                </a:rPr>
                <a:t>ABRAHAM</a:t>
              </a:r>
            </a:p>
          </p:txBody>
        </p:sp>
        <p:grpSp>
          <p:nvGrpSpPr>
            <p:cNvPr id="3" name="Group 5"/>
            <p:cNvGrpSpPr>
              <a:grpSpLocks/>
            </p:cNvGrpSpPr>
            <p:nvPr/>
          </p:nvGrpSpPr>
          <p:grpSpPr bwMode="auto">
            <a:xfrm>
              <a:off x="508" y="618"/>
              <a:ext cx="2840" cy="3533"/>
              <a:chOff x="508" y="618"/>
              <a:chExt cx="2840" cy="3533"/>
            </a:xfrm>
          </p:grpSpPr>
          <p:cxnSp>
            <p:nvCxnSpPr>
              <p:cNvPr id="126020" name="AutoShape 6"/>
              <p:cNvCxnSpPr>
                <a:cxnSpLocks noChangeShapeType="1"/>
              </p:cNvCxnSpPr>
              <p:nvPr/>
            </p:nvCxnSpPr>
            <p:spPr bwMode="auto">
              <a:xfrm>
                <a:off x="508" y="618"/>
                <a:ext cx="259" cy="132"/>
              </a:xfrm>
              <a:prstGeom prst="curvedConnector3">
                <a:avLst>
                  <a:gd name="adj1" fmla="val 50000"/>
                </a:avLst>
              </a:prstGeom>
              <a:noFill/>
              <a:ln w="9360">
                <a:solidFill>
                  <a:srgbClr val="FFCC00"/>
                </a:solidFill>
                <a:miter lim="800000"/>
                <a:headEnd/>
                <a:tailEnd type="triangle" w="med" len="med"/>
              </a:ln>
            </p:spPr>
          </p:cxnSp>
          <p:sp>
            <p:nvSpPr>
              <p:cNvPr id="126021" name="Text Box 7"/>
              <p:cNvSpPr txBox="1">
                <a:spLocks noChangeArrowheads="1"/>
              </p:cNvSpPr>
              <p:nvPr/>
            </p:nvSpPr>
            <p:spPr bwMode="auto">
              <a:xfrm>
                <a:off x="719" y="648"/>
                <a:ext cx="69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Ishak</a:t>
                </a:r>
              </a:p>
            </p:txBody>
          </p:sp>
          <p:cxnSp>
            <p:nvCxnSpPr>
              <p:cNvPr id="126022" name="AutoShape 8"/>
              <p:cNvCxnSpPr>
                <a:cxnSpLocks noChangeShapeType="1"/>
              </p:cNvCxnSpPr>
              <p:nvPr/>
            </p:nvCxnSpPr>
            <p:spPr bwMode="auto">
              <a:xfrm>
                <a:off x="862" y="798"/>
                <a:ext cx="109" cy="162"/>
              </a:xfrm>
              <a:prstGeom prst="curvedConnector3">
                <a:avLst>
                  <a:gd name="adj1" fmla="val 50000"/>
                </a:avLst>
              </a:prstGeom>
              <a:noFill/>
              <a:ln w="9360">
                <a:solidFill>
                  <a:srgbClr val="FFCC00"/>
                </a:solidFill>
                <a:miter lim="800000"/>
                <a:headEnd/>
                <a:tailEnd type="triangle" w="med" len="med"/>
              </a:ln>
            </p:spPr>
          </p:cxnSp>
          <p:sp>
            <p:nvSpPr>
              <p:cNvPr id="126023" name="Text Box 9"/>
              <p:cNvSpPr txBox="1">
                <a:spLocks noChangeArrowheads="1"/>
              </p:cNvSpPr>
              <p:nvPr/>
            </p:nvSpPr>
            <p:spPr bwMode="auto">
              <a:xfrm>
                <a:off x="815" y="924"/>
                <a:ext cx="69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Yakub</a:t>
                </a:r>
              </a:p>
            </p:txBody>
          </p:sp>
          <p:cxnSp>
            <p:nvCxnSpPr>
              <p:cNvPr id="126024" name="AutoShape 10"/>
              <p:cNvCxnSpPr>
                <a:cxnSpLocks noChangeShapeType="1"/>
              </p:cNvCxnSpPr>
              <p:nvPr/>
            </p:nvCxnSpPr>
            <p:spPr bwMode="auto">
              <a:xfrm>
                <a:off x="985" y="1074"/>
                <a:ext cx="109" cy="162"/>
              </a:xfrm>
              <a:prstGeom prst="curvedConnector3">
                <a:avLst>
                  <a:gd name="adj1" fmla="val 50000"/>
                </a:avLst>
              </a:prstGeom>
              <a:noFill/>
              <a:ln w="9360">
                <a:solidFill>
                  <a:srgbClr val="FFCC00"/>
                </a:solidFill>
                <a:miter lim="800000"/>
                <a:headEnd/>
                <a:tailEnd type="triangle" w="med" len="med"/>
              </a:ln>
            </p:spPr>
          </p:cxnSp>
          <p:sp>
            <p:nvSpPr>
              <p:cNvPr id="126025" name="Text Box 11"/>
              <p:cNvSpPr txBox="1">
                <a:spLocks noChangeArrowheads="1"/>
              </p:cNvSpPr>
              <p:nvPr/>
            </p:nvSpPr>
            <p:spPr bwMode="auto">
              <a:xfrm>
                <a:off x="937" y="1200"/>
                <a:ext cx="69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Yehuda</a:t>
                </a:r>
              </a:p>
            </p:txBody>
          </p:sp>
          <p:cxnSp>
            <p:nvCxnSpPr>
              <p:cNvPr id="126026" name="AutoShape 12"/>
              <p:cNvCxnSpPr>
                <a:cxnSpLocks noChangeShapeType="1"/>
              </p:cNvCxnSpPr>
              <p:nvPr/>
            </p:nvCxnSpPr>
            <p:spPr bwMode="auto">
              <a:xfrm>
                <a:off x="1107" y="1356"/>
                <a:ext cx="109" cy="162"/>
              </a:xfrm>
              <a:prstGeom prst="curvedConnector3">
                <a:avLst>
                  <a:gd name="adj1" fmla="val 50000"/>
                </a:avLst>
              </a:prstGeom>
              <a:noFill/>
              <a:ln w="9360">
                <a:solidFill>
                  <a:srgbClr val="FFCC00"/>
                </a:solidFill>
                <a:miter lim="800000"/>
                <a:headEnd/>
                <a:tailEnd type="triangle" w="med" len="med"/>
              </a:ln>
            </p:spPr>
          </p:cxnSp>
          <p:sp>
            <p:nvSpPr>
              <p:cNvPr id="126027" name="Text Box 13"/>
              <p:cNvSpPr txBox="1">
                <a:spLocks noChangeArrowheads="1"/>
              </p:cNvSpPr>
              <p:nvPr/>
            </p:nvSpPr>
            <p:spPr bwMode="auto">
              <a:xfrm>
                <a:off x="1060" y="1482"/>
                <a:ext cx="69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Peres</a:t>
                </a:r>
              </a:p>
            </p:txBody>
          </p:sp>
          <p:cxnSp>
            <p:nvCxnSpPr>
              <p:cNvPr id="126028" name="AutoShape 14"/>
              <p:cNvCxnSpPr>
                <a:cxnSpLocks noChangeShapeType="1"/>
              </p:cNvCxnSpPr>
              <p:nvPr/>
            </p:nvCxnSpPr>
            <p:spPr bwMode="auto">
              <a:xfrm>
                <a:off x="1258" y="1632"/>
                <a:ext cx="109" cy="162"/>
              </a:xfrm>
              <a:prstGeom prst="curvedConnector3">
                <a:avLst>
                  <a:gd name="adj1" fmla="val 50000"/>
                </a:avLst>
              </a:prstGeom>
              <a:noFill/>
              <a:ln w="9360">
                <a:solidFill>
                  <a:srgbClr val="FFCC00"/>
                </a:solidFill>
                <a:miter lim="800000"/>
                <a:headEnd/>
                <a:tailEnd type="triangle" w="med" len="med"/>
              </a:ln>
            </p:spPr>
          </p:cxnSp>
          <p:sp>
            <p:nvSpPr>
              <p:cNvPr id="126029" name="Text Box 15"/>
              <p:cNvSpPr txBox="1">
                <a:spLocks noChangeArrowheads="1"/>
              </p:cNvSpPr>
              <p:nvPr/>
            </p:nvSpPr>
            <p:spPr bwMode="auto">
              <a:xfrm>
                <a:off x="1210" y="1758"/>
                <a:ext cx="69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Hezron</a:t>
                </a:r>
              </a:p>
            </p:txBody>
          </p:sp>
          <p:cxnSp>
            <p:nvCxnSpPr>
              <p:cNvPr id="126030" name="AutoShape 16"/>
              <p:cNvCxnSpPr>
                <a:cxnSpLocks noChangeShapeType="1"/>
              </p:cNvCxnSpPr>
              <p:nvPr/>
            </p:nvCxnSpPr>
            <p:spPr bwMode="auto">
              <a:xfrm>
                <a:off x="1408" y="1908"/>
                <a:ext cx="109" cy="162"/>
              </a:xfrm>
              <a:prstGeom prst="curvedConnector3">
                <a:avLst>
                  <a:gd name="adj1" fmla="val 50000"/>
                </a:avLst>
              </a:prstGeom>
              <a:noFill/>
              <a:ln w="9360">
                <a:solidFill>
                  <a:srgbClr val="FFCC00"/>
                </a:solidFill>
                <a:miter lim="800000"/>
                <a:headEnd/>
                <a:tailEnd type="triangle" w="med" len="med"/>
              </a:ln>
            </p:spPr>
          </p:cxnSp>
          <p:sp>
            <p:nvSpPr>
              <p:cNvPr id="126031" name="Text Box 17"/>
              <p:cNvSpPr txBox="1">
                <a:spLocks noChangeArrowheads="1"/>
              </p:cNvSpPr>
              <p:nvPr/>
            </p:nvSpPr>
            <p:spPr bwMode="auto">
              <a:xfrm>
                <a:off x="1360" y="2034"/>
                <a:ext cx="69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Ram</a:t>
                </a:r>
              </a:p>
            </p:txBody>
          </p:sp>
          <p:cxnSp>
            <p:nvCxnSpPr>
              <p:cNvPr id="126032" name="AutoShape 18"/>
              <p:cNvCxnSpPr>
                <a:cxnSpLocks noChangeShapeType="1"/>
              </p:cNvCxnSpPr>
              <p:nvPr/>
            </p:nvCxnSpPr>
            <p:spPr bwMode="auto">
              <a:xfrm>
                <a:off x="1558" y="2178"/>
                <a:ext cx="109" cy="162"/>
              </a:xfrm>
              <a:prstGeom prst="curvedConnector3">
                <a:avLst>
                  <a:gd name="adj1" fmla="val 50000"/>
                </a:avLst>
              </a:prstGeom>
              <a:noFill/>
              <a:ln w="9360">
                <a:solidFill>
                  <a:srgbClr val="FFCC00"/>
                </a:solidFill>
                <a:miter lim="800000"/>
                <a:headEnd/>
                <a:tailEnd type="triangle" w="med" len="med"/>
              </a:ln>
            </p:spPr>
          </p:cxnSp>
          <p:sp>
            <p:nvSpPr>
              <p:cNvPr id="126033" name="Text Box 19"/>
              <p:cNvSpPr txBox="1">
                <a:spLocks noChangeArrowheads="1"/>
              </p:cNvSpPr>
              <p:nvPr/>
            </p:nvSpPr>
            <p:spPr bwMode="auto">
              <a:xfrm>
                <a:off x="1510" y="2304"/>
                <a:ext cx="97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Aminadab</a:t>
                </a:r>
              </a:p>
            </p:txBody>
          </p:sp>
          <p:cxnSp>
            <p:nvCxnSpPr>
              <p:cNvPr id="126034" name="AutoShape 20"/>
              <p:cNvCxnSpPr>
                <a:cxnSpLocks noChangeShapeType="1"/>
              </p:cNvCxnSpPr>
              <p:nvPr/>
            </p:nvCxnSpPr>
            <p:spPr bwMode="auto">
              <a:xfrm>
                <a:off x="1721" y="2454"/>
                <a:ext cx="109" cy="162"/>
              </a:xfrm>
              <a:prstGeom prst="curvedConnector3">
                <a:avLst>
                  <a:gd name="adj1" fmla="val 50000"/>
                </a:avLst>
              </a:prstGeom>
              <a:noFill/>
              <a:ln w="9360">
                <a:solidFill>
                  <a:srgbClr val="FFCC00"/>
                </a:solidFill>
                <a:miter lim="800000"/>
                <a:headEnd/>
                <a:tailEnd type="triangle" w="med" len="med"/>
              </a:ln>
            </p:spPr>
          </p:cxnSp>
          <p:sp>
            <p:nvSpPr>
              <p:cNvPr id="126035" name="Text Box 21"/>
              <p:cNvSpPr txBox="1">
                <a:spLocks noChangeArrowheads="1"/>
              </p:cNvSpPr>
              <p:nvPr/>
            </p:nvSpPr>
            <p:spPr bwMode="auto">
              <a:xfrm>
                <a:off x="1673" y="2580"/>
                <a:ext cx="97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Nahason</a:t>
                </a:r>
              </a:p>
            </p:txBody>
          </p:sp>
          <p:cxnSp>
            <p:nvCxnSpPr>
              <p:cNvPr id="126036" name="AutoShape 22"/>
              <p:cNvCxnSpPr>
                <a:cxnSpLocks noChangeShapeType="1"/>
              </p:cNvCxnSpPr>
              <p:nvPr/>
            </p:nvCxnSpPr>
            <p:spPr bwMode="auto">
              <a:xfrm>
                <a:off x="1857" y="2724"/>
                <a:ext cx="109" cy="162"/>
              </a:xfrm>
              <a:prstGeom prst="curvedConnector3">
                <a:avLst>
                  <a:gd name="adj1" fmla="val 50000"/>
                </a:avLst>
              </a:prstGeom>
              <a:noFill/>
              <a:ln w="9360">
                <a:solidFill>
                  <a:srgbClr val="FFCC00"/>
                </a:solidFill>
                <a:miter lim="800000"/>
                <a:headEnd/>
                <a:tailEnd type="triangle" w="med" len="med"/>
              </a:ln>
            </p:spPr>
          </p:cxnSp>
          <p:sp>
            <p:nvSpPr>
              <p:cNvPr id="126037" name="Text Box 23"/>
              <p:cNvSpPr txBox="1">
                <a:spLocks noChangeArrowheads="1"/>
              </p:cNvSpPr>
              <p:nvPr/>
            </p:nvSpPr>
            <p:spPr bwMode="auto">
              <a:xfrm>
                <a:off x="1810" y="2850"/>
                <a:ext cx="972"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Salmon</a:t>
                </a:r>
              </a:p>
            </p:txBody>
          </p:sp>
          <p:cxnSp>
            <p:nvCxnSpPr>
              <p:cNvPr id="126038" name="AutoShape 24"/>
              <p:cNvCxnSpPr>
                <a:cxnSpLocks noChangeShapeType="1"/>
              </p:cNvCxnSpPr>
              <p:nvPr/>
            </p:nvCxnSpPr>
            <p:spPr bwMode="auto">
              <a:xfrm>
                <a:off x="1994" y="2994"/>
                <a:ext cx="109" cy="162"/>
              </a:xfrm>
              <a:prstGeom prst="curvedConnector3">
                <a:avLst>
                  <a:gd name="adj1" fmla="val 50000"/>
                </a:avLst>
              </a:prstGeom>
              <a:noFill/>
              <a:ln w="9360">
                <a:solidFill>
                  <a:srgbClr val="FFCC00"/>
                </a:solidFill>
                <a:miter lim="800000"/>
                <a:headEnd/>
                <a:tailEnd type="triangle" w="med" len="med"/>
              </a:ln>
            </p:spPr>
          </p:cxnSp>
          <p:sp>
            <p:nvSpPr>
              <p:cNvPr id="126039" name="Text Box 25"/>
              <p:cNvSpPr txBox="1">
                <a:spLocks noChangeArrowheads="1"/>
              </p:cNvSpPr>
              <p:nvPr/>
            </p:nvSpPr>
            <p:spPr bwMode="auto">
              <a:xfrm>
                <a:off x="1946" y="3120"/>
                <a:ext cx="97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Boas</a:t>
                </a:r>
              </a:p>
            </p:txBody>
          </p:sp>
          <p:cxnSp>
            <p:nvCxnSpPr>
              <p:cNvPr id="126040" name="AutoShape 26"/>
              <p:cNvCxnSpPr>
                <a:cxnSpLocks noChangeShapeType="1"/>
              </p:cNvCxnSpPr>
              <p:nvPr/>
            </p:nvCxnSpPr>
            <p:spPr bwMode="auto">
              <a:xfrm>
                <a:off x="2144" y="3264"/>
                <a:ext cx="109" cy="162"/>
              </a:xfrm>
              <a:prstGeom prst="curvedConnector3">
                <a:avLst>
                  <a:gd name="adj1" fmla="val 50000"/>
                </a:avLst>
              </a:prstGeom>
              <a:noFill/>
              <a:ln w="9360">
                <a:solidFill>
                  <a:srgbClr val="FFCC00"/>
                </a:solidFill>
                <a:miter lim="800000"/>
                <a:headEnd/>
                <a:tailEnd type="triangle" w="med" len="med"/>
              </a:ln>
            </p:spPr>
          </p:cxnSp>
          <p:sp>
            <p:nvSpPr>
              <p:cNvPr id="126041" name="Text Box 27"/>
              <p:cNvSpPr txBox="1">
                <a:spLocks noChangeArrowheads="1"/>
              </p:cNvSpPr>
              <p:nvPr/>
            </p:nvSpPr>
            <p:spPr bwMode="auto">
              <a:xfrm>
                <a:off x="2096" y="3390"/>
                <a:ext cx="97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Obed</a:t>
                </a:r>
              </a:p>
            </p:txBody>
          </p:sp>
          <p:cxnSp>
            <p:nvCxnSpPr>
              <p:cNvPr id="126042" name="AutoShape 28"/>
              <p:cNvCxnSpPr>
                <a:cxnSpLocks noChangeShapeType="1"/>
              </p:cNvCxnSpPr>
              <p:nvPr/>
            </p:nvCxnSpPr>
            <p:spPr bwMode="auto">
              <a:xfrm>
                <a:off x="2301" y="3540"/>
                <a:ext cx="109" cy="162"/>
              </a:xfrm>
              <a:prstGeom prst="curvedConnector3">
                <a:avLst>
                  <a:gd name="adj1" fmla="val 50000"/>
                </a:avLst>
              </a:prstGeom>
              <a:noFill/>
              <a:ln w="9360">
                <a:solidFill>
                  <a:srgbClr val="FFCC00"/>
                </a:solidFill>
                <a:miter lim="800000"/>
                <a:headEnd/>
                <a:tailEnd type="triangle" w="med" len="med"/>
              </a:ln>
            </p:spPr>
          </p:cxnSp>
          <p:sp>
            <p:nvSpPr>
              <p:cNvPr id="126043" name="Text Box 29"/>
              <p:cNvSpPr txBox="1">
                <a:spLocks noChangeArrowheads="1"/>
              </p:cNvSpPr>
              <p:nvPr/>
            </p:nvSpPr>
            <p:spPr bwMode="auto">
              <a:xfrm>
                <a:off x="2253" y="3666"/>
                <a:ext cx="973" cy="19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Isai</a:t>
                </a:r>
              </a:p>
            </p:txBody>
          </p:sp>
          <p:cxnSp>
            <p:nvCxnSpPr>
              <p:cNvPr id="126044" name="AutoShape 30"/>
              <p:cNvCxnSpPr>
                <a:cxnSpLocks noChangeShapeType="1"/>
              </p:cNvCxnSpPr>
              <p:nvPr/>
            </p:nvCxnSpPr>
            <p:spPr bwMode="auto">
              <a:xfrm>
                <a:off x="2423" y="3810"/>
                <a:ext cx="109" cy="162"/>
              </a:xfrm>
              <a:prstGeom prst="curvedConnector3">
                <a:avLst>
                  <a:gd name="adj1" fmla="val 50000"/>
                </a:avLst>
              </a:prstGeom>
              <a:noFill/>
              <a:ln w="9360">
                <a:solidFill>
                  <a:srgbClr val="FFCC00"/>
                </a:solidFill>
                <a:miter lim="800000"/>
                <a:headEnd/>
                <a:tailEnd type="triangle" w="med" len="med"/>
              </a:ln>
            </p:spPr>
          </p:cxnSp>
          <p:sp>
            <p:nvSpPr>
              <p:cNvPr id="126045" name="Text Box 31"/>
              <p:cNvSpPr txBox="1">
                <a:spLocks noChangeArrowheads="1"/>
              </p:cNvSpPr>
              <p:nvPr/>
            </p:nvSpPr>
            <p:spPr bwMode="auto">
              <a:xfrm>
                <a:off x="2376" y="3936"/>
                <a:ext cx="972" cy="215"/>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1000"/>
                  </a:spcBef>
                  <a:spcAft>
                    <a:spcPct val="0"/>
                  </a:spcAft>
                  <a:buClr>
                    <a:srgbClr val="FFCC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0" i="0" u="none" strike="noStrike" kern="1200" cap="none" spc="0" normalizeH="0" baseline="0" noProof="0">
                    <a:ln>
                      <a:noFill/>
                    </a:ln>
                    <a:solidFill>
                      <a:srgbClr val="FFFFFF"/>
                    </a:solidFill>
                    <a:effectLst>
                      <a:glow rad="139700">
                        <a:srgbClr val="000000">
                          <a:satMod val="175000"/>
                          <a:alpha val="94000"/>
                        </a:srgbClr>
                      </a:glow>
                    </a:effectLst>
                    <a:uLnTx/>
                    <a:uFillTx/>
                    <a:latin typeface="Tahoma" pitchFamily="34" charset="0"/>
                    <a:ea typeface="MS PGothic" pitchFamily="34" charset="-128"/>
                  </a:rPr>
                  <a:t>RAJA DAUD</a:t>
                </a:r>
              </a:p>
            </p:txBody>
          </p:sp>
        </p:grpSp>
      </p:grpSp>
      <p:sp>
        <p:nvSpPr>
          <p:cNvPr id="125957" name="Text Box 32"/>
          <p:cNvSpPr txBox="1">
            <a:spLocks noChangeArrowheads="1"/>
          </p:cNvSpPr>
          <p:nvPr/>
        </p:nvSpPr>
        <p:spPr bwMode="auto">
          <a:xfrm>
            <a:off x="2438400" y="835025"/>
            <a:ext cx="12604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Salomo</a:t>
            </a:r>
          </a:p>
        </p:txBody>
      </p:sp>
      <p:cxnSp>
        <p:nvCxnSpPr>
          <p:cNvPr id="125958" name="AutoShape 33"/>
          <p:cNvCxnSpPr>
            <a:cxnSpLocks noChangeShapeType="1"/>
          </p:cNvCxnSpPr>
          <p:nvPr/>
        </p:nvCxnSpPr>
        <p:spPr bwMode="auto">
          <a:xfrm>
            <a:off x="3302000" y="1057275"/>
            <a:ext cx="361950" cy="209550"/>
          </a:xfrm>
          <a:prstGeom prst="curvedConnector3">
            <a:avLst>
              <a:gd name="adj1" fmla="val 50000"/>
            </a:avLst>
          </a:prstGeom>
          <a:noFill/>
          <a:ln w="9360">
            <a:solidFill>
              <a:srgbClr val="FFCC00"/>
            </a:solidFill>
            <a:miter lim="800000"/>
            <a:headEnd/>
            <a:tailEnd type="triangle" w="med" len="med"/>
          </a:ln>
        </p:spPr>
      </p:cxnSp>
      <p:sp>
        <p:nvSpPr>
          <p:cNvPr id="125959" name="Text Box 34"/>
          <p:cNvSpPr txBox="1">
            <a:spLocks noChangeArrowheads="1"/>
          </p:cNvSpPr>
          <p:nvPr/>
        </p:nvSpPr>
        <p:spPr bwMode="auto">
          <a:xfrm>
            <a:off x="3584575" y="1104900"/>
            <a:ext cx="1255713"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Rehabeam</a:t>
            </a:r>
          </a:p>
        </p:txBody>
      </p:sp>
      <p:cxnSp>
        <p:nvCxnSpPr>
          <p:cNvPr id="125960" name="AutoShape 35"/>
          <p:cNvCxnSpPr>
            <a:cxnSpLocks noChangeShapeType="1"/>
          </p:cNvCxnSpPr>
          <p:nvPr/>
        </p:nvCxnSpPr>
        <p:spPr bwMode="auto">
          <a:xfrm>
            <a:off x="3848100" y="1343025"/>
            <a:ext cx="152400" cy="257175"/>
          </a:xfrm>
          <a:prstGeom prst="curvedConnector3">
            <a:avLst>
              <a:gd name="adj1" fmla="val 50000"/>
            </a:avLst>
          </a:prstGeom>
          <a:noFill/>
          <a:ln w="9360">
            <a:solidFill>
              <a:srgbClr val="FFCC00"/>
            </a:solidFill>
            <a:miter lim="800000"/>
            <a:headEnd/>
            <a:tailEnd type="triangle" w="med" len="med"/>
          </a:ln>
        </p:spPr>
      </p:cxnSp>
      <p:sp>
        <p:nvSpPr>
          <p:cNvPr id="125961" name="Text Box 36"/>
          <p:cNvSpPr txBox="1">
            <a:spLocks noChangeArrowheads="1"/>
          </p:cNvSpPr>
          <p:nvPr/>
        </p:nvSpPr>
        <p:spPr bwMode="auto">
          <a:xfrm>
            <a:off x="3781425" y="1543050"/>
            <a:ext cx="129222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Abia</a:t>
            </a:r>
          </a:p>
        </p:txBody>
      </p:sp>
      <p:cxnSp>
        <p:nvCxnSpPr>
          <p:cNvPr id="125962" name="AutoShape 37"/>
          <p:cNvCxnSpPr>
            <a:cxnSpLocks noChangeShapeType="1"/>
          </p:cNvCxnSpPr>
          <p:nvPr/>
        </p:nvCxnSpPr>
        <p:spPr bwMode="auto">
          <a:xfrm>
            <a:off x="4057650" y="1781175"/>
            <a:ext cx="152400" cy="257175"/>
          </a:xfrm>
          <a:prstGeom prst="curvedConnector3">
            <a:avLst>
              <a:gd name="adj1" fmla="val 50000"/>
            </a:avLst>
          </a:prstGeom>
          <a:noFill/>
          <a:ln w="9360">
            <a:solidFill>
              <a:srgbClr val="FFCC00"/>
            </a:solidFill>
            <a:miter lim="800000"/>
            <a:headEnd/>
            <a:tailEnd type="triangle" w="med" len="med"/>
          </a:ln>
        </p:spPr>
      </p:cxnSp>
      <p:sp>
        <p:nvSpPr>
          <p:cNvPr id="125963" name="Text Box 38"/>
          <p:cNvSpPr txBox="1">
            <a:spLocks noChangeArrowheads="1"/>
          </p:cNvSpPr>
          <p:nvPr/>
        </p:nvSpPr>
        <p:spPr bwMode="auto">
          <a:xfrm>
            <a:off x="3990975" y="1981200"/>
            <a:ext cx="9683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Asa</a:t>
            </a:r>
          </a:p>
        </p:txBody>
      </p:sp>
      <p:cxnSp>
        <p:nvCxnSpPr>
          <p:cNvPr id="125964" name="AutoShape 39"/>
          <p:cNvCxnSpPr>
            <a:cxnSpLocks noChangeShapeType="1"/>
          </p:cNvCxnSpPr>
          <p:nvPr/>
        </p:nvCxnSpPr>
        <p:spPr bwMode="auto">
          <a:xfrm>
            <a:off x="4241800" y="2228850"/>
            <a:ext cx="152400" cy="257175"/>
          </a:xfrm>
          <a:prstGeom prst="curvedConnector3">
            <a:avLst>
              <a:gd name="adj1" fmla="val 50000"/>
            </a:avLst>
          </a:prstGeom>
          <a:noFill/>
          <a:ln w="9360">
            <a:solidFill>
              <a:srgbClr val="FFCC00"/>
            </a:solidFill>
            <a:miter lim="800000"/>
            <a:headEnd/>
            <a:tailEnd type="triangle" w="med" len="med"/>
          </a:ln>
        </p:spPr>
      </p:cxnSp>
      <p:sp>
        <p:nvSpPr>
          <p:cNvPr id="125965" name="Text Box 40"/>
          <p:cNvSpPr txBox="1">
            <a:spLocks noChangeArrowheads="1"/>
          </p:cNvSpPr>
          <p:nvPr/>
        </p:nvSpPr>
        <p:spPr bwMode="auto">
          <a:xfrm>
            <a:off x="4175125" y="2428875"/>
            <a:ext cx="1395413"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Yosafat</a:t>
            </a:r>
          </a:p>
        </p:txBody>
      </p:sp>
      <p:cxnSp>
        <p:nvCxnSpPr>
          <p:cNvPr id="125966" name="AutoShape 41"/>
          <p:cNvCxnSpPr>
            <a:cxnSpLocks noChangeShapeType="1"/>
          </p:cNvCxnSpPr>
          <p:nvPr/>
        </p:nvCxnSpPr>
        <p:spPr bwMode="auto">
          <a:xfrm>
            <a:off x="4451350" y="2667000"/>
            <a:ext cx="152400" cy="257175"/>
          </a:xfrm>
          <a:prstGeom prst="curvedConnector3">
            <a:avLst>
              <a:gd name="adj1" fmla="val 50000"/>
            </a:avLst>
          </a:prstGeom>
          <a:noFill/>
          <a:ln w="9360">
            <a:solidFill>
              <a:srgbClr val="FFCC00"/>
            </a:solidFill>
            <a:miter lim="800000"/>
            <a:headEnd/>
            <a:tailEnd type="triangle" w="med" len="med"/>
          </a:ln>
        </p:spPr>
      </p:cxnSp>
      <p:sp>
        <p:nvSpPr>
          <p:cNvPr id="125967" name="Text Box 42"/>
          <p:cNvSpPr txBox="1">
            <a:spLocks noChangeArrowheads="1"/>
          </p:cNvSpPr>
          <p:nvPr/>
        </p:nvSpPr>
        <p:spPr bwMode="auto">
          <a:xfrm>
            <a:off x="4384675" y="2867025"/>
            <a:ext cx="13620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Yoram</a:t>
            </a:r>
          </a:p>
        </p:txBody>
      </p:sp>
      <p:cxnSp>
        <p:nvCxnSpPr>
          <p:cNvPr id="125968" name="AutoShape 43"/>
          <p:cNvCxnSpPr>
            <a:cxnSpLocks noChangeShapeType="1"/>
          </p:cNvCxnSpPr>
          <p:nvPr/>
        </p:nvCxnSpPr>
        <p:spPr bwMode="auto">
          <a:xfrm>
            <a:off x="4660900" y="3105150"/>
            <a:ext cx="152400" cy="257175"/>
          </a:xfrm>
          <a:prstGeom prst="curvedConnector3">
            <a:avLst>
              <a:gd name="adj1" fmla="val 50000"/>
            </a:avLst>
          </a:prstGeom>
          <a:noFill/>
          <a:ln w="9360">
            <a:solidFill>
              <a:srgbClr val="FFCC00"/>
            </a:solidFill>
            <a:miter lim="800000"/>
            <a:headEnd/>
            <a:tailEnd type="triangle" w="med" len="med"/>
          </a:ln>
        </p:spPr>
      </p:cxnSp>
      <p:sp>
        <p:nvSpPr>
          <p:cNvPr id="125969" name="Text Box 44"/>
          <p:cNvSpPr txBox="1">
            <a:spLocks noChangeArrowheads="1"/>
          </p:cNvSpPr>
          <p:nvPr/>
        </p:nvSpPr>
        <p:spPr bwMode="auto">
          <a:xfrm>
            <a:off x="4594225" y="3305175"/>
            <a:ext cx="9683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Uzia</a:t>
            </a:r>
          </a:p>
        </p:txBody>
      </p:sp>
      <p:cxnSp>
        <p:nvCxnSpPr>
          <p:cNvPr id="125970" name="AutoShape 45"/>
          <p:cNvCxnSpPr>
            <a:cxnSpLocks noChangeShapeType="1"/>
          </p:cNvCxnSpPr>
          <p:nvPr/>
        </p:nvCxnSpPr>
        <p:spPr bwMode="auto">
          <a:xfrm>
            <a:off x="4870450" y="3533775"/>
            <a:ext cx="152400" cy="257175"/>
          </a:xfrm>
          <a:prstGeom prst="curvedConnector3">
            <a:avLst>
              <a:gd name="adj1" fmla="val 50000"/>
            </a:avLst>
          </a:prstGeom>
          <a:noFill/>
          <a:ln w="9360">
            <a:solidFill>
              <a:srgbClr val="FFCC00"/>
            </a:solidFill>
            <a:miter lim="800000"/>
            <a:headEnd/>
            <a:tailEnd type="triangle" w="med" len="med"/>
          </a:ln>
        </p:spPr>
      </p:cxnSp>
      <p:sp>
        <p:nvSpPr>
          <p:cNvPr id="125971" name="Text Box 46"/>
          <p:cNvSpPr txBox="1">
            <a:spLocks noChangeArrowheads="1"/>
          </p:cNvSpPr>
          <p:nvPr/>
        </p:nvSpPr>
        <p:spPr bwMode="auto">
          <a:xfrm>
            <a:off x="4803775" y="3733800"/>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Yotam</a:t>
            </a:r>
          </a:p>
        </p:txBody>
      </p:sp>
      <p:cxnSp>
        <p:nvCxnSpPr>
          <p:cNvPr id="125972" name="AutoShape 47"/>
          <p:cNvCxnSpPr>
            <a:cxnSpLocks noChangeShapeType="1"/>
          </p:cNvCxnSpPr>
          <p:nvPr/>
        </p:nvCxnSpPr>
        <p:spPr bwMode="auto">
          <a:xfrm>
            <a:off x="5099050" y="3971925"/>
            <a:ext cx="152400" cy="257175"/>
          </a:xfrm>
          <a:prstGeom prst="curvedConnector3">
            <a:avLst>
              <a:gd name="adj1" fmla="val 50000"/>
            </a:avLst>
          </a:prstGeom>
          <a:noFill/>
          <a:ln w="9360">
            <a:solidFill>
              <a:srgbClr val="FFCC00"/>
            </a:solidFill>
            <a:miter lim="800000"/>
            <a:headEnd/>
            <a:tailEnd type="triangle" w="med" len="med"/>
          </a:ln>
        </p:spPr>
      </p:cxnSp>
      <p:sp>
        <p:nvSpPr>
          <p:cNvPr id="125973" name="Text Box 48"/>
          <p:cNvSpPr txBox="1">
            <a:spLocks noChangeArrowheads="1"/>
          </p:cNvSpPr>
          <p:nvPr/>
        </p:nvSpPr>
        <p:spPr bwMode="auto">
          <a:xfrm>
            <a:off x="5032375" y="4171950"/>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Ahas</a:t>
            </a:r>
          </a:p>
        </p:txBody>
      </p:sp>
      <p:cxnSp>
        <p:nvCxnSpPr>
          <p:cNvPr id="125974" name="AutoShape 49"/>
          <p:cNvCxnSpPr>
            <a:cxnSpLocks noChangeShapeType="1"/>
          </p:cNvCxnSpPr>
          <p:nvPr/>
        </p:nvCxnSpPr>
        <p:spPr bwMode="auto">
          <a:xfrm>
            <a:off x="5289550" y="4400550"/>
            <a:ext cx="152400" cy="257175"/>
          </a:xfrm>
          <a:prstGeom prst="curvedConnector3">
            <a:avLst>
              <a:gd name="adj1" fmla="val 50000"/>
            </a:avLst>
          </a:prstGeom>
          <a:noFill/>
          <a:ln w="9360">
            <a:solidFill>
              <a:srgbClr val="FFCC00"/>
            </a:solidFill>
            <a:miter lim="800000"/>
            <a:headEnd/>
            <a:tailEnd type="triangle" w="med" len="med"/>
          </a:ln>
        </p:spPr>
      </p:cxnSp>
      <p:sp>
        <p:nvSpPr>
          <p:cNvPr id="125975" name="Text Box 50"/>
          <p:cNvSpPr txBox="1">
            <a:spLocks noChangeArrowheads="1"/>
          </p:cNvSpPr>
          <p:nvPr/>
        </p:nvSpPr>
        <p:spPr bwMode="auto">
          <a:xfrm>
            <a:off x="5222875" y="4600575"/>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Hizkia</a:t>
            </a:r>
          </a:p>
        </p:txBody>
      </p:sp>
      <p:cxnSp>
        <p:nvCxnSpPr>
          <p:cNvPr id="125976" name="AutoShape 51"/>
          <p:cNvCxnSpPr>
            <a:cxnSpLocks noChangeShapeType="1"/>
          </p:cNvCxnSpPr>
          <p:nvPr/>
        </p:nvCxnSpPr>
        <p:spPr bwMode="auto">
          <a:xfrm>
            <a:off x="5480050" y="4829175"/>
            <a:ext cx="152400" cy="257175"/>
          </a:xfrm>
          <a:prstGeom prst="curvedConnector3">
            <a:avLst>
              <a:gd name="adj1" fmla="val 50000"/>
            </a:avLst>
          </a:prstGeom>
          <a:noFill/>
          <a:ln w="9360">
            <a:solidFill>
              <a:srgbClr val="FFCC00"/>
            </a:solidFill>
            <a:miter lim="800000"/>
            <a:headEnd/>
            <a:tailEnd type="triangle" w="med" len="med"/>
          </a:ln>
        </p:spPr>
      </p:cxnSp>
      <p:sp>
        <p:nvSpPr>
          <p:cNvPr id="125977" name="Text Box 52"/>
          <p:cNvSpPr txBox="1">
            <a:spLocks noChangeArrowheads="1"/>
          </p:cNvSpPr>
          <p:nvPr/>
        </p:nvSpPr>
        <p:spPr bwMode="auto">
          <a:xfrm>
            <a:off x="5413375" y="5029200"/>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Manasye</a:t>
            </a:r>
          </a:p>
        </p:txBody>
      </p:sp>
      <p:cxnSp>
        <p:nvCxnSpPr>
          <p:cNvPr id="125978" name="AutoShape 53"/>
          <p:cNvCxnSpPr>
            <a:cxnSpLocks noChangeShapeType="1"/>
          </p:cNvCxnSpPr>
          <p:nvPr/>
        </p:nvCxnSpPr>
        <p:spPr bwMode="auto">
          <a:xfrm>
            <a:off x="5689600" y="5257800"/>
            <a:ext cx="152400" cy="257175"/>
          </a:xfrm>
          <a:prstGeom prst="curvedConnector3">
            <a:avLst>
              <a:gd name="adj1" fmla="val 50000"/>
            </a:avLst>
          </a:prstGeom>
          <a:noFill/>
          <a:ln w="9360">
            <a:solidFill>
              <a:srgbClr val="FFCC00"/>
            </a:solidFill>
            <a:miter lim="800000"/>
            <a:headEnd/>
            <a:tailEnd type="triangle" w="med" len="med"/>
          </a:ln>
        </p:spPr>
      </p:cxnSp>
      <p:sp>
        <p:nvSpPr>
          <p:cNvPr id="125979" name="Text Box 54"/>
          <p:cNvSpPr txBox="1">
            <a:spLocks noChangeArrowheads="1"/>
          </p:cNvSpPr>
          <p:nvPr/>
        </p:nvSpPr>
        <p:spPr bwMode="auto">
          <a:xfrm>
            <a:off x="5622925" y="5457825"/>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Amon</a:t>
            </a:r>
          </a:p>
        </p:txBody>
      </p:sp>
      <p:cxnSp>
        <p:nvCxnSpPr>
          <p:cNvPr id="125980" name="AutoShape 55"/>
          <p:cNvCxnSpPr>
            <a:cxnSpLocks noChangeShapeType="1"/>
          </p:cNvCxnSpPr>
          <p:nvPr/>
        </p:nvCxnSpPr>
        <p:spPr bwMode="auto">
          <a:xfrm>
            <a:off x="5908675" y="5695950"/>
            <a:ext cx="152400" cy="257175"/>
          </a:xfrm>
          <a:prstGeom prst="curvedConnector3">
            <a:avLst>
              <a:gd name="adj1" fmla="val 50000"/>
            </a:avLst>
          </a:prstGeom>
          <a:noFill/>
          <a:ln w="9360">
            <a:solidFill>
              <a:srgbClr val="FFCC00"/>
            </a:solidFill>
            <a:miter lim="800000"/>
            <a:headEnd/>
            <a:tailEnd type="triangle" w="med" len="med"/>
          </a:ln>
        </p:spPr>
      </p:cxnSp>
      <p:sp>
        <p:nvSpPr>
          <p:cNvPr id="125981" name="Text Box 56"/>
          <p:cNvSpPr txBox="1">
            <a:spLocks noChangeArrowheads="1"/>
          </p:cNvSpPr>
          <p:nvPr/>
        </p:nvSpPr>
        <p:spPr bwMode="auto">
          <a:xfrm>
            <a:off x="5842000" y="5895975"/>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Yosia</a:t>
            </a:r>
          </a:p>
        </p:txBody>
      </p:sp>
      <p:cxnSp>
        <p:nvCxnSpPr>
          <p:cNvPr id="125982" name="AutoShape 57"/>
          <p:cNvCxnSpPr>
            <a:cxnSpLocks noChangeShapeType="1"/>
          </p:cNvCxnSpPr>
          <p:nvPr/>
        </p:nvCxnSpPr>
        <p:spPr bwMode="auto">
          <a:xfrm>
            <a:off x="6080125" y="6124575"/>
            <a:ext cx="152400" cy="257175"/>
          </a:xfrm>
          <a:prstGeom prst="curvedConnector3">
            <a:avLst>
              <a:gd name="adj1" fmla="val 50000"/>
            </a:avLst>
          </a:prstGeom>
          <a:noFill/>
          <a:ln w="9360">
            <a:solidFill>
              <a:srgbClr val="FFCC00"/>
            </a:solidFill>
            <a:miter lim="800000"/>
            <a:headEnd/>
            <a:tailEnd type="triangle" w="med" len="med"/>
          </a:ln>
        </p:spPr>
      </p:cxnSp>
      <p:sp>
        <p:nvSpPr>
          <p:cNvPr id="125983" name="Text Box 58"/>
          <p:cNvSpPr txBox="1">
            <a:spLocks noChangeArrowheads="1"/>
          </p:cNvSpPr>
          <p:nvPr/>
        </p:nvSpPr>
        <p:spPr bwMode="auto">
          <a:xfrm>
            <a:off x="5562600" y="6321425"/>
            <a:ext cx="1905000" cy="586957"/>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1000"/>
              </a:spcBef>
              <a:spcAft>
                <a:spcPct val="0"/>
              </a:spcAft>
              <a:buClr>
                <a:srgbClr val="FFCC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0" i="0" u="none" strike="noStrike" kern="1200" cap="none" spc="0" normalizeH="0" baseline="0" noProof="0">
                <a:ln>
                  <a:noFill/>
                </a:ln>
                <a:solidFill>
                  <a:srgbClr val="FFFFFF"/>
                </a:solidFill>
                <a:effectLst>
                  <a:glow rad="139700">
                    <a:srgbClr val="000000">
                      <a:satMod val="175000"/>
                      <a:alpha val="94000"/>
                    </a:srgbClr>
                  </a:glow>
                </a:effectLst>
                <a:uLnTx/>
                <a:uFillTx/>
                <a:latin typeface="Tahoma" pitchFamily="34" charset="0"/>
                <a:ea typeface="MS PGothic" pitchFamily="34" charset="-128"/>
              </a:rPr>
              <a:t>YEKHONYA (PEMBUANGAN)</a:t>
            </a:r>
          </a:p>
        </p:txBody>
      </p:sp>
      <p:sp>
        <p:nvSpPr>
          <p:cNvPr id="125984" name="Text Box 59"/>
          <p:cNvSpPr txBox="1">
            <a:spLocks noChangeArrowheads="1"/>
          </p:cNvSpPr>
          <p:nvPr/>
        </p:nvSpPr>
        <p:spPr bwMode="auto">
          <a:xfrm>
            <a:off x="4816475" y="911225"/>
            <a:ext cx="12604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Sealtiel</a:t>
            </a:r>
          </a:p>
        </p:txBody>
      </p:sp>
      <p:cxnSp>
        <p:nvCxnSpPr>
          <p:cNvPr id="125985" name="AutoShape 60"/>
          <p:cNvCxnSpPr>
            <a:cxnSpLocks noChangeShapeType="1"/>
          </p:cNvCxnSpPr>
          <p:nvPr/>
        </p:nvCxnSpPr>
        <p:spPr bwMode="auto">
          <a:xfrm>
            <a:off x="5616575" y="1057275"/>
            <a:ext cx="361950" cy="209550"/>
          </a:xfrm>
          <a:prstGeom prst="curvedConnector3">
            <a:avLst>
              <a:gd name="adj1" fmla="val 50000"/>
            </a:avLst>
          </a:prstGeom>
          <a:noFill/>
          <a:ln w="9360">
            <a:solidFill>
              <a:srgbClr val="FFCC00"/>
            </a:solidFill>
            <a:miter lim="800000"/>
            <a:headEnd/>
            <a:tailEnd type="triangle" w="med" len="med"/>
          </a:ln>
        </p:spPr>
      </p:cxnSp>
      <p:sp>
        <p:nvSpPr>
          <p:cNvPr id="125986" name="Text Box 61"/>
          <p:cNvSpPr txBox="1">
            <a:spLocks noChangeArrowheads="1"/>
          </p:cNvSpPr>
          <p:nvPr/>
        </p:nvSpPr>
        <p:spPr bwMode="auto">
          <a:xfrm>
            <a:off x="5899150" y="1104900"/>
            <a:ext cx="1255713"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Zerubabel</a:t>
            </a:r>
          </a:p>
        </p:txBody>
      </p:sp>
      <p:cxnSp>
        <p:nvCxnSpPr>
          <p:cNvPr id="125987" name="AutoShape 62"/>
          <p:cNvCxnSpPr>
            <a:cxnSpLocks noChangeShapeType="1"/>
          </p:cNvCxnSpPr>
          <p:nvPr/>
        </p:nvCxnSpPr>
        <p:spPr bwMode="auto">
          <a:xfrm>
            <a:off x="6162675" y="1343025"/>
            <a:ext cx="152400" cy="257175"/>
          </a:xfrm>
          <a:prstGeom prst="curvedConnector3">
            <a:avLst>
              <a:gd name="adj1" fmla="val 50000"/>
            </a:avLst>
          </a:prstGeom>
          <a:noFill/>
          <a:ln w="9360">
            <a:solidFill>
              <a:srgbClr val="FFCC00"/>
            </a:solidFill>
            <a:miter lim="800000"/>
            <a:headEnd/>
            <a:tailEnd type="triangle" w="med" len="med"/>
          </a:ln>
        </p:spPr>
      </p:cxnSp>
      <p:sp>
        <p:nvSpPr>
          <p:cNvPr id="125988" name="Text Box 63"/>
          <p:cNvSpPr txBox="1">
            <a:spLocks noChangeArrowheads="1"/>
          </p:cNvSpPr>
          <p:nvPr/>
        </p:nvSpPr>
        <p:spPr bwMode="auto">
          <a:xfrm>
            <a:off x="6096000" y="1543050"/>
            <a:ext cx="129222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Abihud</a:t>
            </a:r>
          </a:p>
        </p:txBody>
      </p:sp>
      <p:cxnSp>
        <p:nvCxnSpPr>
          <p:cNvPr id="125989" name="AutoShape 64"/>
          <p:cNvCxnSpPr>
            <a:cxnSpLocks noChangeShapeType="1"/>
          </p:cNvCxnSpPr>
          <p:nvPr/>
        </p:nvCxnSpPr>
        <p:spPr bwMode="auto">
          <a:xfrm>
            <a:off x="6372225" y="1781175"/>
            <a:ext cx="152400" cy="257175"/>
          </a:xfrm>
          <a:prstGeom prst="curvedConnector3">
            <a:avLst>
              <a:gd name="adj1" fmla="val 50000"/>
            </a:avLst>
          </a:prstGeom>
          <a:noFill/>
          <a:ln w="9360">
            <a:solidFill>
              <a:srgbClr val="FFCC00"/>
            </a:solidFill>
            <a:miter lim="800000"/>
            <a:headEnd/>
            <a:tailEnd type="triangle" w="med" len="med"/>
          </a:ln>
        </p:spPr>
      </p:cxnSp>
      <p:sp>
        <p:nvSpPr>
          <p:cNvPr id="125990" name="Text Box 65"/>
          <p:cNvSpPr txBox="1">
            <a:spLocks noChangeArrowheads="1"/>
          </p:cNvSpPr>
          <p:nvPr/>
        </p:nvSpPr>
        <p:spPr bwMode="auto">
          <a:xfrm>
            <a:off x="6305550" y="1981200"/>
            <a:ext cx="9683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Elyakim</a:t>
            </a:r>
          </a:p>
        </p:txBody>
      </p:sp>
      <p:cxnSp>
        <p:nvCxnSpPr>
          <p:cNvPr id="125991" name="AutoShape 66"/>
          <p:cNvCxnSpPr>
            <a:cxnSpLocks noChangeShapeType="1"/>
          </p:cNvCxnSpPr>
          <p:nvPr/>
        </p:nvCxnSpPr>
        <p:spPr bwMode="auto">
          <a:xfrm>
            <a:off x="6556375" y="2228850"/>
            <a:ext cx="152400" cy="257175"/>
          </a:xfrm>
          <a:prstGeom prst="curvedConnector3">
            <a:avLst>
              <a:gd name="adj1" fmla="val 50000"/>
            </a:avLst>
          </a:prstGeom>
          <a:noFill/>
          <a:ln w="9360">
            <a:solidFill>
              <a:srgbClr val="FFCC00"/>
            </a:solidFill>
            <a:miter lim="800000"/>
            <a:headEnd/>
            <a:tailEnd type="triangle" w="med" len="med"/>
          </a:ln>
        </p:spPr>
      </p:cxnSp>
      <p:sp>
        <p:nvSpPr>
          <p:cNvPr id="125992" name="Text Box 67"/>
          <p:cNvSpPr txBox="1">
            <a:spLocks noChangeArrowheads="1"/>
          </p:cNvSpPr>
          <p:nvPr/>
        </p:nvSpPr>
        <p:spPr bwMode="auto">
          <a:xfrm>
            <a:off x="6489700" y="2428875"/>
            <a:ext cx="1395413"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Azor</a:t>
            </a:r>
          </a:p>
        </p:txBody>
      </p:sp>
      <p:cxnSp>
        <p:nvCxnSpPr>
          <p:cNvPr id="125993" name="AutoShape 68"/>
          <p:cNvCxnSpPr>
            <a:cxnSpLocks noChangeShapeType="1"/>
          </p:cNvCxnSpPr>
          <p:nvPr/>
        </p:nvCxnSpPr>
        <p:spPr bwMode="auto">
          <a:xfrm>
            <a:off x="6781800" y="2663825"/>
            <a:ext cx="152400" cy="257175"/>
          </a:xfrm>
          <a:prstGeom prst="curvedConnector3">
            <a:avLst>
              <a:gd name="adj1" fmla="val 50000"/>
            </a:avLst>
          </a:prstGeom>
          <a:noFill/>
          <a:ln w="9360">
            <a:solidFill>
              <a:srgbClr val="FFCC00"/>
            </a:solidFill>
            <a:miter lim="800000"/>
            <a:headEnd/>
            <a:tailEnd type="triangle" w="med" len="med"/>
          </a:ln>
        </p:spPr>
      </p:cxnSp>
      <p:sp>
        <p:nvSpPr>
          <p:cNvPr id="125994" name="Text Box 69"/>
          <p:cNvSpPr txBox="1">
            <a:spLocks noChangeArrowheads="1"/>
          </p:cNvSpPr>
          <p:nvPr/>
        </p:nvSpPr>
        <p:spPr bwMode="auto">
          <a:xfrm>
            <a:off x="6699250" y="2867025"/>
            <a:ext cx="13620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Zadok</a:t>
            </a:r>
          </a:p>
        </p:txBody>
      </p:sp>
      <p:cxnSp>
        <p:nvCxnSpPr>
          <p:cNvPr id="125995" name="AutoShape 70"/>
          <p:cNvCxnSpPr>
            <a:cxnSpLocks noChangeShapeType="1"/>
          </p:cNvCxnSpPr>
          <p:nvPr/>
        </p:nvCxnSpPr>
        <p:spPr bwMode="auto">
          <a:xfrm>
            <a:off x="6975475" y="3105150"/>
            <a:ext cx="152400" cy="257175"/>
          </a:xfrm>
          <a:prstGeom prst="curvedConnector3">
            <a:avLst>
              <a:gd name="adj1" fmla="val 50000"/>
            </a:avLst>
          </a:prstGeom>
          <a:noFill/>
          <a:ln w="9360">
            <a:solidFill>
              <a:srgbClr val="FFCC00"/>
            </a:solidFill>
            <a:miter lim="800000"/>
            <a:headEnd/>
            <a:tailEnd type="triangle" w="med" len="med"/>
          </a:ln>
        </p:spPr>
      </p:cxnSp>
      <p:sp>
        <p:nvSpPr>
          <p:cNvPr id="125996" name="Text Box 71"/>
          <p:cNvSpPr txBox="1">
            <a:spLocks noChangeArrowheads="1"/>
          </p:cNvSpPr>
          <p:nvPr/>
        </p:nvSpPr>
        <p:spPr bwMode="auto">
          <a:xfrm>
            <a:off x="6908800" y="3305175"/>
            <a:ext cx="968375"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Akhim</a:t>
            </a:r>
          </a:p>
        </p:txBody>
      </p:sp>
      <p:cxnSp>
        <p:nvCxnSpPr>
          <p:cNvPr id="125997" name="AutoShape 72"/>
          <p:cNvCxnSpPr>
            <a:cxnSpLocks noChangeShapeType="1"/>
          </p:cNvCxnSpPr>
          <p:nvPr/>
        </p:nvCxnSpPr>
        <p:spPr bwMode="auto">
          <a:xfrm>
            <a:off x="7185025" y="3533775"/>
            <a:ext cx="152400" cy="257175"/>
          </a:xfrm>
          <a:prstGeom prst="curvedConnector3">
            <a:avLst>
              <a:gd name="adj1" fmla="val 50000"/>
            </a:avLst>
          </a:prstGeom>
          <a:noFill/>
          <a:ln w="9360">
            <a:solidFill>
              <a:srgbClr val="FFCC00"/>
            </a:solidFill>
            <a:miter lim="800000"/>
            <a:headEnd/>
            <a:tailEnd type="triangle" w="med" len="med"/>
          </a:ln>
        </p:spPr>
      </p:cxnSp>
      <p:sp>
        <p:nvSpPr>
          <p:cNvPr id="125998" name="Text Box 73"/>
          <p:cNvSpPr txBox="1">
            <a:spLocks noChangeArrowheads="1"/>
          </p:cNvSpPr>
          <p:nvPr/>
        </p:nvSpPr>
        <p:spPr bwMode="auto">
          <a:xfrm>
            <a:off x="7118350" y="3733800"/>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Eliud</a:t>
            </a:r>
          </a:p>
        </p:txBody>
      </p:sp>
      <p:cxnSp>
        <p:nvCxnSpPr>
          <p:cNvPr id="125999" name="AutoShape 74"/>
          <p:cNvCxnSpPr>
            <a:cxnSpLocks noChangeShapeType="1"/>
          </p:cNvCxnSpPr>
          <p:nvPr/>
        </p:nvCxnSpPr>
        <p:spPr bwMode="auto">
          <a:xfrm>
            <a:off x="7413625" y="3971925"/>
            <a:ext cx="152400" cy="257175"/>
          </a:xfrm>
          <a:prstGeom prst="curvedConnector3">
            <a:avLst>
              <a:gd name="adj1" fmla="val 50000"/>
            </a:avLst>
          </a:prstGeom>
          <a:noFill/>
          <a:ln w="9360">
            <a:solidFill>
              <a:srgbClr val="FFCC00"/>
            </a:solidFill>
            <a:miter lim="800000"/>
            <a:headEnd/>
            <a:tailEnd type="triangle" w="med" len="med"/>
          </a:ln>
        </p:spPr>
      </p:cxnSp>
      <p:sp>
        <p:nvSpPr>
          <p:cNvPr id="126000" name="Text Box 75"/>
          <p:cNvSpPr txBox="1">
            <a:spLocks noChangeArrowheads="1"/>
          </p:cNvSpPr>
          <p:nvPr/>
        </p:nvSpPr>
        <p:spPr bwMode="auto">
          <a:xfrm>
            <a:off x="7346950" y="4171950"/>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Eleazar</a:t>
            </a:r>
          </a:p>
        </p:txBody>
      </p:sp>
      <p:cxnSp>
        <p:nvCxnSpPr>
          <p:cNvPr id="126001" name="AutoShape 76"/>
          <p:cNvCxnSpPr>
            <a:cxnSpLocks noChangeShapeType="1"/>
          </p:cNvCxnSpPr>
          <p:nvPr/>
        </p:nvCxnSpPr>
        <p:spPr bwMode="auto">
          <a:xfrm>
            <a:off x="7604125" y="4400550"/>
            <a:ext cx="152400" cy="257175"/>
          </a:xfrm>
          <a:prstGeom prst="curvedConnector3">
            <a:avLst>
              <a:gd name="adj1" fmla="val 50000"/>
            </a:avLst>
          </a:prstGeom>
          <a:noFill/>
          <a:ln w="9360">
            <a:solidFill>
              <a:srgbClr val="FFCC00"/>
            </a:solidFill>
            <a:miter lim="800000"/>
            <a:headEnd/>
            <a:tailEnd type="triangle" w="med" len="med"/>
          </a:ln>
        </p:spPr>
      </p:cxnSp>
      <p:sp>
        <p:nvSpPr>
          <p:cNvPr id="126002" name="Text Box 77"/>
          <p:cNvSpPr txBox="1">
            <a:spLocks noChangeArrowheads="1"/>
          </p:cNvSpPr>
          <p:nvPr/>
        </p:nvSpPr>
        <p:spPr bwMode="auto">
          <a:xfrm>
            <a:off x="7537450" y="4600575"/>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Matan</a:t>
            </a:r>
          </a:p>
        </p:txBody>
      </p:sp>
      <p:cxnSp>
        <p:nvCxnSpPr>
          <p:cNvPr id="126003" name="AutoShape 78"/>
          <p:cNvCxnSpPr>
            <a:cxnSpLocks noChangeShapeType="1"/>
          </p:cNvCxnSpPr>
          <p:nvPr/>
        </p:nvCxnSpPr>
        <p:spPr bwMode="auto">
          <a:xfrm>
            <a:off x="7794625" y="4829175"/>
            <a:ext cx="152400" cy="257175"/>
          </a:xfrm>
          <a:prstGeom prst="curvedConnector3">
            <a:avLst>
              <a:gd name="adj1" fmla="val 50000"/>
            </a:avLst>
          </a:prstGeom>
          <a:noFill/>
          <a:ln w="9360">
            <a:solidFill>
              <a:srgbClr val="FFCC00"/>
            </a:solidFill>
            <a:miter lim="800000"/>
            <a:headEnd/>
            <a:tailEnd type="triangle" w="med" len="med"/>
          </a:ln>
        </p:spPr>
      </p:cxnSp>
      <p:sp>
        <p:nvSpPr>
          <p:cNvPr id="126004" name="Text Box 79"/>
          <p:cNvSpPr txBox="1">
            <a:spLocks noChangeArrowheads="1"/>
          </p:cNvSpPr>
          <p:nvPr/>
        </p:nvSpPr>
        <p:spPr bwMode="auto">
          <a:xfrm>
            <a:off x="7727950" y="5029200"/>
            <a:ext cx="135890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Yakub</a:t>
            </a:r>
          </a:p>
        </p:txBody>
      </p:sp>
      <p:cxnSp>
        <p:nvCxnSpPr>
          <p:cNvPr id="126005" name="AutoShape 80"/>
          <p:cNvCxnSpPr>
            <a:cxnSpLocks noChangeShapeType="1"/>
          </p:cNvCxnSpPr>
          <p:nvPr/>
        </p:nvCxnSpPr>
        <p:spPr bwMode="auto">
          <a:xfrm>
            <a:off x="8004175" y="5257800"/>
            <a:ext cx="152400" cy="257175"/>
          </a:xfrm>
          <a:prstGeom prst="curvedConnector3">
            <a:avLst>
              <a:gd name="adj1" fmla="val 50000"/>
            </a:avLst>
          </a:prstGeom>
          <a:noFill/>
          <a:ln w="9360">
            <a:solidFill>
              <a:srgbClr val="FFCC00"/>
            </a:solidFill>
            <a:miter lim="800000"/>
            <a:headEnd/>
            <a:tailEnd type="triangle" w="med" len="med"/>
          </a:ln>
        </p:spPr>
      </p:cxnSp>
      <p:sp>
        <p:nvSpPr>
          <p:cNvPr id="126006" name="Text Box 81"/>
          <p:cNvSpPr txBox="1">
            <a:spLocks noChangeArrowheads="1"/>
          </p:cNvSpPr>
          <p:nvPr/>
        </p:nvSpPr>
        <p:spPr bwMode="auto">
          <a:xfrm>
            <a:off x="7543800" y="5483225"/>
            <a:ext cx="946150" cy="309958"/>
          </a:xfrm>
          <a:prstGeom prst="rect">
            <a:avLst/>
          </a:prstGeom>
          <a:noFill/>
          <a:ln w="9525">
            <a:noFill/>
            <a:miter lim="800000"/>
            <a:headEnd/>
            <a:tailEnd/>
          </a:ln>
        </p:spPr>
        <p:txBody>
          <a:bodyPr lIns="90000" tIns="46800" rIns="90000" bIns="46800">
            <a:spAutoFit/>
          </a:bodyPr>
          <a:lstStyle/>
          <a:p>
            <a:pPr marL="0" marR="0" lvl="0" indent="0" algn="l" defTabSz="457200" rtl="0" eaLnBrk="1" fontAlgn="base" latinLnBrk="0" hangingPunct="1">
              <a:lnSpc>
                <a:spcPct val="100000"/>
              </a:lnSpc>
              <a:spcBef>
                <a:spcPts val="875"/>
              </a:spcBef>
              <a:spcAft>
                <a:spcPct val="0"/>
              </a:spcAft>
              <a:buClr>
                <a:srgbClr val="FFCC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400" b="0" i="0" u="none" strike="noStrike" kern="1200" cap="none" spc="0" normalizeH="0" baseline="0" noProof="0">
                <a:ln>
                  <a:noFill/>
                </a:ln>
                <a:solidFill>
                  <a:srgbClr val="FFFFFF"/>
                </a:solidFill>
                <a:effectLst>
                  <a:glow rad="139700">
                    <a:srgbClr val="000000">
                      <a:satMod val="175000"/>
                      <a:alpha val="94000"/>
                    </a:srgbClr>
                  </a:glow>
                </a:effectLst>
                <a:uLnTx/>
                <a:uFillTx/>
                <a:latin typeface="Arial" pitchFamily="34" charset="0"/>
                <a:ea typeface="MS PGothic" pitchFamily="34" charset="-128"/>
              </a:rPr>
              <a:t>Yusuf +</a:t>
            </a:r>
          </a:p>
        </p:txBody>
      </p:sp>
      <p:sp>
        <p:nvSpPr>
          <p:cNvPr id="126007" name="Text Box 82"/>
          <p:cNvSpPr txBox="1">
            <a:spLocks noChangeArrowheads="1"/>
          </p:cNvSpPr>
          <p:nvPr/>
        </p:nvSpPr>
        <p:spPr bwMode="auto">
          <a:xfrm>
            <a:off x="7467600" y="6321425"/>
            <a:ext cx="1676400" cy="340735"/>
          </a:xfrm>
          <a:prstGeom prst="rect">
            <a:avLst/>
          </a:prstGeom>
          <a:noFill/>
          <a:ln w="9525">
            <a:noFill/>
            <a:miter lim="800000"/>
            <a:headEnd/>
            <a:tailEnd/>
          </a:ln>
        </p:spPr>
        <p:txBody>
          <a:bodyPr lIns="90000" tIns="46800" rIns="90000" bIns="46800">
            <a:spAutoFit/>
          </a:bodyPr>
          <a:lstStyle/>
          <a:p>
            <a:pPr marL="0" marR="0" lvl="0" indent="0" algn="ctr" defTabSz="457200" rtl="0" eaLnBrk="1" fontAlgn="base" latinLnBrk="0" hangingPunct="1">
              <a:lnSpc>
                <a:spcPct val="100000"/>
              </a:lnSpc>
              <a:spcBef>
                <a:spcPts val="1000"/>
              </a:spcBef>
              <a:spcAft>
                <a:spcPct val="0"/>
              </a:spcAft>
              <a:buClr>
                <a:srgbClr val="FFCC00"/>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0" i="0" u="none" strike="noStrike" kern="1200" cap="none" spc="0" normalizeH="0" baseline="0" noProof="0">
                <a:ln>
                  <a:noFill/>
                </a:ln>
                <a:solidFill>
                  <a:srgbClr val="FFFFFF"/>
                </a:solidFill>
                <a:effectLst>
                  <a:glow rad="139700">
                    <a:srgbClr val="000000">
                      <a:satMod val="175000"/>
                      <a:alpha val="94000"/>
                    </a:srgbClr>
                  </a:glow>
                </a:effectLst>
                <a:uLnTx/>
                <a:uFillTx/>
                <a:latin typeface="Tahoma" pitchFamily="34" charset="0"/>
                <a:ea typeface="MS PGothic" pitchFamily="34" charset="-128"/>
              </a:rPr>
              <a:t>YESUS KRISTUS</a:t>
            </a:r>
          </a:p>
        </p:txBody>
      </p:sp>
      <p:cxnSp>
        <p:nvCxnSpPr>
          <p:cNvPr id="126008" name="AutoShape 83"/>
          <p:cNvCxnSpPr>
            <a:cxnSpLocks noChangeShapeType="1"/>
          </p:cNvCxnSpPr>
          <p:nvPr/>
        </p:nvCxnSpPr>
        <p:spPr bwMode="auto">
          <a:xfrm>
            <a:off x="8305800" y="5788025"/>
            <a:ext cx="284163" cy="558800"/>
          </a:xfrm>
          <a:prstGeom prst="curvedConnector3">
            <a:avLst>
              <a:gd name="adj1" fmla="val 50000"/>
            </a:avLst>
          </a:prstGeom>
          <a:noFill/>
          <a:ln w="9360">
            <a:solidFill>
              <a:srgbClr val="FFCC00"/>
            </a:solidFill>
            <a:miter lim="800000"/>
            <a:headEnd/>
            <a:tailEnd type="triangle" w="med" len="med"/>
          </a:ln>
        </p:spPr>
      </p:cxnSp>
      <p:sp>
        <p:nvSpPr>
          <p:cNvPr id="71764" name="Text Box 84"/>
          <p:cNvSpPr txBox="1">
            <a:spLocks noChangeArrowheads="1"/>
          </p:cNvSpPr>
          <p:nvPr/>
        </p:nvSpPr>
        <p:spPr bwMode="auto">
          <a:xfrm>
            <a:off x="6629400" y="377825"/>
            <a:ext cx="2514600" cy="1202510"/>
          </a:xfrm>
          <a:prstGeom prst="rect">
            <a:avLst/>
          </a:prstGeom>
          <a:noFill/>
          <a:ln>
            <a:noFill/>
          </a:ln>
          <a:effec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
                <a:srgbClr val="FFCC00"/>
              </a:buClr>
              <a:buSzPct val="100000"/>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400" b="1" i="0" u="none" strike="noStrike" kern="1200" cap="none" spc="0" normalizeH="0" baseline="0" noProof="0">
                <a:ln>
                  <a:noFill/>
                </a:ln>
                <a:solidFill>
                  <a:srgbClr val="FFFFFF"/>
                </a:solidFill>
                <a:effectLst>
                  <a:glow rad="139700">
                    <a:srgbClr val="000000">
                      <a:satMod val="175000"/>
                      <a:alpha val="94000"/>
                    </a:srgbClr>
                  </a:glow>
                </a:effectLst>
                <a:uLnTx/>
                <a:uFillTx/>
                <a:latin typeface="Copperplate Gothic Bold" pitchFamily="34" charset="0"/>
                <a:ea typeface="MS PGothic" pitchFamily="34" charset="-128"/>
              </a:rPr>
              <a:t>Mendirikan Kerajaan Kekal</a:t>
            </a:r>
          </a:p>
        </p:txBody>
      </p:sp>
      <p:sp>
        <p:nvSpPr>
          <p:cNvPr id="126010" name="Line 85"/>
          <p:cNvSpPr>
            <a:spLocks noChangeShapeType="1"/>
          </p:cNvSpPr>
          <p:nvPr/>
        </p:nvSpPr>
        <p:spPr bwMode="auto">
          <a:xfrm flipH="1" flipV="1">
            <a:off x="2817813" y="1290638"/>
            <a:ext cx="1755775" cy="5032375"/>
          </a:xfrm>
          <a:prstGeom prst="line">
            <a:avLst/>
          </a:prstGeom>
          <a:noFill/>
          <a:ln w="9360">
            <a:solidFill>
              <a:srgbClr val="FFCC00"/>
            </a:solidFill>
            <a:miter lim="800000"/>
            <a:headEnd/>
            <a:tailEnd type="triangle" w="med" len="med"/>
          </a:ln>
        </p:spPr>
        <p:txBody>
          <a:bodyPr/>
          <a:lstStyle/>
          <a:p>
            <a:pPr marL="0" marR="0" lvl="0" indent="0" algn="l" defTabSz="457200" rtl="0" eaLnBrk="0" fontAlgn="base" latinLnBrk="0" hangingPunct="0">
              <a:lnSpc>
                <a:spcPct val="93000"/>
              </a:lnSpc>
              <a:spcBef>
                <a:spcPct val="0"/>
              </a:spcBef>
              <a:spcAft>
                <a:spcPct val="0"/>
              </a:spcAft>
              <a:buClr>
                <a:srgbClr val="FFCC00"/>
              </a:buClr>
              <a:buSzPct val="100000"/>
              <a:buFont typeface="Arial" pitchFamily="34" charset="0"/>
              <a:buNone/>
              <a:tabLst/>
              <a:defRPr/>
            </a:pPr>
            <a:endParaRPr kumimoji="0" lang="en-US" sz="4000" b="0" i="0" u="none" strike="noStrike" kern="1200" cap="none" spc="0" normalizeH="0" baseline="0" noProof="0">
              <a:ln>
                <a:noFill/>
              </a:ln>
              <a:solidFill>
                <a:srgbClr val="FFFFFF"/>
              </a:solidFill>
              <a:effectLst>
                <a:glow rad="139700">
                  <a:srgbClr val="000000">
                    <a:satMod val="175000"/>
                    <a:alpha val="94000"/>
                  </a:srgbClr>
                </a:glow>
              </a:effectLst>
              <a:uLnTx/>
              <a:uFillTx/>
              <a:latin typeface="Times New Roman" pitchFamily="18" charset="0"/>
              <a:ea typeface="MS PGothic" pitchFamily="34" charset="-128"/>
            </a:endParaRPr>
          </a:p>
        </p:txBody>
      </p:sp>
      <p:sp>
        <p:nvSpPr>
          <p:cNvPr id="126011" name="Line 86"/>
          <p:cNvSpPr>
            <a:spLocks noChangeShapeType="1"/>
          </p:cNvSpPr>
          <p:nvPr/>
        </p:nvSpPr>
        <p:spPr bwMode="auto">
          <a:xfrm flipH="1" flipV="1">
            <a:off x="5256213" y="1290638"/>
            <a:ext cx="1755775" cy="5032375"/>
          </a:xfrm>
          <a:prstGeom prst="line">
            <a:avLst/>
          </a:prstGeom>
          <a:noFill/>
          <a:ln w="9360">
            <a:solidFill>
              <a:srgbClr val="FFCC00"/>
            </a:solidFill>
            <a:miter lim="800000"/>
            <a:headEnd/>
            <a:tailEnd type="triangle" w="med" len="med"/>
          </a:ln>
        </p:spPr>
        <p:txBody>
          <a:bodyPr/>
          <a:lstStyle/>
          <a:p>
            <a:pPr marL="0" marR="0" lvl="0" indent="0" algn="l" defTabSz="457200" rtl="0" eaLnBrk="0" fontAlgn="base" latinLnBrk="0" hangingPunct="0">
              <a:lnSpc>
                <a:spcPct val="93000"/>
              </a:lnSpc>
              <a:spcBef>
                <a:spcPct val="0"/>
              </a:spcBef>
              <a:spcAft>
                <a:spcPct val="0"/>
              </a:spcAft>
              <a:buClr>
                <a:srgbClr val="FFCC00"/>
              </a:buClr>
              <a:buSzPct val="100000"/>
              <a:buFont typeface="Arial" pitchFamily="34" charset="0"/>
              <a:buNone/>
              <a:tabLst/>
              <a:defRPr/>
            </a:pPr>
            <a:endParaRPr kumimoji="0" lang="en-US" sz="4000" b="0" i="0" u="none" strike="noStrike" kern="1200" cap="none" spc="0" normalizeH="0" baseline="0" noProof="0">
              <a:ln>
                <a:noFill/>
              </a:ln>
              <a:solidFill>
                <a:srgbClr val="FFFFFF"/>
              </a:solidFill>
              <a:effectLst>
                <a:glow rad="139700">
                  <a:srgbClr val="000000">
                    <a:satMod val="175000"/>
                    <a:alpha val="94000"/>
                  </a:srgbClr>
                </a:glow>
              </a:effectLst>
              <a:uLnTx/>
              <a:uFillTx/>
              <a:latin typeface="Times New Roman" pitchFamily="18" charset="0"/>
              <a:ea typeface="MS PGothic" pitchFamily="34" charset="-128"/>
            </a:endParaRPr>
          </a:p>
        </p:txBody>
      </p:sp>
      <p:sp>
        <p:nvSpPr>
          <p:cNvPr id="71767" name="Text Box 87"/>
          <p:cNvSpPr txBox="1">
            <a:spLocks noChangeArrowheads="1"/>
          </p:cNvSpPr>
          <p:nvPr/>
        </p:nvSpPr>
        <p:spPr bwMode="auto">
          <a:xfrm>
            <a:off x="1676400" y="6003925"/>
            <a:ext cx="2057400" cy="833178"/>
          </a:xfrm>
          <a:prstGeom prst="rect">
            <a:avLst/>
          </a:prstGeom>
          <a:noFill/>
          <a:ln>
            <a:noFill/>
          </a:ln>
          <a:effec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
                <a:srgbClr val="FFCC00"/>
              </a:buClr>
              <a:buSzPct val="100000"/>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400" b="1" i="0" u="none" strike="noStrike" kern="1200" cap="none" spc="0" normalizeH="0" baseline="0" noProof="0">
                <a:ln>
                  <a:noFill/>
                </a:ln>
                <a:solidFill>
                  <a:srgbClr val="FFFFFF"/>
                </a:solidFill>
                <a:effectLst>
                  <a:glow rad="139700">
                    <a:srgbClr val="000000">
                      <a:satMod val="175000"/>
                      <a:alpha val="94000"/>
                    </a:srgbClr>
                  </a:glow>
                </a:effectLst>
                <a:uLnTx/>
                <a:uFillTx/>
                <a:latin typeface="Copperplate Gothic Bold" pitchFamily="34" charset="0"/>
                <a:ea typeface="MS PGothic" pitchFamily="34" charset="-128"/>
              </a:rPr>
              <a:t>Berdirinya Kerajaan</a:t>
            </a:r>
          </a:p>
        </p:txBody>
      </p:sp>
      <p:sp>
        <p:nvSpPr>
          <p:cNvPr id="71768" name="Text Box 88"/>
          <p:cNvSpPr txBox="1">
            <a:spLocks noChangeArrowheads="1"/>
          </p:cNvSpPr>
          <p:nvPr/>
        </p:nvSpPr>
        <p:spPr bwMode="auto">
          <a:xfrm>
            <a:off x="1371600" y="377825"/>
            <a:ext cx="3962400" cy="463846"/>
          </a:xfrm>
          <a:prstGeom prst="rect">
            <a:avLst/>
          </a:prstGeom>
          <a:noFill/>
          <a:ln>
            <a:noFill/>
          </a:ln>
          <a:effec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
                <a:srgbClr val="FFCC00"/>
              </a:buClr>
              <a:buSzPct val="100000"/>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400" b="1" i="0" u="none" strike="noStrike" kern="1200" cap="none" spc="0" normalizeH="0" baseline="0" noProof="0" dirty="0">
                <a:ln>
                  <a:noFill/>
                </a:ln>
                <a:solidFill>
                  <a:srgbClr val="FFFFFF"/>
                </a:solidFill>
                <a:effectLst>
                  <a:glow rad="139700">
                    <a:srgbClr val="000000">
                      <a:satMod val="175000"/>
                      <a:alpha val="94000"/>
                    </a:srgbClr>
                  </a:glow>
                </a:effectLst>
                <a:uLnTx/>
                <a:uFillTx/>
                <a:latin typeface="Copperplate Gothic Bold" pitchFamily="34" charset="0"/>
                <a:ea typeface="MS PGothic" pitchFamily="34" charset="-128"/>
              </a:rPr>
              <a:t>Kerajaan yang </a:t>
            </a:r>
            <a:r>
              <a:rPr kumimoji="0" lang="en-GB" sz="2400" b="1" i="0"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Copperplate Gothic Bold" pitchFamily="34" charset="0"/>
                <a:ea typeface="MS PGothic" pitchFamily="34" charset="-128"/>
              </a:rPr>
              <a:t>Jatuh</a:t>
            </a:r>
            <a:endParaRPr kumimoji="0" lang="en-GB" sz="2400" b="1" i="0" u="none" strike="noStrike" kern="1200" cap="none" spc="0" normalizeH="0" baseline="0" noProof="0" dirty="0">
              <a:ln>
                <a:noFill/>
              </a:ln>
              <a:solidFill>
                <a:srgbClr val="FFFFFF"/>
              </a:solidFill>
              <a:effectLst>
                <a:glow rad="139700">
                  <a:srgbClr val="000000">
                    <a:satMod val="175000"/>
                    <a:alpha val="94000"/>
                  </a:srgbClr>
                </a:glow>
              </a:effectLst>
              <a:uLnTx/>
              <a:uFillTx/>
              <a:latin typeface="Copperplate Gothic Bold" pitchFamily="34" charset="0"/>
              <a:ea typeface="MS PGothic" pitchFamily="34" charset="-128"/>
            </a:endParaRPr>
          </a:p>
        </p:txBody>
      </p:sp>
      <p:sp>
        <p:nvSpPr>
          <p:cNvPr id="71769" name="Oval 89"/>
          <p:cNvSpPr>
            <a:spLocks noChangeArrowheads="1"/>
          </p:cNvSpPr>
          <p:nvPr/>
        </p:nvSpPr>
        <p:spPr bwMode="auto">
          <a:xfrm rot="-2040000">
            <a:off x="1747838" y="114300"/>
            <a:ext cx="1863725" cy="7283450"/>
          </a:xfrm>
          <a:prstGeom prst="ellipse">
            <a:avLst/>
          </a:prstGeom>
          <a:noFill/>
          <a:ln w="50800">
            <a:solidFill>
              <a:schemeClr val="bg1"/>
            </a:solidFill>
            <a:miter lim="800000"/>
            <a:headEnd/>
            <a:tailEnd/>
          </a:ln>
        </p:spPr>
        <p:txBody>
          <a:bodyPr wrap="none" anchor="ctr"/>
          <a:lstStyle/>
          <a:p>
            <a:pPr marL="0" marR="0" lvl="0" indent="0" algn="l" defTabSz="457200" rtl="0" eaLnBrk="0" fontAlgn="base" latinLnBrk="0" hangingPunct="0">
              <a:lnSpc>
                <a:spcPct val="93000"/>
              </a:lnSpc>
              <a:spcBef>
                <a:spcPct val="0"/>
              </a:spcBef>
              <a:spcAft>
                <a:spcPct val="0"/>
              </a:spcAft>
              <a:buClr>
                <a:srgbClr val="FFCC00"/>
              </a:buClr>
              <a:buSzPct val="100000"/>
              <a:buFont typeface="Arial" pitchFamily="34" charset="0"/>
              <a:buNone/>
              <a:tabLst/>
              <a:defRPr/>
            </a:pPr>
            <a:endParaRPr kumimoji="0" lang="en-US" sz="4000" b="0" i="0" u="none" strike="noStrike" kern="1200" cap="none" spc="0" normalizeH="0" baseline="0" noProof="0">
              <a:ln>
                <a:noFill/>
              </a:ln>
              <a:solidFill>
                <a:srgbClr val="FFFFFF"/>
              </a:solidFill>
              <a:effectLst>
                <a:glow rad="139700">
                  <a:srgbClr val="000000">
                    <a:satMod val="175000"/>
                    <a:alpha val="94000"/>
                  </a:srgbClr>
                </a:glow>
              </a:effectLst>
              <a:uLnTx/>
              <a:uFillTx/>
              <a:latin typeface="Times New Roman" pitchFamily="18" charset="0"/>
              <a:ea typeface="MS PGothic" pitchFamily="34" charset="-128"/>
            </a:endParaRPr>
          </a:p>
        </p:txBody>
      </p:sp>
      <p:sp>
        <p:nvSpPr>
          <p:cNvPr id="71770" name="Oval 90"/>
          <p:cNvSpPr>
            <a:spLocks noChangeArrowheads="1"/>
          </p:cNvSpPr>
          <p:nvPr/>
        </p:nvSpPr>
        <p:spPr bwMode="auto">
          <a:xfrm rot="-2040000">
            <a:off x="4043363" y="246063"/>
            <a:ext cx="1863725" cy="7151687"/>
          </a:xfrm>
          <a:prstGeom prst="ellipse">
            <a:avLst/>
          </a:prstGeom>
          <a:noFill/>
          <a:ln w="50800">
            <a:solidFill>
              <a:schemeClr val="bg1"/>
            </a:solidFill>
            <a:miter lim="800000"/>
            <a:headEnd/>
            <a:tailEnd/>
          </a:ln>
        </p:spPr>
        <p:txBody>
          <a:bodyPr wrap="none" anchor="ctr"/>
          <a:lstStyle/>
          <a:p>
            <a:pPr marL="0" marR="0" lvl="0" indent="0" algn="l" defTabSz="457200" rtl="0" eaLnBrk="0" fontAlgn="base" latinLnBrk="0" hangingPunct="0">
              <a:lnSpc>
                <a:spcPct val="93000"/>
              </a:lnSpc>
              <a:spcBef>
                <a:spcPct val="0"/>
              </a:spcBef>
              <a:spcAft>
                <a:spcPct val="0"/>
              </a:spcAft>
              <a:buClr>
                <a:srgbClr val="FFCC00"/>
              </a:buClr>
              <a:buSzPct val="100000"/>
              <a:buFont typeface="Arial" pitchFamily="34" charset="0"/>
              <a:buNone/>
              <a:tabLst/>
              <a:defRPr/>
            </a:pPr>
            <a:endParaRPr kumimoji="0" lang="en-US" sz="4000" b="0" i="0" u="none" strike="noStrike" kern="1200" cap="none" spc="0" normalizeH="0" baseline="0" noProof="0">
              <a:ln>
                <a:noFill/>
              </a:ln>
              <a:solidFill>
                <a:srgbClr val="FFFFFF"/>
              </a:solidFill>
              <a:effectLst>
                <a:glow rad="139700">
                  <a:srgbClr val="000000">
                    <a:satMod val="175000"/>
                    <a:alpha val="94000"/>
                  </a:srgbClr>
                </a:glow>
              </a:effectLst>
              <a:uLnTx/>
              <a:uFillTx/>
              <a:latin typeface="Times New Roman" pitchFamily="18" charset="0"/>
              <a:ea typeface="MS PGothic" pitchFamily="34" charset="-128"/>
            </a:endParaRPr>
          </a:p>
        </p:txBody>
      </p:sp>
      <p:sp>
        <p:nvSpPr>
          <p:cNvPr id="71771" name="Oval 91"/>
          <p:cNvSpPr>
            <a:spLocks noChangeArrowheads="1"/>
          </p:cNvSpPr>
          <p:nvPr/>
        </p:nvSpPr>
        <p:spPr bwMode="auto">
          <a:xfrm rot="-2040000">
            <a:off x="6072188" y="254000"/>
            <a:ext cx="1863725" cy="7054850"/>
          </a:xfrm>
          <a:prstGeom prst="ellipse">
            <a:avLst/>
          </a:prstGeom>
          <a:noFill/>
          <a:ln w="50800">
            <a:solidFill>
              <a:schemeClr val="bg1"/>
            </a:solidFill>
            <a:miter lim="800000"/>
            <a:headEnd/>
            <a:tailEnd/>
          </a:ln>
        </p:spPr>
        <p:txBody>
          <a:bodyPr wrap="none" anchor="ctr"/>
          <a:lstStyle/>
          <a:p>
            <a:pPr marL="0" marR="0" lvl="0" indent="0" algn="l" defTabSz="457200" rtl="0" eaLnBrk="0" fontAlgn="base" latinLnBrk="0" hangingPunct="0">
              <a:lnSpc>
                <a:spcPct val="93000"/>
              </a:lnSpc>
              <a:spcBef>
                <a:spcPct val="0"/>
              </a:spcBef>
              <a:spcAft>
                <a:spcPct val="0"/>
              </a:spcAft>
              <a:buClr>
                <a:srgbClr val="FFCC00"/>
              </a:buClr>
              <a:buSzPct val="100000"/>
              <a:buFont typeface="Arial" pitchFamily="34" charset="0"/>
              <a:buNone/>
              <a:tabLst/>
              <a:defRPr/>
            </a:pPr>
            <a:endParaRPr kumimoji="0" lang="en-US" sz="4000" b="0" i="0" u="none" strike="noStrike" kern="1200" cap="none" spc="0" normalizeH="0" baseline="0" noProof="0">
              <a:ln>
                <a:noFill/>
              </a:ln>
              <a:solidFill>
                <a:srgbClr val="FFFFFF"/>
              </a:solidFill>
              <a:effectLst>
                <a:glow rad="139700">
                  <a:srgbClr val="000000">
                    <a:satMod val="175000"/>
                    <a:alpha val="94000"/>
                  </a:srgbClr>
                </a:glow>
              </a:effectLst>
              <a:uLnTx/>
              <a:uFillTx/>
              <a:latin typeface="Times New Roman" pitchFamily="18" charset="0"/>
              <a:ea typeface="MS PGothic" pitchFamily="34" charset="-128"/>
            </a:endParaRPr>
          </a:p>
        </p:txBody>
      </p:sp>
      <p:sp>
        <p:nvSpPr>
          <p:cNvPr id="126017" name="Text Box 92"/>
          <p:cNvSpPr txBox="1">
            <a:spLocks noChangeArrowheads="1"/>
          </p:cNvSpPr>
          <p:nvPr/>
        </p:nvSpPr>
        <p:spPr bwMode="auto">
          <a:xfrm>
            <a:off x="0" y="-1588"/>
            <a:ext cx="5257800" cy="460376"/>
          </a:xfrm>
          <a:prstGeom prst="rect">
            <a:avLst/>
          </a:prstGeom>
          <a:noFill/>
          <a:ln w="9525">
            <a:noFill/>
            <a:miter lim="800000"/>
            <a:headEnd/>
            <a:tailEnd/>
          </a:ln>
        </p:spPr>
        <p:txBody>
          <a:bodyPr lIns="90000" tIns="46800" rIns="90000" bIns="46800" anchor="ctr"/>
          <a:lstStyle/>
          <a:p>
            <a:pPr marL="0" marR="0" lvl="0" indent="0" algn="l" defTabSz="457200" rtl="0" eaLnBrk="1" fontAlgn="base" latinLnBrk="0" hangingPunct="1">
              <a:lnSpc>
                <a:spcPct val="100000"/>
              </a:lnSpc>
              <a:spcBef>
                <a:spcPct val="0"/>
              </a:spcBef>
              <a:spcAft>
                <a:spcPct val="0"/>
              </a:spcAft>
              <a:buClr>
                <a:srgbClr val="FFFFFF"/>
              </a:buClr>
              <a:buSzPct val="100000"/>
              <a:buFont typeface="Arial Black"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400" b="0" i="1" u="none" strike="noStrike" kern="1200" cap="none" spc="0" normalizeH="0" baseline="0" noProof="0" dirty="0" err="1">
                <a:ln>
                  <a:noFill/>
                </a:ln>
                <a:solidFill>
                  <a:srgbClr val="FFFFFF"/>
                </a:solidFill>
                <a:effectLst>
                  <a:glow rad="139700">
                    <a:srgbClr val="000000">
                      <a:satMod val="175000"/>
                      <a:alpha val="94000"/>
                    </a:srgbClr>
                  </a:glow>
                </a:effectLst>
                <a:uLnTx/>
                <a:uFillTx/>
                <a:latin typeface="Arial Black"/>
                <a:ea typeface="MS Gothic"/>
              </a:rPr>
              <a:t>Kerajaan</a:t>
            </a:r>
            <a:r>
              <a:rPr kumimoji="0" lang="en-GB" sz="2400" b="0" i="1" u="none" strike="noStrike" kern="1200" cap="none" spc="0" normalizeH="0" baseline="0" noProof="0" dirty="0">
                <a:ln>
                  <a:noFill/>
                </a:ln>
                <a:solidFill>
                  <a:srgbClr val="FFFFFF"/>
                </a:solidFill>
                <a:effectLst>
                  <a:glow rad="139700">
                    <a:srgbClr val="000000">
                      <a:satMod val="175000"/>
                      <a:alpha val="94000"/>
                    </a:srgbClr>
                  </a:glow>
                </a:effectLst>
                <a:uLnTx/>
                <a:uFillTx/>
                <a:latin typeface="Arial Black"/>
                <a:ea typeface="MS Gothic"/>
              </a:rPr>
              <a:t> di Matius 1</a:t>
            </a:r>
          </a:p>
        </p:txBody>
      </p:sp>
    </p:spTree>
    <p:extLst>
      <p:ext uri="{BB962C8B-B14F-4D97-AF65-F5344CB8AC3E}">
        <p14:creationId xmlns:p14="http://schemas.microsoft.com/office/powerpoint/2010/main" val="669494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1769"/>
                                        </p:tgtEl>
                                        <p:attrNameLst>
                                          <p:attrName>style.visibility</p:attrName>
                                        </p:attrNameLst>
                                      </p:cBhvr>
                                      <p:to>
                                        <p:strVal val="visible"/>
                                      </p:to>
                                    </p:set>
                                    <p:animEffect transition="in" filter="diamond(in)">
                                      <p:cBhvr>
                                        <p:cTn id="7" dur="2000"/>
                                        <p:tgtEl>
                                          <p:spTgt spid="71769"/>
                                        </p:tgtEl>
                                      </p:cBhvr>
                                    </p:animEffect>
                                  </p:childTnLst>
                                </p:cTn>
                              </p:par>
                            </p:childTnLst>
                          </p:cTn>
                        </p:par>
                        <p:par>
                          <p:cTn id="8" fill="hold" nodeType="afterGroup">
                            <p:stCondLst>
                              <p:cond delay="0"/>
                            </p:stCondLst>
                            <p:childTnLst>
                              <p:par>
                                <p:cTn id="9" presetID="2" presetClass="entr" presetSubtype="4" fill="hold" nodeType="afterEffect">
                                  <p:stCondLst>
                                    <p:cond delay="0"/>
                                  </p:stCondLst>
                                  <p:childTnLst>
                                    <p:set>
                                      <p:cBhvr>
                                        <p:cTn id="10" dur="1" fill="hold">
                                          <p:stCondLst>
                                            <p:cond delay="0"/>
                                          </p:stCondLst>
                                        </p:cTn>
                                        <p:tgtEl>
                                          <p:spTgt spid="71767"/>
                                        </p:tgtEl>
                                        <p:attrNameLst>
                                          <p:attrName>style.visibility</p:attrName>
                                        </p:attrNameLst>
                                      </p:cBhvr>
                                      <p:to>
                                        <p:strVal val="visible"/>
                                      </p:to>
                                    </p:set>
                                    <p:anim calcmode="lin" valueType="num">
                                      <p:cBhvr>
                                        <p:cTn id="11" dur="500" fill="hold"/>
                                        <p:tgtEl>
                                          <p:spTgt spid="71767"/>
                                        </p:tgtEl>
                                        <p:attrNameLst>
                                          <p:attrName>ppt_x</p:attrName>
                                        </p:attrNameLst>
                                      </p:cBhvr>
                                      <p:tavLst>
                                        <p:tav tm="100000">
                                          <p:val>
                                            <p:strVal val="#ppt_x"/>
                                          </p:val>
                                        </p:tav>
                                        <p:tav>
                                          <p:val>
                                            <p:strVal val="#ppt_x"/>
                                          </p:val>
                                        </p:tav>
                                      </p:tavLst>
                                    </p:anim>
                                    <p:anim calcmode="lin" valueType="num">
                                      <p:cBhvr>
                                        <p:cTn id="12" dur="500" fill="hold"/>
                                        <p:tgtEl>
                                          <p:spTgt spid="71767"/>
                                        </p:tgtEl>
                                        <p:attrNameLst>
                                          <p:attrName>ppt_y</p:attrName>
                                        </p:attrNameLst>
                                      </p:cBhvr>
                                      <p:tavLst>
                                        <p:tav tm="100000">
                                          <p:val>
                                            <p:strVal val="1+#ppt_h/2"/>
                                          </p:val>
                                        </p:tav>
                                        <p:tav>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fill="hold" grpId="0" nodeType="clickEffect">
                                  <p:stCondLst>
                                    <p:cond delay="0"/>
                                  </p:stCondLst>
                                  <p:childTnLst>
                                    <p:set>
                                      <p:cBhvr>
                                        <p:cTn id="16" dur="1" fill="hold">
                                          <p:stCondLst>
                                            <p:cond delay="0"/>
                                          </p:stCondLst>
                                        </p:cTn>
                                        <p:tgtEl>
                                          <p:spTgt spid="71770"/>
                                        </p:tgtEl>
                                        <p:attrNameLst>
                                          <p:attrName>style.visibility</p:attrName>
                                        </p:attrNameLst>
                                      </p:cBhvr>
                                      <p:to>
                                        <p:strVal val="visible"/>
                                      </p:to>
                                    </p:set>
                                    <p:animEffect transition="in" filter="fade">
                                      <p:cBhvr>
                                        <p:cTn id="17" dur="800" decel="100000"/>
                                        <p:tgtEl>
                                          <p:spTgt spid="71770"/>
                                        </p:tgtEl>
                                      </p:cBhvr>
                                    </p:animEffect>
                                    <p:anim calcmode="lin" valueType="num">
                                      <p:cBhvr>
                                        <p:cTn id="18" dur="800" decel="100000" fill="hold"/>
                                        <p:tgtEl>
                                          <p:spTgt spid="71770"/>
                                        </p:tgtEl>
                                        <p:attrNameLst>
                                          <p:attrName>r</p:attrName>
                                        </p:attrNameLst>
                                      </p:cBhvr>
                                      <p:tavLst>
                                        <p:tav tm="100000">
                                          <p:val>
                                            <p:strVal val="-90"/>
                                          </p:val>
                                        </p:tav>
                                        <p:tav>
                                          <p:val>
                                            <p:strVal val="0"/>
                                          </p:val>
                                        </p:tav>
                                      </p:tavLst>
                                    </p:anim>
                                    <p:anim calcmode="lin" valueType="num">
                                      <p:cBhvr>
                                        <p:cTn id="19" dur="800" decel="100000" fill="hold"/>
                                        <p:tgtEl>
                                          <p:spTgt spid="71770"/>
                                        </p:tgtEl>
                                        <p:attrNameLst>
                                          <p:attrName>ppt_x</p:attrName>
                                        </p:attrNameLst>
                                      </p:cBhvr>
                                      <p:tavLst>
                                        <p:tav tm="100000">
                                          <p:val>
                                            <p:strVal val="#ppt_x+0.4"/>
                                          </p:val>
                                        </p:tav>
                                        <p:tav>
                                          <p:val>
                                            <p:strVal val="#ppt_x-0.05"/>
                                          </p:val>
                                        </p:tav>
                                      </p:tavLst>
                                    </p:anim>
                                    <p:anim calcmode="lin" valueType="num">
                                      <p:cBhvr>
                                        <p:cTn id="20" dur="800" decel="100000" fill="hold"/>
                                        <p:tgtEl>
                                          <p:spTgt spid="71770"/>
                                        </p:tgtEl>
                                        <p:attrNameLst>
                                          <p:attrName>ppt_y</p:attrName>
                                        </p:attrNameLst>
                                      </p:cBhvr>
                                      <p:tavLst>
                                        <p:tav tm="100000">
                                          <p:val>
                                            <p:strVal val="#ppt_y-0.4"/>
                                          </p:val>
                                        </p:tav>
                                        <p:tav>
                                          <p:val>
                                            <p:strVal val="#ppt_y+0.1"/>
                                          </p:val>
                                        </p:tav>
                                      </p:tavLst>
                                    </p:anim>
                                    <p:anim calcmode="lin" valueType="num">
                                      <p:cBhvr>
                                        <p:cTn id="21" dur="200" accel="100000" fill="hold">
                                          <p:stCondLst>
                                            <p:cond delay="0"/>
                                          </p:stCondLst>
                                        </p:cTn>
                                        <p:tgtEl>
                                          <p:spTgt spid="71770"/>
                                        </p:tgtEl>
                                        <p:attrNameLst>
                                          <p:attrName>ppt_x</p:attrName>
                                        </p:attrNameLst>
                                      </p:cBhvr>
                                      <p:tavLst>
                                        <p:tav tm="100000">
                                          <p:val>
                                            <p:strVal val="#ppt_x-0.05"/>
                                          </p:val>
                                        </p:tav>
                                        <p:tav>
                                          <p:val>
                                            <p:strVal val="#ppt_x"/>
                                          </p:val>
                                        </p:tav>
                                      </p:tavLst>
                                    </p:anim>
                                    <p:anim calcmode="lin" valueType="num">
                                      <p:cBhvr>
                                        <p:cTn id="22" dur="200" accel="100000" fill="hold">
                                          <p:stCondLst>
                                            <p:cond delay="0"/>
                                          </p:stCondLst>
                                        </p:cTn>
                                        <p:tgtEl>
                                          <p:spTgt spid="71770"/>
                                        </p:tgtEl>
                                        <p:attrNameLst>
                                          <p:attrName>ppt_y</p:attrName>
                                        </p:attrNameLst>
                                      </p:cBhvr>
                                      <p:tavLst>
                                        <p:tav tm="100000">
                                          <p:val>
                                            <p:strVal val="#ppt_y+0.1"/>
                                          </p:val>
                                        </p:tav>
                                        <p:tav>
                                          <p:val>
                                            <p:strVal val="#ppt_y"/>
                                          </p:val>
                                        </p:tav>
                                      </p:tavLst>
                                    </p:anim>
                                  </p:childTnLst>
                                </p:cTn>
                              </p:par>
                            </p:childTnLst>
                          </p:cTn>
                        </p:par>
                        <p:par>
                          <p:cTn id="23" fill="hold" nodeType="afterGroup">
                            <p:stCondLst>
                              <p:cond delay="0"/>
                            </p:stCondLst>
                            <p:childTnLst>
                              <p:par>
                                <p:cTn id="24" presetID="1" presetClass="entr" fill="hold" nodeType="afterEffect">
                                  <p:stCondLst>
                                    <p:cond delay="0"/>
                                  </p:stCondLst>
                                  <p:childTnLst>
                                    <p:set>
                                      <p:cBhvr>
                                        <p:cTn id="25" dur="1" fill="hold">
                                          <p:stCondLst>
                                            <p:cond delay="0"/>
                                          </p:stCondLst>
                                        </p:cTn>
                                        <p:tgtEl>
                                          <p:spTgt spid="7176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fill="hold" grpId="0" nodeType="clickEffect">
                                  <p:stCondLst>
                                    <p:cond delay="0"/>
                                  </p:stCondLst>
                                  <p:childTnLst>
                                    <p:set>
                                      <p:cBhvr>
                                        <p:cTn id="29" dur="1" fill="hold">
                                          <p:stCondLst>
                                            <p:cond delay="0"/>
                                          </p:stCondLst>
                                        </p:cTn>
                                        <p:tgtEl>
                                          <p:spTgt spid="71771"/>
                                        </p:tgtEl>
                                        <p:attrNameLst>
                                          <p:attrName>style.visibility</p:attrName>
                                        </p:attrNameLst>
                                      </p:cBhvr>
                                      <p:to>
                                        <p:strVal val="visible"/>
                                      </p:to>
                                    </p:set>
                                    <p:animEffect transition="in" filter="fade">
                                      <p:cBhvr>
                                        <p:cTn id="30" dur="800" decel="100000"/>
                                        <p:tgtEl>
                                          <p:spTgt spid="71771"/>
                                        </p:tgtEl>
                                      </p:cBhvr>
                                    </p:animEffect>
                                    <p:anim calcmode="lin" valueType="num">
                                      <p:cBhvr>
                                        <p:cTn id="31" dur="800" decel="100000" fill="hold"/>
                                        <p:tgtEl>
                                          <p:spTgt spid="71771"/>
                                        </p:tgtEl>
                                        <p:attrNameLst>
                                          <p:attrName>r</p:attrName>
                                        </p:attrNameLst>
                                      </p:cBhvr>
                                      <p:tavLst>
                                        <p:tav tm="100000">
                                          <p:val>
                                            <p:strVal val="-90"/>
                                          </p:val>
                                        </p:tav>
                                        <p:tav>
                                          <p:val>
                                            <p:strVal val="0"/>
                                          </p:val>
                                        </p:tav>
                                      </p:tavLst>
                                    </p:anim>
                                    <p:anim calcmode="lin" valueType="num">
                                      <p:cBhvr>
                                        <p:cTn id="32" dur="800" decel="100000" fill="hold"/>
                                        <p:tgtEl>
                                          <p:spTgt spid="71771"/>
                                        </p:tgtEl>
                                        <p:attrNameLst>
                                          <p:attrName>ppt_x</p:attrName>
                                        </p:attrNameLst>
                                      </p:cBhvr>
                                      <p:tavLst>
                                        <p:tav tm="100000">
                                          <p:val>
                                            <p:strVal val="#ppt_x+0.4"/>
                                          </p:val>
                                        </p:tav>
                                        <p:tav>
                                          <p:val>
                                            <p:strVal val="#ppt_x-0.05"/>
                                          </p:val>
                                        </p:tav>
                                      </p:tavLst>
                                    </p:anim>
                                    <p:anim calcmode="lin" valueType="num">
                                      <p:cBhvr>
                                        <p:cTn id="33" dur="800" decel="100000" fill="hold"/>
                                        <p:tgtEl>
                                          <p:spTgt spid="71771"/>
                                        </p:tgtEl>
                                        <p:attrNameLst>
                                          <p:attrName>ppt_y</p:attrName>
                                        </p:attrNameLst>
                                      </p:cBhvr>
                                      <p:tavLst>
                                        <p:tav tm="100000">
                                          <p:val>
                                            <p:strVal val="#ppt_y-0.4"/>
                                          </p:val>
                                        </p:tav>
                                        <p:tav>
                                          <p:val>
                                            <p:strVal val="#ppt_y+0.1"/>
                                          </p:val>
                                        </p:tav>
                                      </p:tavLst>
                                    </p:anim>
                                    <p:anim calcmode="lin" valueType="num">
                                      <p:cBhvr>
                                        <p:cTn id="34" dur="200" accel="100000" fill="hold">
                                          <p:stCondLst>
                                            <p:cond delay="0"/>
                                          </p:stCondLst>
                                        </p:cTn>
                                        <p:tgtEl>
                                          <p:spTgt spid="71771"/>
                                        </p:tgtEl>
                                        <p:attrNameLst>
                                          <p:attrName>ppt_x</p:attrName>
                                        </p:attrNameLst>
                                      </p:cBhvr>
                                      <p:tavLst>
                                        <p:tav tm="100000">
                                          <p:val>
                                            <p:strVal val="#ppt_x-0.05"/>
                                          </p:val>
                                        </p:tav>
                                        <p:tav>
                                          <p:val>
                                            <p:strVal val="#ppt_x"/>
                                          </p:val>
                                        </p:tav>
                                      </p:tavLst>
                                    </p:anim>
                                    <p:anim calcmode="lin" valueType="num">
                                      <p:cBhvr>
                                        <p:cTn id="35" dur="200" accel="100000" fill="hold">
                                          <p:stCondLst>
                                            <p:cond delay="0"/>
                                          </p:stCondLst>
                                        </p:cTn>
                                        <p:tgtEl>
                                          <p:spTgt spid="71771"/>
                                        </p:tgtEl>
                                        <p:attrNameLst>
                                          <p:attrName>ppt_y</p:attrName>
                                        </p:attrNameLst>
                                      </p:cBhvr>
                                      <p:tavLst>
                                        <p:tav tm="100000">
                                          <p:val>
                                            <p:strVal val="#ppt_y+0.1"/>
                                          </p:val>
                                        </p:tav>
                                        <p:tav>
                                          <p:val>
                                            <p:strVal val="#ppt_y"/>
                                          </p:val>
                                        </p:tav>
                                      </p:tavLst>
                                    </p:anim>
                                  </p:childTnLst>
                                </p:cTn>
                              </p:par>
                            </p:childTnLst>
                          </p:cTn>
                        </p:par>
                        <p:par>
                          <p:cTn id="36" fill="hold" nodeType="afterGroup">
                            <p:stCondLst>
                              <p:cond delay="0"/>
                            </p:stCondLst>
                            <p:childTnLst>
                              <p:par>
                                <p:cTn id="37" presetID="1" presetClass="entr" fill="hold" nodeType="afterEffect">
                                  <p:stCondLst>
                                    <p:cond delay="0"/>
                                  </p:stCondLst>
                                  <p:childTnLst>
                                    <p:set>
                                      <p:cBhvr>
                                        <p:cTn id="38" dur="1" fill="hold">
                                          <p:stCondLst>
                                            <p:cond delay="0"/>
                                          </p:stCondLst>
                                        </p:cTn>
                                        <p:tgtEl>
                                          <p:spTgt spid="71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9" grpId="0" animBg="1"/>
      <p:bldP spid="71770" grpId="0" animBg="1"/>
      <p:bldP spid="7177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2972" y="260648"/>
            <a:ext cx="9144000" cy="1079665"/>
          </a:xfrm>
          <a:effectLst>
            <a:outerShdw blurRad="63500" dist="35921" dir="2700000" algn="ctr" rotWithShape="0">
              <a:schemeClr val="tx2">
                <a:alpha val="74998"/>
              </a:schemeClr>
            </a:outerShdw>
          </a:effectLst>
        </p:spPr>
        <p:txBody>
          <a:bodyPr/>
          <a:lstStyle/>
          <a:p>
            <a:pPr>
              <a:defRPr/>
            </a:pPr>
            <a:r>
              <a:rPr lang="en-US" b="1" dirty="0" err="1">
                <a:effectLst>
                  <a:glow rad="127000">
                    <a:schemeClr val="tx1"/>
                  </a:glow>
                </a:effectLst>
                <a:latin typeface="Arial" charset="0"/>
                <a:ea typeface="ＭＳ Ｐゴシック" charset="0"/>
                <a:cs typeface="ＭＳ Ｐゴシック" charset="0"/>
              </a:rPr>
              <a:t>Matius</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berkata</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Yesus</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adalah</a:t>
            </a:r>
            <a:r>
              <a:rPr lang="en-US" b="1" dirty="0">
                <a:effectLst>
                  <a:glow rad="127000">
                    <a:schemeClr val="tx1"/>
                  </a:glow>
                </a:effectLst>
                <a:latin typeface="Arial" charset="0"/>
                <a:ea typeface="ＭＳ Ｐゴシック" charset="0"/>
                <a:cs typeface="ＭＳ Ｐゴシック" charset="0"/>
              </a:rPr>
              <a:t> Raja!</a:t>
            </a:r>
          </a:p>
        </p:txBody>
      </p:sp>
    </p:spTree>
    <p:extLst>
      <p:ext uri="{BB962C8B-B14F-4D97-AF65-F5344CB8AC3E}">
        <p14:creationId xmlns:p14="http://schemas.microsoft.com/office/powerpoint/2010/main" val="375817326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0" y="762000"/>
            <a:ext cx="9045575" cy="609600"/>
          </a:xfrm>
        </p:spPr>
        <p:txBody>
          <a:bodyPr/>
          <a:lstStyle/>
          <a:p>
            <a:pPr algn="ctr" eaLnBrk="1" hangingPunct="1"/>
            <a:r>
              <a:rPr lang="en-US" sz="3200" b="1" dirty="0" err="1">
                <a:latin typeface="Helvetica" charset="0"/>
                <a:ea typeface="ＭＳ Ｐゴシック" charset="0"/>
                <a:cs typeface="ＭＳ Ｐゴシック" charset="0"/>
              </a:rPr>
              <a:t>Makna</a:t>
            </a:r>
            <a:r>
              <a:rPr lang="en-US" sz="3200" b="1" dirty="0">
                <a:latin typeface="Helvetica" charset="0"/>
                <a:ea typeface="ＭＳ Ｐゴシック" charset="0"/>
                <a:cs typeface="ＭＳ Ｐゴシック" charset="0"/>
              </a:rPr>
              <a:t> Kerajaan </a:t>
            </a:r>
            <a:r>
              <a:rPr lang="en-US" sz="3200" b="1" dirty="0" err="1">
                <a:latin typeface="Helvetica" charset="0"/>
                <a:ea typeface="ＭＳ Ｐゴシック" charset="0"/>
                <a:cs typeface="ＭＳ Ｐゴシック" charset="0"/>
              </a:rPr>
              <a:t>secara</a:t>
            </a:r>
            <a:r>
              <a:rPr lang="en-US" sz="3200" b="1" dirty="0">
                <a:latin typeface="Helvetica" charset="0"/>
                <a:ea typeface="ＭＳ Ｐゴシック" charset="0"/>
                <a:cs typeface="ＭＳ Ｐゴシック" charset="0"/>
              </a:rPr>
              <a:t> literal </a:t>
            </a:r>
            <a:r>
              <a:rPr lang="en-US" sz="3200" b="1" dirty="0" err="1">
                <a:latin typeface="Helvetica" charset="0"/>
                <a:ea typeface="ＭＳ Ｐゴシック" charset="0"/>
                <a:cs typeface="ＭＳ Ｐゴシック" charset="0"/>
              </a:rPr>
              <a:t>dalam</a:t>
            </a:r>
            <a:r>
              <a:rPr lang="en-US" sz="3200" b="1" dirty="0">
                <a:latin typeface="Helvetica" charset="0"/>
                <a:ea typeface="ＭＳ Ｐゴシック" charset="0"/>
                <a:cs typeface="ＭＳ Ｐゴシック" charset="0"/>
              </a:rPr>
              <a:t> </a:t>
            </a:r>
            <a:r>
              <a:rPr lang="en-US" sz="3200" b="1" dirty="0" err="1">
                <a:latin typeface="Helvetica" charset="0"/>
                <a:ea typeface="ＭＳ Ｐゴシック" charset="0"/>
                <a:cs typeface="ＭＳ Ｐゴシック" charset="0"/>
              </a:rPr>
              <a:t>garis</a:t>
            </a:r>
            <a:r>
              <a:rPr lang="en-US" sz="3200" b="1" dirty="0">
                <a:latin typeface="Helvetica" charset="0"/>
                <a:ea typeface="ＭＳ Ｐゴシック" charset="0"/>
                <a:cs typeface="ＭＳ Ｐゴシック" charset="0"/>
              </a:rPr>
              <a:t> </a:t>
            </a:r>
            <a:r>
              <a:rPr lang="en-US" sz="3200" b="1" dirty="0" err="1">
                <a:latin typeface="Helvetica" charset="0"/>
                <a:ea typeface="ＭＳ Ｐゴシック" charset="0"/>
                <a:cs typeface="ＭＳ Ｐゴシック" charset="0"/>
              </a:rPr>
              <a:t>keturunan</a:t>
            </a:r>
            <a:r>
              <a:rPr lang="en-US" sz="3200" b="1" dirty="0">
                <a:latin typeface="Helvetica" charset="0"/>
                <a:ea typeface="ＭＳ Ｐゴシック" charset="0"/>
                <a:cs typeface="ＭＳ Ｐゴシック" charset="0"/>
              </a:rPr>
              <a:t> </a:t>
            </a:r>
            <a:r>
              <a:rPr lang="en-US" sz="3200" b="1" dirty="0" err="1">
                <a:latin typeface="Helvetica" charset="0"/>
                <a:ea typeface="ＭＳ Ｐゴシック" charset="0"/>
                <a:cs typeface="ＭＳ Ｐゴシック" charset="0"/>
              </a:rPr>
              <a:t>Daud</a:t>
            </a:r>
            <a:endParaRPr lang="en-US" sz="3200" dirty="0">
              <a:latin typeface="Helvetica" charset="0"/>
              <a:ea typeface="ＭＳ Ｐゴシック" charset="0"/>
              <a:cs typeface="ＭＳ Ｐゴシック" charset="0"/>
            </a:endParaRPr>
          </a:p>
        </p:txBody>
      </p:sp>
      <p:sp>
        <p:nvSpPr>
          <p:cNvPr id="417794" name="Rectangle 4"/>
          <p:cNvSpPr>
            <a:spLocks noChangeArrowheads="1"/>
          </p:cNvSpPr>
          <p:nvPr/>
        </p:nvSpPr>
        <p:spPr bwMode="auto">
          <a:xfrm>
            <a:off x="381000" y="1371600"/>
            <a:ext cx="8763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lang="en-US" sz="2400" b="1" dirty="0">
                <a:solidFill>
                  <a:srgbClr val="000000"/>
                </a:solidFill>
                <a:latin typeface="Helvetica" charset="0"/>
              </a:rPr>
              <a:t>Bahasa yang </a:t>
            </a:r>
            <a:r>
              <a:rPr lang="en-US" sz="2400" b="1" dirty="0" err="1">
                <a:solidFill>
                  <a:srgbClr val="000000"/>
                </a:solidFill>
                <a:latin typeface="Helvetica" charset="0"/>
              </a:rPr>
              <a:t>biasa</a:t>
            </a:r>
            <a:r>
              <a:rPr lang="en-US" sz="2400" b="1" dirty="0">
                <a:solidFill>
                  <a:srgbClr val="000000"/>
                </a:solidFill>
                <a:latin typeface="Helvetica" charset="0"/>
              </a:rPr>
              <a:t> </a:t>
            </a:r>
            <a:r>
              <a:rPr lang="en-US" sz="2400" b="1" dirty="0" err="1">
                <a:solidFill>
                  <a:srgbClr val="000000"/>
                </a:solidFill>
                <a:latin typeface="Helvetica" charset="0"/>
              </a:rPr>
              <a:t>untuk</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ru-RU" altLang="ja-JP" sz="2400" b="1" i="0" u="none" strike="noStrike" kern="1200" cap="none" spc="0" normalizeH="0" baseline="0" noProof="0" dirty="0">
                <a:ln>
                  <a:noFill/>
                </a:ln>
                <a:solidFill>
                  <a:srgbClr val="000000"/>
                </a:solidFill>
                <a:effectLst/>
                <a:uLnTx/>
                <a:uFillTx/>
                <a:latin typeface="Helvetica" charset="0"/>
                <a:ea typeface="ＭＳ Ｐゴシック" charset="0"/>
              </a:rPr>
              <a:t>"</a:t>
            </a:r>
            <a:r>
              <a:rPr kumimoji="0" lang="en-US" altLang="ja-JP" sz="2400" b="1" i="0" u="none" strike="noStrike" kern="1200" cap="none" spc="0" normalizeH="0" baseline="0" noProof="0" dirty="0" err="1">
                <a:ln>
                  <a:noFill/>
                </a:ln>
                <a:solidFill>
                  <a:srgbClr val="000000"/>
                </a:solidFill>
                <a:effectLst/>
                <a:uLnTx/>
                <a:uFillTx/>
                <a:latin typeface="Helvetica" charset="0"/>
                <a:ea typeface="ＭＳ Ｐゴシック" charset="0"/>
              </a:rPr>
              <a:t>kerajaan</a:t>
            </a:r>
            <a:r>
              <a:rPr kumimoji="0" lang="ru-RU" altLang="ja-JP" sz="2400" b="1" i="0" u="none" strike="noStrike" kern="1200" cap="none" spc="0" normalizeH="0" baseline="0" noProof="0" dirty="0">
                <a:ln>
                  <a:noFill/>
                </a:ln>
                <a:solidFill>
                  <a:srgbClr val="000000"/>
                </a:solidFill>
                <a:effectLst/>
                <a:uLnTx/>
                <a:uFillTx/>
                <a:latin typeface="Helvetica"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Helvetica" charset="0"/>
                <a:ea typeface="ＭＳ Ｐゴシック" charset="0"/>
              </a:rPr>
              <a:t> </a:t>
            </a:r>
            <a:r>
              <a:rPr lang="en-US" altLang="ja-JP" sz="2400" b="1" dirty="0">
                <a:solidFill>
                  <a:srgbClr val="000000"/>
                </a:solidFill>
                <a:latin typeface="Helvetica" charset="0"/>
              </a:rPr>
              <a:t>yang </a:t>
            </a:r>
            <a:r>
              <a:rPr lang="en-US" altLang="ja-JP" sz="2400" b="1" dirty="0" err="1">
                <a:solidFill>
                  <a:srgbClr val="000000"/>
                </a:solidFill>
                <a:latin typeface="Helvetica" charset="0"/>
              </a:rPr>
              <a:t>dipakai</a:t>
            </a:r>
            <a:endParaRPr kumimoji="0" lang="en-US" altLang="ja-JP"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Para Nabi </a:t>
            </a:r>
            <a:r>
              <a:rPr lang="en-US" sz="2400" b="1" dirty="0" err="1">
                <a:solidFill>
                  <a:srgbClr val="000000"/>
                </a:solidFill>
                <a:latin typeface="Helvetica" charset="0"/>
              </a:rPr>
              <a:t>menginterpretasi</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kerajaan</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secara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apa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adanya</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Israel </a:t>
            </a:r>
            <a:r>
              <a:rPr lang="en-US" sz="2400" b="1" dirty="0" err="1">
                <a:solidFill>
                  <a:srgbClr val="000000"/>
                </a:solidFill>
                <a:latin typeface="Helvetica" charset="0"/>
              </a:rPr>
              <a:t>menginterpretasi</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kerajaan</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secara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apa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adanya</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586 SM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kerajaan</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yang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terguling</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adalah</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sama</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lang="en-US" sz="2400" b="1" dirty="0" err="1">
                <a:solidFill>
                  <a:srgbClr val="000000"/>
                </a:solidFill>
                <a:latin typeface="Helvetica" charset="0"/>
              </a:rPr>
              <a:t>Perjanjian</a:t>
            </a:r>
            <a:r>
              <a:rPr lang="en-US" sz="2400" b="1" dirty="0">
                <a:solidFill>
                  <a:srgbClr val="000000"/>
                </a:solidFill>
                <a:latin typeface="Helvetica" charset="0"/>
              </a:rPr>
              <a:t> </a:t>
            </a:r>
            <a:r>
              <a:rPr lang="en-US" sz="2400" b="1" dirty="0" err="1">
                <a:solidFill>
                  <a:srgbClr val="000000"/>
                </a:solidFill>
                <a:latin typeface="Helvetica" charset="0"/>
              </a:rPr>
              <a:t>Daud</a:t>
            </a:r>
            <a:r>
              <a:rPr lang="en-US" sz="2400" b="1" dirty="0">
                <a:solidFill>
                  <a:srgbClr val="000000"/>
                </a:solidFill>
                <a:latin typeface="Helvetica" charset="0"/>
              </a:rPr>
              <a:t> </a:t>
            </a:r>
            <a:r>
              <a:rPr lang="en-US" sz="2400" b="1" dirty="0" err="1">
                <a:solidFill>
                  <a:srgbClr val="000000"/>
                </a:solidFill>
                <a:latin typeface="Helvetica" charset="0"/>
              </a:rPr>
              <a:t>hanya</a:t>
            </a:r>
            <a:r>
              <a:rPr lang="en-US" sz="2400" b="1" dirty="0">
                <a:solidFill>
                  <a:srgbClr val="000000"/>
                </a:solidFill>
                <a:latin typeface="Helvetica" charset="0"/>
              </a:rPr>
              <a:t> </a:t>
            </a:r>
            <a:r>
              <a:rPr lang="en-US" sz="2400" b="1" dirty="0" err="1">
                <a:solidFill>
                  <a:srgbClr val="000000"/>
                </a:solidFill>
                <a:latin typeface="Helvetica" charset="0"/>
              </a:rPr>
              <a:t>berkaitan</a:t>
            </a:r>
            <a:r>
              <a:rPr lang="en-US" sz="2400" b="1" dirty="0">
                <a:solidFill>
                  <a:srgbClr val="000000"/>
                </a:solidFill>
                <a:latin typeface="Helvetica" charset="0"/>
              </a:rPr>
              <a:t> </a:t>
            </a:r>
            <a:r>
              <a:rPr lang="en-US" sz="2400" b="1" dirty="0" err="1">
                <a:solidFill>
                  <a:srgbClr val="000000"/>
                </a:solidFill>
                <a:latin typeface="Helvetica" charset="0"/>
              </a:rPr>
              <a:t>dengan</a:t>
            </a:r>
            <a:r>
              <a:rPr lang="en-US" sz="2400" b="1" dirty="0">
                <a:solidFill>
                  <a:srgbClr val="000000"/>
                </a:solidFill>
                <a:latin typeface="Helvetica" charset="0"/>
              </a:rPr>
              <a:t> </a:t>
            </a:r>
            <a:r>
              <a:rPr lang="en-US" sz="2400" b="1" dirty="0" err="1">
                <a:solidFill>
                  <a:srgbClr val="000000"/>
                </a:solidFill>
                <a:latin typeface="Helvetica" charset="0"/>
              </a:rPr>
              <a:t>kaum</a:t>
            </a:r>
            <a:r>
              <a:rPr lang="en-US" sz="2400" b="1" dirty="0">
                <a:solidFill>
                  <a:srgbClr val="000000"/>
                </a:solidFill>
                <a:latin typeface="Helvetica" charset="0"/>
              </a:rPr>
              <a:t> Israel</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Daud</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melihat</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penerapan</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perjanjian</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hanya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untuk</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Israel</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Pembagian2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telah</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dipenuhi</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secara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apa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adanya</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lang="en-US" altLang="ja-JP" sz="2400" b="1" dirty="0" err="1">
                <a:solidFill>
                  <a:srgbClr val="000000"/>
                </a:solidFill>
                <a:latin typeface="Helvetica" charset="0"/>
              </a:rPr>
              <a:t>Takhta</a:t>
            </a:r>
            <a:r>
              <a:rPr lang="en-US" altLang="ja-JP" sz="2400" b="1" dirty="0">
                <a:solidFill>
                  <a:srgbClr val="000000"/>
                </a:solidFill>
                <a:latin typeface="Helvetica" charset="0"/>
              </a:rPr>
              <a:t> </a:t>
            </a:r>
            <a:r>
              <a:rPr lang="en-US" altLang="ja-JP" sz="2400" b="1" dirty="0" err="1">
                <a:solidFill>
                  <a:srgbClr val="000000"/>
                </a:solidFill>
                <a:latin typeface="Helvetica" charset="0"/>
              </a:rPr>
              <a:t>Daud</a:t>
            </a:r>
            <a:r>
              <a:rPr lang="en-US" altLang="ja-JP" sz="2400" b="1" dirty="0">
                <a:solidFill>
                  <a:srgbClr val="000000"/>
                </a:solidFill>
                <a:latin typeface="Helvetica" charset="0"/>
              </a:rPr>
              <a:t> </a:t>
            </a:r>
            <a:r>
              <a:rPr lang="en-US" altLang="ja-JP" sz="2400" b="1" dirty="0" err="1">
                <a:solidFill>
                  <a:srgbClr val="000000"/>
                </a:solidFill>
                <a:latin typeface="Helvetica" charset="0"/>
              </a:rPr>
              <a:t>tidak</a:t>
            </a:r>
            <a:r>
              <a:rPr lang="en-US" altLang="ja-JP" sz="2400" b="1" dirty="0">
                <a:solidFill>
                  <a:srgbClr val="000000"/>
                </a:solidFill>
                <a:latin typeface="Helvetica" charset="0"/>
              </a:rPr>
              <a:t> </a:t>
            </a:r>
            <a:r>
              <a:rPr lang="en-US" altLang="ja-JP" sz="2400" b="1" dirty="0" err="1">
                <a:solidFill>
                  <a:srgbClr val="000000"/>
                </a:solidFill>
                <a:latin typeface="Helvetica" charset="0"/>
              </a:rPr>
              <a:t>berhubungan</a:t>
            </a:r>
            <a:r>
              <a:rPr lang="en-US" altLang="ja-JP" sz="2400" b="1" dirty="0">
                <a:solidFill>
                  <a:srgbClr val="000000"/>
                </a:solidFill>
                <a:latin typeface="Helvetica" charset="0"/>
              </a:rPr>
              <a:t> </a:t>
            </a:r>
            <a:r>
              <a:rPr lang="en-US" altLang="ja-JP" sz="2400" b="1" dirty="0" err="1">
                <a:solidFill>
                  <a:srgbClr val="000000"/>
                </a:solidFill>
                <a:latin typeface="Helvetica" charset="0"/>
              </a:rPr>
              <a:t>dengan</a:t>
            </a:r>
            <a:r>
              <a:rPr lang="en-US" altLang="ja-JP" sz="2400" b="1" dirty="0">
                <a:solidFill>
                  <a:srgbClr val="000000"/>
                </a:solidFill>
                <a:latin typeface="Helvetica" charset="0"/>
              </a:rPr>
              <a:t> </a:t>
            </a:r>
            <a:r>
              <a:rPr lang="en-US" altLang="ja-JP" sz="2400" b="1" dirty="0" err="1">
                <a:solidFill>
                  <a:srgbClr val="000000"/>
                </a:solidFill>
                <a:latin typeface="Helvetica" charset="0"/>
              </a:rPr>
              <a:t>keberadaan</a:t>
            </a:r>
            <a:r>
              <a:rPr lang="en-US" altLang="ja-JP" sz="2400" b="1" dirty="0">
                <a:solidFill>
                  <a:srgbClr val="000000"/>
                </a:solidFill>
                <a:latin typeface="Helvetica" charset="0"/>
              </a:rPr>
              <a:t> </a:t>
            </a:r>
            <a:r>
              <a:rPr lang="en-US" altLang="ja-JP" sz="2400" b="1" dirty="0" err="1">
                <a:solidFill>
                  <a:srgbClr val="000000"/>
                </a:solidFill>
                <a:latin typeface="Helvetica" charset="0"/>
              </a:rPr>
              <a:t>Kristus</a:t>
            </a:r>
            <a:r>
              <a:rPr lang="en-US" altLang="ja-JP" sz="2400" b="1" dirty="0">
                <a:solidFill>
                  <a:srgbClr val="000000"/>
                </a:solidFill>
                <a:latin typeface="Helvetica" charset="0"/>
              </a:rPr>
              <a:t> </a:t>
            </a:r>
            <a:r>
              <a:rPr lang="en-US" altLang="ja-JP" sz="2400" b="1" dirty="0" err="1">
                <a:solidFill>
                  <a:srgbClr val="000000"/>
                </a:solidFill>
                <a:latin typeface="Helvetica" charset="0"/>
              </a:rPr>
              <a:t>saat</a:t>
            </a:r>
            <a:r>
              <a:rPr lang="en-US" altLang="ja-JP" sz="2400" b="1" dirty="0">
                <a:solidFill>
                  <a:srgbClr val="000000"/>
                </a:solidFill>
                <a:latin typeface="Helvetica" charset="0"/>
              </a:rPr>
              <a:t> </a:t>
            </a:r>
            <a:r>
              <a:rPr lang="en-US" altLang="ja-JP" sz="2400" b="1" dirty="0" err="1">
                <a:solidFill>
                  <a:srgbClr val="000000"/>
                </a:solidFill>
                <a:latin typeface="Helvetica" charset="0"/>
              </a:rPr>
              <a:t>ini</a:t>
            </a:r>
            <a:r>
              <a:rPr lang="en-US" altLang="ja-JP" sz="2400" b="1" dirty="0">
                <a:solidFill>
                  <a:srgbClr val="000000"/>
                </a:solidFill>
                <a:latin typeface="Helvetica" charset="0"/>
              </a:rPr>
              <a:t> di </a:t>
            </a:r>
            <a:r>
              <a:rPr lang="en-US" altLang="ja-JP" sz="2400" b="1" dirty="0" err="1">
                <a:solidFill>
                  <a:srgbClr val="000000"/>
                </a:solidFill>
                <a:latin typeface="Helvetica" charset="0"/>
              </a:rPr>
              <a:t>Surga</a:t>
            </a:r>
            <a:r>
              <a:rPr lang="en-US" altLang="ja-JP" sz="2400" b="1" dirty="0">
                <a:solidFill>
                  <a:srgbClr val="000000"/>
                </a:solidFill>
                <a:latin typeface="Helvetica" charset="0"/>
              </a:rPr>
              <a:t> </a:t>
            </a:r>
          </a:p>
          <a:p>
            <a:pPr marL="376238" marR="0" lvl="0" indent="-376238" algn="l" defTabSz="914400" rtl="0" eaLnBrk="1" fontAlgn="base" latinLnBrk="0" hangingPunct="1">
              <a:lnSpc>
                <a:spcPct val="100000"/>
              </a:lnSpc>
              <a:spcBef>
                <a:spcPct val="20000"/>
              </a:spcBef>
              <a:spcAft>
                <a:spcPct val="0"/>
              </a:spcAft>
              <a:buClr>
                <a:srgbClr val="9A0000"/>
              </a:buClr>
              <a:buSzPct val="75000"/>
              <a:buFont typeface="Arial" charset="0"/>
              <a:buAutoNum type="arabicPeriod"/>
              <a:tabLst/>
              <a:defRPr/>
            </a:pPr>
            <a:r>
              <a:rPr lang="en-US" sz="2400" b="1" dirty="0" err="1">
                <a:solidFill>
                  <a:srgbClr val="000000"/>
                </a:solidFill>
                <a:latin typeface="Helvetica" charset="0"/>
              </a:rPr>
              <a:t>Yohanes</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Yesus</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12 murid dan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ke</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70 murid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semuanya</a:t>
            </a:r>
            <a:r>
              <a:rPr lang="en-US" sz="2400" b="1" dirty="0">
                <a:solidFill>
                  <a:srgbClr val="000000"/>
                </a:solidFill>
                <a:latin typeface="Helvetica" charset="0"/>
              </a:rPr>
              <a:t> </a:t>
            </a:r>
            <a:r>
              <a:rPr lang="en-US" sz="2400" b="1" dirty="0" err="1">
                <a:solidFill>
                  <a:srgbClr val="000000"/>
                </a:solidFill>
                <a:latin typeface="Helvetica" charset="0"/>
              </a:rPr>
              <a:t>menawarkan</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Israel </a:t>
            </a:r>
            <a:r>
              <a:rPr lang="en-US" sz="2400" b="1" dirty="0" err="1">
                <a:solidFill>
                  <a:srgbClr val="000000"/>
                </a:solidFill>
                <a:latin typeface="Helvetica" charset="0"/>
              </a:rPr>
              <a:t>kerajaan</a:t>
            </a:r>
            <a:r>
              <a:rPr lang="en-US" sz="2400" b="1" dirty="0">
                <a:solidFill>
                  <a:srgbClr val="000000"/>
                </a:solidFill>
                <a:latin typeface="Helvetica" charset="0"/>
              </a:rPr>
              <a:t> yang </a:t>
            </a:r>
            <a:r>
              <a:rPr lang="en-US" sz="2400" b="1" dirty="0" err="1">
                <a:solidFill>
                  <a:srgbClr val="000000"/>
                </a:solidFill>
                <a:latin typeface="Helvetica" charset="0"/>
              </a:rPr>
              <a:t>sesungguhnya</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(Mat. 3:11; 4;17; 10:7; </a:t>
            </a:r>
            <a:r>
              <a:rPr kumimoji="0" lang="en-US" sz="2400" b="1" i="0" u="none" strike="noStrike" kern="1200" cap="none" spc="0" normalizeH="0" baseline="0" noProof="0" dirty="0" err="1">
                <a:ln>
                  <a:noFill/>
                </a:ln>
                <a:solidFill>
                  <a:srgbClr val="000000"/>
                </a:solidFill>
                <a:effectLst/>
                <a:uLnTx/>
                <a:uFillTx/>
                <a:latin typeface="Helvetica" charset="0"/>
                <a:ea typeface="ＭＳ Ｐゴシック" charset="0"/>
              </a:rPr>
              <a:t>Luk</a:t>
            </a:r>
            <a:r>
              <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rPr>
              <a:t> 10:1, 9)</a:t>
            </a:r>
          </a:p>
        </p:txBody>
      </p:sp>
      <p:sp>
        <p:nvSpPr>
          <p:cNvPr id="417795" name="Text Box 6"/>
          <p:cNvSpPr txBox="1">
            <a:spLocks noChangeArrowheads="1"/>
          </p:cNvSpPr>
          <p:nvPr/>
        </p:nvSpPr>
        <p:spPr bwMode="auto">
          <a:xfrm>
            <a:off x="8221663" y="47625"/>
            <a:ext cx="86934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218c</a:t>
            </a:r>
          </a:p>
        </p:txBody>
      </p:sp>
    </p:spTree>
    <p:extLst>
      <p:ext uri="{BB962C8B-B14F-4D97-AF65-F5344CB8AC3E}">
        <p14:creationId xmlns:p14="http://schemas.microsoft.com/office/powerpoint/2010/main" val="2199742158"/>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8</a:t>
            </a:r>
          </a:p>
        </p:txBody>
      </p:sp>
    </p:spTree>
    <p:extLst>
      <p:ext uri="{BB962C8B-B14F-4D97-AF65-F5344CB8AC3E}">
        <p14:creationId xmlns:p14="http://schemas.microsoft.com/office/powerpoint/2010/main" val="1003791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3923929" cy="2203339"/>
          </a:xfrm>
          <a:effectLst>
            <a:outerShdw blurRad="63500" dist="35921" dir="2700000" algn="ctr" rotWithShape="0">
              <a:schemeClr val="tx2">
                <a:alpha val="74998"/>
              </a:schemeClr>
            </a:outerShdw>
          </a:effectLst>
        </p:spPr>
        <p:txBody>
          <a:bodyPr anchor="t"/>
          <a:lstStyle/>
          <a:p>
            <a:pPr algn="l">
              <a:defRPr/>
            </a:pPr>
            <a:r>
              <a:rPr lang="en-US" b="1" dirty="0" err="1">
                <a:effectLst>
                  <a:glow rad="127000">
                    <a:schemeClr val="tx1"/>
                  </a:glow>
                </a:effectLst>
                <a:latin typeface="Arial" charset="0"/>
                <a:ea typeface="ＭＳ Ｐゴシック" charset="0"/>
                <a:cs typeface="ＭＳ Ｐゴシック" charset="0"/>
              </a:rPr>
              <a:t>Kemenangan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Daud</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 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101600">
                    <a:srgbClr val="000000">
                      <a:alpha val="75000"/>
                    </a:srgbClr>
                  </a:glow>
                </a:effectLst>
                <a:latin typeface="Arial"/>
                <a:cs typeface="Arial"/>
              </a:rPr>
              <a:t>Mesir</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101600">
                    <a:srgbClr val="000000">
                      <a:alpha val="75000"/>
                    </a:srgbClr>
                  </a:glow>
                </a:effectLst>
                <a:latin typeface="Arial"/>
                <a:cs typeface="Arial"/>
              </a:rPr>
              <a:t>Filistin</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Zoba</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522448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228600"/>
            <a:ext cx="3714750"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1"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dirty="0">
                <a:solidFill>
                  <a:schemeClr val="bg1"/>
                </a:solidFill>
                <a:latin typeface="Arial" charset="0"/>
                <a:ea typeface="ＭＳ Ｐゴシック" charset="0"/>
                <a:cs typeface="ＭＳ Ｐゴシック" charset="0"/>
              </a:rPr>
              <a:t>Batas </a:t>
            </a:r>
            <a:r>
              <a:rPr lang="en-US" sz="3200" b="1" dirty="0" err="1">
                <a:solidFill>
                  <a:schemeClr val="bg1"/>
                </a:solidFill>
                <a:latin typeface="Arial" charset="0"/>
                <a:ea typeface="ＭＳ Ｐゴシック" charset="0"/>
                <a:cs typeface="ＭＳ Ｐゴシック" charset="0"/>
              </a:rPr>
              <a:t>baru</a:t>
            </a:r>
            <a:br>
              <a:rPr lang="en-US" sz="3200" b="1" dirty="0">
                <a:solidFill>
                  <a:schemeClr val="bg1"/>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(2 Sam 8)</a:t>
            </a:r>
            <a:endParaRPr lang="en-US" sz="3200" dirty="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5"/>
            <a:ext cx="5005388"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US" sz="3200" b="1" dirty="0">
                <a:solidFill>
                  <a:srgbClr val="FFFFFF"/>
                </a:solidFill>
                <a:cs typeface="Arial" charset="0"/>
              </a:rPr>
              <a:t>Raja </a:t>
            </a:r>
            <a:r>
              <a:rPr lang="en-US" sz="3200" b="1" dirty="0" err="1">
                <a:solidFill>
                  <a:srgbClr val="FFFFFF"/>
                </a:solidFill>
                <a:cs typeface="Arial" charset="0"/>
              </a:rPr>
              <a:t>Daud</a:t>
            </a:r>
            <a:r>
              <a:rPr lang="en-US" sz="3200" b="1" dirty="0">
                <a:solidFill>
                  <a:srgbClr val="FFFFFF"/>
                </a:solidFill>
                <a:cs typeface="Arial" charset="0"/>
              </a:rPr>
              <a:t> </a:t>
            </a:r>
            <a:r>
              <a:rPr lang="en-US" sz="3200" b="1" dirty="0" err="1">
                <a:solidFill>
                  <a:srgbClr val="FFFFFF"/>
                </a:solidFill>
                <a:cs typeface="Arial" charset="0"/>
              </a:rPr>
              <a:t>mengkhususkan</a:t>
            </a:r>
            <a:r>
              <a:rPr lang="en-US" sz="3200" b="1" dirty="0">
                <a:solidFill>
                  <a:srgbClr val="FFFFFF"/>
                </a:solidFill>
                <a:cs typeface="Arial" charset="0"/>
              </a:rPr>
              <a:t> </a:t>
            </a:r>
            <a:r>
              <a:rPr lang="en-US" sz="3200" b="1" dirty="0" err="1">
                <a:solidFill>
                  <a:srgbClr val="FFFFFF"/>
                </a:solidFill>
                <a:cs typeface="Arial" charset="0"/>
              </a:rPr>
              <a:t>barang-barang</a:t>
            </a:r>
            <a:r>
              <a:rPr lang="en-US" sz="3200" b="1" dirty="0">
                <a:solidFill>
                  <a:srgbClr val="FFFFFF"/>
                </a:solidFill>
                <a:cs typeface="Arial" charset="0"/>
              </a:rPr>
              <a:t> </a:t>
            </a:r>
            <a:r>
              <a:rPr lang="en-US" sz="3200" b="1" dirty="0" err="1">
                <a:solidFill>
                  <a:srgbClr val="FFFFFF"/>
                </a:solidFill>
                <a:cs typeface="Arial" charset="0"/>
              </a:rPr>
              <a:t>ini</a:t>
            </a:r>
            <a:r>
              <a:rPr lang="en-US" sz="3200" b="1" dirty="0">
                <a:solidFill>
                  <a:srgbClr val="FFFFFF"/>
                </a:solidFill>
                <a:cs typeface="Arial" charset="0"/>
              </a:rPr>
              <a:t> </a:t>
            </a:r>
            <a:r>
              <a:rPr lang="en-US" sz="3200" b="1" dirty="0" err="1">
                <a:solidFill>
                  <a:srgbClr val="FFFFFF"/>
                </a:solidFill>
                <a:cs typeface="Arial" charset="0"/>
              </a:rPr>
              <a:t>untuk</a:t>
            </a:r>
            <a:r>
              <a:rPr lang="en-US" sz="3200" b="1" dirty="0">
                <a:solidFill>
                  <a:srgbClr val="FFFFFF"/>
                </a:solidFill>
                <a:cs typeface="Arial" charset="0"/>
              </a:rPr>
              <a:t> </a:t>
            </a:r>
            <a:r>
              <a:rPr lang="en-US" sz="3200" b="1" dirty="0" err="1">
                <a:solidFill>
                  <a:srgbClr val="FFFFFF"/>
                </a:solidFill>
                <a:cs typeface="Arial" charset="0"/>
              </a:rPr>
              <a:t>Tuhan</a:t>
            </a:r>
            <a:r>
              <a:rPr lang="en-US" sz="3200" b="1" dirty="0">
                <a:solidFill>
                  <a:srgbClr val="FFFFFF"/>
                </a:solidFill>
                <a:cs typeface="Arial" charset="0"/>
              </a:rPr>
              <a:t>, </a:t>
            </a:r>
            <a:r>
              <a:rPr lang="en-US" sz="3200" b="1" dirty="0" err="1">
                <a:solidFill>
                  <a:srgbClr val="FFFFFF"/>
                </a:solidFill>
                <a:cs typeface="Arial" charset="0"/>
              </a:rPr>
              <a:t>bersama</a:t>
            </a:r>
            <a:r>
              <a:rPr lang="en-US" sz="3200" b="1" dirty="0">
                <a:solidFill>
                  <a:srgbClr val="FFFFFF"/>
                </a:solidFill>
                <a:cs typeface="Arial" charset="0"/>
              </a:rPr>
              <a:t> </a:t>
            </a:r>
            <a:r>
              <a:rPr lang="en-US" sz="3200" b="1" dirty="0" err="1">
                <a:solidFill>
                  <a:srgbClr val="FFFFFF"/>
                </a:solidFill>
                <a:cs typeface="Arial" charset="0"/>
              </a:rPr>
              <a:t>dengan</a:t>
            </a:r>
            <a:r>
              <a:rPr lang="en-US" sz="3200" b="1" dirty="0">
                <a:solidFill>
                  <a:srgbClr val="FFFFFF"/>
                </a:solidFill>
                <a:cs typeface="Arial" charset="0"/>
              </a:rPr>
              <a:t> </a:t>
            </a:r>
            <a:r>
              <a:rPr lang="en-US" sz="3200" b="1" dirty="0" err="1">
                <a:solidFill>
                  <a:srgbClr val="FFFFFF"/>
                </a:solidFill>
                <a:cs typeface="Arial" charset="0"/>
              </a:rPr>
              <a:t>perak</a:t>
            </a:r>
            <a:r>
              <a:rPr lang="en-US" sz="3200" b="1" dirty="0">
                <a:solidFill>
                  <a:srgbClr val="FFFFFF"/>
                </a:solidFill>
                <a:cs typeface="Arial" charset="0"/>
              </a:rPr>
              <a:t>, </a:t>
            </a:r>
            <a:r>
              <a:rPr lang="en-US" sz="3200" b="1" dirty="0" err="1">
                <a:solidFill>
                  <a:srgbClr val="FFFFFF"/>
                </a:solidFill>
                <a:cs typeface="Arial" charset="0"/>
              </a:rPr>
              <a:t>emas</a:t>
            </a:r>
            <a:r>
              <a:rPr lang="en-US" sz="3200" b="1" dirty="0">
                <a:solidFill>
                  <a:srgbClr val="FFFFFF"/>
                </a:solidFill>
                <a:cs typeface="Arial" charset="0"/>
              </a:rPr>
              <a:t> yang </a:t>
            </a:r>
            <a:r>
              <a:rPr lang="en-US" sz="3200" b="1" dirty="0" err="1">
                <a:solidFill>
                  <a:srgbClr val="FFFFFF"/>
                </a:solidFill>
                <a:cs typeface="Arial" charset="0"/>
              </a:rPr>
              <a:t>berasal</a:t>
            </a:r>
            <a:r>
              <a:rPr lang="en-US" sz="3200" b="1" dirty="0">
                <a:solidFill>
                  <a:srgbClr val="FFFFFF"/>
                </a:solidFill>
                <a:cs typeface="Arial" charset="0"/>
              </a:rPr>
              <a:t> </a:t>
            </a:r>
            <a:r>
              <a:rPr lang="en-US" sz="3200" b="1" dirty="0" err="1">
                <a:solidFill>
                  <a:srgbClr val="FFFFFF"/>
                </a:solidFill>
                <a:cs typeface="Arial" charset="0"/>
              </a:rPr>
              <a:t>dari</a:t>
            </a:r>
            <a:r>
              <a:rPr lang="en-US" sz="3200" b="1" dirty="0">
                <a:solidFill>
                  <a:srgbClr val="FFFFFF"/>
                </a:solidFill>
                <a:cs typeface="Arial" charset="0"/>
              </a:rPr>
              <a:t> </a:t>
            </a:r>
            <a:r>
              <a:rPr lang="en-US" sz="3200" b="1" dirty="0" err="1">
                <a:solidFill>
                  <a:srgbClr val="FFFFFF"/>
                </a:solidFill>
                <a:cs typeface="Arial" charset="0"/>
              </a:rPr>
              <a:t>segala</a:t>
            </a:r>
            <a:r>
              <a:rPr lang="en-US" sz="3200" b="1" dirty="0">
                <a:solidFill>
                  <a:srgbClr val="FFFFFF"/>
                </a:solidFill>
                <a:cs typeface="Arial" charset="0"/>
              </a:rPr>
              <a:t> </a:t>
            </a:r>
            <a:r>
              <a:rPr lang="en-US" sz="3200" b="1" dirty="0" err="1">
                <a:solidFill>
                  <a:srgbClr val="FFFFFF"/>
                </a:solidFill>
                <a:cs typeface="Arial" charset="0"/>
              </a:rPr>
              <a:t>bangsa</a:t>
            </a:r>
            <a:r>
              <a:rPr lang="en-US" sz="3200" b="1" dirty="0">
                <a:solidFill>
                  <a:srgbClr val="FFFFFF"/>
                </a:solidFill>
                <a:cs typeface="Arial" charset="0"/>
              </a:rPr>
              <a:t> yang </a:t>
            </a:r>
            <a:r>
              <a:rPr lang="en-US" sz="3200" b="1" dirty="0" err="1">
                <a:solidFill>
                  <a:srgbClr val="FFFFFF"/>
                </a:solidFill>
                <a:cs typeface="Arial" charset="0"/>
              </a:rPr>
              <a:t>ditaklukannya</a:t>
            </a:r>
            <a:r>
              <a:rPr lang="en-US" sz="3200" b="1" dirty="0">
                <a:solidFill>
                  <a:srgbClr val="FFFFFF"/>
                </a:solidFill>
                <a:cs typeface="Arial" charset="0"/>
              </a:rPr>
              <a:t>,</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(2 Samuel 8:11)</a:t>
            </a:r>
          </a:p>
        </p:txBody>
      </p:sp>
    </p:spTree>
    <p:extLst>
      <p:ext uri="{BB962C8B-B14F-4D97-AF65-F5344CB8AC3E}">
        <p14:creationId xmlns:p14="http://schemas.microsoft.com/office/powerpoint/2010/main" val="7402520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9</a:t>
            </a:r>
          </a:p>
        </p:txBody>
      </p:sp>
    </p:spTree>
    <p:extLst>
      <p:ext uri="{BB962C8B-B14F-4D97-AF65-F5344CB8AC3E}">
        <p14:creationId xmlns:p14="http://schemas.microsoft.com/office/powerpoint/2010/main" val="119758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774065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5" name="Text Box 1028"/>
          <p:cNvSpPr txBox="1">
            <a:spLocks noChangeArrowheads="1"/>
          </p:cNvSpPr>
          <p:nvPr/>
        </p:nvSpPr>
        <p:spPr bwMode="auto">
          <a:xfrm>
            <a:off x="228600" y="5334000"/>
            <a:ext cx="3733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6" name="Text Box 1029"/>
          <p:cNvSpPr txBox="1">
            <a:spLocks noChangeArrowheads="1"/>
          </p:cNvSpPr>
          <p:nvPr/>
        </p:nvSpPr>
        <p:spPr bwMode="auto">
          <a:xfrm>
            <a:off x="228600" y="53340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7" name="Text Box 1030"/>
          <p:cNvSpPr txBox="1">
            <a:spLocks noChangeArrowheads="1"/>
          </p:cNvSpPr>
          <p:nvPr/>
        </p:nvSpPr>
        <p:spPr bwMode="auto">
          <a:xfrm>
            <a:off x="6227763" y="0"/>
            <a:ext cx="2916237" cy="230832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err="1">
                <a:solidFill>
                  <a:srgbClr val="FFFFFF"/>
                </a:solidFill>
                <a:cs typeface="Arial" charset="0"/>
              </a:rPr>
              <a:t>Namun</a:t>
            </a:r>
            <a:r>
              <a:rPr lang="en-US" b="1" dirty="0">
                <a:solidFill>
                  <a:srgbClr val="FFFFFF"/>
                </a:solidFill>
                <a:cs typeface="Arial" charset="0"/>
              </a:rPr>
              <a:t> </a:t>
            </a:r>
            <a:r>
              <a:rPr lang="en-US" b="1" dirty="0" err="1">
                <a:solidFill>
                  <a:srgbClr val="FFFFFF"/>
                </a:solidFill>
                <a:cs typeface="Arial" charset="0"/>
              </a:rPr>
              <a:t>Daud</a:t>
            </a:r>
            <a:r>
              <a:rPr lang="en-US" b="1" dirty="0">
                <a:solidFill>
                  <a:srgbClr val="FFFFFF"/>
                </a:solidFill>
                <a:cs typeface="Arial" charset="0"/>
              </a:rPr>
              <a:t> </a:t>
            </a:r>
            <a:r>
              <a:rPr lang="en-US" b="1" dirty="0" err="1">
                <a:solidFill>
                  <a:srgbClr val="FFFFFF"/>
                </a:solidFill>
                <a:cs typeface="Arial" charset="0"/>
              </a:rPr>
              <a:t>berkata</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US" altLang="ja-JP" b="1" dirty="0" err="1">
                <a:solidFill>
                  <a:srgbClr val="FFFFFF"/>
                </a:solidFill>
                <a:cs typeface="Arial" charset="0"/>
              </a:rPr>
              <a:t>Jangan</a:t>
            </a:r>
            <a:r>
              <a:rPr lang="en-US" altLang="ja-JP" b="1" dirty="0">
                <a:solidFill>
                  <a:srgbClr val="FFFFFF"/>
                </a:solidFill>
                <a:cs typeface="Arial" charset="0"/>
              </a:rPr>
              <a:t> </a:t>
            </a:r>
            <a:r>
              <a:rPr lang="en-US" altLang="ja-JP" b="1" dirty="0" err="1">
                <a:solidFill>
                  <a:srgbClr val="FFFFFF"/>
                </a:solidFill>
                <a:cs typeface="Arial" charset="0"/>
              </a:rPr>
              <a:t>takut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lang="en-US" b="1" dirty="0">
                <a:solidFill>
                  <a:srgbClr val="FFFFFF"/>
                </a:solidFill>
                <a:cs typeface="Arial" charset="0"/>
              </a:rPr>
              <a:t>(</a:t>
            </a:r>
            <a:r>
              <a:rPr lang="en-US" b="1" dirty="0" err="1">
                <a:solidFill>
                  <a:srgbClr val="FFFFFF"/>
                </a:solidFill>
                <a:cs typeface="Arial" charset="0"/>
              </a:rPr>
              <a:t>kepada</a:t>
            </a:r>
            <a:r>
              <a:rPr lang="en-US" b="1" dirty="0">
                <a:solidFill>
                  <a:srgbClr val="FFFFFF"/>
                </a:solidFill>
                <a:cs typeface="Arial" charset="0"/>
              </a:rPr>
              <a:t> </a:t>
            </a:r>
            <a:r>
              <a:rPr lang="en-US" b="1" dirty="0" err="1">
                <a:solidFill>
                  <a:srgbClr val="FFFFFF"/>
                </a:solidFill>
                <a:cs typeface="Arial" charset="0"/>
              </a:rPr>
              <a:t>Mefiboset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anak</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Yonathan</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2 Samuel 9:7</a:t>
            </a: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dirty="0" err="1">
                <a:solidFill>
                  <a:schemeClr val="bg1"/>
                </a:solidFill>
                <a:latin typeface="Arial" charset="0"/>
                <a:ea typeface="ＭＳ Ｐゴシック" charset="0"/>
                <a:cs typeface="ＭＳ Ｐゴシック" charset="0"/>
              </a:rPr>
              <a:t>Anak</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baru</a:t>
            </a:r>
            <a:br>
              <a:rPr lang="en-US" sz="3200" b="1" dirty="0">
                <a:solidFill>
                  <a:schemeClr val="bg1"/>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(2 Sam 9)</a:t>
            </a:r>
            <a:endParaRPr lang="en-US" sz="3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750637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10</a:t>
            </a:r>
          </a:p>
        </p:txBody>
      </p:sp>
    </p:spTree>
    <p:extLst>
      <p:ext uri="{BB962C8B-B14F-4D97-AF65-F5344CB8AC3E}">
        <p14:creationId xmlns:p14="http://schemas.microsoft.com/office/powerpoint/2010/main" val="15469685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27384"/>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Negara </a:t>
            </a:r>
            <a:r>
              <a:rPr lang="en-US" b="1" dirty="0" err="1">
                <a:effectLst>
                  <a:glow rad="127000">
                    <a:schemeClr val="tx1"/>
                  </a:glow>
                </a:effectLst>
                <a:latin typeface="Arial" charset="0"/>
                <a:ea typeface="ＭＳ Ｐゴシック" charset="0"/>
                <a:cs typeface="ＭＳ Ｐゴシック" charset="0"/>
              </a:rPr>
              <a:t>sekutu</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baru</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Daud</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 10</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101600">
                    <a:srgbClr val="000000">
                      <a:alpha val="75000"/>
                    </a:srgbClr>
                  </a:glow>
                </a:effectLst>
                <a:latin typeface="Arial"/>
                <a:cs typeface="Arial"/>
              </a:rPr>
              <a:t>Mesir</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101600">
                    <a:srgbClr val="000000">
                      <a:alpha val="75000"/>
                    </a:srgbClr>
                  </a:glow>
                </a:effectLst>
                <a:latin typeface="Arial"/>
                <a:cs typeface="Arial"/>
              </a:rPr>
              <a:t>Filistin</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Zoba</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828229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6842" t="7438" r="1799" b="8472"/>
          <a:stretch/>
        </p:blipFill>
        <p:spPr>
          <a:xfrm>
            <a:off x="0" y="433812"/>
            <a:ext cx="9144000" cy="594751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29 </a:t>
            </a:r>
            <a:r>
              <a:rPr lang="en-US" sz="1200" dirty="0" err="1">
                <a:solidFill>
                  <a:prstClr val="black"/>
                </a:solidFill>
              </a:rPr>
              <a:t>Asal</a:t>
            </a:r>
            <a:r>
              <a:rPr lang="en-US" sz="1200" dirty="0">
                <a:solidFill>
                  <a:prstClr val="black"/>
                </a:solidFill>
              </a:rPr>
              <a:t> </a:t>
            </a:r>
            <a:r>
              <a:rPr lang="en-US" sz="1200" dirty="0" err="1">
                <a:solidFill>
                  <a:prstClr val="black"/>
                </a:solidFill>
              </a:rPr>
              <a:t>usul</a:t>
            </a:r>
            <a:r>
              <a:rPr lang="en-US" sz="1200" dirty="0">
                <a:solidFill>
                  <a:prstClr val="black"/>
                </a:solidFill>
              </a:rPr>
              <a:t> </a:t>
            </a:r>
            <a:r>
              <a:rPr lang="en-US" sz="1200" dirty="0" err="1">
                <a:solidFill>
                  <a:prstClr val="black"/>
                </a:solidFill>
              </a:rPr>
              <a:t>Yesus</a:t>
            </a:r>
            <a:r>
              <a:rPr lang="en-US" sz="1200" dirty="0">
                <a:solidFill>
                  <a:prstClr val="black"/>
                </a:solidFill>
              </a:rPr>
              <a:t> </a:t>
            </a:r>
            <a:r>
              <a:rPr lang="en-US" sz="1200" dirty="0" err="1">
                <a:solidFill>
                  <a:prstClr val="black"/>
                </a:solidFill>
              </a:rPr>
              <a:t>Kristus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30 </a:t>
            </a:r>
            <a:r>
              <a:rPr lang="en-US" sz="1200" dirty="0" err="1">
                <a:solidFill>
                  <a:prstClr val="black"/>
                </a:solidFill>
              </a:rPr>
              <a:t>Musuh</a:t>
            </a:r>
            <a:r>
              <a:rPr lang="en-US" sz="1200" dirty="0">
                <a:solidFill>
                  <a:prstClr val="black"/>
                </a:solidFill>
              </a:rPr>
              <a:t> Raja </a:t>
            </a:r>
            <a:r>
              <a:rPr lang="en-US" sz="1200" dirty="0" err="1">
                <a:solidFill>
                  <a:prstClr val="black"/>
                </a:solidFill>
              </a:rPr>
              <a:t>Herodes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31 </a:t>
            </a:r>
            <a:r>
              <a:rPr lang="en-US" sz="1200" dirty="0" err="1">
                <a:solidFill>
                  <a:prstClr val="black"/>
                </a:solidFill>
              </a:rPr>
              <a:t>Roh</a:t>
            </a:r>
            <a:r>
              <a:rPr lang="en-US" sz="1200" dirty="0">
                <a:solidFill>
                  <a:prstClr val="black"/>
                </a:solidFill>
              </a:rPr>
              <a:t> Kudus </a:t>
            </a:r>
            <a:r>
              <a:rPr lang="en-US" sz="1200" dirty="0" err="1">
                <a:solidFill>
                  <a:prstClr val="black"/>
                </a:solidFill>
              </a:rPr>
              <a:t>turun</a:t>
            </a:r>
            <a:r>
              <a:rPr lang="en-US" sz="1200" dirty="0">
                <a:solidFill>
                  <a:prstClr val="black"/>
                </a:solidFill>
              </a:rPr>
              <a:t> </a:t>
            </a:r>
            <a:r>
              <a:rPr lang="en-US" sz="1200" dirty="0" err="1">
                <a:solidFill>
                  <a:prstClr val="black"/>
                </a:solidFill>
              </a:rPr>
              <a:t>atas</a:t>
            </a:r>
            <a:r>
              <a:rPr lang="en-US" sz="1200" dirty="0">
                <a:solidFill>
                  <a:prstClr val="black"/>
                </a:solidFill>
              </a:rPr>
              <a:t> </a:t>
            </a:r>
            <a:r>
              <a:rPr lang="en-US" sz="1200" dirty="0" err="1">
                <a:solidFill>
                  <a:prstClr val="black"/>
                </a:solidFill>
              </a:rPr>
              <a:t>Yesus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32 </a:t>
            </a:r>
            <a:r>
              <a:rPr lang="en-US" sz="1200" dirty="0" err="1">
                <a:solidFill>
                  <a:prstClr val="black"/>
                </a:solidFill>
              </a:rPr>
              <a:t>Kuasa</a:t>
            </a:r>
            <a:r>
              <a:rPr lang="en-US" sz="1200" dirty="0">
                <a:solidFill>
                  <a:prstClr val="black"/>
                </a:solidFill>
              </a:rPr>
              <a:t> </a:t>
            </a:r>
            <a:r>
              <a:rPr lang="en-US" sz="1200" dirty="0" err="1">
                <a:solidFill>
                  <a:prstClr val="black"/>
                </a:solidFill>
              </a:rPr>
              <a:t>mengalahkan</a:t>
            </a:r>
            <a:r>
              <a:rPr lang="en-US" sz="1200" dirty="0">
                <a:solidFill>
                  <a:prstClr val="black"/>
                </a:solidFill>
              </a:rPr>
              <a:t> </a:t>
            </a:r>
            <a:r>
              <a:rPr lang="en-US" sz="1200" dirty="0" err="1">
                <a:solidFill>
                  <a:prstClr val="black"/>
                </a:solidFill>
              </a:rPr>
              <a:t>kekuatan</a:t>
            </a:r>
            <a:r>
              <a:rPr lang="en-US" sz="1200" dirty="0">
                <a:solidFill>
                  <a:prstClr val="black"/>
                </a:solidFill>
              </a:rPr>
              <a:t> </a:t>
            </a:r>
            <a:r>
              <a:rPr lang="en-US" sz="1200" dirty="0" err="1">
                <a:solidFill>
                  <a:prstClr val="black"/>
                </a:solidFill>
              </a:rPr>
              <a:t>Roh</a:t>
            </a:r>
            <a:r>
              <a:rPr lang="en-US" sz="1200" dirty="0">
                <a:solidFill>
                  <a:prstClr val="black"/>
                </a:solidFill>
              </a:rPr>
              <a:t> </a:t>
            </a:r>
            <a:r>
              <a:rPr lang="en-US" sz="1200" dirty="0" err="1">
                <a:solidFill>
                  <a:prstClr val="black"/>
                </a:solidFill>
              </a:rPr>
              <a:t>jahat</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33 </a:t>
            </a:r>
            <a:r>
              <a:rPr lang="en-US" sz="1200" dirty="0" err="1">
                <a:solidFill>
                  <a:prstClr val="black"/>
                </a:solidFill>
              </a:rPr>
              <a:t>Khotbah</a:t>
            </a:r>
            <a:r>
              <a:rPr lang="en-US" sz="1200" dirty="0">
                <a:solidFill>
                  <a:prstClr val="black"/>
                </a:solidFill>
              </a:rPr>
              <a:t> di Bukit</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34 </a:t>
            </a:r>
            <a:r>
              <a:rPr lang="en-US" sz="1200" dirty="0">
                <a:solidFill>
                  <a:prstClr val="black"/>
                </a:solidFill>
              </a:rPr>
              <a:t>Pelajaran </a:t>
            </a:r>
            <a:r>
              <a:rPr lang="en-US" sz="1200" dirty="0" err="1">
                <a:solidFill>
                  <a:prstClr val="black"/>
                </a:solidFill>
              </a:rPr>
              <a:t>atas</a:t>
            </a:r>
            <a:r>
              <a:rPr lang="en-US" sz="1200" dirty="0">
                <a:solidFill>
                  <a:prstClr val="black"/>
                </a:solidFill>
              </a:rPr>
              <a:t> </a:t>
            </a:r>
            <a:r>
              <a:rPr lang="en-US" sz="1200" dirty="0" err="1">
                <a:solidFill>
                  <a:prstClr val="black"/>
                </a:solidFill>
              </a:rPr>
              <a:t>prioritas</a:t>
            </a:r>
            <a:r>
              <a:rPr lang="en-US" sz="1200" dirty="0">
                <a:solidFill>
                  <a:prstClr val="black"/>
                </a:solidFill>
              </a:rPr>
              <a:t> yang </a:t>
            </a:r>
            <a:r>
              <a:rPr lang="en-US" sz="1200" dirty="0" err="1">
                <a:solidFill>
                  <a:prstClr val="black"/>
                </a:solidFill>
              </a:rPr>
              <a:t>tepat</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Gambaran</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hubungan</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pribadi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36 </a:t>
            </a:r>
            <a:r>
              <a:rPr lang="en-US" sz="1200" dirty="0">
                <a:solidFill>
                  <a:prstClr val="black"/>
                </a:solidFill>
              </a:rPr>
              <a:t>Iman </a:t>
            </a:r>
            <a:r>
              <a:rPr lang="en-US" sz="1200" dirty="0" err="1">
                <a:solidFill>
                  <a:prstClr val="black"/>
                </a:solidFill>
              </a:rPr>
              <a:t>dari</a:t>
            </a:r>
            <a:r>
              <a:rPr lang="en-US" sz="1200" dirty="0">
                <a:solidFill>
                  <a:prstClr val="black"/>
                </a:solidFill>
              </a:rPr>
              <a:t> Centurion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 </a:t>
            </a:r>
            <a:r>
              <a:rPr lang="en-US" sz="1200" dirty="0" err="1">
                <a:solidFill>
                  <a:prstClr val="black"/>
                </a:solidFill>
              </a:rPr>
              <a:t>Permulaan</a:t>
            </a:r>
            <a:r>
              <a:rPr lang="en-US" sz="1200" dirty="0">
                <a:solidFill>
                  <a:prstClr val="black"/>
                </a:solidFill>
              </a:rPr>
              <a:t> dunia</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 </a:t>
            </a:r>
            <a:r>
              <a:rPr lang="en-US" sz="1200" dirty="0" err="1">
                <a:solidFill>
                  <a:prstClr val="black"/>
                </a:solidFill>
              </a:rPr>
              <a:t>Pasangan</a:t>
            </a:r>
            <a:r>
              <a:rPr lang="en-US" sz="1200" dirty="0">
                <a:solidFill>
                  <a:prstClr val="black"/>
                </a:solidFill>
              </a:rPr>
              <a:t> </a:t>
            </a:r>
            <a:r>
              <a:rPr lang="en-US" sz="1200" dirty="0" err="1">
                <a:solidFill>
                  <a:prstClr val="black"/>
                </a:solidFill>
              </a:rPr>
              <a:t>baru</a:t>
            </a:r>
            <a:r>
              <a:rPr lang="en-US" sz="1200" dirty="0">
                <a:solidFill>
                  <a:prstClr val="black"/>
                </a:solidFill>
              </a:rPr>
              <a:t> di </a:t>
            </a:r>
            <a:r>
              <a:rPr lang="en-US" sz="1200" dirty="0" err="1">
                <a:solidFill>
                  <a:prstClr val="black"/>
                </a:solidFill>
              </a:rPr>
              <a:t>taman</a:t>
            </a:r>
            <a:r>
              <a:rPr lang="en-US" sz="1200" dirty="0">
                <a:solidFill>
                  <a:prstClr val="black"/>
                </a:solidFill>
              </a:rPr>
              <a:t> </a:t>
            </a:r>
            <a:r>
              <a:rPr lang="en-US" sz="1200" dirty="0" err="1">
                <a:solidFill>
                  <a:prstClr val="black"/>
                </a:solidFill>
              </a:rPr>
              <a:t>eden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3 </a:t>
            </a:r>
            <a:r>
              <a:rPr lang="en-US" sz="1200" dirty="0" err="1">
                <a:solidFill>
                  <a:prstClr val="black"/>
                </a:solidFill>
              </a:rPr>
              <a:t>Godaan</a:t>
            </a:r>
            <a:r>
              <a:rPr lang="en-US" sz="1200" dirty="0">
                <a:solidFill>
                  <a:prstClr val="black"/>
                </a:solidFill>
              </a:rPr>
              <a:t> dan </a:t>
            </a:r>
            <a:r>
              <a:rPr lang="en-US" sz="1200" dirty="0" err="1">
                <a:solidFill>
                  <a:prstClr val="black"/>
                </a:solidFill>
              </a:rPr>
              <a:t>kejatuhan</a:t>
            </a:r>
            <a:r>
              <a:rPr lang="en-US" sz="1200" dirty="0">
                <a:solidFill>
                  <a:prstClr val="black"/>
                </a:solidFill>
              </a:rPr>
              <a:t> </a:t>
            </a:r>
            <a:r>
              <a:rPr lang="en-US" sz="1200" dirty="0" err="1">
                <a:solidFill>
                  <a:prstClr val="black"/>
                </a:solidFill>
              </a:rPr>
              <a:t>manusia</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4 </a:t>
            </a:r>
            <a:r>
              <a:rPr lang="en-US" sz="1200" dirty="0" err="1">
                <a:solidFill>
                  <a:prstClr val="black"/>
                </a:solidFill>
              </a:rPr>
              <a:t>Kebencian</a:t>
            </a:r>
            <a:r>
              <a:rPr lang="en-US" sz="1200" dirty="0">
                <a:solidFill>
                  <a:prstClr val="black"/>
                </a:solidFill>
              </a:rPr>
              <a:t> dan </a:t>
            </a:r>
            <a:r>
              <a:rPr lang="en-US" sz="1200" dirty="0" err="1">
                <a:solidFill>
                  <a:prstClr val="black"/>
                </a:solidFill>
              </a:rPr>
              <a:t>pembunuhan</a:t>
            </a:r>
            <a:r>
              <a:rPr lang="en-US" sz="1200" dirty="0">
                <a:solidFill>
                  <a:prstClr val="black"/>
                </a:solidFill>
              </a:rPr>
              <a:t> </a:t>
            </a:r>
            <a:r>
              <a:rPr lang="en-US" sz="1200" dirty="0" err="1">
                <a:solidFill>
                  <a:prstClr val="black"/>
                </a:solidFill>
              </a:rPr>
              <a:t>pertama</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5 </a:t>
            </a:r>
            <a:r>
              <a:rPr lang="en-US" sz="1200" dirty="0" err="1">
                <a:solidFill>
                  <a:prstClr val="black"/>
                </a:solidFill>
              </a:rPr>
              <a:t>Seluruh</a:t>
            </a:r>
            <a:r>
              <a:rPr lang="en-US" sz="1200" dirty="0">
                <a:solidFill>
                  <a:prstClr val="black"/>
                </a:solidFill>
              </a:rPr>
              <a:t> </a:t>
            </a:r>
            <a:r>
              <a:rPr lang="en-US" sz="1200" dirty="0" err="1">
                <a:solidFill>
                  <a:prstClr val="black"/>
                </a:solidFill>
              </a:rPr>
              <a:t>keturunan</a:t>
            </a:r>
            <a:r>
              <a:rPr lang="en-US" sz="1200" dirty="0">
                <a:solidFill>
                  <a:prstClr val="black"/>
                </a:solidFill>
              </a:rPr>
              <a:t> Adam</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6 </a:t>
            </a:r>
            <a:r>
              <a:rPr lang="en-US" sz="1200" dirty="0">
                <a:solidFill>
                  <a:prstClr val="black"/>
                </a:solidFill>
              </a:rPr>
              <a:t>Pelajaran </a:t>
            </a:r>
            <a:r>
              <a:rPr lang="en-US" sz="1200" dirty="0" err="1">
                <a:solidFill>
                  <a:prstClr val="black"/>
                </a:solidFill>
              </a:rPr>
              <a:t>tentang</a:t>
            </a:r>
            <a:r>
              <a:rPr lang="en-US" sz="1200" dirty="0">
                <a:solidFill>
                  <a:prstClr val="black"/>
                </a:solidFill>
              </a:rPr>
              <a:t> </a:t>
            </a:r>
            <a:r>
              <a:rPr lang="en-US" sz="1200" dirty="0" err="1">
                <a:solidFill>
                  <a:prstClr val="black"/>
                </a:solidFill>
              </a:rPr>
              <a:t>prioritas</a:t>
            </a:r>
            <a:r>
              <a:rPr lang="en-US" sz="1200" dirty="0">
                <a:solidFill>
                  <a:prstClr val="black"/>
                </a:solidFill>
              </a:rPr>
              <a:t> yang </a:t>
            </a:r>
            <a:r>
              <a:rPr lang="en-US" sz="1200" dirty="0" err="1">
                <a:solidFill>
                  <a:prstClr val="black"/>
                </a:solidFill>
              </a:rPr>
              <a:t>tepat</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7 </a:t>
            </a:r>
            <a:r>
              <a:rPr lang="en-US" sz="1200" dirty="0" err="1">
                <a:solidFill>
                  <a:prstClr val="black"/>
                </a:solidFill>
              </a:rPr>
              <a:t>Gambaran</a:t>
            </a:r>
            <a:r>
              <a:rPr lang="en-US" sz="1200" dirty="0">
                <a:solidFill>
                  <a:prstClr val="black"/>
                </a:solidFill>
              </a:rPr>
              <a:t> </a:t>
            </a:r>
            <a:r>
              <a:rPr lang="en-US" sz="1200" dirty="0" err="1">
                <a:solidFill>
                  <a:prstClr val="black"/>
                </a:solidFill>
              </a:rPr>
              <a:t>hubungan</a:t>
            </a:r>
            <a:r>
              <a:rPr lang="en-US" sz="1200" dirty="0">
                <a:solidFill>
                  <a:prstClr val="black"/>
                </a:solidFill>
              </a:rPr>
              <a:t> </a:t>
            </a:r>
            <a:r>
              <a:rPr lang="en-US" sz="1200" dirty="0" err="1">
                <a:solidFill>
                  <a:prstClr val="black"/>
                </a:solidFill>
              </a:rPr>
              <a:t>pribadi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8 </a:t>
            </a:r>
            <a:r>
              <a:rPr lang="en-US" sz="1200" dirty="0">
                <a:solidFill>
                  <a:prstClr val="black"/>
                </a:solidFill>
              </a:rPr>
              <a:t>Iman </a:t>
            </a:r>
            <a:r>
              <a:rPr lang="en-US" sz="1200" dirty="0" err="1">
                <a:solidFill>
                  <a:prstClr val="black"/>
                </a:solidFill>
              </a:rPr>
              <a:t>dari</a:t>
            </a:r>
            <a:r>
              <a:rPr lang="en-US" sz="1200" dirty="0">
                <a:solidFill>
                  <a:prstClr val="black"/>
                </a:solidFill>
              </a:rPr>
              <a:t> Centurion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8" name="TextBox 4"/>
          <p:cNvSpPr txBox="1">
            <a:spLocks noChangeArrowheads="1"/>
          </p:cNvSpPr>
          <p:nvPr/>
        </p:nvSpPr>
        <p:spPr bwMode="auto">
          <a:xfrm>
            <a:off x="-3089901" y="1991688"/>
            <a:ext cx="270033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lang="en-US" sz="1200" dirty="0" err="1">
                <a:solidFill>
                  <a:prstClr val="black"/>
                </a:solidFill>
              </a:rPr>
              <a:t>Pangggilan</a:t>
            </a:r>
            <a:r>
              <a:rPr lang="en-US" sz="1200" dirty="0">
                <a:solidFill>
                  <a:prstClr val="black"/>
                </a:solidFill>
              </a:rPr>
              <a:t> </a:t>
            </a:r>
            <a:r>
              <a:rPr lang="en-US" sz="1200" dirty="0" err="1">
                <a:solidFill>
                  <a:prstClr val="black"/>
                </a:solidFill>
              </a:rPr>
              <a:t>Matius</a:t>
            </a:r>
            <a:r>
              <a:rPr lang="en-US" sz="1200" dirty="0">
                <a:solidFill>
                  <a:prstClr val="black"/>
                </a:solidFill>
              </a:rPr>
              <a:t> </a:t>
            </a:r>
            <a:r>
              <a:rPr lang="en-US" sz="1200" dirty="0" err="1">
                <a:solidFill>
                  <a:prstClr val="black"/>
                </a:solidFill>
              </a:rPr>
              <a:t>dari</a:t>
            </a:r>
            <a:r>
              <a:rPr lang="en-US" sz="1200" dirty="0">
                <a:solidFill>
                  <a:prstClr val="black"/>
                </a:solidFill>
              </a:rPr>
              <a:t> </a:t>
            </a:r>
            <a:r>
              <a:rPr lang="en-US" sz="1200" dirty="0" err="1">
                <a:solidFill>
                  <a:prstClr val="black"/>
                </a:solidFill>
              </a:rPr>
              <a:t>Yesus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10 Para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rasul</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dikirim</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untuk</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berkhotbah</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11 </a:t>
            </a:r>
            <a:r>
              <a:rPr lang="en-US" sz="1200" dirty="0" err="1">
                <a:solidFill>
                  <a:prstClr val="black"/>
                </a:solidFill>
              </a:rPr>
              <a:t>Kesaksian</a:t>
            </a:r>
            <a:r>
              <a:rPr lang="en-US" sz="1200" dirty="0">
                <a:solidFill>
                  <a:prstClr val="black"/>
                </a:solidFill>
              </a:rPr>
              <a:t> </a:t>
            </a:r>
            <a:r>
              <a:rPr lang="en-US" sz="1200" dirty="0" err="1">
                <a:solidFill>
                  <a:prstClr val="black"/>
                </a:solidFill>
              </a:rPr>
              <a:t>tentang</a:t>
            </a:r>
            <a:r>
              <a:rPr lang="en-US" sz="1200" dirty="0">
                <a:solidFill>
                  <a:prstClr val="black"/>
                </a:solidFill>
              </a:rPr>
              <a:t> khutbah </a:t>
            </a:r>
            <a:r>
              <a:rPr lang="en-US" sz="1200" dirty="0" err="1">
                <a:solidFill>
                  <a:prstClr val="black"/>
                </a:solidFill>
              </a:rPr>
              <a:t>Yohanes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12 </a:t>
            </a:r>
            <a:r>
              <a:rPr lang="en-US" sz="1200" dirty="0" err="1">
                <a:solidFill>
                  <a:prstClr val="black"/>
                </a:solidFill>
              </a:rPr>
              <a:t>Mesias</a:t>
            </a:r>
            <a:r>
              <a:rPr lang="en-US" sz="1200" dirty="0">
                <a:solidFill>
                  <a:prstClr val="black"/>
                </a:solidFill>
              </a:rPr>
              <a:t> yang </a:t>
            </a:r>
            <a:r>
              <a:rPr lang="en-US" sz="1200" dirty="0" err="1">
                <a:solidFill>
                  <a:prstClr val="black"/>
                </a:solidFill>
              </a:rPr>
              <a:t>dipanggil</a:t>
            </a:r>
            <a:r>
              <a:rPr lang="en-US" sz="1200" dirty="0">
                <a:solidFill>
                  <a:prstClr val="black"/>
                </a:solidFill>
              </a:rPr>
              <a:t> </a:t>
            </a:r>
            <a:r>
              <a:rPr lang="en-US" sz="1200" dirty="0" err="1">
                <a:solidFill>
                  <a:prstClr val="black"/>
                </a:solidFill>
              </a:rPr>
              <a:t>Roh</a:t>
            </a:r>
            <a:r>
              <a:rPr lang="en-US" sz="1200" dirty="0">
                <a:solidFill>
                  <a:prstClr val="black"/>
                </a:solidFill>
              </a:rPr>
              <a:t> </a:t>
            </a:r>
            <a:r>
              <a:rPr lang="en-US" sz="1200" dirty="0" err="1">
                <a:solidFill>
                  <a:prstClr val="black"/>
                </a:solidFill>
              </a:rPr>
              <a:t>jahat</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13 </a:t>
            </a:r>
            <a:r>
              <a:rPr lang="en-US" sz="1200" dirty="0" err="1">
                <a:solidFill>
                  <a:prstClr val="black"/>
                </a:solidFill>
              </a:rPr>
              <a:t>Pesan</a:t>
            </a:r>
            <a:r>
              <a:rPr lang="en-US" sz="1200" dirty="0">
                <a:solidFill>
                  <a:prstClr val="black"/>
                </a:solidFill>
              </a:rPr>
              <a:t> </a:t>
            </a:r>
            <a:r>
              <a:rPr lang="en-US" sz="1200" dirty="0" err="1">
                <a:solidFill>
                  <a:prstClr val="black"/>
                </a:solidFill>
              </a:rPr>
              <a:t>tersembunyi</a:t>
            </a:r>
            <a:r>
              <a:rPr lang="en-US" sz="1200" dirty="0">
                <a:solidFill>
                  <a:prstClr val="black"/>
                </a:solidFill>
              </a:rPr>
              <a:t> </a:t>
            </a:r>
            <a:r>
              <a:rPr lang="en-US" sz="1200" dirty="0" err="1">
                <a:solidFill>
                  <a:prstClr val="black"/>
                </a:solidFill>
              </a:rPr>
              <a:t>dari</a:t>
            </a:r>
            <a:r>
              <a:rPr lang="en-US" sz="1200" dirty="0">
                <a:solidFill>
                  <a:prstClr val="black"/>
                </a:solidFill>
              </a:rPr>
              <a:t> </a:t>
            </a:r>
            <a:r>
              <a:rPr lang="en-US" sz="1200" dirty="0" err="1">
                <a:solidFill>
                  <a:prstClr val="black"/>
                </a:solidFill>
              </a:rPr>
              <a:t>perumpamaan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14 </a:t>
            </a:r>
            <a:r>
              <a:rPr lang="en-US" sz="1200" dirty="0" err="1">
                <a:solidFill>
                  <a:prstClr val="black"/>
                </a:solidFill>
              </a:rPr>
              <a:t>Hukuman</a:t>
            </a:r>
            <a:r>
              <a:rPr lang="en-US" sz="1200" dirty="0">
                <a:solidFill>
                  <a:prstClr val="black"/>
                </a:solidFill>
              </a:rPr>
              <a:t> </a:t>
            </a:r>
            <a:r>
              <a:rPr lang="en-US" sz="1200" dirty="0" err="1">
                <a:solidFill>
                  <a:prstClr val="black"/>
                </a:solidFill>
              </a:rPr>
              <a:t>bagi</a:t>
            </a:r>
            <a:r>
              <a:rPr lang="en-US" sz="1200" dirty="0">
                <a:solidFill>
                  <a:prstClr val="black"/>
                </a:solidFill>
              </a:rPr>
              <a:t> yang </a:t>
            </a:r>
            <a:r>
              <a:rPr lang="en-US" sz="1200" dirty="0" err="1">
                <a:solidFill>
                  <a:prstClr val="black"/>
                </a:solidFill>
              </a:rPr>
              <a:t>dibaptis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15 </a:t>
            </a:r>
            <a:r>
              <a:rPr lang="en-US" sz="1200" dirty="0" err="1">
                <a:solidFill>
                  <a:prstClr val="black"/>
                </a:solidFill>
              </a:rPr>
              <a:t>Kebijaksanaan</a:t>
            </a:r>
            <a:r>
              <a:rPr lang="en-US" sz="1200" dirty="0">
                <a:solidFill>
                  <a:prstClr val="black"/>
                </a:solidFill>
              </a:rPr>
              <a:t> </a:t>
            </a:r>
            <a:r>
              <a:rPr lang="en-US" sz="1200" dirty="0" err="1">
                <a:solidFill>
                  <a:prstClr val="black"/>
                </a:solidFill>
              </a:rPr>
              <a:t>menjawab</a:t>
            </a:r>
            <a:r>
              <a:rPr lang="en-US" sz="1200" dirty="0">
                <a:solidFill>
                  <a:prstClr val="black"/>
                </a:solidFill>
              </a:rPr>
              <a:t> </a:t>
            </a:r>
            <a:r>
              <a:rPr lang="en-US" sz="1200" dirty="0" err="1">
                <a:solidFill>
                  <a:prstClr val="black"/>
                </a:solidFill>
              </a:rPr>
              <a:t>Farisi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9" name="TextBox 5"/>
          <p:cNvSpPr txBox="1">
            <a:spLocks noChangeArrowheads="1"/>
          </p:cNvSpPr>
          <p:nvPr/>
        </p:nvSpPr>
        <p:spPr bwMode="auto">
          <a:xfrm>
            <a:off x="-3053315" y="389681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lang="en-US" sz="1200" dirty="0" err="1">
                <a:solidFill>
                  <a:prstClr val="black"/>
                </a:solidFill>
              </a:rPr>
              <a:t>Kunci-kunci</a:t>
            </a:r>
            <a:r>
              <a:rPr lang="en-US" sz="1200" dirty="0">
                <a:solidFill>
                  <a:prstClr val="black"/>
                </a:solidFill>
              </a:rPr>
              <a:t> </a:t>
            </a:r>
            <a:r>
              <a:rPr lang="en-US" sz="1200" dirty="0" err="1">
                <a:solidFill>
                  <a:prstClr val="black"/>
                </a:solidFill>
              </a:rPr>
              <a:t>kerajaan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17 </a:t>
            </a:r>
            <a:r>
              <a:rPr lang="en-US" sz="1200" dirty="0" err="1">
                <a:solidFill>
                  <a:prstClr val="black"/>
                </a:solidFill>
              </a:rPr>
              <a:t>Dampak</a:t>
            </a:r>
            <a:r>
              <a:rPr lang="en-US" sz="1200" dirty="0">
                <a:solidFill>
                  <a:prstClr val="black"/>
                </a:solidFill>
              </a:rPr>
              <a:t> </a:t>
            </a:r>
            <a:r>
              <a:rPr lang="en-US" sz="1200" dirty="0" err="1">
                <a:solidFill>
                  <a:prstClr val="black"/>
                </a:solidFill>
              </a:rPr>
              <a:t>dari</a:t>
            </a:r>
            <a:r>
              <a:rPr lang="en-US" sz="1200" dirty="0">
                <a:solidFill>
                  <a:prstClr val="black"/>
                </a:solidFill>
              </a:rPr>
              <a:t> </a:t>
            </a:r>
            <a:r>
              <a:rPr lang="en-US" sz="1200" dirty="0" err="1">
                <a:solidFill>
                  <a:prstClr val="black"/>
                </a:solidFill>
              </a:rPr>
              <a:t>transfigurasi</a:t>
            </a:r>
            <a:r>
              <a:rPr lang="en-US" sz="1200" dirty="0">
                <a:solidFill>
                  <a:prstClr val="black"/>
                </a:solidFill>
              </a:rPr>
              <a:t> </a:t>
            </a:r>
            <a:r>
              <a:rPr lang="en-US" sz="1200" dirty="0" err="1">
                <a:solidFill>
                  <a:prstClr val="black"/>
                </a:solidFill>
              </a:rPr>
              <a:t>Yesus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18 </a:t>
            </a:r>
            <a:r>
              <a:rPr lang="en-US" sz="1200" dirty="0" err="1">
                <a:solidFill>
                  <a:prstClr val="black"/>
                </a:solidFill>
              </a:rPr>
              <a:t>Kebutuhan</a:t>
            </a:r>
            <a:r>
              <a:rPr lang="en-US" sz="1200" dirty="0">
                <a:solidFill>
                  <a:prstClr val="black"/>
                </a:solidFill>
              </a:rPr>
              <a:t> </a:t>
            </a:r>
            <a:r>
              <a:rPr lang="en-US" sz="1200" dirty="0" err="1">
                <a:solidFill>
                  <a:prstClr val="black"/>
                </a:solidFill>
              </a:rPr>
              <a:t>akan</a:t>
            </a:r>
            <a:r>
              <a:rPr lang="en-US" sz="1200" dirty="0">
                <a:solidFill>
                  <a:prstClr val="black"/>
                </a:solidFill>
              </a:rPr>
              <a:t> </a:t>
            </a:r>
            <a:r>
              <a:rPr lang="en-US" sz="1200" dirty="0" err="1">
                <a:solidFill>
                  <a:prstClr val="black"/>
                </a:solidFill>
              </a:rPr>
              <a:t>pengampunan</a:t>
            </a:r>
            <a:r>
              <a:rPr lang="en-US" sz="1200" dirty="0">
                <a:solidFill>
                  <a:prstClr val="black"/>
                </a:solidFill>
              </a:rPr>
              <a:t> yang </a:t>
            </a:r>
            <a:r>
              <a:rPr lang="en-US" sz="1200" dirty="0" err="1">
                <a:solidFill>
                  <a:prstClr val="black"/>
                </a:solidFill>
              </a:rPr>
              <a:t>sesungguhnya</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19 </a:t>
            </a:r>
            <a:r>
              <a:rPr lang="en-US" sz="1200" dirty="0" err="1">
                <a:solidFill>
                  <a:prstClr val="black"/>
                </a:solidFill>
              </a:rPr>
              <a:t>Klarifikasi</a:t>
            </a:r>
            <a:r>
              <a:rPr lang="en-US" sz="1200" dirty="0">
                <a:solidFill>
                  <a:prstClr val="black"/>
                </a:solidFill>
              </a:rPr>
              <a:t> </a:t>
            </a:r>
            <a:r>
              <a:rPr lang="en-US" sz="1200" dirty="0" err="1">
                <a:solidFill>
                  <a:prstClr val="black"/>
                </a:solidFill>
              </a:rPr>
              <a:t>dasar</a:t>
            </a:r>
            <a:r>
              <a:rPr lang="en-US" sz="1200" dirty="0">
                <a:solidFill>
                  <a:prstClr val="black"/>
                </a:solidFill>
              </a:rPr>
              <a:t> </a:t>
            </a:r>
            <a:r>
              <a:rPr lang="en-US" sz="1200" dirty="0" err="1">
                <a:solidFill>
                  <a:prstClr val="black"/>
                </a:solidFill>
              </a:rPr>
              <a:t>perceraian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lang="en-US" sz="1200" dirty="0" err="1">
                <a:solidFill>
                  <a:prstClr val="black"/>
                </a:solidFill>
              </a:rPr>
              <a:t>Kesempatan</a:t>
            </a:r>
            <a:r>
              <a:rPr lang="en-US" sz="1200" dirty="0">
                <a:solidFill>
                  <a:prstClr val="black"/>
                </a:solidFill>
              </a:rPr>
              <a:t> di </a:t>
            </a:r>
            <a:r>
              <a:rPr lang="en-US" sz="1200" dirty="0" err="1">
                <a:solidFill>
                  <a:prstClr val="black"/>
                </a:solidFill>
              </a:rPr>
              <a:t>kebun</a:t>
            </a:r>
            <a:r>
              <a:rPr lang="en-US" sz="1200" dirty="0">
                <a:solidFill>
                  <a:prstClr val="black"/>
                </a:solidFill>
              </a:rPr>
              <a:t> </a:t>
            </a:r>
            <a:r>
              <a:rPr lang="en-US" sz="1200" dirty="0" err="1">
                <a:solidFill>
                  <a:prstClr val="black"/>
                </a:solidFill>
              </a:rPr>
              <a:t>anggur</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21 </a:t>
            </a:r>
            <a:r>
              <a:rPr lang="en-US" sz="1200" dirty="0" err="1">
                <a:solidFill>
                  <a:prstClr val="black"/>
                </a:solidFill>
              </a:rPr>
              <a:t>Pohon</a:t>
            </a:r>
            <a:r>
              <a:rPr lang="en-US" sz="1200" dirty="0">
                <a:solidFill>
                  <a:prstClr val="black"/>
                </a:solidFill>
              </a:rPr>
              <a:t> </a:t>
            </a:r>
            <a:r>
              <a:rPr lang="en-US" sz="1200" dirty="0" err="1">
                <a:solidFill>
                  <a:prstClr val="black"/>
                </a:solidFill>
              </a:rPr>
              <a:t>ara</a:t>
            </a:r>
            <a:r>
              <a:rPr lang="en-US" sz="1200" dirty="0">
                <a:solidFill>
                  <a:prstClr val="black"/>
                </a:solidFill>
              </a:rPr>
              <a:t> </a:t>
            </a:r>
            <a:r>
              <a:rPr lang="en-US" sz="1200" dirty="0" err="1">
                <a:solidFill>
                  <a:prstClr val="black"/>
                </a:solidFill>
              </a:rPr>
              <a:t>adalah</a:t>
            </a:r>
            <a:r>
              <a:rPr lang="en-US" sz="1200" dirty="0">
                <a:solidFill>
                  <a:prstClr val="black"/>
                </a:solidFill>
              </a:rPr>
              <a:t> </a:t>
            </a:r>
            <a:r>
              <a:rPr lang="en-US" sz="1200" dirty="0" err="1">
                <a:solidFill>
                  <a:prstClr val="black"/>
                </a:solidFill>
              </a:rPr>
              <a:t>kutukan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0" name="TextBox 6"/>
          <p:cNvSpPr txBox="1">
            <a:spLocks noChangeArrowheads="1"/>
          </p:cNvSpPr>
          <p:nvPr/>
        </p:nvSpPr>
        <p:spPr bwMode="auto">
          <a:xfrm>
            <a:off x="-3085109" y="5296292"/>
            <a:ext cx="2952329" cy="175432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lang="en-US" sz="1200" dirty="0" err="1">
                <a:solidFill>
                  <a:prstClr val="black"/>
                </a:solidFill>
              </a:rPr>
              <a:t>Pajak</a:t>
            </a:r>
            <a:r>
              <a:rPr lang="en-US" sz="1200" dirty="0">
                <a:solidFill>
                  <a:prstClr val="black"/>
                </a:solidFill>
              </a:rPr>
              <a:t> </a:t>
            </a:r>
            <a:r>
              <a:rPr lang="en-US" sz="1200" dirty="0" err="1">
                <a:solidFill>
                  <a:prstClr val="black"/>
                </a:solidFill>
              </a:rPr>
              <a:t>dibayarkan</a:t>
            </a:r>
            <a:r>
              <a:rPr lang="en-US" sz="1200" dirty="0">
                <a:solidFill>
                  <a:prstClr val="black"/>
                </a:solidFill>
              </a:rPr>
              <a:t> </a:t>
            </a:r>
            <a:r>
              <a:rPr lang="en-US" sz="1200" dirty="0" err="1">
                <a:solidFill>
                  <a:prstClr val="black"/>
                </a:solidFill>
              </a:rPr>
              <a:t>ke</a:t>
            </a:r>
            <a:r>
              <a:rPr lang="en-US" sz="1200" dirty="0">
                <a:solidFill>
                  <a:prstClr val="black"/>
                </a:solidFill>
              </a:rPr>
              <a:t> Cesar</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23 </a:t>
            </a:r>
            <a:r>
              <a:rPr lang="en-US" sz="1200" dirty="0" err="1">
                <a:solidFill>
                  <a:prstClr val="black"/>
                </a:solidFill>
              </a:rPr>
              <a:t>Kemunafikan</a:t>
            </a:r>
            <a:r>
              <a:rPr lang="en-US" sz="1200" dirty="0">
                <a:solidFill>
                  <a:prstClr val="black"/>
                </a:solidFill>
              </a:rPr>
              <a:t> </a:t>
            </a:r>
            <a:r>
              <a:rPr lang="en-US" sz="1200" dirty="0" err="1">
                <a:solidFill>
                  <a:prstClr val="black"/>
                </a:solidFill>
              </a:rPr>
              <a:t>dikalahkan</a:t>
            </a:r>
            <a:r>
              <a:rPr lang="en-US" sz="1200" dirty="0">
                <a:solidFill>
                  <a:prstClr val="black"/>
                </a:solidFill>
              </a:rPr>
              <a:t> </a:t>
            </a:r>
            <a:r>
              <a:rPr lang="en-US" sz="1200" dirty="0" err="1">
                <a:solidFill>
                  <a:prstClr val="black"/>
                </a:solidFill>
              </a:rPr>
              <a:t>kesengsaraan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24 </a:t>
            </a:r>
            <a:r>
              <a:rPr lang="en-US" sz="1200" dirty="0" err="1">
                <a:solidFill>
                  <a:prstClr val="black"/>
                </a:solidFill>
              </a:rPr>
              <a:t>Kedatangan</a:t>
            </a:r>
            <a:r>
              <a:rPr lang="en-US" sz="1200" dirty="0">
                <a:solidFill>
                  <a:prstClr val="black"/>
                </a:solidFill>
              </a:rPr>
              <a:t> </a:t>
            </a:r>
            <a:r>
              <a:rPr lang="en-US" sz="1200" dirty="0" err="1">
                <a:solidFill>
                  <a:prstClr val="black"/>
                </a:solidFill>
              </a:rPr>
              <a:t>kedua</a:t>
            </a:r>
            <a:r>
              <a:rPr lang="en-US" sz="1200" dirty="0">
                <a:solidFill>
                  <a:prstClr val="black"/>
                </a:solidFill>
              </a:rPr>
              <a:t> kali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25 </a:t>
            </a:r>
            <a:r>
              <a:rPr lang="en-US" sz="1200" dirty="0" err="1">
                <a:solidFill>
                  <a:prstClr val="black"/>
                </a:solidFill>
              </a:rPr>
              <a:t>Penghakiman</a:t>
            </a:r>
            <a:r>
              <a:rPr lang="en-US" sz="1200" dirty="0">
                <a:solidFill>
                  <a:prstClr val="black"/>
                </a:solidFill>
              </a:rPr>
              <a:t> </a:t>
            </a:r>
            <a:r>
              <a:rPr lang="en-US" sz="1200" dirty="0" err="1">
                <a:solidFill>
                  <a:prstClr val="black"/>
                </a:solidFill>
              </a:rPr>
              <a:t>bagi</a:t>
            </a:r>
            <a:r>
              <a:rPr lang="en-US" sz="1200" dirty="0">
                <a:solidFill>
                  <a:prstClr val="black"/>
                </a:solidFill>
              </a:rPr>
              <a:t> bangsa2</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26 </a:t>
            </a:r>
            <a:r>
              <a:rPr lang="en-US" sz="1200" dirty="0">
                <a:solidFill>
                  <a:prstClr val="black"/>
                </a:solidFill>
              </a:rPr>
              <a:t>Malam di </a:t>
            </a:r>
            <a:r>
              <a:rPr lang="en-US" sz="1200" dirty="0" err="1">
                <a:solidFill>
                  <a:prstClr val="black"/>
                </a:solidFill>
              </a:rPr>
              <a:t>Kalvari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27 </a:t>
            </a:r>
            <a:r>
              <a:rPr lang="en-US" sz="1200" dirty="0">
                <a:solidFill>
                  <a:prstClr val="black"/>
                </a:solidFill>
              </a:rPr>
              <a:t>Jalan </a:t>
            </a:r>
            <a:r>
              <a:rPr lang="en-US" sz="1200" dirty="0" err="1">
                <a:solidFill>
                  <a:prstClr val="black"/>
                </a:solidFill>
              </a:rPr>
              <a:t>Salib</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28 </a:t>
            </a:r>
            <a:r>
              <a:rPr lang="en-US" sz="1200" dirty="0" err="1">
                <a:solidFill>
                  <a:prstClr val="black"/>
                </a:solidFill>
              </a:rPr>
              <a:t>Kebangkitan</a:t>
            </a:r>
            <a:r>
              <a:rPr lang="en-US" sz="1200" dirty="0">
                <a:solidFill>
                  <a:prstClr val="black"/>
                </a:solidFill>
              </a:rPr>
              <a:t> Sang </a:t>
            </a:r>
            <a:r>
              <a:rPr lang="en-US" sz="1200" dirty="0" err="1">
                <a:solidFill>
                  <a:prstClr val="black"/>
                </a:solidFill>
              </a:rPr>
              <a:t>Penebus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Title 1"/>
          <p:cNvSpPr txBox="1">
            <a:spLocks/>
          </p:cNvSpPr>
          <p:nvPr/>
        </p:nvSpPr>
        <p:spPr bwMode="auto">
          <a:xfrm>
            <a:off x="0" y="1"/>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rPr>
              <a:t>2 Samuel</a:t>
            </a:r>
            <a:r>
              <a:rPr kumimoji="0" lang="en-US" sz="4800" b="1" i="0" u="none" strike="noStrike" kern="1200" cap="none" spc="0" normalizeH="0" noProof="0" dirty="0">
                <a:ln>
                  <a:noFill/>
                </a:ln>
                <a:solidFill>
                  <a:prstClr val="white"/>
                </a:solidFill>
                <a:effectLst/>
                <a:uLnTx/>
                <a:uFillTx/>
                <a:latin typeface="Arial"/>
                <a:ea typeface="ＭＳ Ｐゴシック" charset="0"/>
                <a:cs typeface="Arial"/>
              </a:rPr>
              <a:t> </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15" name="Rectangle 14"/>
          <p:cNvSpPr/>
          <p:nvPr/>
        </p:nvSpPr>
        <p:spPr>
          <a:xfrm>
            <a:off x="385621" y="44921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TextBox 4">
            <a:extLst>
              <a:ext uri="{FF2B5EF4-FFF2-40B4-BE49-F238E27FC236}">
                <a16:creationId xmlns:a16="http://schemas.microsoft.com/office/drawing/2014/main" id="{B92BCBF5-8469-472B-B871-E13ADEFBC51A}"/>
              </a:ext>
            </a:extLst>
          </p:cNvPr>
          <p:cNvSpPr txBox="1">
            <a:spLocks noChangeArrowheads="1"/>
          </p:cNvSpPr>
          <p:nvPr/>
        </p:nvSpPr>
        <p:spPr bwMode="auto">
          <a:xfrm>
            <a:off x="9181280" y="1938992"/>
            <a:ext cx="270033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37 </a:t>
            </a:r>
            <a:r>
              <a:rPr lang="en-US" sz="1200" dirty="0" err="1">
                <a:solidFill>
                  <a:prstClr val="black"/>
                </a:solidFill>
              </a:rPr>
              <a:t>Pangggilan</a:t>
            </a:r>
            <a:r>
              <a:rPr lang="en-US" sz="1200" dirty="0">
                <a:solidFill>
                  <a:prstClr val="black"/>
                </a:solidFill>
              </a:rPr>
              <a:t> </a:t>
            </a:r>
            <a:r>
              <a:rPr lang="en-US" sz="1200" dirty="0" err="1">
                <a:solidFill>
                  <a:prstClr val="black"/>
                </a:solidFill>
              </a:rPr>
              <a:t>Matius</a:t>
            </a:r>
            <a:r>
              <a:rPr lang="en-US" sz="1200" dirty="0">
                <a:solidFill>
                  <a:prstClr val="black"/>
                </a:solidFill>
              </a:rPr>
              <a:t> </a:t>
            </a:r>
            <a:r>
              <a:rPr lang="en-US" sz="1200" dirty="0" err="1">
                <a:solidFill>
                  <a:prstClr val="black"/>
                </a:solidFill>
              </a:rPr>
              <a:t>dari</a:t>
            </a:r>
            <a:r>
              <a:rPr lang="en-US" sz="1200" dirty="0">
                <a:solidFill>
                  <a:prstClr val="black"/>
                </a:solidFill>
              </a:rPr>
              <a:t> </a:t>
            </a:r>
            <a:r>
              <a:rPr lang="en-US" sz="1200" dirty="0" err="1">
                <a:solidFill>
                  <a:prstClr val="black"/>
                </a:solidFill>
              </a:rPr>
              <a:t>Yesus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38</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Para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rasul</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dikirim</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untuk</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200" i="0" u="none" strike="noStrike" kern="1200" cap="none" spc="0" normalizeH="0" baseline="0" noProof="0" dirty="0" err="1">
                <a:ln>
                  <a:noFill/>
                </a:ln>
                <a:solidFill>
                  <a:prstClr val="black"/>
                </a:solidFill>
                <a:effectLst/>
                <a:uLnTx/>
                <a:uFillTx/>
                <a:latin typeface="Arial" charset="0"/>
                <a:ea typeface="ＭＳ Ｐゴシック" charset="0"/>
              </a:rPr>
              <a:t>berkhotbah</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39</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Kesaksian</a:t>
            </a:r>
            <a:r>
              <a:rPr lang="en-US" sz="1200" dirty="0">
                <a:solidFill>
                  <a:prstClr val="black"/>
                </a:solidFill>
              </a:rPr>
              <a:t> </a:t>
            </a:r>
            <a:r>
              <a:rPr lang="en-US" sz="1200" dirty="0" err="1">
                <a:solidFill>
                  <a:prstClr val="black"/>
                </a:solidFill>
              </a:rPr>
              <a:t>tentang</a:t>
            </a:r>
            <a:r>
              <a:rPr lang="en-US" sz="1200" dirty="0">
                <a:solidFill>
                  <a:prstClr val="black"/>
                </a:solidFill>
              </a:rPr>
              <a:t> khutbah </a:t>
            </a:r>
            <a:r>
              <a:rPr lang="en-US" sz="1200" dirty="0" err="1">
                <a:solidFill>
                  <a:prstClr val="black"/>
                </a:solidFill>
              </a:rPr>
              <a:t>Yohanes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40</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Mesias</a:t>
            </a:r>
            <a:r>
              <a:rPr lang="en-US" sz="1200" dirty="0">
                <a:solidFill>
                  <a:prstClr val="black"/>
                </a:solidFill>
              </a:rPr>
              <a:t> yang </a:t>
            </a:r>
            <a:r>
              <a:rPr lang="en-US" sz="1200" dirty="0" err="1">
                <a:solidFill>
                  <a:prstClr val="black"/>
                </a:solidFill>
              </a:rPr>
              <a:t>dipanggil</a:t>
            </a:r>
            <a:r>
              <a:rPr lang="en-US" sz="1200" dirty="0">
                <a:solidFill>
                  <a:prstClr val="black"/>
                </a:solidFill>
              </a:rPr>
              <a:t> </a:t>
            </a:r>
            <a:r>
              <a:rPr lang="en-US" sz="1200" dirty="0" err="1">
                <a:solidFill>
                  <a:prstClr val="black"/>
                </a:solidFill>
              </a:rPr>
              <a:t>Roh</a:t>
            </a:r>
            <a:r>
              <a:rPr lang="en-US" sz="1200" dirty="0">
                <a:solidFill>
                  <a:prstClr val="black"/>
                </a:solidFill>
              </a:rPr>
              <a:t> </a:t>
            </a:r>
            <a:r>
              <a:rPr lang="en-US" sz="1200" dirty="0" err="1">
                <a:solidFill>
                  <a:prstClr val="black"/>
                </a:solidFill>
              </a:rPr>
              <a:t>jahat</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41</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Pesan</a:t>
            </a:r>
            <a:r>
              <a:rPr lang="en-US" sz="1200" dirty="0">
                <a:solidFill>
                  <a:prstClr val="black"/>
                </a:solidFill>
              </a:rPr>
              <a:t> </a:t>
            </a:r>
            <a:r>
              <a:rPr lang="en-US" sz="1200" dirty="0" err="1">
                <a:solidFill>
                  <a:prstClr val="black"/>
                </a:solidFill>
              </a:rPr>
              <a:t>tersembunyi</a:t>
            </a:r>
            <a:r>
              <a:rPr lang="en-US" sz="1200" dirty="0">
                <a:solidFill>
                  <a:prstClr val="black"/>
                </a:solidFill>
              </a:rPr>
              <a:t> </a:t>
            </a:r>
            <a:r>
              <a:rPr lang="en-US" sz="1200" dirty="0" err="1">
                <a:solidFill>
                  <a:prstClr val="black"/>
                </a:solidFill>
              </a:rPr>
              <a:t>dari</a:t>
            </a:r>
            <a:r>
              <a:rPr lang="en-US" sz="1200" dirty="0">
                <a:solidFill>
                  <a:prstClr val="black"/>
                </a:solidFill>
              </a:rPr>
              <a:t> </a:t>
            </a:r>
            <a:r>
              <a:rPr lang="en-US" sz="1200" dirty="0" err="1">
                <a:solidFill>
                  <a:prstClr val="black"/>
                </a:solidFill>
              </a:rPr>
              <a:t>perumpamaan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42</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Hukuman</a:t>
            </a:r>
            <a:r>
              <a:rPr lang="en-US" sz="1200" dirty="0">
                <a:solidFill>
                  <a:prstClr val="black"/>
                </a:solidFill>
              </a:rPr>
              <a:t> </a:t>
            </a:r>
            <a:r>
              <a:rPr lang="en-US" sz="1200" dirty="0" err="1">
                <a:solidFill>
                  <a:prstClr val="black"/>
                </a:solidFill>
              </a:rPr>
              <a:t>bagi</a:t>
            </a:r>
            <a:r>
              <a:rPr lang="en-US" sz="1200" dirty="0">
                <a:solidFill>
                  <a:prstClr val="black"/>
                </a:solidFill>
              </a:rPr>
              <a:t> yang </a:t>
            </a:r>
            <a:r>
              <a:rPr lang="en-US" sz="1200" dirty="0" err="1">
                <a:solidFill>
                  <a:prstClr val="black"/>
                </a:solidFill>
              </a:rPr>
              <a:t>dibaptis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43</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Kebijaksanaan</a:t>
            </a:r>
            <a:r>
              <a:rPr lang="en-US" sz="1200" dirty="0">
                <a:solidFill>
                  <a:prstClr val="black"/>
                </a:solidFill>
              </a:rPr>
              <a:t> </a:t>
            </a:r>
            <a:r>
              <a:rPr lang="en-US" sz="1200" dirty="0" err="1">
                <a:solidFill>
                  <a:prstClr val="black"/>
                </a:solidFill>
              </a:rPr>
              <a:t>menjawab</a:t>
            </a:r>
            <a:r>
              <a:rPr lang="en-US" sz="1200" dirty="0">
                <a:solidFill>
                  <a:prstClr val="black"/>
                </a:solidFill>
              </a:rPr>
              <a:t> </a:t>
            </a:r>
            <a:r>
              <a:rPr lang="en-US" sz="1200" dirty="0" err="1">
                <a:solidFill>
                  <a:prstClr val="black"/>
                </a:solidFill>
              </a:rPr>
              <a:t>Farisi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7" name="TextBox 5">
            <a:extLst>
              <a:ext uri="{FF2B5EF4-FFF2-40B4-BE49-F238E27FC236}">
                <a16:creationId xmlns:a16="http://schemas.microsoft.com/office/drawing/2014/main" id="{774BD073-5FA7-4D47-84D3-24BCBD24D82C}"/>
              </a:ext>
            </a:extLst>
          </p:cNvPr>
          <p:cNvSpPr txBox="1">
            <a:spLocks noChangeArrowheads="1"/>
          </p:cNvSpPr>
          <p:nvPr/>
        </p:nvSpPr>
        <p:spPr bwMode="auto">
          <a:xfrm>
            <a:off x="9199572" y="3974780"/>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44</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Kunci-kunci</a:t>
            </a:r>
            <a:r>
              <a:rPr lang="en-US" sz="1200" dirty="0">
                <a:solidFill>
                  <a:prstClr val="black"/>
                </a:solidFill>
              </a:rPr>
              <a:t> </a:t>
            </a:r>
            <a:r>
              <a:rPr lang="en-US" sz="1200" dirty="0" err="1">
                <a:solidFill>
                  <a:prstClr val="black"/>
                </a:solidFill>
              </a:rPr>
              <a:t>kerajaan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45</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Dampak</a:t>
            </a:r>
            <a:r>
              <a:rPr lang="en-US" sz="1200" dirty="0">
                <a:solidFill>
                  <a:prstClr val="black"/>
                </a:solidFill>
              </a:rPr>
              <a:t> </a:t>
            </a:r>
            <a:r>
              <a:rPr lang="en-US" sz="1200" dirty="0" err="1">
                <a:solidFill>
                  <a:prstClr val="black"/>
                </a:solidFill>
              </a:rPr>
              <a:t>dari</a:t>
            </a:r>
            <a:r>
              <a:rPr lang="en-US" sz="1200" dirty="0">
                <a:solidFill>
                  <a:prstClr val="black"/>
                </a:solidFill>
              </a:rPr>
              <a:t> </a:t>
            </a:r>
            <a:r>
              <a:rPr lang="en-US" sz="1200" dirty="0" err="1">
                <a:solidFill>
                  <a:prstClr val="black"/>
                </a:solidFill>
              </a:rPr>
              <a:t>transfigurasi</a:t>
            </a:r>
            <a:r>
              <a:rPr lang="en-US" sz="1200" dirty="0">
                <a:solidFill>
                  <a:prstClr val="black"/>
                </a:solidFill>
              </a:rPr>
              <a:t> </a:t>
            </a:r>
            <a:r>
              <a:rPr lang="en-US" sz="1200" dirty="0" err="1">
                <a:solidFill>
                  <a:prstClr val="black"/>
                </a:solidFill>
              </a:rPr>
              <a:t>Yesus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46</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Kebutuhan</a:t>
            </a:r>
            <a:r>
              <a:rPr lang="en-US" sz="1200" dirty="0">
                <a:solidFill>
                  <a:prstClr val="black"/>
                </a:solidFill>
              </a:rPr>
              <a:t> </a:t>
            </a:r>
            <a:r>
              <a:rPr lang="en-US" sz="1200" dirty="0" err="1">
                <a:solidFill>
                  <a:prstClr val="black"/>
                </a:solidFill>
              </a:rPr>
              <a:t>akan</a:t>
            </a:r>
            <a:r>
              <a:rPr lang="en-US" sz="1200" dirty="0">
                <a:solidFill>
                  <a:prstClr val="black"/>
                </a:solidFill>
              </a:rPr>
              <a:t> </a:t>
            </a:r>
            <a:r>
              <a:rPr lang="en-US" sz="1200" dirty="0" err="1">
                <a:solidFill>
                  <a:prstClr val="black"/>
                </a:solidFill>
              </a:rPr>
              <a:t>pengampunan</a:t>
            </a:r>
            <a:r>
              <a:rPr lang="en-US" sz="1200" dirty="0">
                <a:solidFill>
                  <a:prstClr val="black"/>
                </a:solidFill>
              </a:rPr>
              <a:t> yang </a:t>
            </a:r>
            <a:r>
              <a:rPr lang="en-US" sz="1200" dirty="0" err="1">
                <a:solidFill>
                  <a:prstClr val="black"/>
                </a:solidFill>
              </a:rPr>
              <a:t>sesungguhnya</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47</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Klarifikasi</a:t>
            </a:r>
            <a:r>
              <a:rPr lang="en-US" sz="1200" dirty="0">
                <a:solidFill>
                  <a:prstClr val="black"/>
                </a:solidFill>
              </a:rPr>
              <a:t> </a:t>
            </a:r>
            <a:r>
              <a:rPr lang="en-US" sz="1200" dirty="0" err="1">
                <a:solidFill>
                  <a:prstClr val="black"/>
                </a:solidFill>
              </a:rPr>
              <a:t>dasar</a:t>
            </a:r>
            <a:r>
              <a:rPr lang="en-US" sz="1200" dirty="0">
                <a:solidFill>
                  <a:prstClr val="black"/>
                </a:solidFill>
              </a:rPr>
              <a:t> </a:t>
            </a:r>
            <a:r>
              <a:rPr lang="en-US" sz="1200" dirty="0" err="1">
                <a:solidFill>
                  <a:prstClr val="black"/>
                </a:solidFill>
              </a:rPr>
              <a:t>perceraian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48</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Kesempatan</a:t>
            </a:r>
            <a:r>
              <a:rPr lang="en-US" sz="1200" dirty="0">
                <a:solidFill>
                  <a:prstClr val="black"/>
                </a:solidFill>
              </a:rPr>
              <a:t> di </a:t>
            </a:r>
            <a:r>
              <a:rPr lang="en-US" sz="1200" dirty="0" err="1">
                <a:solidFill>
                  <a:prstClr val="black"/>
                </a:solidFill>
              </a:rPr>
              <a:t>kebun</a:t>
            </a:r>
            <a:r>
              <a:rPr lang="en-US" sz="1200" dirty="0">
                <a:solidFill>
                  <a:prstClr val="black"/>
                </a:solidFill>
              </a:rPr>
              <a:t> </a:t>
            </a:r>
            <a:r>
              <a:rPr lang="en-US" sz="1200" dirty="0" err="1">
                <a:solidFill>
                  <a:prstClr val="black"/>
                </a:solidFill>
              </a:rPr>
              <a:t>anggur</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49</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Pohon</a:t>
            </a:r>
            <a:r>
              <a:rPr lang="en-US" sz="1200" dirty="0">
                <a:solidFill>
                  <a:prstClr val="black"/>
                </a:solidFill>
              </a:rPr>
              <a:t> </a:t>
            </a:r>
            <a:r>
              <a:rPr lang="en-US" sz="1200" dirty="0" err="1">
                <a:solidFill>
                  <a:prstClr val="black"/>
                </a:solidFill>
              </a:rPr>
              <a:t>ara</a:t>
            </a:r>
            <a:r>
              <a:rPr lang="en-US" sz="1200" dirty="0">
                <a:solidFill>
                  <a:prstClr val="black"/>
                </a:solidFill>
              </a:rPr>
              <a:t> </a:t>
            </a:r>
            <a:r>
              <a:rPr lang="en-US" sz="1200" dirty="0" err="1">
                <a:solidFill>
                  <a:prstClr val="black"/>
                </a:solidFill>
              </a:rPr>
              <a:t>adalah</a:t>
            </a:r>
            <a:r>
              <a:rPr lang="en-US" sz="1200" dirty="0">
                <a:solidFill>
                  <a:prstClr val="black"/>
                </a:solidFill>
              </a:rPr>
              <a:t> </a:t>
            </a:r>
            <a:r>
              <a:rPr lang="en-US" sz="1200" dirty="0" err="1">
                <a:solidFill>
                  <a:prstClr val="black"/>
                </a:solidFill>
              </a:rPr>
              <a:t>kutukan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8" name="TextBox 6">
            <a:extLst>
              <a:ext uri="{FF2B5EF4-FFF2-40B4-BE49-F238E27FC236}">
                <a16:creationId xmlns:a16="http://schemas.microsoft.com/office/drawing/2014/main" id="{446CC393-DB5D-4999-95CC-EE718F03F12B}"/>
              </a:ext>
            </a:extLst>
          </p:cNvPr>
          <p:cNvSpPr txBox="1">
            <a:spLocks noChangeArrowheads="1"/>
          </p:cNvSpPr>
          <p:nvPr/>
        </p:nvSpPr>
        <p:spPr bwMode="auto">
          <a:xfrm>
            <a:off x="9181280" y="5363743"/>
            <a:ext cx="2952329" cy="175432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50</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Pajak</a:t>
            </a:r>
            <a:r>
              <a:rPr lang="en-US" sz="1200" dirty="0">
                <a:solidFill>
                  <a:prstClr val="black"/>
                </a:solidFill>
              </a:rPr>
              <a:t> </a:t>
            </a:r>
            <a:r>
              <a:rPr lang="en-US" sz="1200" dirty="0" err="1">
                <a:solidFill>
                  <a:prstClr val="black"/>
                </a:solidFill>
              </a:rPr>
              <a:t>dibayarkan</a:t>
            </a:r>
            <a:r>
              <a:rPr lang="en-US" sz="1200" dirty="0">
                <a:solidFill>
                  <a:prstClr val="black"/>
                </a:solidFill>
              </a:rPr>
              <a:t> </a:t>
            </a:r>
            <a:r>
              <a:rPr lang="en-US" sz="1200" dirty="0" err="1">
                <a:solidFill>
                  <a:prstClr val="black"/>
                </a:solidFill>
              </a:rPr>
              <a:t>ke</a:t>
            </a:r>
            <a:r>
              <a:rPr lang="en-US" sz="1200" dirty="0">
                <a:solidFill>
                  <a:prstClr val="black"/>
                </a:solidFill>
              </a:rPr>
              <a:t> Cesar</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51</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Kemunafikan</a:t>
            </a:r>
            <a:r>
              <a:rPr lang="en-US" sz="1200" dirty="0">
                <a:solidFill>
                  <a:prstClr val="black"/>
                </a:solidFill>
              </a:rPr>
              <a:t> </a:t>
            </a:r>
            <a:r>
              <a:rPr lang="en-US" sz="1200" dirty="0" err="1">
                <a:solidFill>
                  <a:prstClr val="black"/>
                </a:solidFill>
              </a:rPr>
              <a:t>dikalahkan</a:t>
            </a:r>
            <a:r>
              <a:rPr lang="en-US" sz="1200" dirty="0">
                <a:solidFill>
                  <a:prstClr val="black"/>
                </a:solidFill>
              </a:rPr>
              <a:t> </a:t>
            </a:r>
            <a:r>
              <a:rPr lang="en-US" sz="1200" dirty="0" err="1">
                <a:solidFill>
                  <a:prstClr val="black"/>
                </a:solidFill>
              </a:rPr>
              <a:t>kesengsaraan</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52</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Kedatangan</a:t>
            </a:r>
            <a:r>
              <a:rPr lang="en-US" sz="1200" dirty="0">
                <a:solidFill>
                  <a:prstClr val="black"/>
                </a:solidFill>
              </a:rPr>
              <a:t> </a:t>
            </a:r>
            <a:r>
              <a:rPr lang="en-US" sz="1200" dirty="0" err="1">
                <a:solidFill>
                  <a:prstClr val="black"/>
                </a:solidFill>
              </a:rPr>
              <a:t>kedua</a:t>
            </a:r>
            <a:r>
              <a:rPr lang="en-US" sz="1200" dirty="0">
                <a:solidFill>
                  <a:prstClr val="black"/>
                </a:solidFill>
              </a:rPr>
              <a:t> kali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53</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Penghakiman</a:t>
            </a:r>
            <a:r>
              <a:rPr lang="en-US" sz="1200" dirty="0">
                <a:solidFill>
                  <a:prstClr val="black"/>
                </a:solidFill>
              </a:rPr>
              <a:t> </a:t>
            </a:r>
            <a:r>
              <a:rPr lang="en-US" sz="1200" dirty="0" err="1">
                <a:solidFill>
                  <a:prstClr val="black"/>
                </a:solidFill>
              </a:rPr>
              <a:t>bagi</a:t>
            </a:r>
            <a:r>
              <a:rPr lang="en-US" sz="1200" dirty="0">
                <a:solidFill>
                  <a:prstClr val="black"/>
                </a:solidFill>
              </a:rPr>
              <a:t> bangsa2</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54</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a:solidFill>
                  <a:prstClr val="black"/>
                </a:solidFill>
              </a:rPr>
              <a:t>Malam di </a:t>
            </a:r>
            <a:r>
              <a:rPr lang="en-US" sz="1200" dirty="0" err="1">
                <a:solidFill>
                  <a:prstClr val="black"/>
                </a:solidFill>
              </a:rPr>
              <a:t>Kalvari</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55</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a:solidFill>
                  <a:prstClr val="black"/>
                </a:solidFill>
              </a:rPr>
              <a:t>Jalan </a:t>
            </a:r>
            <a:r>
              <a:rPr lang="en-US" sz="1200" dirty="0" err="1">
                <a:solidFill>
                  <a:prstClr val="black"/>
                </a:solidFill>
              </a:rPr>
              <a:t>Salib</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56</a:t>
            </a:r>
            <a:r>
              <a:rPr kumimoji="0" lang="en-US" sz="1200" i="0" u="none" strike="noStrike" kern="1200" cap="none" spc="0" normalizeH="0" baseline="0" noProof="0" dirty="0">
                <a:ln>
                  <a:noFill/>
                </a:ln>
                <a:solidFill>
                  <a:prstClr val="black"/>
                </a:solidFill>
                <a:effectLst/>
                <a:uLnTx/>
                <a:uFillTx/>
                <a:latin typeface="Arial" charset="0"/>
                <a:ea typeface="ＭＳ Ｐゴシック" charset="0"/>
              </a:rPr>
              <a:t> </a:t>
            </a:r>
            <a:r>
              <a:rPr lang="en-US" sz="1200" dirty="0" err="1">
                <a:solidFill>
                  <a:prstClr val="black"/>
                </a:solidFill>
              </a:rPr>
              <a:t>Kebangkitan</a:t>
            </a:r>
            <a:r>
              <a:rPr lang="en-US" sz="1200" dirty="0">
                <a:solidFill>
                  <a:prstClr val="black"/>
                </a:solidFill>
              </a:rPr>
              <a:t> Sang </a:t>
            </a:r>
            <a:r>
              <a:rPr lang="en-US" sz="1200" dirty="0" err="1">
                <a:solidFill>
                  <a:prstClr val="black"/>
                </a:solidFill>
              </a:rPr>
              <a:t>Penebus</a:t>
            </a:r>
            <a:endParaRPr kumimoji="0" lang="en-US" sz="120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199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rPr>
              <a:t>209</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221088"/>
            <a:ext cx="5181600" cy="1112912"/>
          </a:xfrm>
          <a:solidFill>
            <a:srgbClr val="000090"/>
          </a:solidFill>
        </p:spPr>
        <p:txBody>
          <a:bodyPr/>
          <a:lstStyle/>
          <a:p>
            <a:pPr eaLnBrk="1" hangingPunct="1"/>
            <a:r>
              <a:rPr lang="en-US" sz="4000" dirty="0">
                <a:solidFill>
                  <a:schemeClr val="bg1"/>
                </a:solidFill>
                <a:latin typeface="Arial" charset="0"/>
                <a:ea typeface="ＭＳ Ｐゴシック" charset="0"/>
                <a:cs typeface="ＭＳ Ｐゴシック" charset="0"/>
              </a:rPr>
              <a:t>Daerah yang </a:t>
            </a:r>
            <a:r>
              <a:rPr lang="en-US" sz="4000" dirty="0" err="1">
                <a:solidFill>
                  <a:schemeClr val="bg1"/>
                </a:solidFill>
                <a:latin typeface="Arial" charset="0"/>
                <a:ea typeface="ＭＳ Ｐゴシック" charset="0"/>
                <a:cs typeface="ＭＳ Ｐゴシック" charset="0"/>
              </a:rPr>
              <a:t>ditaklukan</a:t>
            </a:r>
            <a:r>
              <a:rPr lang="en-US" sz="4000" dirty="0">
                <a:solidFill>
                  <a:schemeClr val="bg1"/>
                </a:solidFill>
                <a:latin typeface="Arial" charset="0"/>
                <a:ea typeface="ＭＳ Ｐゴシック" charset="0"/>
                <a:cs typeface="ＭＳ Ｐゴシック" charset="0"/>
              </a:rPr>
              <a:t> </a:t>
            </a:r>
            <a:r>
              <a:rPr lang="en-US" sz="4000" dirty="0" err="1">
                <a:solidFill>
                  <a:schemeClr val="bg1"/>
                </a:solidFill>
                <a:latin typeface="Arial" charset="0"/>
                <a:ea typeface="ＭＳ Ｐゴシック" charset="0"/>
                <a:cs typeface="ＭＳ Ｐゴシック" charset="0"/>
              </a:rPr>
              <a:t>Daud</a:t>
            </a:r>
            <a:endParaRPr lang="en-US" sz="4000" dirty="0">
              <a:latin typeface="Arial" charset="0"/>
              <a:ea typeface="ＭＳ Ｐゴシック" charset="0"/>
              <a:cs typeface="ＭＳ Ｐゴシック"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err="1">
                <a:solidFill>
                  <a:srgbClr val="FFFFFF"/>
                </a:solidFill>
              </a:rPr>
              <a:t>Sekutu-sekutu</a:t>
            </a:r>
            <a:r>
              <a:rPr lang="en-US" sz="2400" b="1" dirty="0">
                <a:solidFill>
                  <a:srgbClr val="FFFFFF"/>
                </a:solidFill>
              </a:rPr>
              <a:t> </a:t>
            </a:r>
            <a:r>
              <a:rPr lang="en-US" sz="2400" b="1" dirty="0" err="1">
                <a:solidFill>
                  <a:srgbClr val="FFFFFF"/>
                </a:solidFill>
              </a:rPr>
              <a:t>baru</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Sam 10)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en-US" sz="1800" i="1" dirty="0">
                <a:solidFill>
                  <a:schemeClr val="tx2"/>
                </a:solidFill>
                <a:latin typeface="Arial" charset="0"/>
                <a:ea typeface="ＭＳ Ｐゴシック" charset="0"/>
                <a:cs typeface="ＭＳ Ｐゴシック" charset="0"/>
              </a:rPr>
              <a:t>Moody Atlas of Bible Lands, </a:t>
            </a:r>
            <a:r>
              <a:rPr lang="en-US" sz="1800" dirty="0">
                <a:solidFill>
                  <a:schemeClr val="tx2"/>
                </a:solidFill>
                <a:latin typeface="Arial" charset="0"/>
                <a:ea typeface="ＭＳ Ｐゴシック" charset="0"/>
                <a:cs typeface="ＭＳ Ｐゴシック" charset="0"/>
              </a:rPr>
              <a:t>121</a:t>
            </a:r>
            <a:endParaRPr lang="en-US" sz="1800" i="1" dirty="0">
              <a:solidFill>
                <a:schemeClr val="tx2"/>
              </a:solidFill>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ED68DE53-1303-4AF2-8BDD-03DD71D2187E}"/>
              </a:ext>
            </a:extLst>
          </p:cNvPr>
          <p:cNvSpPr txBox="1"/>
          <p:nvPr/>
        </p:nvSpPr>
        <p:spPr>
          <a:xfrm>
            <a:off x="4892020" y="2579673"/>
            <a:ext cx="1939422" cy="1200329"/>
          </a:xfrm>
          <a:prstGeom prst="rect">
            <a:avLst/>
          </a:prstGeom>
          <a:noFill/>
        </p:spPr>
        <p:txBody>
          <a:bodyPr wrap="square" rtlCol="0">
            <a:spAutoFit/>
          </a:bodyPr>
          <a:lstStyle/>
          <a:p>
            <a:r>
              <a:rPr lang="en-SG" dirty="0">
                <a:solidFill>
                  <a:schemeClr val="bg1"/>
                </a:solidFill>
              </a:rPr>
              <a:t>Peta Moody </a:t>
            </a:r>
            <a:r>
              <a:rPr lang="en-SG" dirty="0" err="1">
                <a:solidFill>
                  <a:schemeClr val="bg1"/>
                </a:solidFill>
              </a:rPr>
              <a:t>mengenai</a:t>
            </a:r>
            <a:r>
              <a:rPr lang="en-SG" dirty="0">
                <a:solidFill>
                  <a:schemeClr val="bg1"/>
                </a:solidFill>
              </a:rPr>
              <a:t> Tanah-</a:t>
            </a:r>
            <a:r>
              <a:rPr lang="en-SG" dirty="0" err="1">
                <a:solidFill>
                  <a:schemeClr val="bg1"/>
                </a:solidFill>
              </a:rPr>
              <a:t>tanah</a:t>
            </a:r>
            <a:r>
              <a:rPr lang="en-SG" dirty="0">
                <a:solidFill>
                  <a:schemeClr val="bg1"/>
                </a:solidFill>
              </a:rPr>
              <a:t> di Kitab </a:t>
            </a:r>
            <a:r>
              <a:rPr lang="en-SG" dirty="0" err="1">
                <a:solidFill>
                  <a:schemeClr val="bg1"/>
                </a:solidFill>
              </a:rPr>
              <a:t>Suci</a:t>
            </a:r>
            <a:endParaRPr lang="en-SG" dirty="0">
              <a:solidFill>
                <a:schemeClr val="bg1"/>
              </a:solidFill>
            </a:endParaRPr>
          </a:p>
        </p:txBody>
      </p:sp>
    </p:spTree>
    <p:extLst>
      <p:ext uri="{BB962C8B-B14F-4D97-AF65-F5344CB8AC3E}">
        <p14:creationId xmlns:p14="http://schemas.microsoft.com/office/powerpoint/2010/main" val="23026473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en-US" b="1" dirty="0">
                <a:solidFill>
                  <a:srgbClr val="FFFFFF"/>
                </a:solidFill>
                <a:latin typeface="Arial" charset="0"/>
                <a:ea typeface="ＭＳ Ｐゴシック" charset="0"/>
                <a:cs typeface="ＭＳ Ｐゴシック" charset="0"/>
              </a:rPr>
              <a:t>Allah </a:t>
            </a:r>
            <a:r>
              <a:rPr lang="en-US" b="1" dirty="0" err="1">
                <a:solidFill>
                  <a:srgbClr val="FFFFFF"/>
                </a:solidFill>
                <a:latin typeface="Arial" charset="0"/>
                <a:ea typeface="ＭＳ Ｐゴシック" charset="0"/>
                <a:cs typeface="ＭＳ Ｐゴシック" charset="0"/>
              </a:rPr>
              <a:t>baik</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memberikan</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kita</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Yesus</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sebagai</a:t>
            </a:r>
            <a:r>
              <a:rPr lang="en-US" b="1" dirty="0">
                <a:solidFill>
                  <a:srgbClr val="FFFFFF"/>
                </a:solidFill>
                <a:latin typeface="Arial" charset="0"/>
                <a:ea typeface="ＭＳ Ｐゴシック" charset="0"/>
                <a:cs typeface="ＭＳ Ｐゴシック" charset="0"/>
              </a:rPr>
              <a:t> Raja</a:t>
            </a:r>
            <a:r>
              <a:rPr lang="en-US" b="1" dirty="0">
                <a:solidFill>
                  <a:srgbClr val="FFFFFF"/>
                </a:solidFill>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368638154"/>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0"/>
            <a:ext cx="9144000" cy="6091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Kami </a:t>
            </a:r>
            <a:r>
              <a:rPr lang="en-US" sz="4800" b="1" dirty="0" err="1">
                <a:effectLst>
                  <a:glow rad="127000">
                    <a:schemeClr val="tx1"/>
                  </a:glow>
                </a:effectLst>
                <a:latin typeface="Arial" charset="0"/>
                <a:ea typeface="ＭＳ Ｐゴシック" charset="0"/>
                <a:cs typeface="ＭＳ Ｐゴシック" charset="0"/>
              </a:rPr>
              <a:t>ingin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demokrasi</a:t>
            </a:r>
            <a:r>
              <a:rPr lang="en-US" sz="48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130312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Demos</a:t>
            </a:r>
            <a:r>
              <a:rPr kumimoji="0" lang="en-US" sz="3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en-US" sz="3500" b="1" dirty="0" err="1">
                <a:solidFill>
                  <a:srgbClr val="FFFFFF"/>
                </a:solidFill>
                <a:effectLst>
                  <a:glow rad="127000">
                    <a:srgbClr val="000000"/>
                  </a:glow>
                </a:effectLst>
                <a:latin typeface="Arial" charset="0"/>
                <a:ea typeface="ＭＳ Ｐゴシック" charset="0"/>
                <a:cs typeface="ＭＳ Ｐゴシック" charset="0"/>
              </a:rPr>
              <a:t>rakyat</a:t>
            </a:r>
            <a:r>
              <a:rPr kumimoji="0" lang="en-US" sz="3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 </a:t>
            </a:r>
            <a:r>
              <a:rPr kumimoji="0" lang="en-US" sz="35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kratos</a:t>
            </a:r>
            <a:r>
              <a:rPr kumimoji="0" lang="en-US" sz="3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en-US" sz="3500" b="1" dirty="0" err="1">
                <a:solidFill>
                  <a:srgbClr val="FFFFFF"/>
                </a:solidFill>
                <a:effectLst>
                  <a:glow rad="127000">
                    <a:srgbClr val="000000"/>
                  </a:glow>
                </a:effectLst>
                <a:latin typeface="Arial" charset="0"/>
                <a:ea typeface="ＭＳ Ｐゴシック" charset="0"/>
                <a:cs typeface="ＭＳ Ｐゴシック" charset="0"/>
              </a:rPr>
              <a:t>memerintah</a:t>
            </a:r>
            <a:r>
              <a:rPr kumimoji="0" lang="en-US" sz="3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827926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0"/>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Kami </a:t>
            </a:r>
            <a:r>
              <a:rPr lang="en-US" sz="4800" b="1" dirty="0" err="1">
                <a:effectLst>
                  <a:glow rad="127000">
                    <a:schemeClr val="tx1"/>
                  </a:glow>
                </a:effectLst>
                <a:latin typeface="Arial" charset="0"/>
                <a:ea typeface="ＭＳ Ｐゴシック" charset="0"/>
                <a:cs typeface="ＭＳ Ｐゴシック" charset="0"/>
              </a:rPr>
              <a:t>memilih</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demokrasi</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err="1">
                <a:effectLst>
                  <a:glow rad="127000">
                    <a:schemeClr val="tx1"/>
                  </a:glow>
                </a:effectLst>
                <a:latin typeface="Arial" charset="0"/>
                <a:ea typeface="ＭＳ Ｐゴシック" charset="0"/>
                <a:cs typeface="ＭＳ Ｐゴシック" charset="0"/>
              </a:rPr>
              <a:t>namun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Tuhan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memberikan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mandat</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kerajaan</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652701"/>
      </p:ext>
    </p:extLst>
  </p:cSld>
  <p:clrMapOvr>
    <a:overrideClrMapping bg1="lt1" tx1="dk1" bg2="lt2" tx2="dk2" accent1="accent1" accent2="accent2" accent3="accent3" accent4="accent4" accent5="accent5" accent6="accent6" hlink="hlink" folHlink="folHlink"/>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5017"/>
            <a:ext cx="9144000" cy="829727"/>
          </a:xfrm>
          <a:effectLst>
            <a:outerShdw blurRad="63500" dist="35921" dir="2700000" algn="ctr" rotWithShape="0">
              <a:schemeClr val="tx2">
                <a:alpha val="74998"/>
              </a:schemeClr>
            </a:outerShdw>
          </a:effectLst>
        </p:spPr>
        <p:txBody>
          <a:bodyPr anchor="t"/>
          <a:lstStyle/>
          <a:p>
            <a:pPr>
              <a:defRPr/>
            </a:pPr>
            <a:r>
              <a:rPr lang="en-US" sz="3600" b="1" dirty="0" err="1">
                <a:effectLst>
                  <a:glow rad="127000">
                    <a:schemeClr val="tx1"/>
                  </a:glow>
                </a:effectLst>
                <a:latin typeface="Arial" charset="0"/>
                <a:ea typeface="ＭＳ Ｐゴシック" charset="0"/>
                <a:cs typeface="ＭＳ Ｐゴシック" charset="0"/>
              </a:rPr>
              <a:t>Kekuasaan</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dari</a:t>
            </a:r>
            <a:r>
              <a:rPr lang="en-US" sz="3600" b="1" dirty="0">
                <a:effectLst>
                  <a:glow rad="127000">
                    <a:schemeClr val="tx1"/>
                  </a:glow>
                </a:effectLst>
                <a:latin typeface="Arial" charset="0"/>
                <a:ea typeface="ＭＳ Ｐゴシック" charset="0"/>
                <a:cs typeface="ＭＳ Ｐゴシック" charset="0"/>
              </a:rPr>
              <a:t> Roma?</a:t>
            </a:r>
          </a:p>
        </p:txBody>
      </p:sp>
      <p:pic>
        <p:nvPicPr>
          <p:cNvPr id="3" name="Picture 2"/>
          <p:cNvPicPr>
            <a:picLocks noChangeAspect="1"/>
          </p:cNvPicPr>
          <p:nvPr/>
        </p:nvPicPr>
        <p:blipFill>
          <a:blip r:embed="rId3"/>
          <a:stretch>
            <a:fillRect/>
          </a:stretch>
        </p:blipFill>
        <p:spPr>
          <a:xfrm>
            <a:off x="17324" y="1858103"/>
            <a:ext cx="9144000" cy="4987636"/>
          </a:xfrm>
          <a:prstGeom prst="rect">
            <a:avLst/>
          </a:prstGeom>
        </p:spPr>
      </p:pic>
    </p:spTree>
    <p:extLst>
      <p:ext uri="{BB962C8B-B14F-4D97-AF65-F5344CB8AC3E}">
        <p14:creationId xmlns:p14="http://schemas.microsoft.com/office/powerpoint/2010/main" val="315938127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sz="3600" b="1" dirty="0" err="1">
                <a:effectLst>
                  <a:glow rad="127000">
                    <a:schemeClr val="tx1"/>
                  </a:glow>
                </a:effectLst>
                <a:latin typeface="Arial" charset="0"/>
                <a:ea typeface="ＭＳ Ｐゴシック" charset="0"/>
                <a:cs typeface="ＭＳ Ｐゴシック" charset="0"/>
              </a:rPr>
              <a:t>Yerusalem</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7952"/>
            <a:ext cx="9204159" cy="5869319"/>
          </a:xfrm>
          <a:prstGeom prst="rect">
            <a:avLst/>
          </a:prstGeom>
        </p:spPr>
      </p:pic>
    </p:spTree>
    <p:extLst>
      <p:ext uri="{BB962C8B-B14F-4D97-AF65-F5344CB8AC3E}">
        <p14:creationId xmlns:p14="http://schemas.microsoft.com/office/powerpoint/2010/main" val="369058729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8520" y="836712"/>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1000 </a:t>
            </a:r>
            <a:r>
              <a:rPr lang="en-US" sz="5400" b="1" dirty="0" err="1">
                <a:effectLst>
                  <a:glow rad="127000">
                    <a:schemeClr val="tx1"/>
                  </a:glow>
                </a:effectLst>
                <a:latin typeface="Arial" charset="0"/>
                <a:ea typeface="ＭＳ Ｐゴシック" charset="0"/>
                <a:cs typeface="ＭＳ Ｐゴシック" charset="0"/>
              </a:rPr>
              <a:t>Tahun</a:t>
            </a:r>
            <a:r>
              <a:rPr 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r>
              <a:rPr lang="en-US" sz="3500" b="1" dirty="0" err="1">
                <a:effectLst>
                  <a:glow rad="127000">
                    <a:schemeClr val="tx1"/>
                  </a:glow>
                </a:effectLst>
                <a:latin typeface="Arial" charset="0"/>
                <a:ea typeface="ＭＳ Ｐゴシック" charset="0"/>
                <a:cs typeface="ＭＳ Ｐゴシック" charset="0"/>
              </a:rPr>
              <a:t>Pemerintahan</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Milenial</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dari</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Kristus</a:t>
            </a:r>
            <a:endParaRPr lang="en-US" sz="35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489200"/>
            <a:ext cx="9144000" cy="1803896"/>
          </a:xfrm>
          <a:prstGeom prst="rect">
            <a:avLst/>
          </a:prstGeom>
        </p:spPr>
      </p:pic>
    </p:spTree>
    <p:extLst>
      <p:ext uri="{BB962C8B-B14F-4D97-AF65-F5344CB8AC3E}">
        <p14:creationId xmlns:p14="http://schemas.microsoft.com/office/powerpoint/2010/main" val="47158251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484" y="116632"/>
            <a:ext cx="9144000" cy="2016224"/>
          </a:xfrm>
          <a:effectLst>
            <a:outerShdw blurRad="63500" dist="35921" dir="2700000" algn="ctr" rotWithShape="0">
              <a:schemeClr val="tx2">
                <a:alpha val="74998"/>
              </a:schemeClr>
            </a:outerShdw>
          </a:effectLst>
        </p:spPr>
        <p:txBody>
          <a:bodyPr anchor="t"/>
          <a:lstStyle/>
          <a:p>
            <a:pPr>
              <a:defRPr/>
            </a:pPr>
            <a:r>
              <a:rPr lang="en-US" sz="3500" b="1" dirty="0" err="1">
                <a:effectLst>
                  <a:glow rad="127000">
                    <a:schemeClr val="tx1"/>
                  </a:glow>
                </a:effectLst>
                <a:latin typeface="Arial" charset="0"/>
                <a:ea typeface="ＭＳ Ｐゴシック" charset="0"/>
                <a:cs typeface="ＭＳ Ｐゴシック" charset="0"/>
              </a:rPr>
              <a:t>Bagaimana</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Tuhan</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mencontohkan</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kebaikan</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kepada</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kita</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sehingga</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kita</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mampu</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berbaik</a:t>
            </a:r>
            <a:r>
              <a:rPr lang="en-US" sz="3500" b="1" dirty="0">
                <a:effectLst>
                  <a:glow rad="127000">
                    <a:schemeClr val="tx1"/>
                  </a:glow>
                </a:effectLst>
                <a:latin typeface="Arial" charset="0"/>
                <a:ea typeface="ＭＳ Ｐゴシック" charset="0"/>
                <a:cs typeface="ＭＳ Ｐゴシック" charset="0"/>
              </a:rPr>
              <a:t> </a:t>
            </a:r>
            <a:r>
              <a:rPr lang="en-US" sz="3500" b="1" dirty="0" err="1">
                <a:effectLst>
                  <a:glow rad="127000">
                    <a:schemeClr val="tx1"/>
                  </a:glow>
                </a:effectLst>
                <a:latin typeface="Arial" charset="0"/>
                <a:ea typeface="ＭＳ Ｐゴシック" charset="0"/>
                <a:cs typeface="ＭＳ Ｐゴシック" charset="0"/>
              </a:rPr>
              <a:t>hati</a:t>
            </a:r>
            <a:r>
              <a:rPr lang="en-US" sz="3500" b="1" dirty="0">
                <a:effectLst>
                  <a:glow rad="127000">
                    <a:schemeClr val="tx1"/>
                  </a:glow>
                </a:effectLst>
                <a:latin typeface="Arial" charset="0"/>
                <a:ea typeface="ＭＳ Ｐゴシック" charset="0"/>
                <a:cs typeface="ＭＳ Ｐゴシック" charset="0"/>
              </a:rPr>
              <a:t> pada </a:t>
            </a:r>
            <a:r>
              <a:rPr lang="en-US" sz="3500" b="1" dirty="0" err="1">
                <a:effectLst>
                  <a:glow rad="127000">
                    <a:schemeClr val="tx1"/>
                  </a:glow>
                </a:effectLst>
                <a:latin typeface="Arial" charset="0"/>
                <a:ea typeface="ＭＳ Ｐゴシック" charset="0"/>
                <a:cs typeface="ＭＳ Ｐゴシック" charset="0"/>
              </a:rPr>
              <a:t>sesama</a:t>
            </a:r>
            <a:r>
              <a:rPr lang="en-US" sz="35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lang="en-US" sz="8000" b="1" dirty="0">
                <a:solidFill>
                  <a:srgbClr val="FFFFFF"/>
                </a:solidFill>
                <a:effectLst>
                  <a:glow rad="127000">
                    <a:srgbClr val="000000"/>
                  </a:glow>
                </a:effectLst>
                <a:latin typeface="Arial" charset="0"/>
                <a:ea typeface="ＭＳ Ｐゴシック" charset="0"/>
                <a:cs typeface="ＭＳ Ｐゴシック" charset="0"/>
              </a:rPr>
              <a:t>Cara</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29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err="1">
                <a:effectLst>
                  <a:glow rad="127000">
                    <a:schemeClr val="tx1"/>
                  </a:glow>
                </a:effectLst>
                <a:latin typeface="Arial" charset="0"/>
                <a:ea typeface="ＭＳ Ｐゴシック" charset="0"/>
                <a:cs typeface="ＭＳ Ｐゴシック" charset="0"/>
              </a:rPr>
              <a:t>Kebaikan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Tuhan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memberikan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kita</a:t>
            </a:r>
            <a:r>
              <a:rPr lang="en-US" sz="4800" b="1" dirty="0">
                <a:effectLst>
                  <a:glow rad="127000">
                    <a:schemeClr val="tx1"/>
                  </a:glow>
                </a:effectLst>
                <a:latin typeface="Arial" charset="0"/>
                <a:ea typeface="ＭＳ Ｐゴシック" charset="0"/>
                <a:cs typeface="ＭＳ Ｐゴシック" charset="0"/>
              </a:rPr>
              <a:t> para </a:t>
            </a:r>
            <a:r>
              <a:rPr lang="en-US" sz="4800" b="1" dirty="0" err="1">
                <a:solidFill>
                  <a:srgbClr val="FFFF00"/>
                </a:solidFill>
                <a:effectLst>
                  <a:glow rad="127000">
                    <a:schemeClr val="tx1"/>
                  </a:glow>
                </a:effectLst>
                <a:latin typeface="Arial" charset="0"/>
                <a:ea typeface="ＭＳ Ｐゴシック" charset="0"/>
                <a:cs typeface="ＭＳ Ｐゴシック" charset="0"/>
              </a:rPr>
              <a:t>pemimpin</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91149314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500" b="1" dirty="0">
                <a:effectLst>
                  <a:glow rad="127000">
                    <a:schemeClr val="tx1"/>
                  </a:glow>
                </a:effectLst>
                <a:latin typeface="Arial" charset="0"/>
                <a:ea typeface="ＭＳ Ｐゴシック" charset="0"/>
                <a:cs typeface="ＭＳ Ｐゴシック" charset="0"/>
              </a:rPr>
              <a:t>II. </a:t>
            </a:r>
            <a:r>
              <a:rPr lang="en-US" sz="4500" b="1" dirty="0" err="1">
                <a:effectLst>
                  <a:glow rad="127000">
                    <a:schemeClr val="tx1"/>
                  </a:glow>
                </a:effectLst>
                <a:latin typeface="Arial" charset="0"/>
                <a:ea typeface="ＭＳ Ｐゴシック" charset="0"/>
                <a:cs typeface="ＭＳ Ｐゴシック" charset="0"/>
              </a:rPr>
              <a:t>Kebaikan</a:t>
            </a:r>
            <a:r>
              <a:rPr lang="en-US" sz="4500" b="1" dirty="0">
                <a:effectLst>
                  <a:glow rad="127000">
                    <a:schemeClr val="tx1"/>
                  </a:glow>
                </a:effectLst>
                <a:latin typeface="Arial" charset="0"/>
                <a:ea typeface="ＭＳ Ｐゴシック" charset="0"/>
                <a:cs typeface="ＭＳ Ｐゴシック" charset="0"/>
              </a:rPr>
              <a:t> </a:t>
            </a:r>
            <a:r>
              <a:rPr lang="en-US" sz="4500" b="1" dirty="0" err="1">
                <a:effectLst>
                  <a:glow rad="127000">
                    <a:schemeClr val="tx1"/>
                  </a:glow>
                </a:effectLst>
                <a:latin typeface="Arial" charset="0"/>
                <a:ea typeface="ＭＳ Ｐゴシック" charset="0"/>
                <a:cs typeface="ＭＳ Ｐゴシック" charset="0"/>
              </a:rPr>
              <a:t>Tuhan</a:t>
            </a:r>
            <a:r>
              <a:rPr lang="en-US" sz="4500" b="1" dirty="0">
                <a:effectLst>
                  <a:glow rad="127000">
                    <a:schemeClr val="tx1"/>
                  </a:glow>
                </a:effectLst>
                <a:latin typeface="Arial" charset="0"/>
                <a:ea typeface="ＭＳ Ｐゴシック" charset="0"/>
                <a:cs typeface="ＭＳ Ｐゴシック" charset="0"/>
              </a:rPr>
              <a:t> </a:t>
            </a:r>
            <a:r>
              <a:rPr lang="en-US" sz="4500" b="1" dirty="0" err="1">
                <a:effectLst>
                  <a:glow rad="127000">
                    <a:schemeClr val="tx1"/>
                  </a:glow>
                </a:effectLst>
                <a:latin typeface="Arial" charset="0"/>
                <a:ea typeface="ＭＳ Ｐゴシック" charset="0"/>
                <a:cs typeface="ＭＳ Ｐゴシック" charset="0"/>
              </a:rPr>
              <a:t>memberikan</a:t>
            </a:r>
            <a:r>
              <a:rPr lang="en-US" sz="4500" b="1" dirty="0">
                <a:effectLst>
                  <a:glow rad="127000">
                    <a:schemeClr val="tx1"/>
                  </a:glow>
                </a:effectLst>
                <a:latin typeface="Arial" charset="0"/>
                <a:ea typeface="ＭＳ Ｐゴシック" charset="0"/>
                <a:cs typeface="ＭＳ Ｐゴシック" charset="0"/>
              </a:rPr>
              <a:t> </a:t>
            </a:r>
            <a:r>
              <a:rPr lang="en-US" sz="4500" b="1" dirty="0" err="1">
                <a:effectLst>
                  <a:glow rad="127000">
                    <a:schemeClr val="tx1"/>
                  </a:glow>
                </a:effectLst>
                <a:latin typeface="Arial" charset="0"/>
                <a:ea typeface="ＭＳ Ｐゴシック" charset="0"/>
                <a:cs typeface="ＭＳ Ｐゴシック" charset="0"/>
              </a:rPr>
              <a:t>kita</a:t>
            </a:r>
            <a:r>
              <a:rPr lang="en-US" sz="4500" b="1" dirty="0">
                <a:effectLst>
                  <a:glow rad="127000">
                    <a:schemeClr val="tx1"/>
                  </a:glow>
                </a:effectLst>
                <a:latin typeface="Arial" charset="0"/>
                <a:ea typeface="ＭＳ Ｐゴシック" charset="0"/>
                <a:cs typeface="ＭＳ Ｐゴシック" charset="0"/>
              </a:rPr>
              <a:t> </a:t>
            </a:r>
            <a:r>
              <a:rPr lang="en-US" sz="4500" b="1" dirty="0" err="1">
                <a:solidFill>
                  <a:srgbClr val="FFFF00"/>
                </a:solidFill>
                <a:effectLst>
                  <a:glow rad="127000">
                    <a:schemeClr val="tx1"/>
                  </a:glow>
                </a:effectLst>
                <a:latin typeface="Arial" charset="0"/>
                <a:ea typeface="ＭＳ Ｐゴシック" charset="0"/>
                <a:cs typeface="ＭＳ Ｐゴシック" charset="0"/>
              </a:rPr>
              <a:t>disiplin</a:t>
            </a:r>
            <a:r>
              <a:rPr lang="en-US" sz="45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10852458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BERBAIK HATILAH</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66968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11</a:t>
            </a:r>
          </a:p>
        </p:txBody>
      </p:sp>
    </p:spTree>
    <p:extLst>
      <p:ext uri="{BB962C8B-B14F-4D97-AF65-F5344CB8AC3E}">
        <p14:creationId xmlns:p14="http://schemas.microsoft.com/office/powerpoint/2010/main" val="17468522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en-US" sz="3500" b="1" i="1" dirty="0" err="1">
                <a:solidFill>
                  <a:srgbClr val="FFFFFF"/>
                </a:solidFill>
                <a:effectLst>
                  <a:glow rad="317500">
                    <a:schemeClr val="bg1"/>
                  </a:glow>
                </a:effectLst>
              </a:rPr>
              <a:t>Ketika</a:t>
            </a:r>
            <a:r>
              <a:rPr lang="en-US" sz="3500" b="1" i="1" dirty="0">
                <a:solidFill>
                  <a:srgbClr val="FFFFFF"/>
                </a:solidFill>
                <a:effectLst>
                  <a:glow rad="317500">
                    <a:schemeClr val="bg1"/>
                  </a:glow>
                </a:effectLst>
              </a:rPr>
              <a:t> </a:t>
            </a:r>
            <a:r>
              <a:rPr lang="en-US" sz="3500" b="1" i="1" dirty="0" err="1">
                <a:solidFill>
                  <a:srgbClr val="FFFFFF"/>
                </a:solidFill>
                <a:effectLst>
                  <a:glow rad="317500">
                    <a:schemeClr val="bg1"/>
                  </a:glow>
                </a:effectLst>
              </a:rPr>
              <a:t>hidup</a:t>
            </a:r>
            <a:r>
              <a:rPr lang="en-US" sz="3500" b="1" i="1" dirty="0">
                <a:solidFill>
                  <a:srgbClr val="FFFFFF"/>
                </a:solidFill>
                <a:effectLst>
                  <a:glow rad="317500">
                    <a:schemeClr val="bg1"/>
                  </a:glow>
                </a:effectLst>
              </a:rPr>
              <a:t> </a:t>
            </a:r>
            <a:r>
              <a:rPr lang="en-US" sz="3500" b="1" i="1" dirty="0" err="1">
                <a:solidFill>
                  <a:srgbClr val="FFFFFF"/>
                </a:solidFill>
                <a:effectLst>
                  <a:glow rad="317500">
                    <a:schemeClr val="bg1"/>
                  </a:glow>
                </a:effectLst>
              </a:rPr>
              <a:t>berjalan</a:t>
            </a:r>
            <a:r>
              <a:rPr lang="en-US" sz="3500" b="1" i="1" dirty="0">
                <a:solidFill>
                  <a:srgbClr val="FFFFFF"/>
                </a:solidFill>
                <a:effectLst>
                  <a:glow rad="317500">
                    <a:schemeClr val="bg1"/>
                  </a:glow>
                </a:effectLst>
              </a:rPr>
              <a:t> </a:t>
            </a:r>
            <a:r>
              <a:rPr lang="ru-RU" sz="3500" b="1" i="1" dirty="0">
                <a:solidFill>
                  <a:srgbClr val="FFFFFF"/>
                </a:solidFill>
                <a:effectLst>
                  <a:glow rad="317500">
                    <a:schemeClr val="bg1"/>
                  </a:glow>
                </a:effectLst>
              </a:rPr>
              <a:t>“</a:t>
            </a:r>
            <a:r>
              <a:rPr lang="en-SG" sz="3500" b="1" i="1" dirty="0" err="1">
                <a:solidFill>
                  <a:srgbClr val="FFFFFF"/>
                </a:solidFill>
                <a:effectLst>
                  <a:glow rad="317500">
                    <a:schemeClr val="bg1"/>
                  </a:glow>
                </a:effectLst>
              </a:rPr>
              <a:t>terlalu</a:t>
            </a:r>
            <a:r>
              <a:rPr lang="en-SG" sz="3500" b="1" i="1" dirty="0">
                <a:solidFill>
                  <a:srgbClr val="FFFFFF"/>
                </a:solidFill>
                <a:effectLst>
                  <a:glow rad="317500">
                    <a:schemeClr val="bg1"/>
                  </a:glow>
                </a:effectLst>
              </a:rPr>
              <a:t> </a:t>
            </a:r>
            <a:r>
              <a:rPr lang="en-SG" sz="3500" b="1" i="1" dirty="0" err="1">
                <a:solidFill>
                  <a:srgbClr val="FFFFFF"/>
                </a:solidFill>
                <a:effectLst>
                  <a:glow rad="317500">
                    <a:schemeClr val="bg1"/>
                  </a:glow>
                </a:effectLst>
              </a:rPr>
              <a:t>baik</a:t>
            </a:r>
            <a:r>
              <a:rPr lang="en-SG" sz="3500" b="1" i="1" dirty="0">
                <a:solidFill>
                  <a:srgbClr val="FFFFFF"/>
                </a:solidFill>
                <a:effectLst>
                  <a:glow rad="317500">
                    <a:schemeClr val="bg1"/>
                  </a:glow>
                </a:effectLst>
              </a:rPr>
              <a:t>” </a:t>
            </a:r>
            <a:r>
              <a:rPr lang="en-SG" sz="3500" b="1" i="1" dirty="0" err="1">
                <a:solidFill>
                  <a:srgbClr val="FFFFFF"/>
                </a:solidFill>
                <a:effectLst>
                  <a:glow rad="317500">
                    <a:schemeClr val="bg1"/>
                  </a:glow>
                </a:effectLst>
              </a:rPr>
              <a:t>maka</a:t>
            </a:r>
            <a:r>
              <a:rPr lang="en-SG" sz="3500" b="1" i="1" dirty="0">
                <a:solidFill>
                  <a:srgbClr val="FFFFFF"/>
                </a:solidFill>
                <a:effectLst>
                  <a:glow rad="317500">
                    <a:schemeClr val="bg1"/>
                  </a:glow>
                </a:effectLst>
              </a:rPr>
              <a:t> </a:t>
            </a:r>
            <a:r>
              <a:rPr lang="en-SG" sz="3500" b="1" i="1" dirty="0" err="1">
                <a:solidFill>
                  <a:srgbClr val="FFFFFF"/>
                </a:solidFill>
                <a:effectLst>
                  <a:glow rad="317500">
                    <a:schemeClr val="bg1"/>
                  </a:glow>
                </a:effectLst>
              </a:rPr>
              <a:t>berhati-hatilah</a:t>
            </a:r>
            <a:r>
              <a:rPr lang="en-US" sz="3500" b="1" i="1" dirty="0">
                <a:solidFill>
                  <a:srgbClr val="FFFFFF"/>
                </a:solidFill>
                <a:effectLst>
                  <a:glow rad="317500">
                    <a:schemeClr val="bg1"/>
                  </a:glow>
                </a:effectLst>
              </a:rPr>
              <a:t>…</a:t>
            </a:r>
          </a:p>
        </p:txBody>
      </p:sp>
    </p:spTree>
    <p:extLst>
      <p:ext uri="{BB962C8B-B14F-4D97-AF65-F5344CB8AC3E}">
        <p14:creationId xmlns:p14="http://schemas.microsoft.com/office/powerpoint/2010/main" val="283419538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en-US" sz="4000" b="1" i="1" dirty="0">
                <a:solidFill>
                  <a:srgbClr val="FFFFFF"/>
                </a:solidFill>
                <a:effectLst>
                  <a:glow rad="317500">
                    <a:schemeClr val="bg1"/>
                  </a:glow>
                </a:effectLst>
              </a:rPr>
              <a:t>Bab 11 = </a:t>
            </a:r>
            <a:r>
              <a:rPr lang="en-US" sz="4000" b="1" i="1" dirty="0" err="1">
                <a:solidFill>
                  <a:srgbClr val="FFFFFF"/>
                </a:solidFill>
                <a:effectLst>
                  <a:glow rad="317500">
                    <a:schemeClr val="bg1"/>
                  </a:glow>
                </a:effectLst>
              </a:rPr>
              <a:t>Kebangkrutan</a:t>
            </a:r>
            <a:endParaRPr lang="en-US" sz="4000" b="1" i="1" dirty="0">
              <a:solidFill>
                <a:srgbClr val="FFFFFF"/>
              </a:solidFill>
              <a:effectLst>
                <a:glow rad="317500">
                  <a:schemeClr val="bg1"/>
                </a:glow>
              </a:effectLst>
            </a:endParaRPr>
          </a:p>
        </p:txBody>
      </p:sp>
    </p:spTree>
    <p:extLst>
      <p:ext uri="{BB962C8B-B14F-4D97-AF65-F5344CB8AC3E}">
        <p14:creationId xmlns:p14="http://schemas.microsoft.com/office/powerpoint/2010/main" val="1356560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2" name="Group 108"/>
          <p:cNvGraphicFramePr>
            <a:graphicFrameLocks noGrp="1"/>
          </p:cNvGraphicFramePr>
          <p:nvPr>
            <p:extLst>
              <p:ext uri="{D42A27DB-BD31-4B8C-83A1-F6EECF244321}">
                <p14:modId xmlns:p14="http://schemas.microsoft.com/office/powerpoint/2010/main" val="2290734737"/>
              </p:ext>
            </p:extLst>
          </p:nvPr>
        </p:nvGraphicFramePr>
        <p:xfrm>
          <a:off x="1524000" y="550863"/>
          <a:ext cx="6096000" cy="5908995"/>
        </p:xfrm>
        <a:graphic>
          <a:graphicData uri="http://schemas.openxmlformats.org/drawingml/2006/table">
            <a:tbl>
              <a:tblPr/>
              <a:tblGrid>
                <a:gridCol w="2975992">
                  <a:extLst>
                    <a:ext uri="{9D8B030D-6E8A-4147-A177-3AD203B41FA5}">
                      <a16:colId xmlns:a16="http://schemas.microsoft.com/office/drawing/2014/main" val="20000"/>
                    </a:ext>
                  </a:extLst>
                </a:gridCol>
                <a:gridCol w="216024">
                  <a:extLst>
                    <a:ext uri="{9D8B030D-6E8A-4147-A177-3AD203B41FA5}">
                      <a16:colId xmlns:a16="http://schemas.microsoft.com/office/drawing/2014/main" val="20001"/>
                    </a:ext>
                  </a:extLst>
                </a:gridCol>
                <a:gridCol w="2903984">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 O S A</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 E M U N D U R A 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KETIDAKTAATAN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BAB 11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rgbClr val="FFFF00"/>
                          </a:solidFill>
                          <a:effectLst/>
                          <a:latin typeface="Arial" pitchFamily="-112" charset="0"/>
                        </a:rPr>
                        <a:t>PERSELING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rgbClr val="FFFF00"/>
                          </a:solidFill>
                          <a:effectLst/>
                          <a:latin typeface="Arial" pitchFamily="-112" charset="0"/>
                        </a:rPr>
                        <a:t>KUHAN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PEMBUNUHAN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dirty="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6–27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DI SELURUH  ISRAEL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Dari YERUSALEM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a:t>
                      </a:r>
                      <a:r>
                        <a:rPr kumimoji="0" lang="en-US" sz="2800" b="0" i="0" u="none" strike="noStrike" cap="none" normalizeH="0" baseline="0" dirty="0" err="1">
                          <a:ln>
                            <a:noFill/>
                          </a:ln>
                          <a:solidFill>
                            <a:srgbClr val="FFFF00"/>
                          </a:solidFill>
                          <a:effectLst/>
                          <a:latin typeface="Arial" pitchFamily="-112" charset="0"/>
                        </a:rPr>
                        <a:t>Tahun</a:t>
                      </a:r>
                      <a:r>
                        <a:rPr kumimoji="0" lang="en-US" sz="2800" b="0" i="0" u="none" strike="noStrike" cap="none" normalizeH="0" baseline="0" dirty="0">
                          <a:ln>
                            <a:noFill/>
                          </a:ln>
                          <a:solidFill>
                            <a:srgbClr val="FFFF00"/>
                          </a:solidFill>
                          <a:effectLst/>
                          <a:latin typeface="Arial" pitchFamily="-112" charset="0"/>
                        </a:rPr>
                        <a:t>. (1004–971 SM)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2237" name="Text Box 101"/>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pic>
        <p:nvPicPr>
          <p:cNvPr id="22223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2232026"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39" name="Rectangle 2"/>
          <p:cNvSpPr txBox="1">
            <a:spLocks noChangeArrowheads="1"/>
          </p:cNvSpPr>
          <p:nvPr/>
        </p:nvSpPr>
        <p:spPr bwMode="auto">
          <a:xfrm rot="-292925">
            <a:off x="1550494" y="286027"/>
            <a:ext cx="2449413"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b="1" dirty="0" err="1">
                <a:solidFill>
                  <a:srgbClr val="FFFFFF"/>
                </a:solidFill>
                <a:cs typeface="Arial" charset="0"/>
              </a:rPr>
              <a:t>Kebangkrutan</a:t>
            </a:r>
            <a:endPar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709537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28575"/>
            <a:ext cx="9153525"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174054" y="7144"/>
            <a:ext cx="4882604" cy="1124744"/>
          </a:xfrm>
        </p:spPr>
        <p:txBody>
          <a:bodyPr/>
          <a:lstStyle/>
          <a:p>
            <a:pPr algn="ctr" eaLnBrk="1" hangingPunct="1">
              <a:defRPr/>
            </a:pPr>
            <a:r>
              <a:rPr lang="en-US" sz="3000" b="1" dirty="0" err="1">
                <a:solidFill>
                  <a:srgbClr val="FFFFFF"/>
                </a:solidFill>
                <a:effectLst>
                  <a:glow rad="317500">
                    <a:schemeClr val="bg1"/>
                  </a:glow>
                </a:effectLst>
              </a:rPr>
              <a:t>Pemikiran</a:t>
            </a:r>
            <a:r>
              <a:rPr lang="en-US" sz="3000" b="1" dirty="0">
                <a:solidFill>
                  <a:srgbClr val="FFFFFF"/>
                </a:solidFill>
                <a:effectLst>
                  <a:glow rad="317500">
                    <a:schemeClr val="bg1"/>
                  </a:glow>
                </a:effectLst>
              </a:rPr>
              <a:t> yang </a:t>
            </a:r>
            <a:r>
              <a:rPr lang="en-US" sz="3000" b="1" dirty="0" err="1">
                <a:solidFill>
                  <a:srgbClr val="FFFFFF"/>
                </a:solidFill>
                <a:effectLst>
                  <a:glow rad="317500">
                    <a:schemeClr val="bg1"/>
                  </a:glow>
                </a:effectLst>
              </a:rPr>
              <a:t>pasif</a:t>
            </a:r>
            <a:r>
              <a:rPr lang="en-US" sz="3000" b="1" dirty="0">
                <a:solidFill>
                  <a:srgbClr val="FFFFFF"/>
                </a:solidFill>
                <a:effectLst>
                  <a:glow rad="317500">
                    <a:schemeClr val="bg1"/>
                  </a:glow>
                </a:effectLst>
              </a:rPr>
              <a:t>…</a:t>
            </a:r>
          </a:p>
        </p:txBody>
      </p:sp>
      <p:sp>
        <p:nvSpPr>
          <p:cNvPr id="5" name="Rectangle 3"/>
          <p:cNvSpPr txBox="1">
            <a:spLocks noChangeArrowheads="1"/>
          </p:cNvSpPr>
          <p:nvPr/>
        </p:nvSpPr>
        <p:spPr bwMode="auto">
          <a:xfrm>
            <a:off x="0" y="5877272"/>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ru-RU"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Ketika</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musim</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semi </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ketika</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raja </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pergi</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berperang</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r>
              <a:rPr kumimoji="0" lang="ru-RU"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(11:1)</a:t>
            </a:r>
            <a:endParaRPr kumimoji="0" lang="en-US" sz="1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
        <p:nvSpPr>
          <p:cNvPr id="22323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charset="0"/>
              <a:ea typeface="ＭＳ Ｐゴシック" charset="0"/>
            </a:endParaRPr>
          </a:p>
        </p:txBody>
      </p:sp>
      <p:sp>
        <p:nvSpPr>
          <p:cNvPr id="6" name="Rectangle 2"/>
          <p:cNvSpPr txBox="1">
            <a:spLocks noChangeArrowheads="1"/>
          </p:cNvSpPr>
          <p:nvPr/>
        </p:nvSpPr>
        <p:spPr bwMode="auto">
          <a:xfrm>
            <a:off x="4411424" y="821397"/>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000" b="1" i="0" u="none" strike="noStrike" kern="1200" cap="none" spc="0" normalizeH="0" baseline="0" noProof="0" dirty="0">
                <a:ln>
                  <a:noFill/>
                </a:ln>
                <a:solidFill>
                  <a:srgbClr val="FFFFFF"/>
                </a:solidFill>
                <a:effectLst>
                  <a:glow rad="317500">
                    <a:srgbClr val="000000"/>
                  </a:glow>
                </a:effectLst>
                <a:uLnTx/>
                <a:uFillTx/>
              </a:rPr>
              <a:t>…</a:t>
            </a:r>
            <a:r>
              <a:rPr lang="en-US" sz="3000" b="1" dirty="0" err="1">
                <a:solidFill>
                  <a:srgbClr val="FFFFFF"/>
                </a:solidFill>
                <a:effectLst>
                  <a:glow rad="317500">
                    <a:srgbClr val="000000"/>
                  </a:glow>
                </a:effectLst>
              </a:rPr>
              <a:t>membawa</a:t>
            </a:r>
            <a:r>
              <a:rPr lang="en-US" sz="3000" b="1" dirty="0">
                <a:solidFill>
                  <a:srgbClr val="FFFFFF"/>
                </a:solidFill>
                <a:effectLst>
                  <a:glow rad="317500">
                    <a:srgbClr val="000000"/>
                  </a:glow>
                </a:effectLst>
              </a:rPr>
              <a:t> </a:t>
            </a:r>
            <a:r>
              <a:rPr lang="en-US" sz="3000" b="1" dirty="0" err="1">
                <a:solidFill>
                  <a:srgbClr val="FFFFFF"/>
                </a:solidFill>
                <a:effectLst>
                  <a:glow rad="317500">
                    <a:srgbClr val="000000"/>
                  </a:glow>
                </a:effectLst>
              </a:rPr>
              <a:t>kepada</a:t>
            </a:r>
            <a:r>
              <a:rPr kumimoji="0" lang="en-US" sz="3000" b="1" i="0" u="none" strike="noStrike" kern="1200" cap="none" spc="0" normalizeH="0" baseline="0" noProof="0" dirty="0">
                <a:ln>
                  <a:noFill/>
                </a:ln>
                <a:solidFill>
                  <a:srgbClr val="FFFFFF"/>
                </a:solidFill>
                <a:effectLst>
                  <a:glow rad="317500">
                    <a:srgbClr val="000000"/>
                  </a:glow>
                </a:effectLst>
                <a:uLnTx/>
                <a:uFillTx/>
              </a:rPr>
              <a:t>…</a:t>
            </a:r>
          </a:p>
        </p:txBody>
      </p:sp>
      <p:sp>
        <p:nvSpPr>
          <p:cNvPr id="7" name="Rectangle 2"/>
          <p:cNvSpPr txBox="1">
            <a:spLocks noChangeArrowheads="1"/>
          </p:cNvSpPr>
          <p:nvPr/>
        </p:nvSpPr>
        <p:spPr bwMode="auto">
          <a:xfrm>
            <a:off x="4427984" y="1635649"/>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dirty="0" err="1">
                <a:solidFill>
                  <a:srgbClr val="FFFFFF"/>
                </a:solidFill>
                <a:effectLst>
                  <a:glow rad="317500">
                    <a:srgbClr val="000000"/>
                  </a:glow>
                </a:effectLst>
              </a:rPr>
              <a:t>Pemikiran</a:t>
            </a:r>
            <a:r>
              <a:rPr lang="en-US" sz="3000" b="1" dirty="0">
                <a:solidFill>
                  <a:srgbClr val="FFFFFF"/>
                </a:solidFill>
                <a:effectLst>
                  <a:glow rad="317500">
                    <a:srgbClr val="000000"/>
                  </a:glow>
                </a:effectLst>
              </a:rPr>
              <a:t> </a:t>
            </a:r>
            <a:r>
              <a:rPr lang="en-US" sz="3000" b="1" dirty="0" err="1">
                <a:solidFill>
                  <a:srgbClr val="FFFFFF"/>
                </a:solidFill>
                <a:effectLst>
                  <a:glow rad="317500">
                    <a:srgbClr val="000000"/>
                  </a:glow>
                </a:effectLst>
              </a:rPr>
              <a:t>ilah-ilah</a:t>
            </a:r>
            <a:r>
              <a:rPr kumimoji="0" lang="en-US" sz="3000" b="1" i="0" u="none" strike="noStrike" kern="1200" cap="none" spc="0" normalizeH="0" baseline="0" noProof="0" dirty="0">
                <a:ln>
                  <a:noFill/>
                </a:ln>
                <a:solidFill>
                  <a:srgbClr val="FFFFFF"/>
                </a:solidFill>
                <a:effectLst>
                  <a:glow rad="317500">
                    <a:srgbClr val="000000"/>
                  </a:glow>
                </a:effectLst>
                <a:uLnTx/>
                <a:uFillTx/>
              </a:rPr>
              <a:t>…</a:t>
            </a:r>
          </a:p>
        </p:txBody>
      </p:sp>
    </p:spTree>
    <p:extLst>
      <p:ext uri="{BB962C8B-B14F-4D97-AF65-F5344CB8AC3E}">
        <p14:creationId xmlns:p14="http://schemas.microsoft.com/office/powerpoint/2010/main" val="1547708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3236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5" y="115888"/>
            <a:ext cx="5440363"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800" b="1" dirty="0" err="1">
                <a:solidFill>
                  <a:srgbClr val="FFFFFF"/>
                </a:solidFill>
                <a:effectLst>
                  <a:glow rad="317500">
                    <a:schemeClr val="bg1"/>
                  </a:glow>
                </a:effectLst>
              </a:rPr>
              <a:t>Batsyeba</a:t>
            </a:r>
            <a:r>
              <a:rPr lang="en-US" sz="4800" b="1" dirty="0">
                <a:solidFill>
                  <a:srgbClr val="FFFFFF"/>
                </a:solidFill>
                <a:effectLst>
                  <a:glow rad="317500">
                    <a:schemeClr val="bg1"/>
                  </a:glow>
                </a:effectLst>
              </a:rPr>
              <a:t> mandi</a:t>
            </a:r>
            <a:endParaRPr lang="en-US" sz="5400" b="1" dirty="0">
              <a:solidFill>
                <a:srgbClr val="FFFFFF"/>
              </a:solidFill>
              <a:effectLst>
                <a:glow rad="317500">
                  <a:schemeClr val="bg1"/>
                </a:glow>
              </a:effectLst>
            </a:endParaRPr>
          </a:p>
        </p:txBody>
      </p:sp>
    </p:spTree>
    <p:extLst>
      <p:ext uri="{BB962C8B-B14F-4D97-AF65-F5344CB8AC3E}">
        <p14:creationId xmlns:p14="http://schemas.microsoft.com/office/powerpoint/2010/main" val="94659246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6" y="7144"/>
            <a:ext cx="8555012" cy="829568"/>
          </a:xfrm>
        </p:spPr>
        <p:txBody>
          <a:bodyPr anchor="t"/>
          <a:lstStyle/>
          <a:p>
            <a:pPr algn="ctr" eaLnBrk="1" hangingPunct="1">
              <a:defRPr/>
            </a:pPr>
            <a:r>
              <a:rPr lang="en-US" sz="3500" b="1" dirty="0">
                <a:solidFill>
                  <a:srgbClr val="FFFFFF"/>
                </a:solidFill>
                <a:effectLst>
                  <a:glow rad="317500">
                    <a:schemeClr val="bg1"/>
                  </a:glow>
                </a:effectLst>
              </a:rPr>
              <a:t>Kesimpulan yang </a:t>
            </a:r>
            <a:r>
              <a:rPr lang="en-US" sz="3500" b="1" dirty="0" err="1">
                <a:solidFill>
                  <a:srgbClr val="FFFFFF"/>
                </a:solidFill>
                <a:effectLst>
                  <a:glow rad="317500">
                    <a:schemeClr val="bg1"/>
                  </a:glow>
                </a:effectLst>
              </a:rPr>
              <a:t>tidak</a:t>
            </a:r>
            <a:r>
              <a:rPr lang="en-US" sz="3500" b="1" dirty="0">
                <a:solidFill>
                  <a:srgbClr val="FFFFFF"/>
                </a:solidFill>
                <a:effectLst>
                  <a:glow rad="317500">
                    <a:schemeClr val="bg1"/>
                  </a:glow>
                </a:effectLst>
              </a:rPr>
              <a:t> </a:t>
            </a:r>
            <a:r>
              <a:rPr lang="en-US" sz="3500" b="1" dirty="0" err="1">
                <a:solidFill>
                  <a:srgbClr val="FFFFFF"/>
                </a:solidFill>
                <a:effectLst>
                  <a:glow rad="317500">
                    <a:schemeClr val="bg1"/>
                  </a:glow>
                </a:effectLst>
              </a:rPr>
              <a:t>bisa</a:t>
            </a:r>
            <a:r>
              <a:rPr lang="en-US" sz="3500" b="1" dirty="0">
                <a:solidFill>
                  <a:srgbClr val="FFFFFF"/>
                </a:solidFill>
                <a:effectLst>
                  <a:glow rad="317500">
                    <a:schemeClr val="bg1"/>
                  </a:glow>
                </a:effectLst>
              </a:rPr>
              <a:t> </a:t>
            </a:r>
            <a:r>
              <a:rPr lang="en-US" sz="3500" b="1" dirty="0" err="1">
                <a:solidFill>
                  <a:srgbClr val="FFFFFF"/>
                </a:solidFill>
                <a:effectLst>
                  <a:glow rad="317500">
                    <a:schemeClr val="bg1"/>
                  </a:glow>
                </a:effectLst>
              </a:rPr>
              <a:t>dihindari</a:t>
            </a:r>
            <a:endParaRPr lang="en-US" sz="3500" b="1" dirty="0">
              <a:solidFill>
                <a:srgbClr val="FFFFFF"/>
              </a:solidFill>
              <a:effectLst>
                <a:glow rad="317500">
                  <a:schemeClr val="bg1"/>
                </a:glow>
              </a:effectLst>
            </a:endParaRPr>
          </a:p>
        </p:txBody>
      </p:sp>
    </p:spTree>
    <p:extLst>
      <p:ext uri="{BB962C8B-B14F-4D97-AF65-F5344CB8AC3E}">
        <p14:creationId xmlns:p14="http://schemas.microsoft.com/office/powerpoint/2010/main" val="274521019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65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Uria</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orang Het dan </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rajanya</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yang </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licik</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Raja </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Daud</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472453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6" y="7144"/>
            <a:ext cx="8555012" cy="1981696"/>
          </a:xfrm>
        </p:spPr>
        <p:txBody>
          <a:bodyPr anchor="t"/>
          <a:lstStyle/>
          <a:p>
            <a:pPr algn="ctr" eaLnBrk="1" hangingPunct="1">
              <a:defRPr/>
            </a:pPr>
            <a:r>
              <a:rPr lang="en-US" sz="4000" b="1" dirty="0" err="1">
                <a:solidFill>
                  <a:srgbClr val="FFFFFF"/>
                </a:solidFill>
                <a:effectLst>
                  <a:glow rad="317500">
                    <a:schemeClr val="bg1"/>
                  </a:glow>
                </a:effectLst>
              </a:rPr>
              <a:t>Uria</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terbunuh</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bersama-sama</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dengan</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beberapa</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tentara</a:t>
            </a:r>
            <a:r>
              <a:rPr lang="en-US" sz="4000" b="1" dirty="0">
                <a:solidFill>
                  <a:srgbClr val="FFFFFF"/>
                </a:solidFill>
                <a:effectLst>
                  <a:glow rad="317500">
                    <a:schemeClr val="bg1"/>
                  </a:glow>
                </a:effectLst>
              </a:rPr>
              <a:t> Israel </a:t>
            </a:r>
            <a:r>
              <a:rPr lang="en-US" sz="4000" b="1" dirty="0" err="1">
                <a:solidFill>
                  <a:srgbClr val="FFFFFF"/>
                </a:solidFill>
                <a:effectLst>
                  <a:glow rad="317500">
                    <a:schemeClr val="bg1"/>
                  </a:glow>
                </a:effectLst>
              </a:rPr>
              <a:t>lainnya</a:t>
            </a:r>
            <a:r>
              <a:rPr lang="en-US" sz="4000" b="1" dirty="0">
                <a:solidFill>
                  <a:srgbClr val="FFFFFF"/>
                </a:solidFill>
                <a:effectLst>
                  <a:glow rad="317500">
                    <a:schemeClr val="bg1"/>
                  </a:glow>
                </a:effectLst>
              </a:rPr>
              <a:t> (2 Sam. 11:17)</a:t>
            </a:r>
            <a:br>
              <a:rPr lang="en-US" sz="4000" b="1" dirty="0">
                <a:solidFill>
                  <a:srgbClr val="FFFFFF"/>
                </a:solidFill>
                <a:effectLst>
                  <a:glow rad="317500">
                    <a:schemeClr val="bg1"/>
                  </a:glow>
                </a:effectLst>
              </a:rPr>
            </a:b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46939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612313" cy="79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275856" y="7144"/>
            <a:ext cx="5674692" cy="1549648"/>
          </a:xfrm>
        </p:spPr>
        <p:txBody>
          <a:bodyPr/>
          <a:lstStyle/>
          <a:p>
            <a:pPr algn="r" eaLnBrk="1" hangingPunct="1">
              <a:defRPr/>
            </a:pPr>
            <a:r>
              <a:rPr lang="en-US" sz="4000" b="1" dirty="0" err="1">
                <a:solidFill>
                  <a:srgbClr val="FFFFFF"/>
                </a:solidFill>
                <a:effectLst>
                  <a:glow rad="317500">
                    <a:schemeClr val="bg1"/>
                  </a:glow>
                </a:effectLst>
              </a:rPr>
              <a:t>Patah</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hati</a:t>
            </a:r>
            <a:r>
              <a:rPr lang="en-US" sz="4000" b="1" dirty="0">
                <a:solidFill>
                  <a:srgbClr val="FFFFFF"/>
                </a:solidFill>
                <a:effectLst>
                  <a:glow rad="317500">
                    <a:schemeClr val="bg1"/>
                  </a:glow>
                </a:effectLst>
              </a:rPr>
              <a:t> yang </a:t>
            </a:r>
            <a:r>
              <a:rPr lang="en-US" sz="4000" b="1" dirty="0" err="1">
                <a:solidFill>
                  <a:srgbClr val="FFFFFF"/>
                </a:solidFill>
                <a:effectLst>
                  <a:glow rad="317500">
                    <a:schemeClr val="bg1"/>
                  </a:glow>
                </a:effectLst>
              </a:rPr>
              <a:t>disebabkan</a:t>
            </a:r>
            <a:r>
              <a:rPr lang="en-US" sz="4000" b="1" dirty="0">
                <a:solidFill>
                  <a:srgbClr val="FFFFFF"/>
                </a:solidFill>
                <a:effectLst>
                  <a:glow rad="317500">
                    <a:schemeClr val="bg1"/>
                  </a:glow>
                </a:effectLst>
              </a:rPr>
              <a:t> oleh </a:t>
            </a:r>
            <a:r>
              <a:rPr lang="en-US" sz="4000" b="1" dirty="0" err="1">
                <a:solidFill>
                  <a:srgbClr val="FFFFFF"/>
                </a:solidFill>
                <a:effectLst>
                  <a:glow rad="317500">
                    <a:schemeClr val="bg1"/>
                  </a:glow>
                </a:effectLst>
              </a:rPr>
              <a:t>Daud</a:t>
            </a:r>
            <a:r>
              <a:rPr lang="en-US" sz="4000" b="1" dirty="0">
                <a:solidFill>
                  <a:srgbClr val="FFFFFF"/>
                </a:solidFill>
                <a:effectLst>
                  <a:glow rad="317500">
                    <a:schemeClr val="bg1"/>
                  </a:glow>
                </a:effectLst>
              </a:rPr>
              <a:t> </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Batsyeba</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berduka</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untuk</a:t>
            </a:r>
            <a:r>
              <a:rPr kumimoji="0" lang="en-US" sz="2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suaminya</a:t>
            </a:r>
            <a:endParaRPr kumimoji="0" lang="en-US" sz="1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
        <p:nvSpPr>
          <p:cNvPr id="228356" name="TextBox 3"/>
          <p:cNvSpPr txBox="1">
            <a:spLocks noChangeArrowheads="1"/>
          </p:cNvSpPr>
          <p:nvPr/>
        </p:nvSpPr>
        <p:spPr bwMode="auto">
          <a:xfrm>
            <a:off x="7646988" y="-354013"/>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charset="0"/>
              <a:ea typeface="ＭＳ Ｐゴシック" charset="0"/>
            </a:endParaRPr>
          </a:p>
        </p:txBody>
      </p:sp>
    </p:spTree>
    <p:extLst>
      <p:ext uri="{BB962C8B-B14F-4D97-AF65-F5344CB8AC3E}">
        <p14:creationId xmlns:p14="http://schemas.microsoft.com/office/powerpoint/2010/main" val="12517691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KEBAIKAN DIBUTUHKAN</a:t>
            </a: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2164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31" name="Group 131"/>
          <p:cNvGraphicFramePr>
            <a:graphicFrameLocks noGrp="1"/>
          </p:cNvGraphicFramePr>
          <p:nvPr>
            <p:extLst>
              <p:ext uri="{D42A27DB-BD31-4B8C-83A1-F6EECF244321}">
                <p14:modId xmlns:p14="http://schemas.microsoft.com/office/powerpoint/2010/main" val="2905008825"/>
              </p:ext>
            </p:extLst>
          </p:nvPr>
        </p:nvGraphicFramePr>
        <p:xfrm>
          <a:off x="1524000" y="533400"/>
          <a:ext cx="6096000" cy="5841620"/>
        </p:xfrm>
        <a:graphic>
          <a:graphicData uri="http://schemas.openxmlformats.org/drawingml/2006/table">
            <a:tbl>
              <a:tblPr/>
              <a:tblGrid>
                <a:gridCol w="21336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 O S A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 E M U N D U R A 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KETIDAKTAATAN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1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BAB 11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FFFF00"/>
                          </a:solidFill>
                          <a:effectLst/>
                          <a:latin typeface="Arial" pitchFamily="-112" charset="0"/>
                        </a:rPr>
                        <a:t>PERSELINGKUHAN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Century Gothic" pitchFamily="-112" charset="0"/>
                        </a:rPr>
                        <a:t>NIAT JAHAT</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PEMBU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NUHAN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pitchFamily="-112" charset="0"/>
                        </a:rPr>
                        <a:t>8, 10, 13</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6-27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DI SELURUH ISRAEL</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Dari YERUSALEM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a:t>
                      </a:r>
                      <a:r>
                        <a:rPr kumimoji="0" lang="en-US" sz="2800" b="0" i="0" u="none" strike="noStrike" cap="none" normalizeH="0" baseline="0" dirty="0" err="1">
                          <a:ln>
                            <a:noFill/>
                          </a:ln>
                          <a:solidFill>
                            <a:srgbClr val="FFFF00"/>
                          </a:solidFill>
                          <a:effectLst/>
                          <a:latin typeface="Arial" pitchFamily="-112" charset="0"/>
                        </a:rPr>
                        <a:t>Tahun</a:t>
                      </a:r>
                      <a:r>
                        <a:rPr kumimoji="0" lang="en-US" sz="2800" b="0" i="0" u="none" strike="noStrike" cap="none" normalizeH="0" baseline="0" dirty="0">
                          <a:ln>
                            <a:noFill/>
                          </a:ln>
                          <a:solidFill>
                            <a:srgbClr val="FFFF00"/>
                          </a:solidFill>
                          <a:effectLst/>
                          <a:latin typeface="Arial" pitchFamily="-112" charset="0"/>
                        </a:rPr>
                        <a:t> (1004–971 SM)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9405" name="Text Box 132"/>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Tree>
    <p:extLst>
      <p:ext uri="{BB962C8B-B14F-4D97-AF65-F5344CB8AC3E}">
        <p14:creationId xmlns:p14="http://schemas.microsoft.com/office/powerpoint/2010/main" val="35653761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12</a:t>
            </a:r>
          </a:p>
        </p:txBody>
      </p:sp>
    </p:spTree>
    <p:extLst>
      <p:ext uri="{BB962C8B-B14F-4D97-AF65-F5344CB8AC3E}">
        <p14:creationId xmlns:p14="http://schemas.microsoft.com/office/powerpoint/2010/main" val="38895912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0"/>
            <a:ext cx="3096344" cy="2636912"/>
          </a:xfrm>
        </p:spPr>
        <p:txBody>
          <a:bodyPr/>
          <a:lstStyle/>
          <a:p>
            <a:pPr algn="ctr" eaLnBrk="1" hangingPunct="1">
              <a:defRPr/>
            </a:pPr>
            <a:r>
              <a:rPr lang="ru-RU" sz="4000" b="1" i="1" dirty="0">
                <a:solidFill>
                  <a:srgbClr val="FFFFFF"/>
                </a:solidFill>
                <a:effectLst>
                  <a:glow rad="317500">
                    <a:schemeClr val="bg1"/>
                  </a:glow>
                </a:effectLst>
              </a:rPr>
              <a:t>“</a:t>
            </a:r>
            <a:r>
              <a:rPr lang="en-US" sz="4000" b="1" i="1" dirty="0" err="1">
                <a:solidFill>
                  <a:srgbClr val="FFFFFF"/>
                </a:solidFill>
                <a:effectLst>
                  <a:glow rad="317500">
                    <a:schemeClr val="bg1"/>
                  </a:glow>
                </a:effectLst>
              </a:rPr>
              <a:t>Engkaulah</a:t>
            </a:r>
            <a:r>
              <a:rPr lang="en-US" sz="4000" b="1" i="1" dirty="0">
                <a:solidFill>
                  <a:srgbClr val="FFFFFF"/>
                </a:solidFill>
                <a:effectLst>
                  <a:glow rad="317500">
                    <a:schemeClr val="bg1"/>
                  </a:glow>
                </a:effectLst>
              </a:rPr>
              <a:t> </a:t>
            </a:r>
            <a:r>
              <a:rPr lang="en-US" sz="4000" b="1" i="1" dirty="0" err="1">
                <a:solidFill>
                  <a:srgbClr val="FFFFFF"/>
                </a:solidFill>
                <a:effectLst>
                  <a:glow rad="317500">
                    <a:schemeClr val="bg1"/>
                  </a:glow>
                </a:effectLst>
              </a:rPr>
              <a:t>orangnya</a:t>
            </a:r>
            <a:r>
              <a:rPr lang="en-US" sz="4000" b="1" i="1" dirty="0">
                <a:solidFill>
                  <a:srgbClr val="FFFFFF"/>
                </a:solidFill>
                <a:effectLst>
                  <a:glow rad="317500">
                    <a:schemeClr val="bg1"/>
                  </a:glow>
                </a:effectLst>
              </a:rPr>
              <a:t>!</a:t>
            </a:r>
            <a:r>
              <a:rPr lang="ru-RU" sz="4000" b="1" i="1" dirty="0">
                <a:solidFill>
                  <a:srgbClr val="FFFFFF"/>
                </a:solidFill>
                <a:effectLst>
                  <a:glow rad="317500">
                    <a:schemeClr val="bg1"/>
                  </a:glow>
                </a:effectLst>
              </a:rPr>
              <a:t>"</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5634038"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590480" y="4077072"/>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Nathan </a:t>
            </a:r>
            <a:r>
              <a:rPr lang="en-US" sz="3600" b="1" dirty="0" err="1">
                <a:solidFill>
                  <a:srgbClr val="FFFFFF"/>
                </a:solidFill>
                <a:effectLst>
                  <a:glow rad="317500">
                    <a:srgbClr val="000000"/>
                  </a:glow>
                </a:effectLst>
              </a:rPr>
              <a:t>menegur</a:t>
            </a: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Daud</a:t>
            </a: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atas</a:t>
            </a: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dosa-dosanya</a:t>
            </a:r>
            <a:b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(12:1-12)</a:t>
            </a:r>
          </a:p>
        </p:txBody>
      </p:sp>
    </p:spTree>
    <p:extLst>
      <p:ext uri="{BB962C8B-B14F-4D97-AF65-F5344CB8AC3E}">
        <p14:creationId xmlns:p14="http://schemas.microsoft.com/office/powerpoint/2010/main" val="358173478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932040" y="0"/>
            <a:ext cx="3960440" cy="2636912"/>
          </a:xfrm>
        </p:spPr>
        <p:txBody>
          <a:bodyPr/>
          <a:lstStyle/>
          <a:p>
            <a:pPr algn="ctr" eaLnBrk="1" hangingPunct="1">
              <a:defRPr/>
            </a:pPr>
            <a:r>
              <a:rPr lang="en-US" sz="4000" b="1" i="1" dirty="0" err="1">
                <a:solidFill>
                  <a:srgbClr val="FFFFFF"/>
                </a:solidFill>
                <a:effectLst>
                  <a:glow rad="317500">
                    <a:schemeClr val="bg1"/>
                  </a:glow>
                </a:effectLst>
              </a:rPr>
              <a:t>Bayi</a:t>
            </a:r>
            <a:r>
              <a:rPr lang="en-US" sz="4000" b="1" i="1" dirty="0">
                <a:solidFill>
                  <a:srgbClr val="FFFFFF"/>
                </a:solidFill>
                <a:effectLst>
                  <a:glow rad="317500">
                    <a:schemeClr val="bg1"/>
                  </a:glow>
                </a:effectLst>
              </a:rPr>
              <a:t> </a:t>
            </a:r>
            <a:r>
              <a:rPr lang="en-US" sz="4000" b="1" i="1" dirty="0" err="1">
                <a:solidFill>
                  <a:srgbClr val="FFFFFF"/>
                </a:solidFill>
                <a:effectLst>
                  <a:glow rad="317500">
                    <a:schemeClr val="bg1"/>
                  </a:glow>
                </a:effectLst>
              </a:rPr>
              <a:t>Batsyeba</a:t>
            </a:r>
            <a:r>
              <a:rPr lang="en-US" sz="4000" b="1" i="1" dirty="0">
                <a:solidFill>
                  <a:srgbClr val="FFFFFF"/>
                </a:solidFill>
                <a:effectLst>
                  <a:glow rad="317500">
                    <a:schemeClr val="bg1"/>
                  </a:glow>
                </a:effectLst>
              </a:rPr>
              <a:t> </a:t>
            </a:r>
            <a:r>
              <a:rPr lang="en-US" sz="4000" b="1" i="1" dirty="0" err="1">
                <a:solidFill>
                  <a:srgbClr val="FFFFFF"/>
                </a:solidFill>
                <a:effectLst>
                  <a:glow rad="317500">
                    <a:schemeClr val="bg1"/>
                  </a:glow>
                </a:effectLst>
              </a:rPr>
              <a:t>meninggal</a:t>
            </a:r>
            <a:endParaRPr lang="en-US" sz="4000" b="1" i="1" dirty="0">
              <a:solidFill>
                <a:srgbClr val="FFFFFF"/>
              </a:solidFill>
              <a:effectLst>
                <a:glow rad="317500">
                  <a:schemeClr val="bg1"/>
                </a:glow>
              </a:effectLst>
            </a:endParaRPr>
          </a:p>
        </p:txBody>
      </p:sp>
    </p:spTree>
    <p:extLst>
      <p:ext uri="{BB962C8B-B14F-4D97-AF65-F5344CB8AC3E}">
        <p14:creationId xmlns:p14="http://schemas.microsoft.com/office/powerpoint/2010/main" val="355793189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364088" y="144016"/>
            <a:ext cx="3096344" cy="2636912"/>
          </a:xfrm>
        </p:spPr>
        <p:txBody>
          <a:bodyPr/>
          <a:lstStyle/>
          <a:p>
            <a:pPr algn="ctr" eaLnBrk="1" hangingPunct="1">
              <a:defRPr/>
            </a:pPr>
            <a:r>
              <a:rPr lang="en-US" sz="4000" b="1" i="1" dirty="0" err="1">
                <a:solidFill>
                  <a:srgbClr val="FFFFFF"/>
                </a:solidFill>
                <a:effectLst>
                  <a:glow rad="317500">
                    <a:schemeClr val="bg1"/>
                  </a:glow>
                </a:effectLst>
              </a:rPr>
              <a:t>Anak</a:t>
            </a:r>
            <a:r>
              <a:rPr lang="en-US" sz="4000" b="1" i="1" dirty="0">
                <a:solidFill>
                  <a:srgbClr val="FFFFFF"/>
                </a:solidFill>
                <a:effectLst>
                  <a:glow rad="317500">
                    <a:schemeClr val="bg1"/>
                  </a:glow>
                </a:effectLst>
              </a:rPr>
              <a:t> </a:t>
            </a:r>
            <a:r>
              <a:rPr lang="en-US" sz="4000" b="1" i="1" dirty="0" err="1">
                <a:solidFill>
                  <a:srgbClr val="FFFFFF"/>
                </a:solidFill>
                <a:effectLst>
                  <a:glow rad="317500">
                    <a:schemeClr val="bg1"/>
                  </a:glow>
                </a:effectLst>
              </a:rPr>
              <a:t>mereka</a:t>
            </a:r>
            <a:r>
              <a:rPr lang="en-US" sz="4000" b="1" i="1" dirty="0">
                <a:solidFill>
                  <a:srgbClr val="FFFFFF"/>
                </a:solidFill>
                <a:effectLst>
                  <a:glow rad="317500">
                    <a:schemeClr val="bg1"/>
                  </a:glow>
                </a:effectLst>
              </a:rPr>
              <a:t> </a:t>
            </a:r>
            <a:r>
              <a:rPr lang="en-US" sz="4000" b="1" i="1" dirty="0" err="1">
                <a:solidFill>
                  <a:srgbClr val="FFFFFF"/>
                </a:solidFill>
                <a:effectLst>
                  <a:glow rad="317500">
                    <a:schemeClr val="bg1"/>
                  </a:glow>
                </a:effectLst>
              </a:rPr>
              <a:t>meninggal</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130316" y="4110466"/>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err="1">
                <a:solidFill>
                  <a:srgbClr val="FFFFFF"/>
                </a:solidFill>
                <a:effectLst>
                  <a:glow rad="317500">
                    <a:srgbClr val="000000"/>
                  </a:glow>
                </a:effectLst>
              </a:rPr>
              <a:t>Tuhan</a:t>
            </a:r>
            <a:r>
              <a:rPr lang="en-US" sz="3600" b="1" dirty="0">
                <a:solidFill>
                  <a:srgbClr val="FFFFFF"/>
                </a:solidFill>
                <a:effectLst>
                  <a:glow rad="317500">
                    <a:srgbClr val="000000"/>
                  </a:glow>
                </a:effectLst>
              </a:rPr>
              <a:t> </a:t>
            </a:r>
            <a:r>
              <a:rPr lang="en-US" sz="3600" b="1" dirty="0" err="1">
                <a:solidFill>
                  <a:srgbClr val="FFFFFF"/>
                </a:solidFill>
                <a:effectLst>
                  <a:glow rad="317500">
                    <a:srgbClr val="000000"/>
                  </a:glow>
                </a:effectLst>
              </a:rPr>
              <a:t>menghukum</a:t>
            </a: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keluarga</a:t>
            </a: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Daud</a:t>
            </a:r>
            <a:b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(12:1-12)</a:t>
            </a: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00563"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20352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39" name="Group 91"/>
          <p:cNvGraphicFramePr>
            <a:graphicFrameLocks noGrp="1"/>
          </p:cNvGraphicFramePr>
          <p:nvPr>
            <p:extLst>
              <p:ext uri="{D42A27DB-BD31-4B8C-83A1-F6EECF244321}">
                <p14:modId xmlns:p14="http://schemas.microsoft.com/office/powerpoint/2010/main" val="4259813611"/>
              </p:ext>
            </p:extLst>
          </p:nvPr>
        </p:nvGraphicFramePr>
        <p:xfrm>
          <a:off x="1524000" y="755650"/>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AKIBAT-AKIBAT</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MASALAH</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PENGHAKIMAN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BAB 12–20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KELUARGA</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POLITIK</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12–14</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15–20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DI SELURUH ISRAEL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Dari YERUSALEM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a:t>
                      </a:r>
                      <a:r>
                        <a:rPr kumimoji="0" lang="en-US" sz="2800" b="0" i="0" u="none" strike="noStrike" cap="none" normalizeH="0" baseline="0" dirty="0" err="1">
                          <a:ln>
                            <a:noFill/>
                          </a:ln>
                          <a:solidFill>
                            <a:srgbClr val="FFFF00"/>
                          </a:solidFill>
                          <a:effectLst/>
                          <a:latin typeface="Arial" pitchFamily="-112" charset="0"/>
                        </a:rPr>
                        <a:t>tahun</a:t>
                      </a:r>
                      <a:r>
                        <a:rPr kumimoji="0" lang="en-US" sz="2800" b="0" i="0" u="none" strike="noStrike" cap="none" normalizeH="0" baseline="0" dirty="0">
                          <a:ln>
                            <a:noFill/>
                          </a:ln>
                          <a:solidFill>
                            <a:srgbClr val="FFFF00"/>
                          </a:solidFill>
                          <a:effectLst/>
                          <a:latin typeface="Arial" pitchFamily="-112" charset="0"/>
                        </a:rPr>
                        <a:t>  (1004–971 SM)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33498" name="Text Box 93"/>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Tree>
    <p:extLst>
      <p:ext uri="{BB962C8B-B14F-4D97-AF65-F5344CB8AC3E}">
        <p14:creationId xmlns:p14="http://schemas.microsoft.com/office/powerpoint/2010/main" val="27534820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34302B-C590-5D48-BE21-7088F440EFC1}"/>
              </a:ext>
            </a:extLst>
          </p:cNvPr>
          <p:cNvGrpSpPr/>
          <p:nvPr/>
        </p:nvGrpSpPr>
        <p:grpSpPr>
          <a:xfrm>
            <a:off x="381000" y="490538"/>
            <a:ext cx="8437563" cy="5845175"/>
            <a:chOff x="381000" y="490538"/>
            <a:chExt cx="8437563" cy="5845175"/>
          </a:xfrm>
        </p:grpSpPr>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923D3A-0C49-B749-B8E2-ABEFB1180A60}"/>
                </a:ext>
              </a:extLst>
            </p:cNvPr>
            <p:cNvSpPr/>
            <p:nvPr/>
          </p:nvSpPr>
          <p:spPr bwMode="auto">
            <a:xfrm>
              <a:off x="6172200" y="588169"/>
              <a:ext cx="2504256" cy="304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sp>
          <p:nvSpPr>
            <p:cNvPr id="11" name="Rectangle 10">
              <a:extLst>
                <a:ext uri="{FF2B5EF4-FFF2-40B4-BE49-F238E27FC236}">
                  <a16:creationId xmlns:a16="http://schemas.microsoft.com/office/drawing/2014/main" id="{AF7A5976-132F-2048-BDAF-E8483BA6687A}"/>
                </a:ext>
              </a:extLst>
            </p:cNvPr>
            <p:cNvSpPr/>
            <p:nvPr/>
          </p:nvSpPr>
          <p:spPr bwMode="auto">
            <a:xfrm>
              <a:off x="6516215" y="6017057"/>
              <a:ext cx="2202159" cy="31865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grpSp>
      <p:sp>
        <p:nvSpPr>
          <p:cNvPr id="234497" name="Rectangle 2"/>
          <p:cNvSpPr>
            <a:spLocks noGrp="1" noChangeArrowheads="1"/>
          </p:cNvSpPr>
          <p:nvPr>
            <p:ph type="title" idx="4294967295"/>
          </p:nvPr>
        </p:nvSpPr>
        <p:spPr>
          <a:xfrm>
            <a:off x="488775" y="563889"/>
            <a:ext cx="8229600" cy="457200"/>
          </a:xfrm>
        </p:spPr>
        <p:txBody>
          <a:bodyPr/>
          <a:lstStyle/>
          <a:p>
            <a:pPr eaLnBrk="1" hangingPunct="1"/>
            <a:r>
              <a:rPr lang="en-US" sz="2800" b="1" dirty="0">
                <a:latin typeface="Arial" charset="0"/>
                <a:ea typeface="ＭＳ Ｐゴシック" charset="0"/>
                <a:cs typeface="ＭＳ Ｐゴシック" charset="0"/>
              </a:rPr>
              <a:t>Descendants of David</a:t>
            </a:r>
          </a:p>
        </p:txBody>
      </p:sp>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3" name="Rectangle 2">
            <a:extLst>
              <a:ext uri="{FF2B5EF4-FFF2-40B4-BE49-F238E27FC236}">
                <a16:creationId xmlns:a16="http://schemas.microsoft.com/office/drawing/2014/main" id="{0E59DBE2-F15A-A948-8C9F-B5910898337D}"/>
              </a:ext>
            </a:extLst>
          </p:cNvPr>
          <p:cNvSpPr txBox="1">
            <a:spLocks noChangeArrowheads="1"/>
          </p:cNvSpPr>
          <p:nvPr/>
        </p:nvSpPr>
        <p:spPr bwMode="auto">
          <a:xfrm>
            <a:off x="6172200" y="5942573"/>
            <a:ext cx="2546174"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eaLnBrk="1" hangingPunct="1"/>
            <a:r>
              <a:rPr lang="en-US" sz="2000" b="1" kern="0" dirty="0">
                <a:latin typeface="Arial" charset="0"/>
                <a:ea typeface="ＭＳ Ｐゴシック" charset="0"/>
                <a:cs typeface="ＭＳ Ｐゴシック" charset="0"/>
              </a:rPr>
              <a:t>Lineage of David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sz="3500" b="1" dirty="0">
                <a:solidFill>
                  <a:srgbClr val="FFFFFF"/>
                </a:solidFill>
                <a:effectLst>
                  <a:glow rad="317500">
                    <a:schemeClr val="bg1"/>
                  </a:glow>
                </a:effectLst>
              </a:rPr>
              <a:t>KESULITAN-KESULITAN KELUARGA</a:t>
            </a: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0"/>
          <p:cNvSpPr txBox="1">
            <a:spLocks noChangeArrowheads="1"/>
          </p:cNvSpPr>
          <p:nvPr/>
        </p:nvSpPr>
        <p:spPr bwMode="auto">
          <a:xfrm>
            <a:off x="971550" y="981075"/>
            <a:ext cx="7239000" cy="107721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err="1">
                <a:solidFill>
                  <a:srgbClr val="FFFFFF"/>
                </a:solidFill>
                <a:cs typeface="Arial" charset="0"/>
              </a:rPr>
              <a:t>Anak</a:t>
            </a:r>
            <a:r>
              <a:rPr lang="en-US" sz="3200" b="1" dirty="0">
                <a:solidFill>
                  <a:srgbClr val="FFFFFF"/>
                </a:solidFill>
                <a:cs typeface="Arial" charset="0"/>
              </a:rPr>
              <a:t> </a:t>
            </a:r>
            <a:r>
              <a:rPr lang="en-US" sz="3200" b="1" dirty="0" err="1">
                <a:solidFill>
                  <a:srgbClr val="FFFFFF"/>
                </a:solidFill>
                <a:cs typeface="Arial" charset="0"/>
              </a:rPr>
              <a:t>dari</a:t>
            </a:r>
            <a:r>
              <a:rPr lang="en-US" sz="3200" b="1" dirty="0">
                <a:solidFill>
                  <a:srgbClr val="FFFFFF"/>
                </a:solidFill>
                <a:cs typeface="Arial" charset="0"/>
              </a:rPr>
              <a:t> </a:t>
            </a:r>
            <a:r>
              <a:rPr lang="en-US" sz="3200" b="1" dirty="0" err="1">
                <a:solidFill>
                  <a:srgbClr val="FFFFFF"/>
                </a:solidFill>
                <a:cs typeface="Arial" charset="0"/>
              </a:rPr>
              <a:t>Perselingkuhan</a:t>
            </a:r>
            <a:r>
              <a:rPr lang="en-US" sz="3200" b="1" dirty="0">
                <a:solidFill>
                  <a:srgbClr val="FFFFFF"/>
                </a:solidFill>
                <a:cs typeface="Arial" charset="0"/>
              </a:rPr>
              <a:t> </a:t>
            </a:r>
            <a:r>
              <a:rPr lang="en-US" sz="3200" b="1" dirty="0" err="1">
                <a:solidFill>
                  <a:srgbClr val="FFFFFF"/>
                </a:solidFill>
                <a:cs typeface="Arial" charset="0"/>
              </a:rPr>
              <a:t>meninggal</a:t>
            </a:r>
            <a:r>
              <a:rPr lang="en-US" sz="3200" b="1" dirty="0">
                <a:solidFill>
                  <a:srgbClr val="FFFFFF"/>
                </a:solidFill>
                <a:cs typeface="Arial" charset="0"/>
              </a:rPr>
              <a:t> dunia</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(12:15-23)</a:t>
            </a:r>
          </a:p>
        </p:txBody>
      </p:sp>
      <p:sp>
        <p:nvSpPr>
          <p:cNvPr id="6" name="Text Box 1032"/>
          <p:cNvSpPr txBox="1">
            <a:spLocks noChangeArrowheads="1"/>
          </p:cNvSpPr>
          <p:nvPr/>
        </p:nvSpPr>
        <p:spPr bwMode="auto">
          <a:xfrm>
            <a:off x="3059832" y="2209800"/>
            <a:ext cx="608416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err="1">
                <a:solidFill>
                  <a:srgbClr val="FFFFFF"/>
                </a:solidFill>
                <a:effectLst>
                  <a:glow rad="228600">
                    <a:srgbClr val="000000"/>
                  </a:glow>
                </a:effectLst>
                <a:cs typeface="Arial" charset="0"/>
              </a:rPr>
              <a:t>Namun</a:t>
            </a:r>
            <a:r>
              <a:rPr lang="en-US" b="1" dirty="0">
                <a:solidFill>
                  <a:srgbClr val="FFFFFF"/>
                </a:solidFill>
                <a:effectLst>
                  <a:glow rad="228600">
                    <a:srgbClr val="000000"/>
                  </a:glow>
                </a:effectLst>
                <a:cs typeface="Arial" charset="0"/>
              </a:rPr>
              <a:t> </a:t>
            </a:r>
            <a:r>
              <a:rPr lang="en-US" b="1" dirty="0" err="1">
                <a:solidFill>
                  <a:srgbClr val="FFFFFF"/>
                </a:solidFill>
                <a:effectLst>
                  <a:glow rad="228600">
                    <a:srgbClr val="000000"/>
                  </a:glow>
                </a:effectLst>
                <a:cs typeface="Arial" charset="0"/>
              </a:rPr>
              <a:t>tetap</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Kasih</a:t>
            </a:r>
            <a:r>
              <a:rPr kumimoji="0" lang="en-US" sz="2400" b="1" i="0" u="none" strike="noStrike" kern="1200" cap="none" spc="0" normalizeH="0" noProof="0" dirty="0">
                <a:ln>
                  <a:noFill/>
                </a:ln>
                <a:solidFill>
                  <a:srgbClr val="FFFFFF"/>
                </a:solidFill>
                <a:effectLst>
                  <a:glow rad="228600">
                    <a:srgbClr val="000000"/>
                  </a:glow>
                </a:effectLst>
                <a:uLnTx/>
                <a:uFillTx/>
                <a:latin typeface="Arial" charset="0"/>
                <a:ea typeface="ＭＳ Ｐゴシック" charset="0"/>
                <a:cs typeface="Arial" charset="0"/>
              </a:rPr>
              <a:t> </a:t>
            </a:r>
            <a:r>
              <a:rPr kumimoji="0" lang="en-US" sz="2400" b="1" i="0" u="none" strike="noStrike" kern="1200" cap="none" spc="0" normalizeH="0" noProof="0" dirty="0" err="1">
                <a:ln>
                  <a:noFill/>
                </a:ln>
                <a:solidFill>
                  <a:srgbClr val="FFFFFF"/>
                </a:solidFill>
                <a:effectLst>
                  <a:glow rad="228600">
                    <a:srgbClr val="000000"/>
                  </a:glow>
                </a:effectLst>
                <a:uLnTx/>
                <a:uFillTx/>
                <a:latin typeface="Arial" charset="0"/>
                <a:ea typeface="ＭＳ Ｐゴシック" charset="0"/>
                <a:cs typeface="Arial" charset="0"/>
              </a:rPr>
              <a:t>karunia</a:t>
            </a:r>
            <a:r>
              <a:rPr kumimoji="0" lang="en-US" sz="2400" b="1" i="0" u="none" strike="noStrike" kern="1200" cap="none" spc="0" normalizeH="0" noProof="0" dirty="0">
                <a:ln>
                  <a:noFill/>
                </a:ln>
                <a:solidFill>
                  <a:srgbClr val="FFFFFF"/>
                </a:solidFill>
                <a:effectLst>
                  <a:glow rad="228600">
                    <a:srgbClr val="000000"/>
                  </a:glow>
                </a:effectLst>
                <a:uLnTx/>
                <a:uFillTx/>
                <a:latin typeface="Arial" charset="0"/>
                <a:ea typeface="ＭＳ Ｐゴシック" charset="0"/>
                <a:cs typeface="Arial" charset="0"/>
              </a:rPr>
              <a:t> Allah</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FFFFFF"/>
                </a:solidFill>
                <a:effectLst>
                  <a:glow rad="228600">
                    <a:srgbClr val="000000"/>
                  </a:glow>
                </a:effectLst>
                <a:cs typeface="Arial" charset="0"/>
              </a:rPr>
              <a:t>Putra </a:t>
            </a:r>
            <a:r>
              <a:rPr lang="en-US" b="1" dirty="0" err="1">
                <a:solidFill>
                  <a:srgbClr val="FFFFFF"/>
                </a:solidFill>
                <a:effectLst>
                  <a:glow rad="228600">
                    <a:srgbClr val="000000"/>
                  </a:glow>
                </a:effectLst>
                <a:cs typeface="Arial" charset="0"/>
              </a:rPr>
              <a:t>kedua</a:t>
            </a:r>
            <a:r>
              <a:rPr lang="en-US" b="1" dirty="0">
                <a:solidFill>
                  <a:srgbClr val="FFFFFF"/>
                </a:solidFill>
                <a:effectLst>
                  <a:glow rad="228600">
                    <a:srgbClr val="000000"/>
                  </a:glow>
                </a:effectLst>
                <a:cs typeface="Arial" charset="0"/>
              </a:rPr>
              <a:t> </a:t>
            </a:r>
            <a:r>
              <a:rPr lang="en-US" b="1" dirty="0" err="1">
                <a:solidFill>
                  <a:srgbClr val="FFFFFF"/>
                </a:solidFill>
                <a:effectLst>
                  <a:glow rad="228600">
                    <a:srgbClr val="000000"/>
                  </a:glow>
                </a:effectLst>
                <a:cs typeface="Arial" charset="0"/>
              </a:rPr>
              <a:t>Daud</a:t>
            </a:r>
            <a:r>
              <a:rPr lang="en-US" b="1" dirty="0">
                <a:solidFill>
                  <a:srgbClr val="FFFFFF"/>
                </a:solidFill>
                <a:effectLst>
                  <a:glow rad="228600">
                    <a:srgbClr val="000000"/>
                  </a:glow>
                </a:effectLst>
                <a:cs typeface="Arial" charset="0"/>
              </a:rPr>
              <a:t> </a:t>
            </a:r>
            <a:r>
              <a:rPr lang="en-US" b="1" dirty="0" err="1">
                <a:solidFill>
                  <a:srgbClr val="FFFFFF"/>
                </a:solidFill>
                <a:effectLst>
                  <a:glow rad="228600">
                    <a:srgbClr val="000000"/>
                  </a:glow>
                </a:effectLst>
                <a:cs typeface="Arial" charset="0"/>
              </a:rPr>
              <a:t>dari</a:t>
            </a:r>
            <a:r>
              <a:rPr lang="en-US" b="1" dirty="0">
                <a:solidFill>
                  <a:srgbClr val="FFFFFF"/>
                </a:solidFill>
                <a:effectLst>
                  <a:glow rad="228600">
                    <a:srgbClr val="000000"/>
                  </a:glow>
                </a:effectLst>
                <a:cs typeface="Arial" charset="0"/>
              </a:rPr>
              <a:t> </a:t>
            </a:r>
            <a:r>
              <a:rPr lang="en-US" b="1" dirty="0" err="1">
                <a:solidFill>
                  <a:srgbClr val="FFFFFF"/>
                </a:solidFill>
                <a:effectLst>
                  <a:glow rad="228600">
                    <a:srgbClr val="000000"/>
                  </a:glow>
                </a:effectLst>
                <a:cs typeface="Arial" charset="0"/>
              </a:rPr>
              <a:t>Batsyeba</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err="1">
                <a:solidFill>
                  <a:srgbClr val="FFFFFF"/>
                </a:solidFill>
                <a:effectLst>
                  <a:glow rad="228600">
                    <a:srgbClr val="000000"/>
                  </a:glow>
                </a:effectLst>
                <a:cs typeface="Arial" charset="0"/>
              </a:rPr>
              <a:t>bernama</a:t>
            </a:r>
            <a:r>
              <a:rPr lang="en-US" b="1" dirty="0">
                <a:solidFill>
                  <a:srgbClr val="FFFFFF"/>
                </a:solidFill>
                <a:effectLst>
                  <a:glow rad="228600">
                    <a:srgbClr val="000000"/>
                  </a:glow>
                </a:effectLst>
                <a:cs typeface="Arial" charset="0"/>
              </a:rPr>
              <a:t> </a:t>
            </a:r>
            <a:r>
              <a:rPr lang="en-US" b="1" dirty="0" err="1">
                <a:solidFill>
                  <a:srgbClr val="FFFFFF"/>
                </a:solidFill>
                <a:effectLst>
                  <a:glow rad="228600">
                    <a:srgbClr val="000000"/>
                  </a:glow>
                </a:effectLst>
                <a:cs typeface="Arial" charset="0"/>
              </a:rPr>
              <a:t>Salomo</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alias Jedidiah–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lang="en-US" altLang="ja-JP" b="1" dirty="0">
                <a:solidFill>
                  <a:srgbClr val="FFFFFF"/>
                </a:solidFill>
                <a:effectLst>
                  <a:glow rad="228600">
                    <a:srgbClr val="000000"/>
                  </a:glow>
                </a:effectLst>
                <a:cs typeface="Arial" charset="0"/>
              </a:rPr>
              <a:t>yang </a:t>
            </a:r>
            <a:r>
              <a:rPr lang="en-US" altLang="ja-JP" b="1" dirty="0" err="1">
                <a:solidFill>
                  <a:srgbClr val="FFFFFF"/>
                </a:solidFill>
                <a:effectLst>
                  <a:glow rad="228600">
                    <a:srgbClr val="000000"/>
                  </a:glow>
                </a:effectLst>
                <a:cs typeface="Arial" charset="0"/>
              </a:rPr>
              <a:t>dikasihi</a:t>
            </a:r>
            <a:r>
              <a:rPr lang="en-US" altLang="ja-JP" b="1" dirty="0">
                <a:solidFill>
                  <a:srgbClr val="FFFFFF"/>
                </a:solidFill>
                <a:effectLst>
                  <a:glow rad="228600">
                    <a:srgbClr val="000000"/>
                  </a:glow>
                </a:effectLst>
                <a:cs typeface="Arial" charset="0"/>
              </a:rPr>
              <a:t> Allah</a:t>
            </a:r>
            <a:r>
              <a:rPr kumimoji="0" lang="ru-RU"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lang="en-US" b="1" dirty="0">
                <a:solidFill>
                  <a:srgbClr val="FFFFFF"/>
                </a:solidFill>
                <a:effectLst>
                  <a:glow rad="228600">
                    <a:srgbClr val="000000"/>
                  </a:glow>
                </a:effectLst>
                <a:cs typeface="Arial" charset="0"/>
              </a:rPr>
              <a:t> </a:t>
            </a:r>
            <a:r>
              <a:rPr lang="en-US" b="1" dirty="0" err="1">
                <a:solidFill>
                  <a:srgbClr val="FFFFFF"/>
                </a:solidFill>
                <a:effectLst>
                  <a:glow rad="228600">
                    <a:srgbClr val="000000"/>
                  </a:glow>
                </a:effectLst>
                <a:cs typeface="Arial" charset="0"/>
              </a:rPr>
              <a:t>karena</a:t>
            </a:r>
            <a:r>
              <a:rPr lang="en-US" b="1" dirty="0">
                <a:solidFill>
                  <a:srgbClr val="FFFFFF"/>
                </a:solidFill>
                <a:effectLst>
                  <a:glow rad="228600">
                    <a:srgbClr val="000000"/>
                  </a:glow>
                </a:effectLst>
                <a:cs typeface="Arial" charset="0"/>
              </a:rPr>
              <a:t> Allah </a:t>
            </a:r>
            <a:r>
              <a:rPr lang="en-US" b="1" dirty="0" err="1">
                <a:solidFill>
                  <a:srgbClr val="FFFFFF"/>
                </a:solidFill>
                <a:effectLst>
                  <a:glow rad="228600">
                    <a:srgbClr val="000000"/>
                  </a:glow>
                </a:effectLst>
                <a:cs typeface="Arial" charset="0"/>
              </a:rPr>
              <a:t>mengasihinya</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(12:24-25)</a:t>
            </a:r>
          </a:p>
        </p:txBody>
      </p:sp>
    </p:spTree>
    <p:extLst>
      <p:ext uri="{BB962C8B-B14F-4D97-AF65-F5344CB8AC3E}">
        <p14:creationId xmlns:p14="http://schemas.microsoft.com/office/powerpoint/2010/main" val="290653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13</a:t>
            </a:r>
          </a:p>
        </p:txBody>
      </p:sp>
    </p:spTree>
    <p:extLst>
      <p:ext uri="{BB962C8B-B14F-4D97-AF65-F5344CB8AC3E}">
        <p14:creationId xmlns:p14="http://schemas.microsoft.com/office/powerpoint/2010/main" val="5866756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654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5400"/>
            <a:ext cx="9226550" cy="619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4" y="7144"/>
            <a:ext cx="4882604" cy="1124744"/>
          </a:xfrm>
        </p:spPr>
        <p:txBody>
          <a:bodyPr/>
          <a:lstStyle/>
          <a:p>
            <a:pPr algn="r" eaLnBrk="1" hangingPunct="1">
              <a:defRPr/>
            </a:pPr>
            <a:r>
              <a:rPr lang="en-US" sz="4000" b="1" dirty="0">
                <a:solidFill>
                  <a:srgbClr val="FFFFFF"/>
                </a:solidFill>
                <a:effectLst>
                  <a:glow rad="317500">
                    <a:schemeClr val="bg1"/>
                  </a:glow>
                </a:effectLst>
              </a:rPr>
              <a:t>Amnon</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8384" y="5949280"/>
            <a:ext cx="9144000" cy="741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lang="en-US" sz="2500" b="1" dirty="0" err="1">
                <a:solidFill>
                  <a:srgbClr val="FFFFFF"/>
                </a:solidFill>
                <a:effectLst>
                  <a:glow rad="317500">
                    <a:srgbClr val="000000"/>
                  </a:glow>
                </a:effectLst>
              </a:rPr>
              <a:t>Masalah</a:t>
            </a:r>
            <a:r>
              <a:rPr lang="en-US" sz="2500" b="1" dirty="0">
                <a:solidFill>
                  <a:srgbClr val="FFFFFF"/>
                </a:solidFill>
                <a:effectLst>
                  <a:glow rad="317500">
                    <a:srgbClr val="000000"/>
                  </a:glow>
                </a:effectLst>
              </a:rPr>
              <a:t> </a:t>
            </a:r>
            <a:r>
              <a:rPr lang="en-US" sz="2500" b="1" dirty="0" err="1">
                <a:solidFill>
                  <a:srgbClr val="FFFFFF"/>
                </a:solidFill>
                <a:effectLst>
                  <a:glow rad="317500">
                    <a:srgbClr val="000000"/>
                  </a:glow>
                </a:effectLst>
              </a:rPr>
              <a:t>keluarga</a:t>
            </a:r>
            <a:r>
              <a:rPr lang="en-US" sz="2500" b="1" dirty="0">
                <a:solidFill>
                  <a:srgbClr val="FFFFFF"/>
                </a:solidFill>
                <a:effectLst>
                  <a:glow rad="317500">
                    <a:srgbClr val="000000"/>
                  </a:glow>
                </a:effectLst>
              </a:rPr>
              <a:t> </a:t>
            </a:r>
            <a:r>
              <a:rPr lang="en-US" sz="2500" b="1" dirty="0" err="1">
                <a:solidFill>
                  <a:srgbClr val="FFFFFF"/>
                </a:solidFill>
                <a:effectLst>
                  <a:glow rad="317500">
                    <a:srgbClr val="000000"/>
                  </a:glow>
                </a:effectLst>
              </a:rPr>
              <a:t>berlanjut</a:t>
            </a:r>
            <a:r>
              <a:rPr lang="en-US" sz="2500" b="1" dirty="0">
                <a:solidFill>
                  <a:srgbClr val="FFFFFF"/>
                </a:solidFill>
                <a:effectLst>
                  <a:glow rad="317500">
                    <a:srgbClr val="000000"/>
                  </a:glow>
                </a:effectLst>
              </a:rPr>
              <a:t> </a:t>
            </a:r>
            <a:r>
              <a:rPr lang="en-US" sz="2500" b="1" dirty="0" err="1">
                <a:solidFill>
                  <a:srgbClr val="FFFFFF"/>
                </a:solidFill>
                <a:effectLst>
                  <a:glow rad="317500">
                    <a:srgbClr val="000000"/>
                  </a:glow>
                </a:effectLst>
              </a:rPr>
              <a:t>dengan</a:t>
            </a:r>
            <a:r>
              <a:rPr kumimoji="0" lang="en-US" sz="25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5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putra</a:t>
            </a:r>
            <a:r>
              <a:rPr kumimoji="0" lang="en-US" sz="25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5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Daud</a:t>
            </a:r>
            <a:r>
              <a:rPr kumimoji="0" lang="en-US" sz="25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p>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en-US" sz="25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bernama</a:t>
            </a:r>
            <a:r>
              <a:rPr kumimoji="0" lang="en-US" sz="25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Amnon</a:t>
            </a:r>
          </a:p>
        </p:txBody>
      </p:sp>
    </p:spTree>
    <p:extLst>
      <p:ext uri="{BB962C8B-B14F-4D97-AF65-F5344CB8AC3E}">
        <p14:creationId xmlns:p14="http://schemas.microsoft.com/office/powerpoint/2010/main" val="3337349097"/>
      </p:ext>
    </p:extLst>
  </p:cSld>
  <p:clrMapOvr>
    <a:overrideClrMapping bg1="dk2" tx1="lt1" bg2="dk1" tx2="lt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3600" b="1" dirty="0" err="1">
                <a:effectLst>
                  <a:glow rad="127000">
                    <a:schemeClr val="tx1"/>
                  </a:glow>
                </a:effectLst>
                <a:latin typeface="Arial" charset="0"/>
                <a:ea typeface="ＭＳ Ｐゴシック" charset="0"/>
                <a:cs typeface="ＭＳ Ｐゴシック" charset="0"/>
              </a:rPr>
              <a:t>Bagaimanakah</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Tuhan</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mencontohkan</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kebaikan</a:t>
            </a:r>
            <a:r>
              <a:rPr lang="en-US" sz="3600" b="1" dirty="0">
                <a:effectLst>
                  <a:glow rad="127000">
                    <a:schemeClr val="tx1"/>
                  </a:glow>
                </a:effectLst>
                <a:latin typeface="Arial" charset="0"/>
                <a:ea typeface="ＭＳ Ｐゴシック" charset="0"/>
                <a:cs typeface="ＭＳ Ｐゴシック" charset="0"/>
              </a:rPr>
              <a:t> pada </a:t>
            </a:r>
            <a:r>
              <a:rPr lang="en-US" sz="3600" b="1" dirty="0" err="1">
                <a:effectLst>
                  <a:glow rad="127000">
                    <a:schemeClr val="tx1"/>
                  </a:glow>
                </a:effectLst>
                <a:latin typeface="Arial" charset="0"/>
                <a:ea typeface="ＭＳ Ｐゴシック" charset="0"/>
                <a:cs typeface="ＭＳ Ｐゴシック" charset="0"/>
              </a:rPr>
              <a:t>kita</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sehingga</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kita</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bisa</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berbuat</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baik</a:t>
            </a:r>
            <a:r>
              <a:rPr lang="en-US" sz="3600" b="1" dirty="0">
                <a:effectLst>
                  <a:glow rad="127000">
                    <a:schemeClr val="tx1"/>
                  </a:glow>
                </a:effectLst>
                <a:latin typeface="Arial" charset="0"/>
                <a:ea typeface="ＭＳ Ｐゴシック" charset="0"/>
                <a:cs typeface="ＭＳ Ｐゴシック" charset="0"/>
              </a:rPr>
              <a:t> pada </a:t>
            </a:r>
            <a:r>
              <a:rPr lang="en-US" sz="3600" b="1" dirty="0" err="1">
                <a:effectLst>
                  <a:glow rad="127000">
                    <a:schemeClr val="tx1"/>
                  </a:glow>
                </a:effectLst>
                <a:latin typeface="Arial" charset="0"/>
                <a:ea typeface="ＭＳ Ｐゴシック" charset="0"/>
                <a:cs typeface="ＭＳ Ｐゴシック" charset="0"/>
              </a:rPr>
              <a:t>sesama</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404881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8"/>
            <a:ext cx="9251950" cy="664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967135"/>
          </a:xfrm>
        </p:spPr>
        <p:txBody>
          <a:bodyPr/>
          <a:lstStyle/>
          <a:p>
            <a:pPr algn="ctr" eaLnBrk="1" hangingPunct="1">
              <a:defRPr/>
            </a:pPr>
            <a:r>
              <a:rPr lang="en-US" sz="4000" b="1" dirty="0">
                <a:solidFill>
                  <a:srgbClr val="FFFFFF"/>
                </a:solidFill>
                <a:effectLst>
                  <a:glow rad="317500">
                    <a:schemeClr val="bg1"/>
                  </a:glow>
                </a:effectLst>
              </a:rPr>
              <a:t>Amnon &amp; Tamar</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390364" y="5733256"/>
            <a:ext cx="8134672" cy="142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en-US" sz="28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Daud</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dihakimi</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melalui</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kejadian</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perkosaan</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anak</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perempuannya</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oleh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anak</a:t>
            </a:r>
            <a:r>
              <a:rPr kumimoji="0" lang="en-US" sz="2800" b="1" i="0" u="none" strike="noStrike" kern="1200" cap="none" spc="0" normalizeH="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2800" b="1" i="0" u="none" strike="noStrike" kern="1200" cap="none" spc="0" normalizeH="0" noProof="0" dirty="0" err="1">
                <a:ln>
                  <a:noFill/>
                </a:ln>
                <a:solidFill>
                  <a:srgbClr val="FFFFFF"/>
                </a:solidFill>
                <a:effectLst>
                  <a:glow rad="317500">
                    <a:srgbClr val="000000"/>
                  </a:glow>
                </a:effectLst>
                <a:uLnTx/>
                <a:uFillTx/>
                <a:latin typeface="Arial"/>
                <a:ea typeface="ＭＳ Ｐゴシック" charset="0"/>
                <a:cs typeface="Arial"/>
              </a:rPr>
              <a:t>laki-lakinya</a:t>
            </a:r>
            <a:endParaRPr kumimoji="0" lang="en-US" sz="18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296255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en-US" sz="3600" b="1" dirty="0" err="1">
                <a:solidFill>
                  <a:srgbClr val="FFFFFF"/>
                </a:solidFill>
                <a:effectLst>
                  <a:glow rad="317500">
                    <a:schemeClr val="bg1"/>
                  </a:glow>
                </a:effectLst>
              </a:rPr>
              <a:t>Tapi</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saudara</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tiri</a:t>
            </a:r>
            <a:r>
              <a:rPr lang="en-US" sz="3600" b="1" dirty="0">
                <a:solidFill>
                  <a:srgbClr val="FFFFFF"/>
                </a:solidFill>
                <a:effectLst>
                  <a:glow rad="317500">
                    <a:schemeClr val="bg1"/>
                  </a:glow>
                </a:effectLst>
              </a:rPr>
              <a:t> Amnon </a:t>
            </a:r>
            <a:r>
              <a:rPr lang="en-US" sz="3600" b="1" dirty="0" err="1">
                <a:solidFill>
                  <a:srgbClr val="FFFFFF"/>
                </a:solidFill>
                <a:effectLst>
                  <a:glow rad="317500">
                    <a:schemeClr val="bg1"/>
                  </a:glow>
                </a:effectLst>
              </a:rPr>
              <a:t>adalah</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saudara</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kandung</a:t>
            </a:r>
            <a:r>
              <a:rPr lang="en-US" sz="3600" b="1" dirty="0">
                <a:solidFill>
                  <a:srgbClr val="FFFFFF"/>
                </a:solidFill>
                <a:effectLst>
                  <a:glow rad="317500">
                    <a:schemeClr val="bg1"/>
                  </a:glow>
                </a:effectLst>
              </a:rPr>
              <a:t> Tamar</a:t>
            </a:r>
            <a:endParaRPr lang="en-US" sz="4000" b="1"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5"/>
            <a:ext cx="91424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46275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084263"/>
            <a:ext cx="9167813" cy="673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1124744"/>
          </a:xfrm>
        </p:spPr>
        <p:txBody>
          <a:bodyPr/>
          <a:lstStyle/>
          <a:p>
            <a:pPr algn="ctr" eaLnBrk="1" hangingPunct="1">
              <a:defRPr/>
            </a:pPr>
            <a:r>
              <a:rPr lang="en-US" sz="3600" b="1" dirty="0">
                <a:solidFill>
                  <a:srgbClr val="FFFFFF"/>
                </a:solidFill>
                <a:effectLst>
                  <a:glow rad="317500">
                    <a:schemeClr val="bg1"/>
                  </a:glow>
                </a:effectLst>
              </a:rPr>
              <a:t>Absalom </a:t>
            </a:r>
            <a:r>
              <a:rPr lang="en-US" sz="3600" b="1" dirty="0" err="1">
                <a:solidFill>
                  <a:srgbClr val="FFFFFF"/>
                </a:solidFill>
                <a:effectLst>
                  <a:glow rad="317500">
                    <a:schemeClr val="bg1"/>
                  </a:glow>
                </a:effectLst>
              </a:rPr>
              <a:t>membunuh</a:t>
            </a:r>
            <a:r>
              <a:rPr lang="en-US" sz="3600" b="1" dirty="0">
                <a:solidFill>
                  <a:srgbClr val="FFFFFF"/>
                </a:solidFill>
                <a:effectLst>
                  <a:glow rad="317500">
                    <a:schemeClr val="bg1"/>
                  </a:glow>
                </a:effectLst>
              </a:rPr>
              <a:t> Amnon </a:t>
            </a:r>
            <a:r>
              <a:rPr lang="en-US" sz="3600" b="1" dirty="0" err="1">
                <a:solidFill>
                  <a:srgbClr val="FFFFFF"/>
                </a:solidFill>
                <a:effectLst>
                  <a:glow rad="317500">
                    <a:schemeClr val="bg1"/>
                  </a:glow>
                </a:effectLst>
              </a:rPr>
              <a:t>dua</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tahun</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kemudian</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332781652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4"/>
            <a:ext cx="9144000" cy="1124744"/>
          </a:xfrm>
        </p:spPr>
        <p:txBody>
          <a:bodyPr/>
          <a:lstStyle/>
          <a:p>
            <a:pPr algn="ctr" eaLnBrk="1" hangingPunct="1">
              <a:defRPr/>
            </a:pPr>
            <a:r>
              <a:rPr lang="en-US" sz="3600" b="1" dirty="0" err="1">
                <a:solidFill>
                  <a:srgbClr val="FFFFFF"/>
                </a:solidFill>
                <a:effectLst>
                  <a:glow rad="317500">
                    <a:schemeClr val="bg1"/>
                  </a:glow>
                </a:effectLst>
              </a:rPr>
              <a:t>Daud</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berduka</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atas</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kematian</a:t>
            </a:r>
            <a:r>
              <a:rPr lang="en-US" sz="3600" b="1" dirty="0">
                <a:solidFill>
                  <a:srgbClr val="FFFFFF"/>
                </a:solidFill>
                <a:effectLst>
                  <a:glow rad="317500">
                    <a:schemeClr val="bg1"/>
                  </a:glow>
                </a:effectLst>
              </a:rPr>
              <a:t> Amnon </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(2 Samuel 13:37)</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34267636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1029"/>
          <p:cNvSpPr txBox="1">
            <a:spLocks noChangeArrowheads="1"/>
          </p:cNvSpPr>
          <p:nvPr/>
        </p:nvSpPr>
        <p:spPr bwMode="auto">
          <a:xfrm>
            <a:off x="1227084" y="4275138"/>
            <a:ext cx="6813661" cy="9541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err="1">
                <a:solidFill>
                  <a:srgbClr val="FF0000"/>
                </a:solidFill>
                <a:cs typeface="Arial" charset="0"/>
              </a:rPr>
              <a:t>Hubungan</a:t>
            </a:r>
            <a:r>
              <a:rPr lang="en-US" sz="2800" b="1" dirty="0">
                <a:solidFill>
                  <a:srgbClr val="FF0000"/>
                </a:solidFill>
                <a:cs typeface="Arial" charset="0"/>
              </a:rPr>
              <a:t> </a:t>
            </a:r>
            <a:r>
              <a:rPr lang="en-US" sz="2800" b="1" dirty="0" err="1">
                <a:solidFill>
                  <a:srgbClr val="FF0000"/>
                </a:solidFill>
                <a:cs typeface="Arial" charset="0"/>
              </a:rPr>
              <a:t>inses</a:t>
            </a: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di</a:t>
            </a:r>
            <a:r>
              <a:rPr kumimoji="0" lang="en-US" sz="2800" b="1" i="0" u="none" strike="noStrike" kern="1200" cap="none" spc="0" normalizeH="0" noProof="0" dirty="0">
                <a:ln>
                  <a:noFill/>
                </a:ln>
                <a:solidFill>
                  <a:srgbClr val="FF0000"/>
                </a:solidFill>
                <a:effectLst/>
                <a:uLnTx/>
                <a:uFillTx/>
                <a:latin typeface="Arial" charset="0"/>
                <a:ea typeface="ＭＳ Ｐゴシック" charset="0"/>
                <a:cs typeface="Arial" charset="0"/>
              </a:rPr>
              <a:t> </a:t>
            </a:r>
            <a:r>
              <a:rPr kumimoji="0" lang="en-US" sz="2800" b="1" i="0" u="none" strike="noStrike" kern="1200" cap="none" spc="0" normalizeH="0" noProof="0" dirty="0" err="1">
                <a:ln>
                  <a:noFill/>
                </a:ln>
                <a:solidFill>
                  <a:srgbClr val="FF0000"/>
                </a:solidFill>
                <a:effectLst/>
                <a:uLnTx/>
                <a:uFillTx/>
                <a:latin typeface="Arial" charset="0"/>
                <a:ea typeface="ＭＳ Ｐゴシック" charset="0"/>
                <a:cs typeface="Arial" charset="0"/>
              </a:rPr>
              <a:t>rumah</a:t>
            </a:r>
            <a:r>
              <a:rPr kumimoji="0" lang="en-US" sz="2800" b="1" i="0" u="none" strike="noStrike" kern="1200" cap="none" spc="0" normalizeH="0" noProof="0" dirty="0">
                <a:ln>
                  <a:noFill/>
                </a:ln>
                <a:solidFill>
                  <a:srgbClr val="FF0000"/>
                </a:solidFill>
                <a:effectLst/>
                <a:uLnTx/>
                <a:uFillTx/>
                <a:latin typeface="Arial" charset="0"/>
                <a:ea typeface="ＭＳ Ｐゴシック" charset="0"/>
                <a:cs typeface="Arial" charset="0"/>
              </a:rPr>
              <a:t> </a:t>
            </a:r>
            <a:r>
              <a:rPr kumimoji="0" lang="en-US" sz="2800" b="1" i="0" u="none" strike="noStrike" kern="1200" cap="none" spc="0" normalizeH="0" noProof="0" dirty="0" err="1">
                <a:ln>
                  <a:noFill/>
                </a:ln>
                <a:solidFill>
                  <a:srgbClr val="FF0000"/>
                </a:solidFill>
                <a:effectLst/>
                <a:uLnTx/>
                <a:uFillTx/>
                <a:latin typeface="Arial" charset="0"/>
                <a:ea typeface="ＭＳ Ｐゴシック" charset="0"/>
                <a:cs typeface="Arial" charset="0"/>
              </a:rPr>
              <a:t>Daud</a:t>
            </a: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AMNON </a:t>
            </a:r>
            <a:r>
              <a:rPr lang="en-US" sz="2800" b="1" dirty="0" err="1">
                <a:solidFill>
                  <a:srgbClr val="FF0000"/>
                </a:solidFill>
                <a:cs typeface="Arial" charset="0"/>
              </a:rPr>
              <a:t>memperkosa</a:t>
            </a: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TAMAR (13:1-20)</a:t>
            </a:r>
          </a:p>
        </p:txBody>
      </p:sp>
      <p:sp>
        <p:nvSpPr>
          <p:cNvPr id="240642" name="Text Box 1030"/>
          <p:cNvSpPr txBox="1">
            <a:spLocks noChangeArrowheads="1"/>
          </p:cNvSpPr>
          <p:nvPr/>
        </p:nvSpPr>
        <p:spPr bwMode="auto">
          <a:xfrm>
            <a:off x="1012825" y="1340768"/>
            <a:ext cx="723900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err="1">
                <a:solidFill>
                  <a:srgbClr val="FF0000"/>
                </a:solidFill>
                <a:cs typeface="Arial" charset="0"/>
              </a:rPr>
              <a:t>Anak</a:t>
            </a:r>
            <a:r>
              <a:rPr lang="en-US" b="1" dirty="0">
                <a:solidFill>
                  <a:srgbClr val="FF0000"/>
                </a:solidFill>
                <a:cs typeface="Arial" charset="0"/>
              </a:rPr>
              <a:t> </a:t>
            </a:r>
            <a:r>
              <a:rPr lang="en-US" b="1" dirty="0" err="1">
                <a:solidFill>
                  <a:srgbClr val="FF0000"/>
                </a:solidFill>
                <a:cs typeface="Arial" charset="0"/>
              </a:rPr>
              <a:t>hasil</a:t>
            </a:r>
            <a:r>
              <a:rPr lang="en-US" b="1" dirty="0">
                <a:solidFill>
                  <a:srgbClr val="FF0000"/>
                </a:solidFill>
                <a:cs typeface="Arial" charset="0"/>
              </a:rPr>
              <a:t> </a:t>
            </a:r>
            <a:r>
              <a:rPr lang="en-US" b="1" dirty="0" err="1">
                <a:solidFill>
                  <a:srgbClr val="FF0000"/>
                </a:solidFill>
                <a:cs typeface="Arial" charset="0"/>
              </a:rPr>
              <a:t>perselingkuhan</a:t>
            </a:r>
            <a:r>
              <a:rPr lang="en-US" b="1" dirty="0">
                <a:solidFill>
                  <a:srgbClr val="FF0000"/>
                </a:solidFill>
                <a:cs typeface="Arial" charset="0"/>
              </a:rPr>
              <a:t> </a:t>
            </a:r>
            <a:r>
              <a:rPr lang="en-US" b="1" dirty="0" err="1">
                <a:solidFill>
                  <a:srgbClr val="FF0000"/>
                </a:solidFill>
                <a:cs typeface="Arial" charset="0"/>
              </a:rPr>
              <a:t>meninggal</a:t>
            </a:r>
            <a:r>
              <a:rPr lang="en-US" b="1" dirty="0">
                <a:solidFill>
                  <a:srgbClr val="FF0000"/>
                </a:solidFill>
                <a:cs typeface="Arial" charset="0"/>
              </a:rPr>
              <a:t> dunia</a:t>
            </a:r>
            <a:r>
              <a:rPr kumimoji="0" lang="en-US"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(12:15-23)</a:t>
            </a:r>
          </a:p>
        </p:txBody>
      </p:sp>
      <p:sp>
        <p:nvSpPr>
          <p:cNvPr id="30727" name="Text Box 1031"/>
          <p:cNvSpPr txBox="1">
            <a:spLocks noChangeArrowheads="1"/>
          </p:cNvSpPr>
          <p:nvPr/>
        </p:nvSpPr>
        <p:spPr bwMode="auto">
          <a:xfrm>
            <a:off x="457200" y="5410200"/>
            <a:ext cx="8350250" cy="9541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err="1">
                <a:solidFill>
                  <a:srgbClr val="FF0000"/>
                </a:solidFill>
                <a:cs typeface="Arial" charset="0"/>
              </a:rPr>
              <a:t>Pembunuhan</a:t>
            </a:r>
            <a:r>
              <a:rPr lang="en-US" sz="2800" b="1" dirty="0">
                <a:solidFill>
                  <a:srgbClr val="FF0000"/>
                </a:solidFill>
                <a:cs typeface="Arial" charset="0"/>
              </a:rPr>
              <a:t> </a:t>
            </a: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ABSALOM </a:t>
            </a:r>
            <a:r>
              <a:rPr kumimoji="0" lang="en-US" sz="2800" b="1" i="0" u="none" strike="noStrike" kern="1200" cap="none" spc="0" normalizeH="0" baseline="0" noProof="0" dirty="0" err="1">
                <a:ln>
                  <a:noFill/>
                </a:ln>
                <a:solidFill>
                  <a:srgbClr val="FF0000"/>
                </a:solidFill>
                <a:effectLst/>
                <a:uLnTx/>
                <a:uFillTx/>
                <a:latin typeface="Arial" charset="0"/>
                <a:ea typeface="ＭＳ Ｐゴシック" charset="0"/>
                <a:cs typeface="Arial" charset="0"/>
              </a:rPr>
              <a:t>membunuh</a:t>
            </a: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AMNON (13:21-36)</a:t>
            </a:r>
          </a:p>
        </p:txBody>
      </p:sp>
      <p:sp>
        <p:nvSpPr>
          <p:cNvPr id="240644" name="Text Box 1032"/>
          <p:cNvSpPr txBox="1">
            <a:spLocks noChangeArrowheads="1"/>
          </p:cNvSpPr>
          <p:nvPr/>
        </p:nvSpPr>
        <p:spPr bwMode="auto">
          <a:xfrm>
            <a:off x="0" y="2209800"/>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err="1">
                <a:solidFill>
                  <a:srgbClr val="66FFFF"/>
                </a:solidFill>
                <a:cs typeface="Arial" charset="0"/>
              </a:rPr>
              <a:t>Namun</a:t>
            </a:r>
            <a:r>
              <a:rPr lang="en-US" b="1" dirty="0">
                <a:solidFill>
                  <a:srgbClr val="66FFFF"/>
                </a:solidFill>
                <a:cs typeface="Arial" charset="0"/>
              </a:rPr>
              <a:t> </a:t>
            </a:r>
            <a:r>
              <a:rPr lang="en-US" b="1" dirty="0" err="1">
                <a:solidFill>
                  <a:srgbClr val="66FFFF"/>
                </a:solidFill>
                <a:cs typeface="Arial" charset="0"/>
              </a:rPr>
              <a:t>tetap</a:t>
            </a:r>
            <a:r>
              <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 Kasih </a:t>
            </a:r>
            <a:r>
              <a:rPr kumimoji="0" lang="en-US" sz="2400" b="1" i="0" u="none" strike="noStrike" kern="1200" cap="none" spc="0" normalizeH="0" baseline="0" noProof="0" dirty="0" err="1">
                <a:ln>
                  <a:noFill/>
                </a:ln>
                <a:solidFill>
                  <a:srgbClr val="66FFFF"/>
                </a:solidFill>
                <a:effectLst/>
                <a:uLnTx/>
                <a:uFillTx/>
                <a:latin typeface="Arial" charset="0"/>
                <a:ea typeface="ＭＳ Ｐゴシック" charset="0"/>
                <a:cs typeface="Arial" charset="0"/>
              </a:rPr>
              <a:t>karunia</a:t>
            </a:r>
            <a:r>
              <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 Allah…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66FFFF"/>
                </a:solidFill>
                <a:cs typeface="Arial" charset="0"/>
              </a:rPr>
              <a:t>Putra </a:t>
            </a:r>
            <a:r>
              <a:rPr lang="en-US" b="1" dirty="0" err="1">
                <a:solidFill>
                  <a:srgbClr val="66FFFF"/>
                </a:solidFill>
                <a:cs typeface="Arial" charset="0"/>
              </a:rPr>
              <a:t>kedua</a:t>
            </a:r>
            <a:r>
              <a:rPr lang="en-US" b="1" dirty="0">
                <a:solidFill>
                  <a:srgbClr val="66FFFF"/>
                </a:solidFill>
                <a:cs typeface="Arial" charset="0"/>
              </a:rPr>
              <a:t> </a:t>
            </a:r>
            <a:r>
              <a:rPr lang="en-US" b="1" dirty="0" err="1">
                <a:solidFill>
                  <a:srgbClr val="66FFFF"/>
                </a:solidFill>
                <a:cs typeface="Arial" charset="0"/>
              </a:rPr>
              <a:t>Daud</a:t>
            </a:r>
            <a:r>
              <a:rPr lang="en-US" b="1" dirty="0">
                <a:solidFill>
                  <a:srgbClr val="66FFFF"/>
                </a:solidFill>
                <a:cs typeface="Arial" charset="0"/>
              </a:rPr>
              <a:t> </a:t>
            </a:r>
            <a:r>
              <a:rPr lang="en-US" b="1" dirty="0" err="1">
                <a:solidFill>
                  <a:srgbClr val="66FFFF"/>
                </a:solidFill>
                <a:cs typeface="Arial" charset="0"/>
              </a:rPr>
              <a:t>dari</a:t>
            </a:r>
            <a:r>
              <a:rPr lang="en-US" b="1" dirty="0">
                <a:solidFill>
                  <a:srgbClr val="66FFFF"/>
                </a:solidFill>
                <a:cs typeface="Arial" charset="0"/>
              </a:rPr>
              <a:t> </a:t>
            </a:r>
            <a:r>
              <a:rPr lang="en-US" b="1" dirty="0" err="1">
                <a:solidFill>
                  <a:srgbClr val="66FFFF"/>
                </a:solidFill>
                <a:cs typeface="Arial" charset="0"/>
              </a:rPr>
              <a:t>Batsyeba</a:t>
            </a:r>
            <a:r>
              <a:rPr lang="en-US" b="1" dirty="0">
                <a:solidFill>
                  <a:srgbClr val="66FFFF"/>
                </a:solidFill>
                <a:cs typeface="Arial" charset="0"/>
              </a:rPr>
              <a:t> yang </a:t>
            </a:r>
            <a:r>
              <a:rPr lang="en-US" b="1" dirty="0" err="1">
                <a:solidFill>
                  <a:srgbClr val="66FFFF"/>
                </a:solidFill>
                <a:cs typeface="Arial" charset="0"/>
              </a:rPr>
              <a:t>dinamakan</a:t>
            </a:r>
            <a:r>
              <a:rPr lang="en-US" b="1" dirty="0">
                <a:solidFill>
                  <a:srgbClr val="66FFFF"/>
                </a:solidFill>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err="1">
                <a:solidFill>
                  <a:srgbClr val="66FFFF"/>
                </a:solidFill>
                <a:cs typeface="Arial" charset="0"/>
              </a:rPr>
              <a:t>Salomo</a:t>
            </a:r>
            <a:r>
              <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alias Jedidiah–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a:t>
            </a:r>
            <a:r>
              <a:rPr lang="en-US" altLang="ja-JP" b="1" dirty="0">
                <a:solidFill>
                  <a:srgbClr val="66FFFF"/>
                </a:solidFill>
                <a:cs typeface="Arial" charset="0"/>
              </a:rPr>
              <a:t>yang </a:t>
            </a:r>
            <a:r>
              <a:rPr lang="en-US" altLang="ja-JP" b="1" dirty="0" err="1">
                <a:solidFill>
                  <a:srgbClr val="66FFFF"/>
                </a:solidFill>
                <a:cs typeface="Arial" charset="0"/>
              </a:rPr>
              <a:t>dikasihi</a:t>
            </a:r>
            <a:r>
              <a:rPr lang="en-US" altLang="ja-JP" b="1" dirty="0">
                <a:solidFill>
                  <a:srgbClr val="66FFFF"/>
                </a:solidFill>
                <a:cs typeface="Arial" charset="0"/>
              </a:rPr>
              <a:t> </a:t>
            </a:r>
            <a:r>
              <a:rPr lang="en-US" altLang="ja-JP" b="1" dirty="0" err="1">
                <a:solidFill>
                  <a:srgbClr val="66FFFF"/>
                </a:solidFill>
                <a:cs typeface="Arial" charset="0"/>
              </a:rPr>
              <a:t>Tuhan</a:t>
            </a:r>
            <a:r>
              <a:rPr lang="en-US" altLang="ja-JP" b="1" dirty="0">
                <a:solidFill>
                  <a:srgbClr val="66FFFF"/>
                </a:solidFill>
                <a:cs typeface="Arial" charset="0"/>
              </a:rPr>
              <a:t>”</a:t>
            </a:r>
            <a:r>
              <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66FFFF"/>
                </a:solidFill>
                <a:effectLst/>
                <a:uLnTx/>
                <a:uFillTx/>
                <a:latin typeface="Arial" charset="0"/>
                <a:ea typeface="ＭＳ Ｐゴシック" charset="0"/>
                <a:cs typeface="Arial" charset="0"/>
              </a:rPr>
              <a:t>karena</a:t>
            </a:r>
            <a:r>
              <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66FFFF"/>
                </a:solidFill>
                <a:effectLst/>
                <a:uLnTx/>
                <a:uFillTx/>
                <a:latin typeface="Arial" charset="0"/>
                <a:ea typeface="ＭＳ Ｐゴシック" charset="0"/>
                <a:cs typeface="Arial" charset="0"/>
              </a:rPr>
              <a:t>Tuhan</a:t>
            </a:r>
            <a:r>
              <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66FFFF"/>
                </a:solidFill>
                <a:effectLst/>
                <a:uLnTx/>
                <a:uFillTx/>
                <a:latin typeface="Arial" charset="0"/>
                <a:ea typeface="ＭＳ Ｐゴシック" charset="0"/>
                <a:cs typeface="Arial" charset="0"/>
              </a:rPr>
              <a:t>mengasihinya</a:t>
            </a:r>
            <a:endPar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6FFFF"/>
                </a:solidFill>
                <a:effectLst/>
                <a:uLnTx/>
                <a:uFillTx/>
                <a:latin typeface="Arial" charset="0"/>
                <a:ea typeface="ＭＳ Ｐゴシック" charset="0"/>
                <a:cs typeface="Arial" charset="0"/>
              </a:rPr>
              <a:t>(12:24-25)</a:t>
            </a:r>
          </a:p>
        </p:txBody>
      </p:sp>
      <p:sp>
        <p:nvSpPr>
          <p:cNvPr id="240645" name="Text Box 1034"/>
          <p:cNvSpPr txBox="1">
            <a:spLocks noChangeArrowheads="1"/>
          </p:cNvSpPr>
          <p:nvPr/>
        </p:nvSpPr>
        <p:spPr bwMode="auto">
          <a:xfrm>
            <a:off x="1415311" y="307975"/>
            <a:ext cx="6357831" cy="7694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srgbClr val="FF0000"/>
                </a:solidFill>
                <a:cs typeface="Arial" charset="0"/>
              </a:rPr>
              <a:t>MASALAH KELUARGA</a:t>
            </a:r>
            <a:endParaRPr kumimoji="0" lang="en-US" sz="4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240646" name="Text Box 1036"/>
          <p:cNvSpPr txBox="1">
            <a:spLocks noChangeArrowheads="1"/>
          </p:cNvSpPr>
          <p:nvPr/>
        </p:nvSpPr>
        <p:spPr bwMode="auto">
          <a:xfrm>
            <a:off x="2514600" y="6491288"/>
            <a:ext cx="64341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66FFFF"/>
                </a:solidFill>
                <a:effectLst/>
                <a:uLnTx/>
                <a:uFillTx/>
                <a:latin typeface="Arial" charset="0"/>
                <a:ea typeface="ＭＳ Ｐゴシック" charset="0"/>
                <a:cs typeface="Arial" charset="0"/>
              </a:rPr>
              <a:t>Bruce Wilkinson and Kenneth Boa, </a:t>
            </a:r>
            <a:r>
              <a:rPr kumimoji="0" lang="en-US" sz="2000" b="0" i="1" u="none" strike="noStrike" kern="1200" cap="none" spc="0" normalizeH="0" baseline="0" noProof="0">
                <a:ln>
                  <a:noFill/>
                </a:ln>
                <a:solidFill>
                  <a:srgbClr val="66FFFF"/>
                </a:solidFill>
                <a:effectLst/>
                <a:uLnTx/>
                <a:uFillTx/>
                <a:latin typeface="Arial" charset="0"/>
                <a:ea typeface="ＭＳ Ｐゴシック" charset="0"/>
                <a:cs typeface="Arial" charset="0"/>
              </a:rPr>
              <a:t>Talk Thru The Bible</a:t>
            </a:r>
            <a:endParaRPr kumimoji="0" lang="en-US" sz="2000" b="0" i="0" u="none" strike="noStrike" kern="1200" cap="none" spc="0" normalizeH="0" baseline="0" noProof="0">
              <a:ln>
                <a:noFill/>
              </a:ln>
              <a:solidFill>
                <a:srgbClr val="66FFFF"/>
              </a:solidFill>
              <a:effectLst/>
              <a:uLnTx/>
              <a:uFillTx/>
              <a:latin typeface="Arial" charset="0"/>
              <a:ea typeface="ＭＳ Ｐゴシック" charset="0"/>
              <a:cs typeface="Arial" charset="0"/>
            </a:endParaRPr>
          </a:p>
        </p:txBody>
      </p:sp>
      <p:sp>
        <p:nvSpPr>
          <p:cNvPr id="240647" name="Text Box 1037"/>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213</a:t>
            </a:r>
          </a:p>
        </p:txBody>
      </p:sp>
    </p:spTree>
    <p:extLst>
      <p:ext uri="{BB962C8B-B14F-4D97-AF65-F5344CB8AC3E}">
        <p14:creationId xmlns:p14="http://schemas.microsoft.com/office/powerpoint/2010/main" val="4216637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autoUpdateAnimBg="0"/>
      <p:bldP spid="30727"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14</a:t>
            </a:r>
          </a:p>
        </p:txBody>
      </p:sp>
    </p:spTree>
    <p:extLst>
      <p:ext uri="{BB962C8B-B14F-4D97-AF65-F5344CB8AC3E}">
        <p14:creationId xmlns:p14="http://schemas.microsoft.com/office/powerpoint/2010/main" val="22627407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en-US" sz="3000" b="1" dirty="0" err="1">
                <a:solidFill>
                  <a:srgbClr val="FFFFFF"/>
                </a:solidFill>
                <a:effectLst>
                  <a:glow rad="317500">
                    <a:schemeClr val="bg1"/>
                  </a:glow>
                </a:effectLst>
              </a:rPr>
              <a:t>Perempuan</a:t>
            </a:r>
            <a:r>
              <a:rPr lang="en-US" sz="3000" b="1" dirty="0">
                <a:solidFill>
                  <a:srgbClr val="FFFFFF"/>
                </a:solidFill>
                <a:effectLst>
                  <a:glow rad="317500">
                    <a:schemeClr val="bg1"/>
                  </a:glow>
                </a:effectLst>
              </a:rPr>
              <a:t> yang </a:t>
            </a:r>
            <a:r>
              <a:rPr lang="en-US" sz="3000" b="1" dirty="0" err="1">
                <a:solidFill>
                  <a:srgbClr val="FFFFFF"/>
                </a:solidFill>
                <a:effectLst>
                  <a:glow rad="317500">
                    <a:schemeClr val="bg1"/>
                  </a:glow>
                </a:effectLst>
              </a:rPr>
              <a:t>bijaksana</a:t>
            </a:r>
            <a:r>
              <a:rPr lang="en-US" sz="3000" b="1" dirty="0">
                <a:solidFill>
                  <a:srgbClr val="FFFFFF"/>
                </a:solidFill>
                <a:effectLst>
                  <a:glow rad="317500">
                    <a:schemeClr val="bg1"/>
                  </a:glow>
                </a:effectLst>
              </a:rPr>
              <a:t> </a:t>
            </a:r>
            <a:r>
              <a:rPr lang="en-US" sz="3000" b="1" dirty="0" err="1">
                <a:solidFill>
                  <a:srgbClr val="FFFFFF"/>
                </a:solidFill>
                <a:effectLst>
                  <a:glow rad="317500">
                    <a:schemeClr val="bg1"/>
                  </a:glow>
                </a:effectLst>
              </a:rPr>
              <a:t>dari</a:t>
            </a:r>
            <a:r>
              <a:rPr lang="en-US" sz="3000" b="1" dirty="0">
                <a:solidFill>
                  <a:srgbClr val="FFFFFF"/>
                </a:solidFill>
                <a:effectLst>
                  <a:glow rad="317500">
                    <a:schemeClr val="bg1"/>
                  </a:glow>
                </a:effectLst>
              </a:rPr>
              <a:t> Tekoa </a:t>
            </a:r>
            <a:br>
              <a:rPr lang="en-US" sz="3000" b="1" dirty="0">
                <a:solidFill>
                  <a:srgbClr val="FFFFFF"/>
                </a:solidFill>
                <a:effectLst>
                  <a:glow rad="317500">
                    <a:schemeClr val="bg1"/>
                  </a:glow>
                </a:effectLst>
              </a:rPr>
            </a:br>
            <a:r>
              <a:rPr lang="en-US" sz="3000" b="1" dirty="0">
                <a:solidFill>
                  <a:srgbClr val="FFFFFF"/>
                </a:solidFill>
                <a:effectLst>
                  <a:glow rad="317500">
                    <a:schemeClr val="bg1"/>
                  </a:glow>
                </a:effectLst>
              </a:rPr>
              <a:t>(2 Samuel 14)</a:t>
            </a:r>
          </a:p>
        </p:txBody>
      </p:sp>
    </p:spTree>
    <p:extLst>
      <p:ext uri="{BB962C8B-B14F-4D97-AF65-F5344CB8AC3E}">
        <p14:creationId xmlns:p14="http://schemas.microsoft.com/office/powerpoint/2010/main" val="421226704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15</a:t>
            </a:r>
          </a:p>
        </p:txBody>
      </p:sp>
    </p:spTree>
    <p:extLst>
      <p:ext uri="{BB962C8B-B14F-4D97-AF65-F5344CB8AC3E}">
        <p14:creationId xmlns:p14="http://schemas.microsoft.com/office/powerpoint/2010/main" val="41763038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286543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charset="0"/>
                <a:cs typeface="Arial" charset="0"/>
              </a:rPr>
              <a:t>ABSALOM</a:t>
            </a:r>
          </a:p>
        </p:txBody>
      </p:sp>
      <p:sp>
        <p:nvSpPr>
          <p:cNvPr id="62471" name="Rectangle 1031"/>
          <p:cNvSpPr>
            <a:spLocks noChangeArrowheads="1"/>
          </p:cNvSpPr>
          <p:nvPr/>
        </p:nvSpPr>
        <p:spPr bwMode="auto">
          <a:xfrm>
            <a:off x="251520" y="3581028"/>
            <a:ext cx="194957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charset="0"/>
                <a:cs typeface="Arial" charset="0"/>
              </a:rPr>
              <a:t>SYEBA</a:t>
            </a:r>
          </a:p>
        </p:txBody>
      </p:sp>
      <p:sp>
        <p:nvSpPr>
          <p:cNvPr id="62472" name="Rectangle 1032"/>
          <p:cNvSpPr>
            <a:spLocks noChangeArrowheads="1"/>
          </p:cNvSpPr>
          <p:nvPr/>
        </p:nvSpPr>
        <p:spPr bwMode="auto">
          <a:xfrm>
            <a:off x="251520" y="5029200"/>
            <a:ext cx="756649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charset="0"/>
                <a:cs typeface="Arial" charset="0"/>
              </a:rPr>
              <a:t>ADONIA, </a:t>
            </a:r>
            <a:r>
              <a:rPr kumimoji="0" lang="en-US" sz="4000" b="1" i="0" u="none" strike="noStrike" kern="1200" cap="none" spc="0" normalizeH="0" noProof="0" dirty="0">
                <a:ln>
                  <a:noFill/>
                </a:ln>
                <a:solidFill>
                  <a:srgbClr val="FFFFFF"/>
                </a:solidFill>
                <a:effectLst>
                  <a:glow rad="266700">
                    <a:srgbClr val="000000">
                      <a:alpha val="75000"/>
                    </a:srgbClr>
                  </a:glow>
                </a:effectLst>
                <a:uLnTx/>
                <a:uFillTx/>
                <a:latin typeface="Arial" charset="0"/>
                <a:ea typeface="ＭＳ Ｐゴシック" charset="0"/>
                <a:cs typeface="Arial" charset="0"/>
              </a:rPr>
              <a:t> </a:t>
            </a:r>
            <a:r>
              <a:rPr kumimoji="0" lang="en-US" sz="4000" b="1" i="0" u="none" strike="noStrike" kern="1200" cap="none" spc="0" normalizeH="0" noProof="0" dirty="0" err="1">
                <a:ln>
                  <a:noFill/>
                </a:ln>
                <a:solidFill>
                  <a:srgbClr val="FFFFFF"/>
                </a:solidFill>
                <a:effectLst>
                  <a:glow rad="266700">
                    <a:srgbClr val="000000">
                      <a:alpha val="75000"/>
                    </a:srgbClr>
                  </a:glow>
                </a:effectLst>
                <a:uLnTx/>
                <a:uFillTx/>
                <a:latin typeface="Arial" charset="0"/>
                <a:ea typeface="ＭＳ Ｐゴシック" charset="0"/>
                <a:cs typeface="Arial" charset="0"/>
              </a:rPr>
              <a:t>ada</a:t>
            </a:r>
            <a:r>
              <a:rPr kumimoji="0" lang="en-US" sz="4000" b="1" i="0" u="none" strike="noStrike" kern="1200" cap="none" spc="0" normalizeH="0" noProof="0" dirty="0">
                <a:ln>
                  <a:noFill/>
                </a:ln>
                <a:solidFill>
                  <a:srgbClr val="FFFFFF"/>
                </a:solidFill>
                <a:effectLst>
                  <a:glow rad="266700">
                    <a:srgbClr val="000000">
                      <a:alpha val="75000"/>
                    </a:srgbClr>
                  </a:glow>
                </a:effectLst>
                <a:uLnTx/>
                <a:uFillTx/>
                <a:latin typeface="Arial" charset="0"/>
                <a:ea typeface="ＭＳ Ｐゴシック" charset="0"/>
                <a:cs typeface="Arial" charset="0"/>
              </a:rPr>
              <a:t> di masa </a:t>
            </a:r>
            <a:r>
              <a:rPr kumimoji="0" lang="en-US" sz="4000" b="1" i="0" u="none" strike="noStrike" kern="1200" cap="none" spc="0" normalizeH="0" noProof="0" dirty="0" err="1">
                <a:ln>
                  <a:noFill/>
                </a:ln>
                <a:solidFill>
                  <a:srgbClr val="FFFFFF"/>
                </a:solidFill>
                <a:effectLst>
                  <a:glow rad="266700">
                    <a:srgbClr val="000000">
                      <a:alpha val="75000"/>
                    </a:srgbClr>
                  </a:glow>
                </a:effectLst>
                <a:uLnTx/>
                <a:uFillTx/>
                <a:latin typeface="Arial" charset="0"/>
                <a:ea typeface="ＭＳ Ｐゴシック" charset="0"/>
                <a:cs typeface="Arial" charset="0"/>
              </a:rPr>
              <a:t>Salomo</a:t>
            </a:r>
            <a:endParaRPr kumimoji="0" lang="en-US" sz="40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charset="0"/>
              <a:cs typeface="Arial" charset="0"/>
            </a:endParaRPr>
          </a:p>
        </p:txBody>
      </p:sp>
      <p:sp>
        <p:nvSpPr>
          <p:cNvPr id="241669" name="Text Box 1034"/>
          <p:cNvSpPr txBox="1">
            <a:spLocks noChangeArrowheads="1"/>
          </p:cNvSpPr>
          <p:nvPr/>
        </p:nvSpPr>
        <p:spPr bwMode="auto">
          <a:xfrm>
            <a:off x="2140646" y="307975"/>
            <a:ext cx="4911922" cy="132343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a:solidFill>
                  <a:srgbClr val="FF0000"/>
                </a:solidFill>
                <a:cs typeface="Arial" charset="0"/>
              </a:rPr>
              <a:t>MASALAH POLITIK</a:t>
            </a:r>
            <a:endParaRPr kumimoji="0" lang="en-US" sz="40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(2 Samuel 15–20)</a:t>
            </a:r>
          </a:p>
        </p:txBody>
      </p:sp>
      <p:sp>
        <p:nvSpPr>
          <p:cNvPr id="241670" name="Text Box 1036"/>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213</a:t>
            </a:r>
          </a:p>
        </p:txBody>
      </p:sp>
    </p:spTree>
    <p:extLst>
      <p:ext uri="{BB962C8B-B14F-4D97-AF65-F5344CB8AC3E}">
        <p14:creationId xmlns:p14="http://schemas.microsoft.com/office/powerpoint/2010/main" val="2772463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435600" y="3213100"/>
            <a:ext cx="3387725"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ABSALOM, Putra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Daud</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yang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tampan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dan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disukainya</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tetap</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memberontak</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melawan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Daud</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3"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934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err="1">
                <a:effectLst>
                  <a:glow rad="127000">
                    <a:schemeClr val="tx1"/>
                  </a:glow>
                </a:effectLst>
                <a:latin typeface="Arial" charset="0"/>
                <a:ea typeface="ＭＳ Ｐゴシック" charset="0"/>
                <a:cs typeface="ＭＳ Ｐゴシック" charset="0"/>
              </a:rPr>
              <a:t>Kebaikan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Tuhan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memberikan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kita</a:t>
            </a:r>
            <a:r>
              <a:rPr lang="en-US" sz="4800" b="1" dirty="0">
                <a:effectLst>
                  <a:glow rad="127000">
                    <a:schemeClr val="tx1"/>
                  </a:glow>
                </a:effectLst>
                <a:latin typeface="Arial" charset="0"/>
                <a:ea typeface="ＭＳ Ｐゴシック" charset="0"/>
                <a:cs typeface="ＭＳ Ｐゴシック" charset="0"/>
              </a:rPr>
              <a:t> para </a:t>
            </a:r>
            <a:r>
              <a:rPr lang="en-US" sz="4800" b="1" dirty="0" err="1">
                <a:effectLst>
                  <a:glow rad="127000">
                    <a:schemeClr val="tx1"/>
                  </a:glow>
                </a:effectLst>
                <a:latin typeface="Arial" charset="0"/>
                <a:ea typeface="ＭＳ Ｐゴシック" charset="0"/>
                <a:cs typeface="ＭＳ Ｐゴシック" charset="0"/>
              </a:rPr>
              <a:t>pemimpin</a:t>
            </a:r>
            <a:r>
              <a:rPr lang="en-US" sz="4800" b="1" dirty="0">
                <a:effectLst>
                  <a:glow rad="127000">
                    <a:schemeClr val="tx1"/>
                  </a:glow>
                </a:effectLst>
                <a:latin typeface="Arial" charset="0"/>
                <a:ea typeface="ＭＳ Ｐゴシック" charset="0"/>
                <a:cs typeface="ＭＳ Ｐゴシック" charset="0"/>
              </a:rPr>
              <a:t> (1–10).</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347381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eaLnBrk="1" hangingPunct="1"/>
            <a:r>
              <a:rPr lang="en-US" sz="3200" b="1" dirty="0">
                <a:solidFill>
                  <a:srgbClr val="FFFFFF"/>
                </a:solidFill>
                <a:latin typeface="Arial" charset="0"/>
              </a:rPr>
              <a:t>Akan </a:t>
            </a:r>
            <a:r>
              <a:rPr lang="en-US" sz="3200" b="1" dirty="0" err="1">
                <a:solidFill>
                  <a:srgbClr val="FFFFFF"/>
                </a:solidFill>
                <a:latin typeface="Arial" charset="0"/>
              </a:rPr>
              <a:t>menjadi</a:t>
            </a:r>
            <a:r>
              <a:rPr lang="en-US" sz="3200" b="1" dirty="0">
                <a:solidFill>
                  <a:srgbClr val="FFFFFF"/>
                </a:solidFill>
                <a:latin typeface="Arial" charset="0"/>
              </a:rPr>
              <a:t> Raja yang </a:t>
            </a:r>
            <a:r>
              <a:rPr lang="en-US" sz="3200" b="1" dirty="0" err="1">
                <a:solidFill>
                  <a:srgbClr val="FFFFFF"/>
                </a:solidFill>
                <a:latin typeface="Arial" charset="0"/>
              </a:rPr>
              <a:t>seperti</a:t>
            </a:r>
            <a:r>
              <a:rPr lang="en-US" sz="3200" b="1" dirty="0">
                <a:solidFill>
                  <a:srgbClr val="FFFFFF"/>
                </a:solidFill>
                <a:latin typeface="Arial" charset="0"/>
              </a:rPr>
              <a:t> </a:t>
            </a:r>
            <a:r>
              <a:rPr lang="en-US" sz="3200" b="1" dirty="0" err="1">
                <a:solidFill>
                  <a:srgbClr val="FFFFFF"/>
                </a:solidFill>
                <a:latin typeface="Arial" charset="0"/>
              </a:rPr>
              <a:t>apakah</a:t>
            </a:r>
            <a:r>
              <a:rPr lang="en-US" sz="3200" b="1" dirty="0">
                <a:solidFill>
                  <a:srgbClr val="FFFFFF"/>
                </a:solidFill>
                <a:latin typeface="Arial" charset="0"/>
              </a:rPr>
              <a:t> </a:t>
            </a:r>
            <a:r>
              <a:rPr lang="en-US" sz="3200" b="1" dirty="0" err="1">
                <a:solidFill>
                  <a:srgbClr val="FFFFFF"/>
                </a:solidFill>
                <a:latin typeface="Arial" charset="0"/>
              </a:rPr>
              <a:t>Daud</a:t>
            </a:r>
            <a:r>
              <a:rPr lang="en-US" sz="3200" b="1" dirty="0">
                <a:solidFill>
                  <a:srgbClr val="FFFFFF"/>
                </a:solidFill>
                <a:latin typeface="Arial" charset="0"/>
              </a:rPr>
              <a:t> </a:t>
            </a:r>
            <a:r>
              <a:rPr lang="en-US" sz="3200" b="1" dirty="0" err="1">
                <a:solidFill>
                  <a:srgbClr val="FFFFFF"/>
                </a:solidFill>
                <a:latin typeface="Arial" charset="0"/>
              </a:rPr>
              <a:t>ketika</a:t>
            </a:r>
            <a:r>
              <a:rPr lang="en-US" sz="3200" b="1" dirty="0">
                <a:solidFill>
                  <a:srgbClr val="FFFFFF"/>
                </a:solidFill>
                <a:latin typeface="Arial" charset="0"/>
              </a:rPr>
              <a:t> </a:t>
            </a:r>
            <a:r>
              <a:rPr lang="en-US" sz="3200" b="1" dirty="0" err="1">
                <a:solidFill>
                  <a:srgbClr val="FFFFFF"/>
                </a:solidFill>
                <a:latin typeface="Arial" charset="0"/>
              </a:rPr>
              <a:t>dia</a:t>
            </a:r>
            <a:r>
              <a:rPr lang="en-US" sz="3200" b="1" dirty="0">
                <a:solidFill>
                  <a:srgbClr val="FFFFFF"/>
                </a:solidFill>
                <a:latin typeface="Arial" charset="0"/>
              </a:rPr>
              <a:t> </a:t>
            </a:r>
            <a:r>
              <a:rPr lang="en-US" sz="3200" b="1" dirty="0" err="1">
                <a:solidFill>
                  <a:srgbClr val="FFFFFF"/>
                </a:solidFill>
                <a:latin typeface="Arial" charset="0"/>
              </a:rPr>
              <a:t>akan</a:t>
            </a:r>
            <a:r>
              <a:rPr lang="en-US" sz="3200" b="1" dirty="0">
                <a:solidFill>
                  <a:srgbClr val="FFFFFF"/>
                </a:solidFill>
                <a:latin typeface="Arial" charset="0"/>
              </a:rPr>
              <a:t> </a:t>
            </a:r>
            <a:r>
              <a:rPr lang="en-US" sz="3200" b="1" dirty="0" err="1">
                <a:solidFill>
                  <a:srgbClr val="FFFFFF"/>
                </a:solidFill>
                <a:latin typeface="Arial" charset="0"/>
              </a:rPr>
              <a:t>memiliki</a:t>
            </a:r>
            <a:r>
              <a:rPr lang="en-US" sz="3200" b="1" dirty="0">
                <a:solidFill>
                  <a:srgbClr val="FFFFFF"/>
                </a:solidFill>
                <a:latin typeface="Arial" charset="0"/>
              </a:rPr>
              <a:t> </a:t>
            </a:r>
            <a:r>
              <a:rPr lang="en-US" sz="3200" b="1" dirty="0" err="1">
                <a:solidFill>
                  <a:srgbClr val="FFFFFF"/>
                </a:solidFill>
                <a:latin typeface="Arial" charset="0"/>
              </a:rPr>
              <a:t>kekuasaan</a:t>
            </a:r>
            <a:r>
              <a:rPr lang="en-US" sz="3200" b="1" dirty="0">
                <a:solidFill>
                  <a:srgbClr val="FFFFFF"/>
                </a:solidFill>
                <a:latin typeface="Arial" charset="0"/>
              </a:rPr>
              <a:t> yang </a:t>
            </a:r>
            <a:r>
              <a:rPr lang="en-US" sz="3200" b="1" dirty="0" err="1">
                <a:solidFill>
                  <a:srgbClr val="FFFFFF"/>
                </a:solidFill>
                <a:latin typeface="Arial" charset="0"/>
              </a:rPr>
              <a:t>sama</a:t>
            </a:r>
            <a:r>
              <a:rPr lang="en-US" sz="3200" b="1" dirty="0">
                <a:solidFill>
                  <a:srgbClr val="FFFFFF"/>
                </a:solidFill>
                <a:latin typeface="Arial" charset="0"/>
              </a:rPr>
              <a:t> </a:t>
            </a:r>
            <a:r>
              <a:rPr lang="en-US" sz="3200" b="1" dirty="0" err="1">
                <a:solidFill>
                  <a:srgbClr val="FFFFFF"/>
                </a:solidFill>
                <a:latin typeface="Arial" charset="0"/>
              </a:rPr>
              <a:t>seperti</a:t>
            </a:r>
            <a:r>
              <a:rPr lang="en-US" sz="3200" b="1" dirty="0">
                <a:solidFill>
                  <a:srgbClr val="FFFFFF"/>
                </a:solidFill>
                <a:latin typeface="Arial" charset="0"/>
              </a:rPr>
              <a:t> Saul?  </a:t>
            </a:r>
            <a:r>
              <a:rPr lang="en-US" sz="3200" b="1" dirty="0" err="1">
                <a:solidFill>
                  <a:srgbClr val="FFFFFF"/>
                </a:solidFill>
                <a:latin typeface="Arial" charset="0"/>
              </a:rPr>
              <a:t>Apakah</a:t>
            </a:r>
            <a:r>
              <a:rPr lang="en-US" sz="3200" b="1" dirty="0">
                <a:solidFill>
                  <a:srgbClr val="FFFFFF"/>
                </a:solidFill>
                <a:latin typeface="Arial" charset="0"/>
              </a:rPr>
              <a:t> </a:t>
            </a:r>
            <a:r>
              <a:rPr lang="en-US" sz="3200" b="1" dirty="0" err="1">
                <a:solidFill>
                  <a:srgbClr val="FFFFFF"/>
                </a:solidFill>
                <a:latin typeface="Arial" charset="0"/>
              </a:rPr>
              <a:t>ia</a:t>
            </a:r>
            <a:r>
              <a:rPr lang="en-US" sz="3200" b="1" dirty="0">
                <a:solidFill>
                  <a:srgbClr val="FFFFFF"/>
                </a:solidFill>
                <a:latin typeface="Arial" charset="0"/>
              </a:rPr>
              <a:t> </a:t>
            </a:r>
            <a:r>
              <a:rPr lang="en-US" sz="3200" b="1" dirty="0" err="1">
                <a:solidFill>
                  <a:srgbClr val="FFFFFF"/>
                </a:solidFill>
                <a:latin typeface="Arial" charset="0"/>
              </a:rPr>
              <a:t>akan</a:t>
            </a:r>
            <a:r>
              <a:rPr lang="en-US" sz="3200" b="1" dirty="0">
                <a:solidFill>
                  <a:srgbClr val="FFFFFF"/>
                </a:solidFill>
                <a:latin typeface="Arial" charset="0"/>
              </a:rPr>
              <a:t> </a:t>
            </a:r>
            <a:r>
              <a:rPr lang="en-US" sz="3200" b="1" dirty="0" err="1">
                <a:solidFill>
                  <a:srgbClr val="FFFFFF"/>
                </a:solidFill>
                <a:latin typeface="Arial" charset="0"/>
              </a:rPr>
              <a:t>menanggapi</a:t>
            </a:r>
            <a:r>
              <a:rPr lang="en-US" sz="3200" b="1" dirty="0">
                <a:solidFill>
                  <a:srgbClr val="FFFFFF"/>
                </a:solidFill>
                <a:latin typeface="Arial" charset="0"/>
              </a:rPr>
              <a:t> raja yang </a:t>
            </a:r>
            <a:r>
              <a:rPr lang="en-US" sz="3200" b="1" dirty="0" err="1">
                <a:solidFill>
                  <a:srgbClr val="FFFFFF"/>
                </a:solidFill>
                <a:latin typeface="Arial" charset="0"/>
              </a:rPr>
              <a:t>ketiga</a:t>
            </a:r>
            <a:r>
              <a:rPr lang="en-US" sz="3200" b="1" dirty="0">
                <a:solidFill>
                  <a:srgbClr val="FFFFFF"/>
                </a:solidFill>
                <a:latin typeface="Arial" charset="0"/>
              </a:rPr>
              <a:t>, Absalom?</a:t>
            </a:r>
            <a:endParaRPr lang="en-US" sz="3200" b="1" i="1" dirty="0">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76"/>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199</a:t>
            </a:r>
          </a:p>
        </p:txBody>
      </p:sp>
      <p:sp>
        <p:nvSpPr>
          <p:cNvPr id="6"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A TALE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THREE KINGS</a:t>
            </a: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b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a:rPr>
              <a:t>A study in </a:t>
            </a:r>
            <a:r>
              <a:rPr kumimoji="0" lang="en-US" sz="3200" b="1" i="1" u="none" strike="noStrike" kern="1200" cap="none" spc="0" normalizeH="0" baseline="0" noProof="0" dirty="0" err="1">
                <a:ln>
                  <a:noFill/>
                </a:ln>
                <a:solidFill>
                  <a:srgbClr val="FFFFFF"/>
                </a:solidFill>
                <a:effectLst/>
                <a:uLnTx/>
                <a:uFillTx/>
                <a:latin typeface="Arial" charset="0"/>
                <a:ea typeface="ＭＳ Ｐゴシック" charset="0"/>
                <a:cs typeface="Arial"/>
              </a:rPr>
              <a:t>brokeness</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83785134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5"/>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title"/>
          </p:nvPr>
        </p:nvSpPr>
        <p:spPr>
          <a:xfrm>
            <a:off x="144463" y="-78740"/>
            <a:ext cx="7163841" cy="3500438"/>
          </a:xfrm>
        </p:spPr>
        <p:txBody>
          <a:bodyPr anchor="t"/>
          <a:lstStyle/>
          <a:p>
            <a:pPr eaLnBrk="1" hangingPunct="1"/>
            <a:r>
              <a:rPr lang="ru-RU" sz="2000" b="1" dirty="0">
                <a:solidFill>
                  <a:srgbClr val="FFFFFF"/>
                </a:solidFill>
                <a:latin typeface="Arial" charset="0"/>
              </a:rPr>
              <a:t>"</a:t>
            </a:r>
            <a:r>
              <a:rPr lang="en-US" altLang="ja-JP" sz="2000" b="1" dirty="0" err="1">
                <a:solidFill>
                  <a:srgbClr val="FFFFFF"/>
                </a:solidFill>
                <a:latin typeface="Arial" charset="0"/>
              </a:rPr>
              <a:t>Daud</a:t>
            </a:r>
            <a:r>
              <a:rPr lang="en-US" altLang="ja-JP" sz="2000" b="1" dirty="0">
                <a:solidFill>
                  <a:srgbClr val="FFFFFF"/>
                </a:solidFill>
                <a:latin typeface="Arial" charset="0"/>
              </a:rPr>
              <a:t> dan Zadok </a:t>
            </a:r>
            <a:r>
              <a:rPr lang="en-US" altLang="ja-JP" sz="2000" b="1" dirty="0" err="1">
                <a:solidFill>
                  <a:srgbClr val="FFFFFF"/>
                </a:solidFill>
                <a:latin typeface="Arial" charset="0"/>
              </a:rPr>
              <a:t>sekali</a:t>
            </a:r>
            <a:r>
              <a:rPr lang="en-US" altLang="ja-JP" sz="2000" b="1" dirty="0">
                <a:solidFill>
                  <a:srgbClr val="FFFFFF"/>
                </a:solidFill>
                <a:latin typeface="Arial" charset="0"/>
              </a:rPr>
              <a:t> </a:t>
            </a:r>
            <a:r>
              <a:rPr lang="en-US" altLang="ja-JP" sz="2000" b="1" dirty="0" err="1">
                <a:solidFill>
                  <a:srgbClr val="FFFFFF"/>
                </a:solidFill>
                <a:latin typeface="Arial" charset="0"/>
              </a:rPr>
              <a:t>sendiri</a:t>
            </a:r>
            <a:r>
              <a:rPr lang="en-US" altLang="ja-JP" sz="2000" b="1" dirty="0">
                <a:solidFill>
                  <a:srgbClr val="FFFFFF"/>
                </a:solidFill>
                <a:latin typeface="Arial" charset="0"/>
              </a:rPr>
              <a:t> </a:t>
            </a:r>
            <a:r>
              <a:rPr lang="en-US" altLang="ja-JP" sz="2000" b="1" dirty="0" err="1">
                <a:solidFill>
                  <a:srgbClr val="FFFFFF"/>
                </a:solidFill>
                <a:latin typeface="Arial" charset="0"/>
              </a:rPr>
              <a:t>sendirian</a:t>
            </a:r>
            <a:r>
              <a:rPr lang="en-US" altLang="ja-JP" sz="2000" b="1" dirty="0">
                <a:solidFill>
                  <a:srgbClr val="FFFFFF"/>
                </a:solidFill>
                <a:latin typeface="Arial" charset="0"/>
              </a:rPr>
              <a:t>. </a:t>
            </a:r>
            <a:r>
              <a:rPr lang="uk-UA" sz="2000" b="1" dirty="0">
                <a:solidFill>
                  <a:srgbClr val="FFFFFF"/>
                </a:solidFill>
                <a:latin typeface="Arial" charset="0"/>
              </a:rPr>
              <a:t>‘</a:t>
            </a:r>
            <a:r>
              <a:rPr lang="en-US" sz="2000" b="1" dirty="0">
                <a:solidFill>
                  <a:srgbClr val="FFFFFF"/>
                </a:solidFill>
                <a:latin typeface="Arial" charset="0"/>
              </a:rPr>
              <a:t>Dan </a:t>
            </a:r>
            <a:r>
              <a:rPr lang="en-US" sz="2000" b="1" dirty="0" err="1">
                <a:solidFill>
                  <a:srgbClr val="FFFFFF"/>
                </a:solidFill>
                <a:latin typeface="Arial" charset="0"/>
              </a:rPr>
              <a:t>sekarang</a:t>
            </a:r>
            <a:r>
              <a:rPr lang="en-US" sz="2000" b="1" dirty="0">
                <a:solidFill>
                  <a:srgbClr val="FFFFFF"/>
                </a:solidFill>
                <a:latin typeface="Arial" charset="0"/>
              </a:rPr>
              <a:t>, </a:t>
            </a:r>
            <a:r>
              <a:rPr lang="en-US" sz="2000" b="1" dirty="0" err="1">
                <a:solidFill>
                  <a:srgbClr val="FFFFFF"/>
                </a:solidFill>
                <a:latin typeface="Arial" charset="0"/>
              </a:rPr>
              <a:t>apakah</a:t>
            </a:r>
            <a:r>
              <a:rPr lang="en-US" sz="2000" b="1" dirty="0">
                <a:solidFill>
                  <a:srgbClr val="FFFFFF"/>
                </a:solidFill>
                <a:latin typeface="Arial" charset="0"/>
              </a:rPr>
              <a:t> yang </a:t>
            </a:r>
            <a:r>
              <a:rPr lang="en-US" sz="2000" b="1" dirty="0" err="1">
                <a:solidFill>
                  <a:srgbClr val="FFFFFF"/>
                </a:solidFill>
                <a:latin typeface="Arial" charset="0"/>
              </a:rPr>
              <a:t>akan</a:t>
            </a:r>
            <a:r>
              <a:rPr lang="en-US" sz="2000" b="1" dirty="0">
                <a:solidFill>
                  <a:srgbClr val="FFFFFF"/>
                </a:solidFill>
                <a:latin typeface="Arial" charset="0"/>
              </a:rPr>
              <a:t> </a:t>
            </a:r>
            <a:r>
              <a:rPr lang="en-US" sz="2000" b="1" dirty="0" err="1">
                <a:solidFill>
                  <a:srgbClr val="FFFFFF"/>
                </a:solidFill>
                <a:latin typeface="Arial" charset="0"/>
              </a:rPr>
              <a:t>engkau</a:t>
            </a:r>
            <a:r>
              <a:rPr lang="en-US" sz="2000" b="1" dirty="0">
                <a:solidFill>
                  <a:srgbClr val="FFFFFF"/>
                </a:solidFill>
                <a:latin typeface="Arial" charset="0"/>
              </a:rPr>
              <a:t> </a:t>
            </a:r>
            <a:r>
              <a:rPr lang="en-US" sz="2000" b="1" dirty="0" err="1">
                <a:solidFill>
                  <a:srgbClr val="FFFFFF"/>
                </a:solidFill>
                <a:latin typeface="Arial" charset="0"/>
              </a:rPr>
              <a:t>lakukan</a:t>
            </a:r>
            <a:r>
              <a:rPr lang="en-US" sz="2000" b="1" dirty="0">
                <a:solidFill>
                  <a:srgbClr val="FFFFFF"/>
                </a:solidFill>
                <a:latin typeface="Arial" charset="0"/>
              </a:rPr>
              <a:t> </a:t>
            </a:r>
            <a:r>
              <a:rPr lang="en-US" sz="2000" b="1" dirty="0" err="1">
                <a:solidFill>
                  <a:srgbClr val="FFFFFF"/>
                </a:solidFill>
                <a:latin typeface="Arial" charset="0"/>
              </a:rPr>
              <a:t>Daud</a:t>
            </a:r>
            <a:r>
              <a:rPr lang="en-US" sz="2000" b="1" dirty="0">
                <a:solidFill>
                  <a:srgbClr val="FFFFFF"/>
                </a:solidFill>
                <a:latin typeface="Arial" charset="0"/>
              </a:rPr>
              <a:t>? </a:t>
            </a:r>
            <a:r>
              <a:rPr lang="en-US" sz="2000" b="1" dirty="0" err="1">
                <a:solidFill>
                  <a:srgbClr val="FFFFFF"/>
                </a:solidFill>
                <a:latin typeface="Arial" charset="0"/>
              </a:rPr>
              <a:t>Dalam</a:t>
            </a:r>
            <a:r>
              <a:rPr lang="en-US" sz="2000" b="1" dirty="0">
                <a:solidFill>
                  <a:srgbClr val="FFFFFF"/>
                </a:solidFill>
                <a:latin typeface="Arial" charset="0"/>
              </a:rPr>
              <a:t> masa </a:t>
            </a:r>
            <a:r>
              <a:rPr lang="en-US" sz="2000" b="1" dirty="0" err="1">
                <a:solidFill>
                  <a:srgbClr val="FFFFFF"/>
                </a:solidFill>
                <a:latin typeface="Arial" charset="0"/>
              </a:rPr>
              <a:t>mudamu</a:t>
            </a:r>
            <a:r>
              <a:rPr lang="en-US" altLang="ja-JP" sz="2000" b="1" dirty="0">
                <a:solidFill>
                  <a:srgbClr val="FFFFFF"/>
                </a:solidFill>
                <a:latin typeface="Arial" charset="0"/>
              </a:rPr>
              <a:t>, </a:t>
            </a:r>
            <a:r>
              <a:rPr lang="en-US" altLang="ja-JP" sz="2000" b="1" dirty="0" err="1">
                <a:solidFill>
                  <a:srgbClr val="FFFFFF"/>
                </a:solidFill>
                <a:latin typeface="Arial" charset="0"/>
              </a:rPr>
              <a:t>engkau</a:t>
            </a:r>
            <a:r>
              <a:rPr lang="en-US" altLang="ja-JP" sz="2000" b="1" dirty="0">
                <a:solidFill>
                  <a:srgbClr val="FFFFFF"/>
                </a:solidFill>
                <a:latin typeface="Arial" charset="0"/>
              </a:rPr>
              <a:t> </a:t>
            </a:r>
            <a:r>
              <a:rPr lang="en-US" altLang="ja-JP" sz="2000" b="1" dirty="0" err="1">
                <a:solidFill>
                  <a:srgbClr val="FFFFFF"/>
                </a:solidFill>
                <a:latin typeface="Arial" charset="0"/>
              </a:rPr>
              <a:t>tidak</a:t>
            </a:r>
            <a:r>
              <a:rPr lang="en-US" altLang="ja-JP" sz="2000" b="1" dirty="0">
                <a:solidFill>
                  <a:srgbClr val="FFFFFF"/>
                </a:solidFill>
                <a:latin typeface="Arial" charset="0"/>
              </a:rPr>
              <a:t> </a:t>
            </a:r>
            <a:r>
              <a:rPr lang="en-US" altLang="ja-JP" sz="2000" b="1" dirty="0" err="1">
                <a:solidFill>
                  <a:srgbClr val="FFFFFF"/>
                </a:solidFill>
                <a:latin typeface="Arial" charset="0"/>
              </a:rPr>
              <a:t>mengatakan</a:t>
            </a:r>
            <a:r>
              <a:rPr lang="en-US" altLang="ja-JP" sz="2000" b="1" dirty="0">
                <a:solidFill>
                  <a:srgbClr val="FFFFFF"/>
                </a:solidFill>
                <a:latin typeface="Arial" charset="0"/>
              </a:rPr>
              <a:t> </a:t>
            </a:r>
            <a:r>
              <a:rPr lang="en-US" altLang="ja-JP" sz="2000" b="1" dirty="0" err="1">
                <a:solidFill>
                  <a:srgbClr val="FFFFFF"/>
                </a:solidFill>
                <a:latin typeface="Arial" charset="0"/>
              </a:rPr>
              <a:t>ketidaksetujuan</a:t>
            </a:r>
            <a:r>
              <a:rPr lang="en-US" altLang="ja-JP" sz="2000" b="1" dirty="0">
                <a:solidFill>
                  <a:srgbClr val="FFFFFF"/>
                </a:solidFill>
                <a:latin typeface="Arial" charset="0"/>
              </a:rPr>
              <a:t> </a:t>
            </a:r>
            <a:r>
              <a:rPr lang="en-US" altLang="ja-JP" sz="2000" b="1" dirty="0" err="1">
                <a:solidFill>
                  <a:srgbClr val="FFFFFF"/>
                </a:solidFill>
                <a:latin typeface="Arial" charset="0"/>
              </a:rPr>
              <a:t>apapun</a:t>
            </a:r>
            <a:r>
              <a:rPr lang="en-US" altLang="ja-JP" sz="2000" b="1" dirty="0">
                <a:solidFill>
                  <a:srgbClr val="FFFFFF"/>
                </a:solidFill>
                <a:latin typeface="Arial" charset="0"/>
              </a:rPr>
              <a:t> </a:t>
            </a:r>
            <a:r>
              <a:rPr lang="en-US" altLang="ja-JP" sz="2000" b="1" dirty="0" err="1">
                <a:solidFill>
                  <a:srgbClr val="FFFFFF"/>
                </a:solidFill>
                <a:latin typeface="Arial" charset="0"/>
              </a:rPr>
              <a:t>kepada</a:t>
            </a:r>
            <a:r>
              <a:rPr lang="en-US" altLang="ja-JP" sz="2000" b="1" dirty="0">
                <a:solidFill>
                  <a:srgbClr val="FFFFFF"/>
                </a:solidFill>
                <a:latin typeface="Arial" charset="0"/>
              </a:rPr>
              <a:t> raja yang </a:t>
            </a:r>
            <a:r>
              <a:rPr lang="en-US" altLang="ja-JP" sz="2000" b="1" dirty="0" err="1">
                <a:solidFill>
                  <a:srgbClr val="FFFFFF"/>
                </a:solidFill>
                <a:latin typeface="Arial" charset="0"/>
              </a:rPr>
              <a:t>tidak</a:t>
            </a:r>
            <a:r>
              <a:rPr lang="en-US" altLang="ja-JP" sz="2000" b="1" dirty="0">
                <a:solidFill>
                  <a:srgbClr val="FFFFFF"/>
                </a:solidFill>
                <a:latin typeface="Arial" charset="0"/>
              </a:rPr>
              <a:t> </a:t>
            </a:r>
            <a:r>
              <a:rPr lang="en-US" altLang="ja-JP" sz="2000" b="1" dirty="0" err="1">
                <a:solidFill>
                  <a:srgbClr val="FFFFFF"/>
                </a:solidFill>
                <a:latin typeface="Arial" charset="0"/>
              </a:rPr>
              <a:t>berguna</a:t>
            </a:r>
            <a:r>
              <a:rPr lang="en-US" altLang="ja-JP" sz="2000" b="1" dirty="0">
                <a:solidFill>
                  <a:srgbClr val="FFFFFF"/>
                </a:solidFill>
                <a:latin typeface="Arial" charset="0"/>
              </a:rPr>
              <a:t>. </a:t>
            </a:r>
            <a:r>
              <a:rPr lang="en-US" altLang="ja-JP" sz="2000" b="1" dirty="0" err="1">
                <a:solidFill>
                  <a:srgbClr val="FFFFFF"/>
                </a:solidFill>
                <a:latin typeface="Arial" charset="0"/>
              </a:rPr>
              <a:t>Apa</a:t>
            </a:r>
            <a:r>
              <a:rPr lang="en-US" altLang="ja-JP" sz="2000" b="1" dirty="0">
                <a:solidFill>
                  <a:srgbClr val="FFFFFF"/>
                </a:solidFill>
                <a:latin typeface="Arial" charset="0"/>
              </a:rPr>
              <a:t> yang </a:t>
            </a:r>
            <a:r>
              <a:rPr lang="en-US" altLang="ja-JP" sz="2000" b="1" dirty="0" err="1">
                <a:solidFill>
                  <a:srgbClr val="FFFFFF"/>
                </a:solidFill>
                <a:latin typeface="Arial" charset="0"/>
              </a:rPr>
              <a:t>akan</a:t>
            </a:r>
            <a:r>
              <a:rPr lang="en-US" altLang="ja-JP" sz="2000" b="1" dirty="0">
                <a:solidFill>
                  <a:srgbClr val="FFFFFF"/>
                </a:solidFill>
                <a:latin typeface="Arial" charset="0"/>
              </a:rPr>
              <a:t> kau </a:t>
            </a:r>
            <a:r>
              <a:rPr lang="en-US" altLang="ja-JP" sz="2000" b="1" dirty="0" err="1">
                <a:solidFill>
                  <a:srgbClr val="FFFFFF"/>
                </a:solidFill>
                <a:latin typeface="Arial" charset="0"/>
              </a:rPr>
              <a:t>lakukan</a:t>
            </a:r>
            <a:r>
              <a:rPr lang="en-US" altLang="ja-JP" sz="2000" b="1" dirty="0">
                <a:solidFill>
                  <a:srgbClr val="FFFFFF"/>
                </a:solidFill>
                <a:latin typeface="Arial" charset="0"/>
              </a:rPr>
              <a:t> </a:t>
            </a:r>
            <a:r>
              <a:rPr lang="en-US" altLang="ja-JP" sz="2000" b="1" dirty="0" err="1">
                <a:solidFill>
                  <a:srgbClr val="FFFFFF"/>
                </a:solidFill>
                <a:latin typeface="Arial" charset="0"/>
              </a:rPr>
              <a:t>sekarang</a:t>
            </a:r>
            <a:r>
              <a:rPr lang="en-US" altLang="ja-JP" sz="2000" b="1" dirty="0">
                <a:solidFill>
                  <a:srgbClr val="FFFFFF"/>
                </a:solidFill>
                <a:latin typeface="Arial" charset="0"/>
              </a:rPr>
              <a:t> </a:t>
            </a:r>
            <a:r>
              <a:rPr lang="en-US" altLang="ja-JP" sz="2000" b="1" dirty="0" err="1">
                <a:solidFill>
                  <a:srgbClr val="FFFFFF"/>
                </a:solidFill>
                <a:latin typeface="Arial" charset="0"/>
              </a:rPr>
              <a:t>dalam</a:t>
            </a:r>
            <a:r>
              <a:rPr lang="en-US" altLang="ja-JP" sz="2000" b="1" dirty="0">
                <a:solidFill>
                  <a:srgbClr val="FFFFFF"/>
                </a:solidFill>
                <a:latin typeface="Arial" charset="0"/>
              </a:rPr>
              <a:t> masa </a:t>
            </a:r>
            <a:r>
              <a:rPr lang="en-US" altLang="ja-JP" sz="2000" b="1" dirty="0" err="1">
                <a:solidFill>
                  <a:srgbClr val="FFFFFF"/>
                </a:solidFill>
                <a:latin typeface="Arial" charset="0"/>
              </a:rPr>
              <a:t>mudamu</a:t>
            </a:r>
            <a:r>
              <a:rPr lang="en-US" altLang="ja-JP" sz="2000" b="1" dirty="0">
                <a:solidFill>
                  <a:srgbClr val="FFFFFF"/>
                </a:solidFill>
                <a:latin typeface="Arial" charset="0"/>
              </a:rPr>
              <a:t> yang juga </a:t>
            </a:r>
            <a:r>
              <a:rPr lang="en-US" altLang="ja-JP" sz="2000" b="1" dirty="0" err="1">
                <a:solidFill>
                  <a:srgbClr val="FFFFFF"/>
                </a:solidFill>
                <a:latin typeface="Arial" charset="0"/>
              </a:rPr>
              <a:t>tidak</a:t>
            </a:r>
            <a:r>
              <a:rPr lang="en-US" altLang="ja-JP" sz="2000" b="1" dirty="0">
                <a:solidFill>
                  <a:srgbClr val="FFFFFF"/>
                </a:solidFill>
                <a:latin typeface="Arial" charset="0"/>
              </a:rPr>
              <a:t> </a:t>
            </a:r>
            <a:r>
              <a:rPr lang="en-US" altLang="ja-JP" sz="2000" b="1" dirty="0" err="1">
                <a:solidFill>
                  <a:srgbClr val="FFFFFF"/>
                </a:solidFill>
                <a:latin typeface="Arial" charset="0"/>
              </a:rPr>
              <a:t>berguna</a:t>
            </a:r>
            <a:r>
              <a:rPr lang="en-US" altLang="ja-JP" sz="2000" b="1" dirty="0">
                <a:solidFill>
                  <a:srgbClr val="FFFFFF"/>
                </a:solidFill>
                <a:latin typeface="Arial" charset="0"/>
              </a:rPr>
              <a:t>?</a:t>
            </a:r>
            <a:r>
              <a:rPr lang="uk-UA" sz="2000" b="1" dirty="0">
                <a:solidFill>
                  <a:srgbClr val="FFFFFF"/>
                </a:solidFill>
                <a:latin typeface="Arial" charset="0"/>
              </a:rPr>
              <a:t>’</a:t>
            </a:r>
            <a:r>
              <a:rPr lang="en-US" altLang="ja-JP" sz="2000" b="1" dirty="0">
                <a:solidFill>
                  <a:srgbClr val="FFFFFF"/>
                </a:solidFill>
                <a:latin typeface="Arial" charset="0"/>
              </a:rPr>
              <a:t> </a:t>
            </a:r>
            <a:r>
              <a:rPr lang="uk-UA" sz="2000" b="1" dirty="0">
                <a:solidFill>
                  <a:srgbClr val="FFFFFF"/>
                </a:solidFill>
                <a:latin typeface="Arial" charset="0"/>
              </a:rPr>
              <a:t>‘</a:t>
            </a:r>
            <a:r>
              <a:rPr lang="en-US" sz="2000" b="1" dirty="0" err="1">
                <a:solidFill>
                  <a:srgbClr val="FFFFFF"/>
                </a:solidFill>
                <a:latin typeface="Arial" charset="0"/>
              </a:rPr>
              <a:t>Seperti</a:t>
            </a:r>
            <a:r>
              <a:rPr lang="en-US" sz="2000" b="1" dirty="0">
                <a:solidFill>
                  <a:srgbClr val="FFFFFF"/>
                </a:solidFill>
                <a:latin typeface="Arial" charset="0"/>
              </a:rPr>
              <a:t> yang </a:t>
            </a:r>
            <a:r>
              <a:rPr lang="en-US" sz="2000" b="1" dirty="0" err="1">
                <a:solidFill>
                  <a:srgbClr val="FFFFFF"/>
                </a:solidFill>
                <a:latin typeface="Arial" charset="0"/>
              </a:rPr>
              <a:t>kukatakan</a:t>
            </a:r>
            <a:r>
              <a:rPr lang="en-US" altLang="ja-JP" sz="2000" b="1" dirty="0">
                <a:solidFill>
                  <a:srgbClr val="FFFFFF"/>
                </a:solidFill>
                <a:latin typeface="Arial" charset="0"/>
              </a:rPr>
              <a:t>,</a:t>
            </a:r>
            <a:r>
              <a:rPr lang="uk-UA" sz="2000" b="1" dirty="0">
                <a:solidFill>
                  <a:srgbClr val="FFFFFF"/>
                </a:solidFill>
                <a:latin typeface="Arial" charset="0"/>
              </a:rPr>
              <a:t>’</a:t>
            </a:r>
            <a:r>
              <a:rPr lang="en-US" altLang="ja-JP" sz="2000" b="1" dirty="0">
                <a:solidFill>
                  <a:srgbClr val="FFFFFF"/>
                </a:solidFill>
                <a:latin typeface="Arial" charset="0"/>
              </a:rPr>
              <a:t> </a:t>
            </a:r>
            <a:r>
              <a:rPr lang="en-US" altLang="ja-JP" sz="2000" b="1" dirty="0" err="1">
                <a:solidFill>
                  <a:srgbClr val="FFFFFF"/>
                </a:solidFill>
                <a:latin typeface="Arial" charset="0"/>
              </a:rPr>
              <a:t>jawab</a:t>
            </a:r>
            <a:r>
              <a:rPr lang="en-US" altLang="ja-JP" sz="2000" b="1" dirty="0">
                <a:solidFill>
                  <a:srgbClr val="FFFFFF"/>
                </a:solidFill>
                <a:latin typeface="Arial" charset="0"/>
              </a:rPr>
              <a:t> </a:t>
            </a:r>
            <a:r>
              <a:rPr lang="en-US" altLang="ja-JP" sz="2000" b="1" dirty="0" err="1">
                <a:solidFill>
                  <a:srgbClr val="FFFFFF"/>
                </a:solidFill>
                <a:latin typeface="Arial" charset="0"/>
              </a:rPr>
              <a:t>Daud</a:t>
            </a:r>
            <a:r>
              <a:rPr lang="en-US" altLang="ja-JP" sz="2000" b="1" dirty="0">
                <a:solidFill>
                  <a:srgbClr val="FFFFFF"/>
                </a:solidFill>
                <a:latin typeface="Arial" charset="0"/>
              </a:rPr>
              <a:t>, </a:t>
            </a:r>
            <a:r>
              <a:rPr lang="en-SG" altLang="ja-JP" sz="2000" b="1" dirty="0">
                <a:solidFill>
                  <a:srgbClr val="FFFFFF"/>
                </a:solidFill>
                <a:latin typeface="Arial" charset="0"/>
              </a:rPr>
              <a:t>‘</a:t>
            </a:r>
            <a:r>
              <a:rPr lang="en-SG" altLang="ja-JP" sz="2000" b="1" dirty="0" err="1">
                <a:solidFill>
                  <a:srgbClr val="FFFFFF"/>
                </a:solidFill>
                <a:latin typeface="Arial" charset="0"/>
              </a:rPr>
              <a:t>Inilah</a:t>
            </a:r>
            <a:r>
              <a:rPr lang="en-SG" altLang="ja-JP" sz="2000" b="1" dirty="0">
                <a:solidFill>
                  <a:srgbClr val="FFFFFF"/>
                </a:solidFill>
                <a:latin typeface="Arial" charset="0"/>
              </a:rPr>
              <a:t> masa-masa yang </a:t>
            </a:r>
            <a:r>
              <a:rPr lang="en-SG" altLang="ja-JP" sz="2000" b="1" dirty="0" err="1">
                <a:solidFill>
                  <a:srgbClr val="FFFFFF"/>
                </a:solidFill>
                <a:latin typeface="Arial" charset="0"/>
              </a:rPr>
              <a:t>sangat</a:t>
            </a:r>
            <a:r>
              <a:rPr lang="en-SG" altLang="ja-JP" sz="2000" b="1" dirty="0">
                <a:solidFill>
                  <a:srgbClr val="FFFFFF"/>
                </a:solidFill>
                <a:latin typeface="Arial" charset="0"/>
              </a:rPr>
              <a:t> </a:t>
            </a:r>
            <a:r>
              <a:rPr lang="en-SG" altLang="ja-JP" sz="2000" b="1" dirty="0" err="1">
                <a:solidFill>
                  <a:srgbClr val="FFFFFF"/>
                </a:solidFill>
                <a:latin typeface="Arial" charset="0"/>
              </a:rPr>
              <a:t>kubenci</a:t>
            </a:r>
            <a:r>
              <a:rPr lang="en-SG" altLang="ja-JP" sz="2000" b="1" dirty="0">
                <a:solidFill>
                  <a:srgbClr val="FFFFFF"/>
                </a:solidFill>
                <a:latin typeface="Arial" charset="0"/>
              </a:rPr>
              <a:t>, Zadok</a:t>
            </a:r>
            <a:r>
              <a:rPr lang="en-US" altLang="ja-JP" sz="2000" b="1" dirty="0">
                <a:solidFill>
                  <a:srgbClr val="FFFFFF"/>
                </a:solidFill>
                <a:latin typeface="Arial" charset="0"/>
              </a:rPr>
              <a:t>. </a:t>
            </a:r>
            <a:r>
              <a:rPr lang="en-US" altLang="ja-JP" sz="2000" b="1" dirty="0" err="1">
                <a:solidFill>
                  <a:srgbClr val="FFFFFF"/>
                </a:solidFill>
                <a:latin typeface="Arial" charset="0"/>
              </a:rPr>
              <a:t>Namun</a:t>
            </a:r>
            <a:r>
              <a:rPr lang="en-US" altLang="ja-JP" sz="2000" b="1" dirty="0">
                <a:solidFill>
                  <a:srgbClr val="FFFFFF"/>
                </a:solidFill>
                <a:latin typeface="Arial" charset="0"/>
              </a:rPr>
              <a:t>, </a:t>
            </a:r>
            <a:r>
              <a:rPr lang="en-US" altLang="ja-JP" sz="2000" b="1" dirty="0" err="1">
                <a:solidFill>
                  <a:srgbClr val="FFFFFF"/>
                </a:solidFill>
                <a:latin typeface="Arial" charset="0"/>
              </a:rPr>
              <a:t>dengan</a:t>
            </a:r>
            <a:r>
              <a:rPr lang="en-US" altLang="ja-JP" sz="2000" b="1" dirty="0">
                <a:solidFill>
                  <a:srgbClr val="FFFFFF"/>
                </a:solidFill>
                <a:latin typeface="Arial" charset="0"/>
              </a:rPr>
              <a:t> </a:t>
            </a:r>
            <a:r>
              <a:rPr lang="en-US" altLang="ja-JP" sz="2000" b="1" dirty="0" err="1">
                <a:solidFill>
                  <a:srgbClr val="FFFFFF"/>
                </a:solidFill>
                <a:latin typeface="Arial" charset="0"/>
              </a:rPr>
              <a:t>melawan</a:t>
            </a:r>
            <a:r>
              <a:rPr lang="en-US" altLang="ja-JP" sz="2000" b="1" dirty="0">
                <a:solidFill>
                  <a:srgbClr val="FFFFFF"/>
                </a:solidFill>
                <a:latin typeface="Arial" charset="0"/>
              </a:rPr>
              <a:t> </a:t>
            </a:r>
            <a:r>
              <a:rPr lang="en-US" altLang="ja-JP" sz="2000" b="1" dirty="0" err="1">
                <a:solidFill>
                  <a:srgbClr val="FFFFFF"/>
                </a:solidFill>
                <a:latin typeface="Arial" charset="0"/>
              </a:rPr>
              <a:t>semua</a:t>
            </a:r>
            <a:r>
              <a:rPr lang="en-US" altLang="ja-JP" sz="2000" b="1" dirty="0">
                <a:solidFill>
                  <a:srgbClr val="FFFFFF"/>
                </a:solidFill>
                <a:latin typeface="Arial" charset="0"/>
              </a:rPr>
              <a:t> </a:t>
            </a:r>
            <a:r>
              <a:rPr lang="en-US" altLang="ja-JP" sz="2000" b="1" dirty="0" err="1">
                <a:solidFill>
                  <a:srgbClr val="FFFFFF"/>
                </a:solidFill>
                <a:latin typeface="Arial" charset="0"/>
              </a:rPr>
              <a:t>logika</a:t>
            </a:r>
            <a:r>
              <a:rPr lang="en-US" altLang="ja-JP" sz="2000" b="1" dirty="0">
                <a:solidFill>
                  <a:srgbClr val="FFFFFF"/>
                </a:solidFill>
                <a:latin typeface="Arial" charset="0"/>
              </a:rPr>
              <a:t>, </a:t>
            </a:r>
            <a:r>
              <a:rPr lang="en-US" altLang="ja-JP" sz="2000" b="1" dirty="0" err="1">
                <a:solidFill>
                  <a:srgbClr val="FFFFFF"/>
                </a:solidFill>
                <a:latin typeface="Arial" charset="0"/>
              </a:rPr>
              <a:t>saya</a:t>
            </a:r>
            <a:r>
              <a:rPr lang="en-US" altLang="ja-JP" sz="2000" b="1" dirty="0">
                <a:solidFill>
                  <a:srgbClr val="FFFFFF"/>
                </a:solidFill>
                <a:latin typeface="Arial" charset="0"/>
              </a:rPr>
              <a:t> </a:t>
            </a:r>
            <a:r>
              <a:rPr lang="en-US" altLang="ja-JP" sz="2000" b="1" dirty="0" err="1">
                <a:solidFill>
                  <a:srgbClr val="FFFFFF"/>
                </a:solidFill>
                <a:latin typeface="Arial" charset="0"/>
              </a:rPr>
              <a:t>menghakimi</a:t>
            </a:r>
            <a:r>
              <a:rPr lang="en-US" altLang="ja-JP" sz="2000" b="1" dirty="0">
                <a:solidFill>
                  <a:srgbClr val="FFFFFF"/>
                </a:solidFill>
                <a:latin typeface="Arial" charset="0"/>
              </a:rPr>
              <a:t> </a:t>
            </a:r>
            <a:r>
              <a:rPr lang="en-US" altLang="ja-JP" sz="2000" b="1" dirty="0" err="1">
                <a:solidFill>
                  <a:srgbClr val="FFFFFF"/>
                </a:solidFill>
                <a:latin typeface="Arial" charset="0"/>
              </a:rPr>
              <a:t>hatiku</a:t>
            </a:r>
            <a:r>
              <a:rPr lang="en-US" altLang="ja-JP" sz="2000" b="1" dirty="0">
                <a:solidFill>
                  <a:srgbClr val="FFFFFF"/>
                </a:solidFill>
                <a:latin typeface="Arial" charset="0"/>
              </a:rPr>
              <a:t> </a:t>
            </a:r>
            <a:r>
              <a:rPr lang="en-US" altLang="ja-JP" sz="2000" b="1" dirty="0" err="1">
                <a:solidFill>
                  <a:srgbClr val="FFFFFF"/>
                </a:solidFill>
                <a:latin typeface="Arial" charset="0"/>
              </a:rPr>
              <a:t>dulu</a:t>
            </a:r>
            <a:r>
              <a:rPr lang="en-US" altLang="ja-JP" sz="2000" b="1" dirty="0">
                <a:solidFill>
                  <a:srgbClr val="FFFFFF"/>
                </a:solidFill>
                <a:latin typeface="Arial" charset="0"/>
              </a:rPr>
              <a:t> </a:t>
            </a:r>
            <a:r>
              <a:rPr lang="en-US" altLang="ja-JP" sz="2000" b="1" dirty="0" err="1">
                <a:solidFill>
                  <a:srgbClr val="FFFFFF"/>
                </a:solidFill>
                <a:latin typeface="Arial" charset="0"/>
              </a:rPr>
              <a:t>sendiri</a:t>
            </a:r>
            <a:r>
              <a:rPr lang="en-US" altLang="ja-JP" sz="2000" b="1" dirty="0">
                <a:solidFill>
                  <a:srgbClr val="FFFFFF"/>
                </a:solidFill>
                <a:latin typeface="Arial" charset="0"/>
              </a:rPr>
              <a:t> dan </a:t>
            </a:r>
            <a:r>
              <a:rPr lang="en-US" altLang="ja-JP" sz="2000" b="1" dirty="0" err="1">
                <a:solidFill>
                  <a:srgbClr val="FFFFFF"/>
                </a:solidFill>
                <a:latin typeface="Arial" charset="0"/>
              </a:rPr>
              <a:t>melawan</a:t>
            </a:r>
            <a:r>
              <a:rPr lang="en-US" altLang="ja-JP" sz="2000" b="1" dirty="0">
                <a:solidFill>
                  <a:srgbClr val="FFFFFF"/>
                </a:solidFill>
                <a:latin typeface="Arial" charset="0"/>
              </a:rPr>
              <a:t> </a:t>
            </a:r>
            <a:r>
              <a:rPr lang="en-US" altLang="ja-JP" sz="2000" b="1" dirty="0" err="1">
                <a:solidFill>
                  <a:srgbClr val="FFFFFF"/>
                </a:solidFill>
                <a:latin typeface="Arial" charset="0"/>
              </a:rPr>
              <a:t>semua</a:t>
            </a:r>
            <a:r>
              <a:rPr lang="en-US" altLang="ja-JP" sz="2000" b="1" dirty="0">
                <a:solidFill>
                  <a:srgbClr val="FFFFFF"/>
                </a:solidFill>
                <a:latin typeface="Arial" charset="0"/>
              </a:rPr>
              <a:t> </a:t>
            </a:r>
            <a:r>
              <a:rPr lang="en-US" altLang="ja-JP" sz="2000" b="1" dirty="0" err="1">
                <a:solidFill>
                  <a:srgbClr val="FFFFFF"/>
                </a:solidFill>
                <a:latin typeface="Arial" charset="0"/>
              </a:rPr>
              <a:t>keinginannya</a:t>
            </a:r>
            <a:r>
              <a:rPr lang="en-US" altLang="ja-JP" sz="2000" b="1" dirty="0">
                <a:solidFill>
                  <a:srgbClr val="FFFFFF"/>
                </a:solidFill>
                <a:latin typeface="Arial" charset="0"/>
              </a:rPr>
              <a:t>. Saya </a:t>
            </a:r>
            <a:r>
              <a:rPr lang="en-US" altLang="ja-JP" sz="2000" b="1" dirty="0" err="1">
                <a:solidFill>
                  <a:srgbClr val="FFFFFF"/>
                </a:solidFill>
                <a:latin typeface="Arial" charset="0"/>
              </a:rPr>
              <a:t>akan</a:t>
            </a:r>
            <a:r>
              <a:rPr lang="en-US" altLang="ja-JP" sz="2000" b="1" dirty="0">
                <a:solidFill>
                  <a:srgbClr val="FFFFFF"/>
                </a:solidFill>
                <a:latin typeface="Arial" charset="0"/>
              </a:rPr>
              <a:t> </a:t>
            </a:r>
            <a:r>
              <a:rPr lang="en-US" altLang="ja-JP" sz="2000" b="1" dirty="0" err="1">
                <a:solidFill>
                  <a:srgbClr val="FFFFFF"/>
                </a:solidFill>
                <a:latin typeface="Arial" charset="0"/>
              </a:rPr>
              <a:t>melakukan</a:t>
            </a:r>
            <a:r>
              <a:rPr lang="en-US" altLang="ja-JP" sz="2000" b="1" dirty="0">
                <a:solidFill>
                  <a:srgbClr val="FFFFFF"/>
                </a:solidFill>
                <a:latin typeface="Arial" charset="0"/>
              </a:rPr>
              <a:t> </a:t>
            </a:r>
            <a:r>
              <a:rPr lang="en-US" altLang="ja-JP" sz="2000" b="1" dirty="0" err="1">
                <a:solidFill>
                  <a:srgbClr val="FFFFFF"/>
                </a:solidFill>
                <a:latin typeface="Arial" charset="0"/>
              </a:rPr>
              <a:t>seperti</a:t>
            </a:r>
            <a:r>
              <a:rPr lang="en-US" altLang="ja-JP" sz="2000" b="1" dirty="0">
                <a:solidFill>
                  <a:srgbClr val="FFFFFF"/>
                </a:solidFill>
                <a:latin typeface="Arial" charset="0"/>
              </a:rPr>
              <a:t> yang </a:t>
            </a:r>
            <a:r>
              <a:rPr lang="en-US" altLang="ja-JP" sz="2000" b="1" dirty="0" err="1">
                <a:solidFill>
                  <a:srgbClr val="FFFFFF"/>
                </a:solidFill>
                <a:latin typeface="Arial" charset="0"/>
              </a:rPr>
              <a:t>aku</a:t>
            </a:r>
            <a:r>
              <a:rPr lang="en-US" altLang="ja-JP" sz="2000" b="1" dirty="0">
                <a:solidFill>
                  <a:srgbClr val="FFFFFF"/>
                </a:solidFill>
                <a:latin typeface="Arial" charset="0"/>
              </a:rPr>
              <a:t> </a:t>
            </a:r>
            <a:r>
              <a:rPr lang="en-US" altLang="ja-JP" sz="2000" b="1" dirty="0" err="1">
                <a:solidFill>
                  <a:srgbClr val="FFFFFF"/>
                </a:solidFill>
                <a:latin typeface="Arial" charset="0"/>
              </a:rPr>
              <a:t>lakukan</a:t>
            </a:r>
            <a:r>
              <a:rPr lang="en-US" altLang="ja-JP" sz="2000" b="1" dirty="0">
                <a:solidFill>
                  <a:srgbClr val="FFFFFF"/>
                </a:solidFill>
                <a:latin typeface="Arial" charset="0"/>
              </a:rPr>
              <a:t> </a:t>
            </a:r>
            <a:r>
              <a:rPr lang="en-US" altLang="ja-JP" sz="2000" b="1" dirty="0" err="1">
                <a:solidFill>
                  <a:srgbClr val="FFFFFF"/>
                </a:solidFill>
                <a:latin typeface="Arial" charset="0"/>
              </a:rPr>
              <a:t>ketika</a:t>
            </a:r>
            <a:r>
              <a:rPr lang="en-US" altLang="ja-JP" sz="2000" b="1" dirty="0">
                <a:solidFill>
                  <a:srgbClr val="FFFFFF"/>
                </a:solidFill>
                <a:latin typeface="Arial" charset="0"/>
              </a:rPr>
              <a:t> </a:t>
            </a:r>
            <a:r>
              <a:rPr lang="en-US" altLang="ja-JP" sz="2000" b="1" dirty="0" err="1">
                <a:solidFill>
                  <a:srgbClr val="FFFFFF"/>
                </a:solidFill>
                <a:latin typeface="Arial" charset="0"/>
              </a:rPr>
              <a:t>dalam</a:t>
            </a:r>
            <a:r>
              <a:rPr lang="en-US" altLang="ja-JP" sz="2000" b="1" dirty="0">
                <a:solidFill>
                  <a:srgbClr val="FFFFFF"/>
                </a:solidFill>
                <a:latin typeface="Arial" charset="0"/>
              </a:rPr>
              <a:t> </a:t>
            </a:r>
            <a:r>
              <a:rPr lang="en-US" altLang="ja-JP" sz="2000" b="1" dirty="0" err="1">
                <a:solidFill>
                  <a:srgbClr val="FFFFFF"/>
                </a:solidFill>
                <a:latin typeface="Arial" charset="0"/>
              </a:rPr>
              <a:t>kekuasaan</a:t>
            </a:r>
            <a:r>
              <a:rPr lang="en-US" altLang="ja-JP" sz="2000" b="1" dirty="0">
                <a:solidFill>
                  <a:srgbClr val="FFFFFF"/>
                </a:solidFill>
                <a:latin typeface="Arial" charset="0"/>
              </a:rPr>
              <a:t> Saul.</a:t>
            </a:r>
            <a:endParaRPr lang="en-US" sz="2000" b="1" i="1" dirty="0">
              <a:solidFill>
                <a:srgbClr val="FFFFFF"/>
              </a:solidFill>
              <a:latin typeface="Arial" charset="0"/>
            </a:endParaRPr>
          </a:p>
        </p:txBody>
      </p:sp>
      <p:sp>
        <p:nvSpPr>
          <p:cNvPr id="6" name="Rectangle 2"/>
          <p:cNvSpPr txBox="1">
            <a:spLocks noChangeArrowheads="1"/>
          </p:cNvSpPr>
          <p:nvPr/>
        </p:nvSpPr>
        <p:spPr bwMode="auto">
          <a:xfrm>
            <a:off x="144463" y="3284538"/>
            <a:ext cx="4516437"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Saya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akan</a:t>
            </a: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menyerahkan</a:t>
            </a: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nasib</a:t>
            </a: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kerajaan</a:t>
            </a: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ini</a:t>
            </a: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ditangan</a:t>
            </a: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Tuhan</a:t>
            </a:r>
            <a:r>
              <a:rPr kumimoji="0" lang="en-SG"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SG"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saja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Mungkin</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dia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sudah</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selesai</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denganku</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Mungkin</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aku</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sudah</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berdosa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terlalu</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besar</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dan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aku</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tidak</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layak</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lagi</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untuk</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lang="en-US" sz="2000" b="1" dirty="0" err="1">
                <a:solidFill>
                  <a:srgbClr val="FFFFFF"/>
                </a:solidFill>
                <a:latin typeface="Arial" charset="0"/>
              </a:rPr>
              <a:t>memimpin</a:t>
            </a:r>
            <a:r>
              <a:rPr lang="en-US" sz="2000" b="1" dirty="0">
                <a:solidFill>
                  <a:srgbClr val="FFFFFF"/>
                </a:solidFill>
                <a:latin typeface="Arial" charset="0"/>
              </a:rPr>
              <a:t>.</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Hanya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Tuhan</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yang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tahu</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apakah</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itu</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semua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benar</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dan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sepertinya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dia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tidak</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akan</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a:rPr>
              <a:t>mengatakannya</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r>
              <a:rPr kumimoji="0" lang="ru-RU" sz="20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b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a:rPr>
              <a:t>—</a:t>
            </a:r>
            <a:r>
              <a:rPr kumimoji="0" lang="en-US" sz="1500" b="1" i="0" u="none" strike="noStrike" kern="1200" cap="none" spc="0" normalizeH="0" baseline="0" noProof="0" dirty="0">
                <a:ln>
                  <a:noFill/>
                </a:ln>
                <a:solidFill>
                  <a:srgbClr val="FFFFFF"/>
                </a:solidFill>
                <a:effectLst/>
                <a:uLnTx/>
                <a:uFillTx/>
                <a:latin typeface="Arial" charset="0"/>
                <a:ea typeface="ＭＳ Ｐゴシック" charset="0"/>
                <a:cs typeface="Arial"/>
              </a:rPr>
              <a:t>Gene Edwards, </a:t>
            </a:r>
            <a:r>
              <a:rPr kumimoji="0" lang="en-US" sz="1500" b="1" i="1" u="none" strike="noStrike" kern="1200" cap="none" spc="0" normalizeH="0" baseline="0" noProof="0" dirty="0">
                <a:ln>
                  <a:noFill/>
                </a:ln>
                <a:solidFill>
                  <a:srgbClr val="FFFFFF"/>
                </a:solidFill>
                <a:effectLst/>
                <a:uLnTx/>
                <a:uFillTx/>
                <a:latin typeface="Arial" charset="0"/>
                <a:ea typeface="ＭＳ Ｐゴシック" charset="0"/>
                <a:cs typeface="Arial"/>
              </a:rPr>
              <a:t>A Tale of Three Kings</a:t>
            </a:r>
            <a:r>
              <a:rPr kumimoji="0" lang="en-US" sz="1500" b="1" i="0" u="none" strike="noStrike" kern="1200" cap="none" spc="0" normalizeH="0" baseline="0" noProof="0" dirty="0">
                <a:ln>
                  <a:noFill/>
                </a:ln>
                <a:solidFill>
                  <a:srgbClr val="FFFFFF"/>
                </a:solidFill>
                <a:effectLst/>
                <a:uLnTx/>
                <a:uFillTx/>
                <a:latin typeface="Arial" charset="0"/>
                <a:ea typeface="ＭＳ Ｐゴシック" charset="0"/>
                <a:cs typeface="Arial"/>
              </a:rPr>
              <a:t>, 93</a:t>
            </a:r>
            <a:endParaRPr kumimoji="0" lang="en-US" sz="1500" b="1" i="1"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67446126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88428"/>
            <a:ext cx="63420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ext Box 5"/>
          <p:cNvSpPr txBox="1">
            <a:spLocks noChangeArrowheads="1"/>
          </p:cNvSpPr>
          <p:nvPr/>
        </p:nvSpPr>
        <p:spPr bwMode="auto">
          <a:xfrm>
            <a:off x="6372225" y="5876925"/>
            <a:ext cx="27733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Tyndale</a:t>
            </a:r>
            <a:r>
              <a:rPr kumimoji="0" lang="uk-UA" altLang="ja-JP" sz="18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s </a:t>
            </a:r>
            <a:r>
              <a:rPr kumimoji="0" lang="en-US" sz="1800" b="0" i="1" u="none" strike="noStrike" kern="1200" cap="none" spc="0" normalizeH="0" baseline="0" noProof="0">
                <a:ln>
                  <a:noFill/>
                </a:ln>
                <a:solidFill>
                  <a:srgbClr val="FFFFFF"/>
                </a:solidFill>
                <a:effectLst/>
                <a:uLnTx/>
                <a:uFillTx/>
                <a:latin typeface="Arial" charset="0"/>
                <a:ea typeface="ＭＳ Ｐゴシック" charset="0"/>
              </a:rPr>
              <a:t>Life Application Bible, NIV</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7195777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0" y="0"/>
            <a:ext cx="3241675" cy="6858000"/>
          </a:xfrm>
        </p:spPr>
        <p:txBody>
          <a:bodyPr/>
          <a:lstStyle/>
          <a:p>
            <a:pPr eaLnBrk="1" hangingPunct="1"/>
            <a:r>
              <a:rPr lang="en-US" sz="3200" b="1" dirty="0" err="1">
                <a:solidFill>
                  <a:srgbClr val="FFFFFF"/>
                </a:solidFill>
                <a:latin typeface="Arial" charset="0"/>
              </a:rPr>
              <a:t>Daud</a:t>
            </a:r>
            <a:r>
              <a:rPr lang="en-US" sz="3200" b="1" dirty="0">
                <a:solidFill>
                  <a:srgbClr val="FFFFFF"/>
                </a:solidFill>
                <a:latin typeface="Arial" charset="0"/>
              </a:rPr>
              <a:t> </a:t>
            </a:r>
            <a:r>
              <a:rPr lang="en-US" sz="3200" b="1" dirty="0" err="1">
                <a:solidFill>
                  <a:srgbClr val="FFFFFF"/>
                </a:solidFill>
                <a:latin typeface="Arial" charset="0"/>
              </a:rPr>
              <a:t>harus</a:t>
            </a:r>
            <a:r>
              <a:rPr lang="en-US" sz="3200" b="1" dirty="0">
                <a:solidFill>
                  <a:srgbClr val="FFFFFF"/>
                </a:solidFill>
                <a:latin typeface="Arial" charset="0"/>
              </a:rPr>
              <a:t> </a:t>
            </a:r>
            <a:r>
              <a:rPr lang="en-US" sz="3200" b="1" dirty="0" err="1">
                <a:solidFill>
                  <a:srgbClr val="FFFFFF"/>
                </a:solidFill>
                <a:latin typeface="Arial" charset="0"/>
              </a:rPr>
              <a:t>melarikan</a:t>
            </a:r>
            <a:r>
              <a:rPr lang="en-US" sz="3200" b="1" dirty="0">
                <a:solidFill>
                  <a:srgbClr val="FFFFFF"/>
                </a:solidFill>
                <a:latin typeface="Arial" charset="0"/>
              </a:rPr>
              <a:t> </a:t>
            </a:r>
            <a:r>
              <a:rPr lang="en-US" sz="3200" b="1" dirty="0" err="1">
                <a:solidFill>
                  <a:srgbClr val="FFFFFF"/>
                </a:solidFill>
                <a:latin typeface="Arial" charset="0"/>
              </a:rPr>
              <a:t>diri</a:t>
            </a:r>
            <a:r>
              <a:rPr lang="en-US" sz="3200" b="1" dirty="0">
                <a:solidFill>
                  <a:srgbClr val="FFFFFF"/>
                </a:solidFill>
                <a:latin typeface="Arial" charset="0"/>
              </a:rPr>
              <a:t> </a:t>
            </a:r>
            <a:r>
              <a:rPr lang="en-US" sz="3200" b="1" dirty="0" err="1">
                <a:solidFill>
                  <a:srgbClr val="FFFFFF"/>
                </a:solidFill>
                <a:latin typeface="Arial" charset="0"/>
              </a:rPr>
              <a:t>ke</a:t>
            </a:r>
            <a:r>
              <a:rPr lang="en-US" sz="3200" b="1" dirty="0">
                <a:solidFill>
                  <a:srgbClr val="FFFFFF"/>
                </a:solidFill>
                <a:latin typeface="Arial" charset="0"/>
              </a:rPr>
              <a:t> </a:t>
            </a:r>
            <a:r>
              <a:rPr lang="en-US" sz="3200" b="1" dirty="0" err="1">
                <a:solidFill>
                  <a:srgbClr val="FFFFFF"/>
                </a:solidFill>
                <a:latin typeface="Arial" charset="0"/>
              </a:rPr>
              <a:t>hutan</a:t>
            </a:r>
            <a:r>
              <a:rPr lang="en-US" sz="3200" b="1" dirty="0">
                <a:solidFill>
                  <a:srgbClr val="FFFFFF"/>
                </a:solidFill>
                <a:latin typeface="Arial" charset="0"/>
              </a:rPr>
              <a:t> </a:t>
            </a:r>
            <a:r>
              <a:rPr lang="en-US" sz="3200" b="1" dirty="0" err="1">
                <a:solidFill>
                  <a:srgbClr val="FFFFFF"/>
                </a:solidFill>
                <a:latin typeface="Arial" charset="0"/>
              </a:rPr>
              <a:t>belantara</a:t>
            </a:r>
            <a:r>
              <a:rPr lang="en-US" sz="3200" b="1" dirty="0">
                <a:solidFill>
                  <a:srgbClr val="FFFFFF"/>
                </a:solidFill>
                <a:latin typeface="Arial" charset="0"/>
              </a:rPr>
              <a:t> </a:t>
            </a:r>
            <a:r>
              <a:rPr lang="en-US" sz="3200" b="1" dirty="0" err="1">
                <a:solidFill>
                  <a:srgbClr val="FFFFFF"/>
                </a:solidFill>
                <a:latin typeface="Arial" charset="0"/>
              </a:rPr>
              <a:t>untuk</a:t>
            </a:r>
            <a:r>
              <a:rPr lang="en-US" sz="3200" b="1" dirty="0">
                <a:solidFill>
                  <a:srgbClr val="FFFFFF"/>
                </a:solidFill>
                <a:latin typeface="Arial" charset="0"/>
              </a:rPr>
              <a:t> </a:t>
            </a:r>
            <a:r>
              <a:rPr lang="en-US" sz="3200" b="1" dirty="0" err="1">
                <a:solidFill>
                  <a:srgbClr val="FFFFFF"/>
                </a:solidFill>
                <a:latin typeface="Arial" charset="0"/>
              </a:rPr>
              <a:t>menghindari</a:t>
            </a:r>
            <a:r>
              <a:rPr lang="en-US" sz="3200" b="1" dirty="0">
                <a:solidFill>
                  <a:srgbClr val="FFFFFF"/>
                </a:solidFill>
                <a:latin typeface="Arial" charset="0"/>
              </a:rPr>
              <a:t> </a:t>
            </a:r>
            <a:r>
              <a:rPr lang="en-US" sz="3200" b="1" dirty="0" err="1">
                <a:solidFill>
                  <a:srgbClr val="FFFFFF"/>
                </a:solidFill>
                <a:latin typeface="Arial" charset="0"/>
              </a:rPr>
              <a:t>perang</a:t>
            </a:r>
            <a:r>
              <a:rPr lang="en-US" sz="3200" b="1" dirty="0">
                <a:solidFill>
                  <a:srgbClr val="FFFFFF"/>
                </a:solidFill>
                <a:latin typeface="Arial" charset="0"/>
              </a:rPr>
              <a:t> </a:t>
            </a:r>
            <a:r>
              <a:rPr lang="en-US" sz="3200" b="1" dirty="0" err="1">
                <a:solidFill>
                  <a:srgbClr val="FFFFFF"/>
                </a:solidFill>
                <a:latin typeface="Arial" charset="0"/>
              </a:rPr>
              <a:t>dengan</a:t>
            </a:r>
            <a:r>
              <a:rPr lang="en-US" sz="3200" b="1" dirty="0">
                <a:solidFill>
                  <a:srgbClr val="FFFFFF"/>
                </a:solidFill>
                <a:latin typeface="Arial" charset="0"/>
              </a:rPr>
              <a:t> Absalom. </a:t>
            </a:r>
            <a:r>
              <a:rPr lang="en-US" sz="3200" b="1" dirty="0" err="1">
                <a:solidFill>
                  <a:srgbClr val="FFFFFF"/>
                </a:solidFill>
                <a:latin typeface="Arial" charset="0"/>
              </a:rPr>
              <a:t>Ia</a:t>
            </a:r>
            <a:r>
              <a:rPr lang="en-US" sz="3200" b="1" dirty="0">
                <a:solidFill>
                  <a:srgbClr val="FFFFFF"/>
                </a:solidFill>
                <a:latin typeface="Arial" charset="0"/>
              </a:rPr>
              <a:t> </a:t>
            </a:r>
            <a:r>
              <a:rPr lang="en-US" sz="3200" b="1" dirty="0" err="1">
                <a:solidFill>
                  <a:srgbClr val="FFFFFF"/>
                </a:solidFill>
                <a:latin typeface="Arial" charset="0"/>
              </a:rPr>
              <a:t>menangis</a:t>
            </a:r>
            <a:r>
              <a:rPr lang="en-US" sz="3200" b="1" dirty="0">
                <a:solidFill>
                  <a:srgbClr val="FFFFFF"/>
                </a:solidFill>
                <a:latin typeface="Arial" charset="0"/>
              </a:rPr>
              <a:t> di </a:t>
            </a:r>
            <a:r>
              <a:rPr lang="en-US" sz="3200" b="1" dirty="0" err="1">
                <a:solidFill>
                  <a:srgbClr val="FFFFFF"/>
                </a:solidFill>
                <a:latin typeface="Arial" charset="0"/>
              </a:rPr>
              <a:t>lembah</a:t>
            </a:r>
            <a:r>
              <a:rPr lang="en-US" sz="3200" b="1" dirty="0">
                <a:solidFill>
                  <a:srgbClr val="FFFFFF"/>
                </a:solidFill>
                <a:latin typeface="Arial" charset="0"/>
              </a:rPr>
              <a:t> Kidron.</a:t>
            </a:r>
            <a:br>
              <a:rPr lang="en-US" sz="3200" b="1" dirty="0">
                <a:solidFill>
                  <a:srgbClr val="FFFFFF"/>
                </a:solidFill>
                <a:latin typeface="Arial" charset="0"/>
              </a:rPr>
            </a:br>
            <a:br>
              <a:rPr lang="en-US" sz="3200" b="1" dirty="0">
                <a:solidFill>
                  <a:srgbClr val="FFFFFF"/>
                </a:solidFill>
                <a:latin typeface="Arial" charset="0"/>
              </a:rPr>
            </a:br>
            <a:r>
              <a:rPr lang="en-US" sz="3200" b="1" i="1" dirty="0">
                <a:solidFill>
                  <a:srgbClr val="FFFFFF"/>
                </a:solidFill>
                <a:latin typeface="Arial" charset="0"/>
              </a:rPr>
              <a:t>2 Samuel 15</a:t>
            </a: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22842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16</a:t>
            </a:r>
          </a:p>
        </p:txBody>
      </p:sp>
    </p:spTree>
    <p:extLst>
      <p:ext uri="{BB962C8B-B14F-4D97-AF65-F5344CB8AC3E}">
        <p14:creationId xmlns:p14="http://schemas.microsoft.com/office/powerpoint/2010/main" val="32399290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085184"/>
            <a:ext cx="9144000" cy="1656184"/>
          </a:xfrm>
          <a:solidFill>
            <a:schemeClr val="bg1"/>
          </a:solidFill>
        </p:spPr>
        <p:txBody>
          <a:bodyPr anchor="t"/>
          <a:lstStyle/>
          <a:p>
            <a:pPr algn="ctr" eaLnBrk="1" hangingPunct="1">
              <a:defRPr/>
            </a:pPr>
            <a:r>
              <a:rPr lang="en-US" sz="2800" b="1" dirty="0" err="1">
                <a:solidFill>
                  <a:srgbClr val="FFFFFF"/>
                </a:solidFill>
                <a:effectLst>
                  <a:glow rad="317500">
                    <a:schemeClr val="bg1"/>
                  </a:glow>
                </a:effectLst>
              </a:rPr>
              <a:t>Simei</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melawan</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Daud</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dengan</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melemparkan</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batu-batu</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padanya</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Walau</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demikian</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Daud</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menolak</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untuk</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menghukum</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Simei</a:t>
            </a:r>
            <a:r>
              <a:rPr lang="en-US" sz="2800" b="1" dirty="0">
                <a:solidFill>
                  <a:srgbClr val="FFFFFF"/>
                </a:solidFill>
                <a:effectLst>
                  <a:glow rad="317500">
                    <a:schemeClr val="bg1"/>
                  </a:glow>
                </a:effectLst>
              </a:rPr>
              <a:t> (2 Samuel 16:5-14).</a:t>
            </a:r>
          </a:p>
        </p:txBody>
      </p:sp>
    </p:spTree>
    <p:extLst>
      <p:ext uri="{BB962C8B-B14F-4D97-AF65-F5344CB8AC3E}">
        <p14:creationId xmlns:p14="http://schemas.microsoft.com/office/powerpoint/2010/main" val="420670807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17</a:t>
            </a:r>
          </a:p>
        </p:txBody>
      </p:sp>
    </p:spTree>
    <p:extLst>
      <p:ext uri="{BB962C8B-B14F-4D97-AF65-F5344CB8AC3E}">
        <p14:creationId xmlns:p14="http://schemas.microsoft.com/office/powerpoint/2010/main" val="791076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en-US" sz="3000" b="1" dirty="0" err="1">
                <a:solidFill>
                  <a:srgbClr val="FFFFFF"/>
                </a:solidFill>
                <a:effectLst>
                  <a:glow rad="317500">
                    <a:schemeClr val="bg1"/>
                  </a:glow>
                </a:effectLst>
              </a:rPr>
              <a:t>Ahitofel</a:t>
            </a:r>
            <a:r>
              <a:rPr lang="en-US" sz="3000" b="1" dirty="0">
                <a:solidFill>
                  <a:srgbClr val="FFFFFF"/>
                </a:solidFill>
                <a:effectLst>
                  <a:glow rad="317500">
                    <a:schemeClr val="bg1"/>
                  </a:glow>
                </a:effectLst>
              </a:rPr>
              <a:t> </a:t>
            </a:r>
            <a:r>
              <a:rPr lang="en-US" sz="3000" b="1" dirty="0" err="1">
                <a:solidFill>
                  <a:srgbClr val="FFFFFF"/>
                </a:solidFill>
                <a:effectLst>
                  <a:glow rad="317500">
                    <a:schemeClr val="bg1"/>
                  </a:glow>
                </a:effectLst>
              </a:rPr>
              <a:t>memberikan</a:t>
            </a:r>
            <a:r>
              <a:rPr lang="en-US" sz="3000" b="1" dirty="0">
                <a:solidFill>
                  <a:srgbClr val="FFFFFF"/>
                </a:solidFill>
                <a:effectLst>
                  <a:glow rad="317500">
                    <a:schemeClr val="bg1"/>
                  </a:glow>
                </a:effectLst>
              </a:rPr>
              <a:t> Absalom </a:t>
            </a:r>
            <a:r>
              <a:rPr lang="en-US" sz="3000" b="1" dirty="0" err="1">
                <a:solidFill>
                  <a:srgbClr val="FFFFFF"/>
                </a:solidFill>
                <a:effectLst>
                  <a:glow rad="317500">
                    <a:schemeClr val="bg1"/>
                  </a:glow>
                </a:effectLst>
              </a:rPr>
              <a:t>nasihat</a:t>
            </a:r>
            <a:r>
              <a:rPr lang="en-US" sz="3000" b="1" dirty="0">
                <a:solidFill>
                  <a:srgbClr val="FFFFFF"/>
                </a:solidFill>
                <a:effectLst>
                  <a:glow rad="317500">
                    <a:schemeClr val="bg1"/>
                  </a:glow>
                </a:effectLst>
              </a:rPr>
              <a:t> yang </a:t>
            </a:r>
            <a:r>
              <a:rPr lang="en-US" sz="3000" b="1" dirty="0" err="1">
                <a:solidFill>
                  <a:srgbClr val="FFFFFF"/>
                </a:solidFill>
                <a:effectLst>
                  <a:glow rad="317500">
                    <a:schemeClr val="bg1"/>
                  </a:glow>
                </a:effectLst>
              </a:rPr>
              <a:t>baik</a:t>
            </a:r>
            <a:r>
              <a:rPr lang="en-US" sz="3000" b="1" dirty="0">
                <a:solidFill>
                  <a:srgbClr val="FFFFFF"/>
                </a:solidFill>
                <a:effectLst>
                  <a:glow rad="317500">
                    <a:schemeClr val="bg1"/>
                  </a:glow>
                </a:effectLst>
              </a:rPr>
              <a:t> </a:t>
            </a:r>
            <a:r>
              <a:rPr lang="en-US" sz="3000" b="1" dirty="0" err="1">
                <a:solidFill>
                  <a:srgbClr val="FFFFFF"/>
                </a:solidFill>
                <a:effectLst>
                  <a:glow rad="317500">
                    <a:schemeClr val="bg1"/>
                  </a:glow>
                </a:effectLst>
              </a:rPr>
              <a:t>untuk</a:t>
            </a:r>
            <a:r>
              <a:rPr lang="en-US" sz="3000" b="1" dirty="0">
                <a:solidFill>
                  <a:srgbClr val="FFFFFF"/>
                </a:solidFill>
                <a:effectLst>
                  <a:glow rad="317500">
                    <a:schemeClr val="bg1"/>
                  </a:glow>
                </a:effectLst>
              </a:rPr>
              <a:t> </a:t>
            </a:r>
            <a:r>
              <a:rPr lang="en-US" sz="3000" b="1" dirty="0" err="1">
                <a:solidFill>
                  <a:srgbClr val="FFFFFF"/>
                </a:solidFill>
                <a:effectLst>
                  <a:glow rad="317500">
                    <a:schemeClr val="bg1"/>
                  </a:glow>
                </a:effectLst>
              </a:rPr>
              <a:t>mengejar</a:t>
            </a:r>
            <a:r>
              <a:rPr lang="en-US" sz="3000" b="1" dirty="0">
                <a:solidFill>
                  <a:srgbClr val="FFFFFF"/>
                </a:solidFill>
                <a:effectLst>
                  <a:glow rad="317500">
                    <a:schemeClr val="bg1"/>
                  </a:glow>
                </a:effectLst>
              </a:rPr>
              <a:t> </a:t>
            </a:r>
            <a:r>
              <a:rPr lang="en-US" sz="3000" b="1" dirty="0" err="1">
                <a:solidFill>
                  <a:srgbClr val="FFFFFF"/>
                </a:solidFill>
                <a:effectLst>
                  <a:glow rad="317500">
                    <a:schemeClr val="bg1"/>
                  </a:glow>
                </a:effectLst>
              </a:rPr>
              <a:t>Daud</a:t>
            </a:r>
            <a:r>
              <a:rPr lang="en-US" sz="3000" b="1" dirty="0">
                <a:solidFill>
                  <a:srgbClr val="FFFFFF"/>
                </a:solidFill>
                <a:effectLst>
                  <a:glow rad="317500">
                    <a:schemeClr val="bg1"/>
                  </a:glow>
                </a:effectLst>
              </a:rPr>
              <a:t> </a:t>
            </a:r>
            <a:r>
              <a:rPr lang="en-US" sz="3000" b="1" dirty="0" err="1">
                <a:solidFill>
                  <a:srgbClr val="FFFFFF"/>
                </a:solidFill>
                <a:effectLst>
                  <a:glow rad="317500">
                    <a:schemeClr val="bg1"/>
                  </a:glow>
                </a:effectLst>
              </a:rPr>
              <a:t>sekaligus</a:t>
            </a:r>
            <a:r>
              <a:rPr lang="en-US" sz="3000" b="1" dirty="0">
                <a:solidFill>
                  <a:srgbClr val="FFFFFF"/>
                </a:solidFill>
                <a:effectLst>
                  <a:glow rad="317500">
                    <a:schemeClr val="bg1"/>
                  </a:glow>
                </a:effectLst>
              </a:rPr>
              <a:t>(2 Sam 17:1-4)</a:t>
            </a:r>
          </a:p>
        </p:txBody>
      </p:sp>
      <p:pic>
        <p:nvPicPr>
          <p:cNvPr id="2" name="Picture 1"/>
          <p:cNvPicPr>
            <a:picLocks noChangeAspect="1"/>
          </p:cNvPicPr>
          <p:nvPr/>
        </p:nvPicPr>
        <p:blipFill>
          <a:blip r:embed="rId3"/>
          <a:stretch>
            <a:fillRect/>
          </a:stretch>
        </p:blipFill>
        <p:spPr>
          <a:xfrm>
            <a:off x="971600" y="2468"/>
            <a:ext cx="7344816" cy="5516773"/>
          </a:xfrm>
          <a:prstGeom prst="rect">
            <a:avLst/>
          </a:prstGeom>
        </p:spPr>
      </p:pic>
    </p:spTree>
    <p:extLst>
      <p:ext uri="{BB962C8B-B14F-4D97-AF65-F5344CB8AC3E}">
        <p14:creationId xmlns:p14="http://schemas.microsoft.com/office/powerpoint/2010/main" val="385520336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en-US" sz="2800" b="1" dirty="0" err="1">
                <a:solidFill>
                  <a:srgbClr val="FFFFFF"/>
                </a:solidFill>
                <a:effectLst>
                  <a:glow rad="317500">
                    <a:schemeClr val="bg1"/>
                  </a:glow>
                </a:effectLst>
              </a:rPr>
              <a:t>Husai</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memberikan</a:t>
            </a:r>
            <a:r>
              <a:rPr lang="en-US" sz="2800" b="1" dirty="0">
                <a:solidFill>
                  <a:srgbClr val="FFFFFF"/>
                </a:solidFill>
                <a:effectLst>
                  <a:glow rad="317500">
                    <a:schemeClr val="bg1"/>
                  </a:glow>
                </a:effectLst>
              </a:rPr>
              <a:t> Absalom </a:t>
            </a:r>
            <a:r>
              <a:rPr lang="en-US" sz="2800" b="1" dirty="0" err="1">
                <a:solidFill>
                  <a:srgbClr val="FFFFFF"/>
                </a:solidFill>
                <a:effectLst>
                  <a:glow rad="317500">
                    <a:schemeClr val="bg1"/>
                  </a:glow>
                </a:effectLst>
              </a:rPr>
              <a:t>nasihat</a:t>
            </a:r>
            <a:r>
              <a:rPr lang="en-US" sz="2800" b="1" dirty="0">
                <a:solidFill>
                  <a:srgbClr val="FFFFFF"/>
                </a:solidFill>
                <a:effectLst>
                  <a:glow rad="317500">
                    <a:schemeClr val="bg1"/>
                  </a:glow>
                </a:effectLst>
              </a:rPr>
              <a:t> yang </a:t>
            </a:r>
            <a:r>
              <a:rPr lang="en-US" sz="2800" b="1" dirty="0" err="1">
                <a:solidFill>
                  <a:srgbClr val="FFFFFF"/>
                </a:solidFill>
                <a:effectLst>
                  <a:glow rad="317500">
                    <a:schemeClr val="bg1"/>
                  </a:glow>
                </a:effectLst>
              </a:rPr>
              <a:t>buruk</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untuk</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mengejar</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Daud</a:t>
            </a:r>
            <a:r>
              <a:rPr lang="en-US" sz="2800" b="1" dirty="0">
                <a:solidFill>
                  <a:srgbClr val="FFFFFF"/>
                </a:solidFill>
                <a:effectLst>
                  <a:glow rad="317500">
                    <a:schemeClr val="bg1"/>
                  </a:glow>
                </a:effectLst>
              </a:rPr>
              <a:t> </a:t>
            </a:r>
            <a:r>
              <a:rPr lang="en-US" sz="2800" b="1" dirty="0" err="1">
                <a:solidFill>
                  <a:srgbClr val="FFFFFF"/>
                </a:solidFill>
                <a:effectLst>
                  <a:glow rad="317500">
                    <a:schemeClr val="bg1"/>
                  </a:glow>
                </a:effectLst>
              </a:rPr>
              <a:t>belakangan</a:t>
            </a:r>
            <a:r>
              <a:rPr lang="en-US" sz="2800" b="1" dirty="0">
                <a:solidFill>
                  <a:srgbClr val="FFFFFF"/>
                </a:solidFill>
                <a:effectLst>
                  <a:glow rad="317500">
                    <a:schemeClr val="bg1"/>
                  </a:glow>
                </a:effectLst>
              </a:rPr>
              <a:t> (2 Sam 17:5-14)</a:t>
            </a:r>
          </a:p>
        </p:txBody>
      </p:sp>
    </p:spTree>
    <p:extLst>
      <p:ext uri="{BB962C8B-B14F-4D97-AF65-F5344CB8AC3E}">
        <p14:creationId xmlns:p14="http://schemas.microsoft.com/office/powerpoint/2010/main" val="102365487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18</a:t>
            </a:r>
          </a:p>
        </p:txBody>
      </p:sp>
    </p:spTree>
    <p:extLst>
      <p:ext uri="{BB962C8B-B14F-4D97-AF65-F5344CB8AC3E}">
        <p14:creationId xmlns:p14="http://schemas.microsoft.com/office/powerpoint/2010/main" val="88708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b="1" dirty="0" err="1">
                <a:effectLst>
                  <a:glow rad="127000">
                    <a:schemeClr val="tx1"/>
                  </a:glow>
                </a:effectLst>
                <a:latin typeface="Arial" charset="0"/>
                <a:ea typeface="ＭＳ Ｐゴシック" charset="0"/>
                <a:cs typeface="ＭＳ Ｐゴシック" charset="0"/>
              </a:rPr>
              <a:t>Kebaikan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Tuhan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memberikan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kita</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disiplin</a:t>
            </a:r>
            <a:r>
              <a:rPr lang="en-US" b="1" dirty="0">
                <a:effectLst>
                  <a:glow rad="127000">
                    <a:schemeClr val="tx1"/>
                  </a:glow>
                </a:effectLst>
                <a:latin typeface="Arial" charset="0"/>
                <a:ea typeface="ＭＳ Ｐゴシック" charset="0"/>
                <a:cs typeface="ＭＳ Ｐゴシック" charset="0"/>
              </a:rPr>
              <a:t>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127699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0"/>
            <a:ext cx="9196388"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en-US" sz="3200" b="1" i="1" dirty="0">
                <a:solidFill>
                  <a:srgbClr val="FFFFFF"/>
                </a:solidFill>
                <a:effectLst>
                  <a:glow rad="317500">
                    <a:schemeClr val="bg1"/>
                  </a:glow>
                </a:effectLst>
              </a:rPr>
              <a:t>Hari yang </a:t>
            </a:r>
            <a:r>
              <a:rPr lang="en-US" sz="3200" b="1" i="1" dirty="0" err="1">
                <a:solidFill>
                  <a:srgbClr val="FFFFFF"/>
                </a:solidFill>
                <a:effectLst>
                  <a:glow rad="317500">
                    <a:schemeClr val="bg1"/>
                  </a:glow>
                </a:effectLst>
              </a:rPr>
              <a:t>buruk</a:t>
            </a:r>
            <a:r>
              <a:rPr lang="en-US" sz="3200" b="1" i="1" dirty="0">
                <a:solidFill>
                  <a:srgbClr val="FFFFFF"/>
                </a:solidFill>
                <a:effectLst>
                  <a:glow rad="317500">
                    <a:schemeClr val="bg1"/>
                  </a:glow>
                </a:effectLst>
              </a:rPr>
              <a:t> </a:t>
            </a:r>
            <a:r>
              <a:rPr lang="en-US" sz="3200" b="1" i="1" dirty="0" err="1">
                <a:solidFill>
                  <a:srgbClr val="FFFFFF"/>
                </a:solidFill>
                <a:effectLst>
                  <a:glow rad="317500">
                    <a:schemeClr val="bg1"/>
                  </a:glow>
                </a:effectLst>
              </a:rPr>
              <a:t>untuk</a:t>
            </a:r>
            <a:r>
              <a:rPr lang="en-US" sz="3200" b="1" i="1" dirty="0">
                <a:solidFill>
                  <a:srgbClr val="FFFFFF"/>
                </a:solidFill>
                <a:effectLst>
                  <a:glow rad="317500">
                    <a:schemeClr val="bg1"/>
                  </a:glow>
                </a:effectLst>
              </a:rPr>
              <a:t> </a:t>
            </a:r>
            <a:r>
              <a:rPr lang="en-US" sz="3200" b="1" i="1" dirty="0" err="1">
                <a:solidFill>
                  <a:srgbClr val="FFFFFF"/>
                </a:solidFill>
                <a:effectLst>
                  <a:glow rad="317500">
                    <a:schemeClr val="bg1"/>
                  </a:glow>
                </a:effectLst>
              </a:rPr>
              <a:t>rambut</a:t>
            </a:r>
            <a:r>
              <a:rPr lang="en-US" sz="3200" b="1" i="1" dirty="0">
                <a:solidFill>
                  <a:srgbClr val="FFFFFF"/>
                </a:solidFill>
                <a:effectLst>
                  <a:glow rad="317500">
                    <a:schemeClr val="bg1"/>
                  </a:glow>
                </a:effectLst>
              </a:rPr>
              <a:t> Absalom (18:9)</a:t>
            </a:r>
          </a:p>
        </p:txBody>
      </p:sp>
    </p:spTree>
    <p:extLst>
      <p:ext uri="{BB962C8B-B14F-4D97-AF65-F5344CB8AC3E}">
        <p14:creationId xmlns:p14="http://schemas.microsoft.com/office/powerpoint/2010/main" val="353891118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Rectangle 5"/>
          <p:cNvSpPr>
            <a:spLocks noChangeArrowheads="1"/>
          </p:cNvSpPr>
          <p:nvPr/>
        </p:nvSpPr>
        <p:spPr bwMode="auto">
          <a:xfrm>
            <a:off x="5105400" y="784020"/>
            <a:ext cx="38862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SG" altLang="ja-JP" sz="2400" b="1" dirty="0" err="1">
                <a:solidFill>
                  <a:srgbClr val="FFFFFF"/>
                </a:solidFill>
                <a:cs typeface="Arial" charset="0"/>
              </a:rPr>
              <a:t>Tetapi</a:t>
            </a:r>
            <a:r>
              <a:rPr lang="en-SG" altLang="ja-JP" sz="2400" b="1" dirty="0">
                <a:solidFill>
                  <a:srgbClr val="FFFFFF"/>
                </a:solidFill>
                <a:cs typeface="Arial" charset="0"/>
              </a:rPr>
              <a:t> </a:t>
            </a:r>
            <a:r>
              <a:rPr lang="en-SG" altLang="ja-JP" sz="2400" b="1" dirty="0" err="1">
                <a:solidFill>
                  <a:srgbClr val="FFFFFF"/>
                </a:solidFill>
                <a:cs typeface="Arial" charset="0"/>
              </a:rPr>
              <a:t>Yoab</a:t>
            </a:r>
            <a:r>
              <a:rPr lang="en-SG" altLang="ja-JP" sz="2400" b="1" dirty="0">
                <a:solidFill>
                  <a:srgbClr val="FFFFFF"/>
                </a:solidFill>
                <a:cs typeface="Arial" charset="0"/>
              </a:rPr>
              <a:t> </a:t>
            </a:r>
            <a:r>
              <a:rPr lang="en-SG" altLang="ja-JP" sz="2400" b="1" dirty="0" err="1">
                <a:solidFill>
                  <a:srgbClr val="FFFFFF"/>
                </a:solidFill>
                <a:cs typeface="Arial" charset="0"/>
              </a:rPr>
              <a:t>berkata</a:t>
            </a:r>
            <a:r>
              <a:rPr lang="en-SG" altLang="ja-JP" sz="2400" b="1" dirty="0">
                <a:solidFill>
                  <a:srgbClr val="FFFFFF"/>
                </a:solidFill>
                <a:cs typeface="Arial" charset="0"/>
              </a:rPr>
              <a:t>: “</a:t>
            </a:r>
            <a:r>
              <a:rPr lang="en-SG" altLang="ja-JP" sz="2400" b="1" dirty="0" err="1">
                <a:solidFill>
                  <a:srgbClr val="FFFFFF"/>
                </a:solidFill>
                <a:cs typeface="Arial" charset="0"/>
              </a:rPr>
              <a:t>Aku</a:t>
            </a:r>
            <a:r>
              <a:rPr lang="en-SG" altLang="ja-JP" sz="2400" b="1" dirty="0">
                <a:solidFill>
                  <a:srgbClr val="FFFFFF"/>
                </a:solidFill>
                <a:cs typeface="Arial" charset="0"/>
              </a:rPr>
              <a:t> </a:t>
            </a:r>
            <a:r>
              <a:rPr lang="en-SG" altLang="ja-JP" sz="2400" b="1" dirty="0" err="1">
                <a:solidFill>
                  <a:srgbClr val="FFFFFF"/>
                </a:solidFill>
                <a:cs typeface="Arial" charset="0"/>
              </a:rPr>
              <a:t>tidak</a:t>
            </a:r>
            <a:r>
              <a:rPr lang="en-SG" altLang="ja-JP" sz="2400" b="1" dirty="0">
                <a:solidFill>
                  <a:srgbClr val="FFFFFF"/>
                </a:solidFill>
                <a:cs typeface="Arial" charset="0"/>
              </a:rPr>
              <a:t> </a:t>
            </a:r>
            <a:r>
              <a:rPr lang="en-SG" altLang="ja-JP" sz="2400" b="1" dirty="0" err="1">
                <a:solidFill>
                  <a:srgbClr val="FFFFFF"/>
                </a:solidFill>
                <a:cs typeface="Arial" charset="0"/>
              </a:rPr>
              <a:t>mau</a:t>
            </a:r>
            <a:r>
              <a:rPr lang="en-SG" altLang="ja-JP" sz="2400" b="1" dirty="0">
                <a:solidFill>
                  <a:srgbClr val="FFFFFF"/>
                </a:solidFill>
                <a:cs typeface="Arial" charset="0"/>
              </a:rPr>
              <a:t> </a:t>
            </a:r>
            <a:r>
              <a:rPr lang="en-SG" altLang="ja-JP" sz="2400" b="1" dirty="0" err="1">
                <a:solidFill>
                  <a:srgbClr val="FFFFFF"/>
                </a:solidFill>
                <a:cs typeface="Arial" charset="0"/>
              </a:rPr>
              <a:t>membuang-buang</a:t>
            </a:r>
            <a:r>
              <a:rPr lang="en-SG" altLang="ja-JP" sz="2400" b="1" dirty="0">
                <a:solidFill>
                  <a:srgbClr val="FFFFFF"/>
                </a:solidFill>
                <a:cs typeface="Arial" charset="0"/>
              </a:rPr>
              <a:t> </a:t>
            </a:r>
            <a:r>
              <a:rPr lang="en-SG" altLang="ja-JP" sz="2400" b="1" dirty="0" err="1">
                <a:solidFill>
                  <a:srgbClr val="FFFFFF"/>
                </a:solidFill>
                <a:cs typeface="Arial" charset="0"/>
              </a:rPr>
              <a:t>waktu</a:t>
            </a:r>
            <a:r>
              <a:rPr lang="en-SG" altLang="ja-JP" sz="2400" b="1" dirty="0">
                <a:solidFill>
                  <a:srgbClr val="FFFFFF"/>
                </a:solidFill>
                <a:cs typeface="Arial" charset="0"/>
              </a:rPr>
              <a:t> </a:t>
            </a:r>
            <a:r>
              <a:rPr lang="en-SG" altLang="ja-JP" sz="2400" b="1" dirty="0" err="1">
                <a:solidFill>
                  <a:srgbClr val="FFFFFF"/>
                </a:solidFill>
                <a:cs typeface="Arial" charset="0"/>
              </a:rPr>
              <a:t>dengan</a:t>
            </a:r>
            <a:r>
              <a:rPr lang="en-SG" altLang="ja-JP" sz="2400" b="1" dirty="0">
                <a:solidFill>
                  <a:srgbClr val="FFFFFF"/>
                </a:solidFill>
                <a:cs typeface="Arial" charset="0"/>
              </a:rPr>
              <a:t> kau </a:t>
            </a:r>
            <a:r>
              <a:rPr lang="en-SG" altLang="ja-JP" sz="2400" b="1" dirty="0" err="1">
                <a:solidFill>
                  <a:srgbClr val="FFFFFF"/>
                </a:solidFill>
                <a:cs typeface="Arial" charset="0"/>
              </a:rPr>
              <a:t>seperti</a:t>
            </a:r>
            <a:r>
              <a:rPr lang="en-SG" altLang="ja-JP" sz="2400" b="1" dirty="0">
                <a:solidFill>
                  <a:srgbClr val="FFFFFF"/>
                </a:solidFill>
                <a:cs typeface="Arial" charset="0"/>
              </a:rPr>
              <a:t> </a:t>
            </a:r>
            <a:r>
              <a:rPr lang="en-SG" altLang="ja-JP" sz="2400" b="1" dirty="0" err="1">
                <a:solidFill>
                  <a:srgbClr val="FFFFFF"/>
                </a:solidFill>
                <a:cs typeface="Arial" charset="0"/>
              </a:rPr>
              <a:t>ini</a:t>
            </a:r>
            <a:r>
              <a:rPr lang="en-SG" altLang="ja-JP" sz="2400" b="1" dirty="0">
                <a:solidFill>
                  <a:srgbClr val="FFFFFF"/>
                </a:solidFill>
                <a:cs typeface="Arial" charset="0"/>
              </a:rPr>
              <a:t>.” </a:t>
            </a:r>
            <a:r>
              <a:rPr lang="en-SG" altLang="ja-JP" sz="2400" b="1" dirty="0" err="1">
                <a:solidFill>
                  <a:srgbClr val="FFFFFF"/>
                </a:solidFill>
                <a:cs typeface="Arial" charset="0"/>
              </a:rPr>
              <a:t>Lalu</a:t>
            </a:r>
            <a:r>
              <a:rPr lang="en-SG" altLang="ja-JP" sz="2400" b="1" dirty="0">
                <a:solidFill>
                  <a:srgbClr val="FFFFFF"/>
                </a:solidFill>
                <a:cs typeface="Arial" charset="0"/>
              </a:rPr>
              <a:t> </a:t>
            </a:r>
            <a:r>
              <a:rPr lang="en-SG" altLang="ja-JP" sz="2400" b="1" dirty="0" err="1">
                <a:solidFill>
                  <a:srgbClr val="FFFFFF"/>
                </a:solidFill>
                <a:cs typeface="Arial" charset="0"/>
              </a:rPr>
              <a:t>diambilnyalah</a:t>
            </a:r>
            <a:r>
              <a:rPr lang="en-SG" altLang="ja-JP" sz="2400" b="1" dirty="0">
                <a:solidFill>
                  <a:srgbClr val="FFFFFF"/>
                </a:solidFill>
                <a:cs typeface="Arial" charset="0"/>
              </a:rPr>
              <a:t> </a:t>
            </a:r>
            <a:r>
              <a:rPr lang="en-SG" altLang="ja-JP" sz="2400" b="1" dirty="0" err="1">
                <a:solidFill>
                  <a:srgbClr val="FFFFFF"/>
                </a:solidFill>
                <a:cs typeface="Arial" charset="0"/>
              </a:rPr>
              <a:t>tiga</a:t>
            </a:r>
            <a:r>
              <a:rPr lang="en-SG" altLang="ja-JP" sz="2400" b="1" dirty="0">
                <a:solidFill>
                  <a:srgbClr val="FFFFFF"/>
                </a:solidFill>
                <a:cs typeface="Arial" charset="0"/>
              </a:rPr>
              <a:t> </a:t>
            </a:r>
            <a:r>
              <a:rPr lang="en-SG" altLang="ja-JP" sz="2400" b="1" dirty="0" err="1">
                <a:solidFill>
                  <a:srgbClr val="FFFFFF"/>
                </a:solidFill>
                <a:cs typeface="Arial" charset="0"/>
              </a:rPr>
              <a:t>lembing</a:t>
            </a:r>
            <a:r>
              <a:rPr lang="en-SG" altLang="ja-JP" sz="2400" b="1" dirty="0">
                <a:solidFill>
                  <a:srgbClr val="FFFFFF"/>
                </a:solidFill>
                <a:cs typeface="Arial" charset="0"/>
              </a:rPr>
              <a:t> </a:t>
            </a:r>
            <a:r>
              <a:rPr lang="en-SG" altLang="ja-JP" sz="2400" b="1" dirty="0" err="1">
                <a:solidFill>
                  <a:srgbClr val="FFFFFF"/>
                </a:solidFill>
                <a:cs typeface="Arial" charset="0"/>
              </a:rPr>
              <a:t>dalam</a:t>
            </a:r>
            <a:r>
              <a:rPr lang="en-SG" altLang="ja-JP" sz="2400" b="1" dirty="0">
                <a:solidFill>
                  <a:srgbClr val="FFFFFF"/>
                </a:solidFill>
                <a:cs typeface="Arial" charset="0"/>
              </a:rPr>
              <a:t> </a:t>
            </a:r>
            <a:r>
              <a:rPr lang="en-SG" altLang="ja-JP" sz="2400" b="1" dirty="0" err="1">
                <a:solidFill>
                  <a:srgbClr val="FFFFFF"/>
                </a:solidFill>
                <a:cs typeface="Arial" charset="0"/>
              </a:rPr>
              <a:t>tangannya</a:t>
            </a:r>
            <a:r>
              <a:rPr lang="en-SG" altLang="ja-JP" sz="2400" b="1" dirty="0">
                <a:solidFill>
                  <a:srgbClr val="FFFFFF"/>
                </a:solidFill>
                <a:cs typeface="Arial" charset="0"/>
              </a:rPr>
              <a:t> dan </a:t>
            </a:r>
            <a:r>
              <a:rPr lang="en-SG" altLang="ja-JP" sz="2400" b="1" dirty="0" err="1">
                <a:solidFill>
                  <a:srgbClr val="FFFFFF"/>
                </a:solidFill>
                <a:cs typeface="Arial" charset="0"/>
              </a:rPr>
              <a:t>ditikamkannya</a:t>
            </a:r>
            <a:r>
              <a:rPr lang="en-SG" altLang="ja-JP" sz="2400" b="1" dirty="0">
                <a:solidFill>
                  <a:srgbClr val="FFFFFF"/>
                </a:solidFill>
                <a:cs typeface="Arial" charset="0"/>
              </a:rPr>
              <a:t> </a:t>
            </a:r>
            <a:r>
              <a:rPr lang="en-SG" altLang="ja-JP" sz="2400" b="1" dirty="0" err="1">
                <a:solidFill>
                  <a:srgbClr val="FFFFFF"/>
                </a:solidFill>
                <a:cs typeface="Arial" charset="0"/>
              </a:rPr>
              <a:t>ke</a:t>
            </a:r>
            <a:r>
              <a:rPr lang="en-SG" altLang="ja-JP" sz="2400" b="1" dirty="0">
                <a:solidFill>
                  <a:srgbClr val="FFFFFF"/>
                </a:solidFill>
                <a:cs typeface="Arial" charset="0"/>
              </a:rPr>
              <a:t> dada Absalom, </a:t>
            </a:r>
            <a:r>
              <a:rPr lang="en-SG" altLang="ja-JP" sz="2400" b="1" dirty="0" err="1">
                <a:solidFill>
                  <a:srgbClr val="FFFFFF"/>
                </a:solidFill>
                <a:cs typeface="Arial" charset="0"/>
              </a:rPr>
              <a:t>sedang</a:t>
            </a:r>
            <a:r>
              <a:rPr lang="en-SG" altLang="ja-JP" sz="2400" b="1" dirty="0">
                <a:solidFill>
                  <a:srgbClr val="FFFFFF"/>
                </a:solidFill>
                <a:cs typeface="Arial" charset="0"/>
              </a:rPr>
              <a:t> </a:t>
            </a:r>
            <a:r>
              <a:rPr lang="en-SG" altLang="ja-JP" sz="2400" b="1" dirty="0" err="1">
                <a:solidFill>
                  <a:srgbClr val="FFFFFF"/>
                </a:solidFill>
                <a:cs typeface="Arial" charset="0"/>
              </a:rPr>
              <a:t>ia</a:t>
            </a:r>
            <a:r>
              <a:rPr lang="en-SG" altLang="ja-JP" sz="2400" b="1" dirty="0">
                <a:solidFill>
                  <a:srgbClr val="FFFFFF"/>
                </a:solidFill>
                <a:cs typeface="Arial" charset="0"/>
              </a:rPr>
              <a:t> </a:t>
            </a:r>
            <a:r>
              <a:rPr lang="en-SG" altLang="ja-JP" sz="2400" b="1" dirty="0" err="1">
                <a:solidFill>
                  <a:srgbClr val="FFFFFF"/>
                </a:solidFill>
                <a:cs typeface="Arial" charset="0"/>
              </a:rPr>
              <a:t>masih</a:t>
            </a:r>
            <a:r>
              <a:rPr lang="en-SG" altLang="ja-JP" sz="2400" b="1" dirty="0">
                <a:solidFill>
                  <a:srgbClr val="FFFFFF"/>
                </a:solidFill>
                <a:cs typeface="Arial" charset="0"/>
              </a:rPr>
              <a:t> </a:t>
            </a:r>
            <a:r>
              <a:rPr lang="en-SG" altLang="ja-JP" sz="2400" b="1" dirty="0" err="1">
                <a:solidFill>
                  <a:srgbClr val="FFFFFF"/>
                </a:solidFill>
                <a:cs typeface="Arial" charset="0"/>
              </a:rPr>
              <a:t>hidup</a:t>
            </a:r>
            <a:r>
              <a:rPr lang="en-SG" altLang="ja-JP" sz="2400" b="1" dirty="0">
                <a:solidFill>
                  <a:srgbClr val="FFFFFF"/>
                </a:solidFill>
                <a:cs typeface="Arial" charset="0"/>
              </a:rPr>
              <a:t> </a:t>
            </a:r>
            <a:r>
              <a:rPr lang="en-SG" altLang="ja-JP" sz="2400" b="1" dirty="0" err="1">
                <a:solidFill>
                  <a:srgbClr val="FFFFFF"/>
                </a:solidFill>
                <a:cs typeface="Arial" charset="0"/>
              </a:rPr>
              <a:t>ditengah-tengah</a:t>
            </a:r>
            <a:r>
              <a:rPr lang="en-SG" altLang="ja-JP" sz="2400" b="1" dirty="0">
                <a:solidFill>
                  <a:srgbClr val="FFFFFF"/>
                </a:solidFill>
                <a:cs typeface="Arial" charset="0"/>
              </a:rPr>
              <a:t> </a:t>
            </a:r>
            <a:r>
              <a:rPr lang="en-SG" altLang="ja-JP" sz="2400" b="1" dirty="0" err="1">
                <a:solidFill>
                  <a:srgbClr val="FFFFFF"/>
                </a:solidFill>
                <a:cs typeface="Arial" charset="0"/>
              </a:rPr>
              <a:t>dahan</a:t>
            </a:r>
            <a:r>
              <a:rPr lang="en-SG" altLang="ja-JP" sz="2400" b="1" dirty="0">
                <a:solidFill>
                  <a:srgbClr val="FFFFFF"/>
                </a:solidFill>
                <a:cs typeface="Arial" charset="0"/>
              </a:rPr>
              <a:t> </a:t>
            </a:r>
            <a:r>
              <a:rPr lang="en-SG" altLang="ja-JP" sz="2400" b="1" dirty="0" err="1">
                <a:solidFill>
                  <a:srgbClr val="FFFFFF"/>
                </a:solidFill>
                <a:cs typeface="Arial" charset="0"/>
              </a:rPr>
              <a:t>pohon</a:t>
            </a:r>
            <a:r>
              <a:rPr lang="en-SG" altLang="ja-JP" sz="2400" b="1" dirty="0">
                <a:solidFill>
                  <a:srgbClr val="FFFFFF"/>
                </a:solidFill>
                <a:cs typeface="Arial" charset="0"/>
              </a:rPr>
              <a:t> </a:t>
            </a:r>
            <a:r>
              <a:rPr lang="en-SG" altLang="ja-JP" sz="2400" b="1" dirty="0" err="1">
                <a:solidFill>
                  <a:srgbClr val="FFFFFF"/>
                </a:solidFill>
                <a:cs typeface="Arial" charset="0"/>
              </a:rPr>
              <a:t>tarbantin</a:t>
            </a:r>
            <a:r>
              <a:rPr lang="en-SG" altLang="ja-JP" sz="2400" b="1" dirty="0">
                <a:solidFill>
                  <a:srgbClr val="FFFFFF"/>
                </a:solidFill>
                <a:cs typeface="Arial" charset="0"/>
              </a:rPr>
              <a:t> </a:t>
            </a:r>
            <a:r>
              <a:rPr lang="en-SG" altLang="ja-JP" sz="2400" b="1" dirty="0" err="1">
                <a:solidFill>
                  <a:srgbClr val="FFFFFF"/>
                </a:solidFill>
                <a:cs typeface="Arial" charset="0"/>
              </a:rPr>
              <a:t>itu</a:t>
            </a:r>
            <a:r>
              <a:rPr lang="en-SG" altLang="ja-JP" sz="2400" b="1" dirty="0">
                <a:solidFill>
                  <a:srgbClr val="FFFFFF"/>
                </a:solidFill>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2 Samuel 18:14</a:t>
            </a:r>
          </a:p>
        </p:txBody>
      </p:sp>
    </p:spTree>
    <p:extLst>
      <p:ext uri="{BB962C8B-B14F-4D97-AF65-F5344CB8AC3E}">
        <p14:creationId xmlns:p14="http://schemas.microsoft.com/office/powerpoint/2010/main" val="22686650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8" y="-107949"/>
            <a:ext cx="9310688" cy="696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7092280" y="0"/>
            <a:ext cx="2160240" cy="2204864"/>
          </a:xfrm>
        </p:spPr>
        <p:txBody>
          <a:bodyPr/>
          <a:lstStyle/>
          <a:p>
            <a:pPr algn="ctr" eaLnBrk="1" hangingPunct="1">
              <a:defRPr/>
            </a:pPr>
            <a:r>
              <a:rPr lang="en-US" sz="4000" b="1" i="1" dirty="0">
                <a:solidFill>
                  <a:srgbClr val="FFFFFF"/>
                </a:solidFill>
                <a:effectLst>
                  <a:glow rad="317500">
                    <a:schemeClr val="bg1"/>
                  </a:glow>
                </a:effectLst>
              </a:rPr>
              <a:t>2 Sam. 18:33</a:t>
            </a: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1"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a:t>
            </a:r>
            <a:r>
              <a:rPr lang="en-US" sz="2800" dirty="0" err="1">
                <a:effectLst>
                  <a:glow rad="317500">
                    <a:srgbClr val="000000"/>
                  </a:glow>
                </a:effectLst>
              </a:rPr>
              <a:t>Maka</a:t>
            </a:r>
            <a:r>
              <a:rPr lang="en-US" sz="2800" dirty="0">
                <a:effectLst>
                  <a:glow rad="317500">
                    <a:srgbClr val="000000"/>
                  </a:glow>
                </a:effectLst>
              </a:rPr>
              <a:t> </a:t>
            </a:r>
            <a:r>
              <a:rPr lang="en-US" sz="2800" dirty="0" err="1">
                <a:effectLst>
                  <a:glow rad="317500">
                    <a:srgbClr val="000000"/>
                  </a:glow>
                </a:effectLst>
              </a:rPr>
              <a:t>terkejutlah</a:t>
            </a:r>
            <a:r>
              <a:rPr lang="en-US" sz="2800" dirty="0">
                <a:effectLst>
                  <a:glow rad="317500">
                    <a:srgbClr val="000000"/>
                  </a:glow>
                </a:effectLst>
              </a:rPr>
              <a:t> raja dan </a:t>
            </a:r>
            <a:r>
              <a:rPr lang="en-US" sz="2800" dirty="0" err="1">
                <a:effectLst>
                  <a:glow rad="317500">
                    <a:srgbClr val="000000"/>
                  </a:glow>
                </a:effectLst>
              </a:rPr>
              <a:t>dengan</a:t>
            </a:r>
            <a:r>
              <a:rPr lang="en-US" sz="2800" dirty="0">
                <a:effectLst>
                  <a:glow rad="317500">
                    <a:srgbClr val="000000"/>
                  </a:glow>
                </a:effectLst>
              </a:rPr>
              <a:t> </a:t>
            </a:r>
            <a:r>
              <a:rPr lang="en-US" sz="2800" dirty="0" err="1">
                <a:effectLst>
                  <a:glow rad="317500">
                    <a:srgbClr val="000000"/>
                  </a:glow>
                </a:effectLst>
              </a:rPr>
              <a:t>sedih</a:t>
            </a:r>
            <a:r>
              <a:rPr lang="en-US" sz="2800" dirty="0">
                <a:effectLst>
                  <a:glow rad="317500">
                    <a:srgbClr val="000000"/>
                  </a:glow>
                </a:effectLst>
              </a:rPr>
              <a:t> </a:t>
            </a:r>
            <a:r>
              <a:rPr lang="en-US" sz="2800" dirty="0" err="1">
                <a:effectLst>
                  <a:glow rad="317500">
                    <a:srgbClr val="000000"/>
                  </a:glow>
                </a:effectLst>
              </a:rPr>
              <a:t>ia</a:t>
            </a:r>
            <a:r>
              <a:rPr lang="en-US" sz="2800" dirty="0">
                <a:effectLst>
                  <a:glow rad="317500">
                    <a:srgbClr val="000000"/>
                  </a:glow>
                </a:effectLst>
              </a:rPr>
              <a:t> naik </a:t>
            </a:r>
            <a:r>
              <a:rPr lang="en-US" sz="2800" dirty="0" err="1">
                <a:effectLst>
                  <a:glow rad="317500">
                    <a:srgbClr val="000000"/>
                  </a:glow>
                </a:effectLst>
              </a:rPr>
              <a:t>ke</a:t>
            </a:r>
            <a:r>
              <a:rPr lang="en-US" sz="2800" dirty="0">
                <a:effectLst>
                  <a:glow rad="317500">
                    <a:srgbClr val="000000"/>
                  </a:glow>
                </a:effectLst>
              </a:rPr>
              <a:t> </a:t>
            </a:r>
            <a:r>
              <a:rPr lang="en-US" sz="2800" dirty="0" err="1">
                <a:effectLst>
                  <a:glow rad="317500">
                    <a:srgbClr val="000000"/>
                  </a:glow>
                </a:effectLst>
              </a:rPr>
              <a:t>anjung</a:t>
            </a:r>
            <a:r>
              <a:rPr lang="en-US" sz="2800" dirty="0">
                <a:effectLst>
                  <a:glow rad="317500">
                    <a:srgbClr val="000000"/>
                  </a:glow>
                </a:effectLst>
              </a:rPr>
              <a:t> </a:t>
            </a:r>
            <a:r>
              <a:rPr lang="en-US" sz="2800" dirty="0" err="1">
                <a:effectLst>
                  <a:glow rad="317500">
                    <a:srgbClr val="000000"/>
                  </a:glow>
                </a:effectLst>
              </a:rPr>
              <a:t>pintu</a:t>
            </a:r>
            <a:r>
              <a:rPr lang="en-US" sz="2800" dirty="0">
                <a:effectLst>
                  <a:glow rad="317500">
                    <a:srgbClr val="000000"/>
                  </a:glow>
                </a:effectLst>
              </a:rPr>
              <a:t> </a:t>
            </a:r>
            <a:r>
              <a:rPr lang="en-US" sz="2800" dirty="0" err="1">
                <a:effectLst>
                  <a:glow rad="317500">
                    <a:srgbClr val="000000"/>
                  </a:glow>
                </a:effectLst>
              </a:rPr>
              <a:t>gerbang</a:t>
            </a:r>
            <a:r>
              <a:rPr lang="en-US" sz="2800" dirty="0">
                <a:effectLst>
                  <a:glow rad="317500">
                    <a:srgbClr val="000000"/>
                  </a:glow>
                </a:effectLst>
              </a:rPr>
              <a:t> </a:t>
            </a:r>
            <a:r>
              <a:rPr lang="en-US" sz="2800" dirty="0" err="1">
                <a:effectLst>
                  <a:glow rad="317500">
                    <a:srgbClr val="000000"/>
                  </a:glow>
                </a:effectLst>
              </a:rPr>
              <a:t>lalu</a:t>
            </a:r>
            <a:r>
              <a:rPr lang="en-US" sz="2800" dirty="0">
                <a:effectLst>
                  <a:glow rad="317500">
                    <a:srgbClr val="000000"/>
                  </a:glow>
                </a:effectLst>
              </a:rPr>
              <a:t> </a:t>
            </a:r>
            <a:r>
              <a:rPr lang="en-US" sz="2800" dirty="0" err="1">
                <a:effectLst>
                  <a:glow rad="317500">
                    <a:srgbClr val="000000"/>
                  </a:glow>
                </a:effectLst>
              </a:rPr>
              <a:t>menangis</a:t>
            </a:r>
            <a:r>
              <a:rPr lang="en-US" sz="2800" dirty="0">
                <a:effectLst>
                  <a:glow rad="317500">
                    <a:srgbClr val="000000"/>
                  </a:glow>
                </a:effectLst>
              </a:rPr>
              <a:t>. Dan </a:t>
            </a:r>
            <a:r>
              <a:rPr lang="en-US" sz="2800" dirty="0" err="1">
                <a:effectLst>
                  <a:glow rad="317500">
                    <a:srgbClr val="000000"/>
                  </a:glow>
                </a:effectLst>
              </a:rPr>
              <a:t>beginilah</a:t>
            </a:r>
            <a:r>
              <a:rPr lang="en-US" sz="2800" dirty="0">
                <a:effectLst>
                  <a:glow rad="317500">
                    <a:srgbClr val="000000"/>
                  </a:glow>
                </a:effectLst>
              </a:rPr>
              <a:t> </a:t>
            </a:r>
            <a:r>
              <a:rPr lang="en-US" sz="2800" dirty="0" err="1">
                <a:effectLst>
                  <a:glow rad="317500">
                    <a:srgbClr val="000000"/>
                  </a:glow>
                </a:effectLst>
              </a:rPr>
              <a:t>perkataannya</a:t>
            </a:r>
            <a:r>
              <a:rPr lang="en-US" sz="2800" dirty="0">
                <a:effectLst>
                  <a:glow rad="317500">
                    <a:srgbClr val="000000"/>
                  </a:glow>
                </a:effectLst>
              </a:rPr>
              <a:t> </a:t>
            </a:r>
            <a:r>
              <a:rPr lang="en-US" sz="2800" dirty="0" err="1">
                <a:effectLst>
                  <a:glow rad="317500">
                    <a:srgbClr val="000000"/>
                  </a:glow>
                </a:effectLst>
              </a:rPr>
              <a:t>sambil</a:t>
            </a:r>
            <a:r>
              <a:rPr lang="en-US" sz="2800" dirty="0">
                <a:effectLst>
                  <a:glow rad="317500">
                    <a:srgbClr val="000000"/>
                  </a:glow>
                </a:effectLst>
              </a:rPr>
              <a:t> </a:t>
            </a:r>
            <a:r>
              <a:rPr lang="en-US" sz="2800" dirty="0" err="1">
                <a:effectLst>
                  <a:glow rad="317500">
                    <a:srgbClr val="000000"/>
                  </a:glow>
                </a:effectLst>
              </a:rPr>
              <a:t>berjalan</a:t>
            </a:r>
            <a:r>
              <a:rPr lang="en-US" sz="2800" dirty="0">
                <a:effectLst>
                  <a:glow rad="317500">
                    <a:srgbClr val="000000"/>
                  </a:glow>
                </a:effectLst>
              </a:rPr>
              <a:t>:”</a:t>
            </a:r>
            <a:r>
              <a:rPr lang="en-US" sz="2800" dirty="0" err="1">
                <a:effectLst>
                  <a:glow rad="317500">
                    <a:srgbClr val="000000"/>
                  </a:glow>
                </a:effectLst>
              </a:rPr>
              <a:t>Anakku</a:t>
            </a:r>
            <a:r>
              <a:rPr lang="en-US" sz="2800" dirty="0">
                <a:effectLst>
                  <a:glow rad="317500">
                    <a:srgbClr val="000000"/>
                  </a:glow>
                </a:effectLst>
              </a:rPr>
              <a:t> Absalom, </a:t>
            </a:r>
            <a:r>
              <a:rPr lang="en-US" sz="2800" dirty="0" err="1">
                <a:effectLst>
                  <a:glow rad="317500">
                    <a:srgbClr val="000000"/>
                  </a:glow>
                </a:effectLst>
              </a:rPr>
              <a:t>anakku</a:t>
            </a:r>
            <a:r>
              <a:rPr lang="en-US" sz="2800" dirty="0">
                <a:effectLst>
                  <a:glow rad="317500">
                    <a:srgbClr val="000000"/>
                  </a:glow>
                </a:effectLst>
              </a:rPr>
              <a:t>, </a:t>
            </a:r>
            <a:r>
              <a:rPr lang="en-US" sz="2800" dirty="0" err="1">
                <a:effectLst>
                  <a:glow rad="317500">
                    <a:srgbClr val="000000"/>
                  </a:glow>
                </a:effectLst>
              </a:rPr>
              <a:t>anakku</a:t>
            </a:r>
            <a:r>
              <a:rPr lang="en-US" sz="2800" dirty="0">
                <a:effectLst>
                  <a:glow rad="317500">
                    <a:srgbClr val="000000"/>
                  </a:glow>
                </a:effectLst>
              </a:rPr>
              <a:t> Absalom! Ah, </a:t>
            </a:r>
            <a:r>
              <a:rPr lang="en-US" sz="2800" dirty="0" err="1">
                <a:effectLst>
                  <a:glow rad="317500">
                    <a:srgbClr val="000000"/>
                  </a:glow>
                </a:effectLst>
              </a:rPr>
              <a:t>kalau</a:t>
            </a:r>
            <a:r>
              <a:rPr lang="en-US" sz="2800" dirty="0">
                <a:effectLst>
                  <a:glow rad="317500">
                    <a:srgbClr val="000000"/>
                  </a:glow>
                </a:effectLst>
              </a:rPr>
              <a:t> </a:t>
            </a:r>
            <a:r>
              <a:rPr lang="en-US" sz="2800" dirty="0" err="1">
                <a:effectLst>
                  <a:glow rad="317500">
                    <a:srgbClr val="000000"/>
                  </a:glow>
                </a:effectLst>
              </a:rPr>
              <a:t>aku</a:t>
            </a:r>
            <a:r>
              <a:rPr lang="en-US" sz="2800" dirty="0">
                <a:effectLst>
                  <a:glow rad="317500">
                    <a:srgbClr val="000000"/>
                  </a:glow>
                </a:effectLst>
              </a:rPr>
              <a:t> </a:t>
            </a:r>
            <a:r>
              <a:rPr lang="en-US" sz="2800" dirty="0" err="1">
                <a:effectLst>
                  <a:glow rad="317500">
                    <a:srgbClr val="000000"/>
                  </a:glow>
                </a:effectLst>
              </a:rPr>
              <a:t>mati</a:t>
            </a:r>
            <a:r>
              <a:rPr lang="en-US" sz="2800" dirty="0">
                <a:effectLst>
                  <a:glow rad="317500">
                    <a:srgbClr val="000000"/>
                  </a:glow>
                </a:effectLst>
              </a:rPr>
              <a:t> </a:t>
            </a:r>
            <a:r>
              <a:rPr lang="en-US" sz="2800" dirty="0" err="1">
                <a:effectLst>
                  <a:glow rad="317500">
                    <a:srgbClr val="000000"/>
                  </a:glow>
                </a:effectLst>
              </a:rPr>
              <a:t>menggantikan</a:t>
            </a:r>
            <a:r>
              <a:rPr lang="en-US" sz="2800" dirty="0">
                <a:effectLst>
                  <a:glow rad="317500">
                    <a:srgbClr val="000000"/>
                  </a:glow>
                </a:effectLst>
              </a:rPr>
              <a:t> </a:t>
            </a:r>
            <a:r>
              <a:rPr lang="en-US" sz="2800" dirty="0" err="1">
                <a:effectLst>
                  <a:glow rad="317500">
                    <a:srgbClr val="000000"/>
                  </a:glow>
                </a:effectLst>
              </a:rPr>
              <a:t>engkau</a:t>
            </a:r>
            <a:r>
              <a:rPr lang="en-US" sz="2800" dirty="0">
                <a:effectLst>
                  <a:glow rad="317500">
                    <a:srgbClr val="000000"/>
                  </a:glow>
                </a:effectLst>
              </a:rPr>
              <a:t>, Absalom, </a:t>
            </a:r>
            <a:r>
              <a:rPr lang="en-US" sz="2800" dirty="0" err="1">
                <a:effectLst>
                  <a:glow rad="317500">
                    <a:srgbClr val="000000"/>
                  </a:glow>
                </a:effectLst>
              </a:rPr>
              <a:t>anakku</a:t>
            </a:r>
            <a:r>
              <a:rPr lang="en-US" sz="2800" dirty="0">
                <a:effectLst>
                  <a:glow rad="317500">
                    <a:srgbClr val="000000"/>
                  </a:glow>
                </a:effectLst>
              </a:rPr>
              <a:t>, </a:t>
            </a:r>
            <a:r>
              <a:rPr lang="en-US" sz="2800" dirty="0" err="1">
                <a:effectLst>
                  <a:glow rad="317500">
                    <a:srgbClr val="000000"/>
                  </a:glow>
                </a:effectLst>
              </a:rPr>
              <a:t>anakku</a:t>
            </a:r>
            <a:r>
              <a:rPr lang="en-US" sz="2800" dirty="0">
                <a:effectLst>
                  <a:glow rad="317500">
                    <a:srgbClr val="000000"/>
                  </a:glow>
                </a:effectLst>
              </a:rPr>
              <a:t>!”</a:t>
            </a:r>
            <a:endParaRPr kumimoji="0" lang="en-US" sz="2800" b="1" i="1"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30856549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19</a:t>
            </a:r>
          </a:p>
        </p:txBody>
      </p:sp>
    </p:spTree>
    <p:extLst>
      <p:ext uri="{BB962C8B-B14F-4D97-AF65-F5344CB8AC3E}">
        <p14:creationId xmlns:p14="http://schemas.microsoft.com/office/powerpoint/2010/main" val="16134458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effectLst>
                  <a:glow rad="127000">
                    <a:schemeClr val="tx1"/>
                  </a:glow>
                </a:effectLst>
                <a:latin typeface="Arial" charset="0"/>
                <a:ea typeface="ＭＳ Ｐゴシック" charset="0"/>
                <a:cs typeface="ＭＳ Ｐゴシック" charset="0"/>
              </a:rPr>
              <a:t>Kerajaan yang </a:t>
            </a:r>
            <a:r>
              <a:rPr lang="en-US" sz="4000" b="1" dirty="0" err="1">
                <a:effectLst>
                  <a:glow rad="127000">
                    <a:schemeClr val="tx1"/>
                  </a:glow>
                </a:effectLst>
                <a:latin typeface="Arial" charset="0"/>
                <a:ea typeface="ＭＳ Ｐゴシック" charset="0"/>
                <a:cs typeface="ＭＳ Ｐゴシック" charset="0"/>
              </a:rPr>
              <a:t>terbagi</a:t>
            </a:r>
            <a:endParaRPr lang="en-US" sz="40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Yehuda</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 19</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77272"/>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101600">
                    <a:srgbClr val="000000">
                      <a:alpha val="75000"/>
                    </a:srgbClr>
                  </a:glow>
                </a:effectLst>
                <a:latin typeface="Arial"/>
                <a:cs typeface="Arial"/>
              </a:rPr>
              <a:t>Mesir</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101600">
                    <a:srgbClr val="000000">
                      <a:alpha val="75000"/>
                    </a:srgbClr>
                  </a:glow>
                </a:effectLst>
                <a:latin typeface="Arial"/>
                <a:cs typeface="Arial"/>
              </a:rPr>
              <a:t>Filistin</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Daud</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kembali</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kerajaan</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yang </a:t>
            </a:r>
            <a:r>
              <a:rPr kumimoji="0" lang="en-US" sz="32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telah</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diperbaharui</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di </a:t>
            </a:r>
            <a:r>
              <a:rPr kumimoji="0" lang="en-US" sz="32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Yerusalem</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en-US" sz="3200" b="1" i="1" dirty="0" err="1">
                <a:solidFill>
                  <a:srgbClr val="FFFFFF"/>
                </a:solidFill>
                <a:effectLst>
                  <a:glow rad="127000">
                    <a:srgbClr val="000000"/>
                  </a:glow>
                </a:effectLst>
                <a:latin typeface="Arial" charset="0"/>
                <a:ea typeface="ＭＳ Ｐゴシック" charset="0"/>
                <a:cs typeface="ＭＳ Ｐゴシック" charset="0"/>
              </a:rPr>
              <a:t>namun</a:t>
            </a:r>
            <a:r>
              <a:rPr lang="en-US" sz="3200" b="1" i="1" dirty="0">
                <a:solidFill>
                  <a:srgbClr val="FFFFFF"/>
                </a:solidFill>
                <a:effectLst>
                  <a:glow rad="127000">
                    <a:srgbClr val="000000"/>
                  </a:glow>
                </a:effectLst>
                <a:latin typeface="Arial" charset="0"/>
                <a:ea typeface="ＭＳ Ｐゴシック" charset="0"/>
                <a:cs typeface="ＭＳ Ｐゴシック" charset="0"/>
              </a:rPr>
              <a:t> </a:t>
            </a:r>
            <a:r>
              <a:rPr lang="en-US" sz="3200" b="1" i="1" dirty="0" err="1">
                <a:solidFill>
                  <a:srgbClr val="FFFFFF"/>
                </a:solidFill>
                <a:effectLst>
                  <a:glow rad="127000">
                    <a:srgbClr val="000000"/>
                  </a:glow>
                </a:effectLst>
                <a:latin typeface="Arial" charset="0"/>
                <a:ea typeface="ＭＳ Ｐゴシック" charset="0"/>
                <a:cs typeface="ＭＳ Ｐゴシック" charset="0"/>
              </a:rPr>
              <a:t>bagian</a:t>
            </a:r>
            <a:r>
              <a:rPr lang="en-US" sz="3200" b="1" i="1" dirty="0">
                <a:solidFill>
                  <a:srgbClr val="FFFFFF"/>
                </a:solidFill>
                <a:effectLst>
                  <a:glow rad="127000">
                    <a:srgbClr val="000000"/>
                  </a:glow>
                </a:effectLst>
                <a:latin typeface="Arial" charset="0"/>
                <a:ea typeface="ＭＳ Ｐゴシック" charset="0"/>
                <a:cs typeface="ＭＳ Ｐゴシック" charset="0"/>
              </a:rPr>
              <a:t> </a:t>
            </a:r>
            <a:r>
              <a:rPr lang="en-US" sz="3200" b="1" i="1" dirty="0" err="1">
                <a:solidFill>
                  <a:srgbClr val="FFFFFF"/>
                </a:solidFill>
                <a:effectLst>
                  <a:glow rad="127000">
                    <a:srgbClr val="000000"/>
                  </a:glow>
                </a:effectLst>
                <a:latin typeface="Arial" charset="0"/>
                <a:ea typeface="ＭＳ Ｐゴシック" charset="0"/>
                <a:cs typeface="ＭＳ Ｐゴシック" charset="0"/>
              </a:rPr>
              <a:t>utara-selatan</a:t>
            </a:r>
            <a:r>
              <a:rPr lang="en-US" sz="3200" b="1" i="1" dirty="0">
                <a:solidFill>
                  <a:srgbClr val="FFFFFF"/>
                </a:solidFill>
                <a:effectLst>
                  <a:glow rad="127000">
                    <a:srgbClr val="000000"/>
                  </a:glow>
                </a:effectLst>
                <a:latin typeface="Arial" charset="0"/>
                <a:ea typeface="ＭＳ Ｐゴシック" charset="0"/>
                <a:cs typeface="ＭＳ Ｐゴシック" charset="0"/>
              </a:rPr>
              <a:t> </a:t>
            </a:r>
            <a:r>
              <a:rPr lang="en-US" sz="3200" b="1" i="1" dirty="0" err="1">
                <a:solidFill>
                  <a:srgbClr val="FFFFFF"/>
                </a:solidFill>
                <a:effectLst>
                  <a:glow rad="127000">
                    <a:srgbClr val="000000"/>
                  </a:glow>
                </a:effectLst>
                <a:latin typeface="Arial" charset="0"/>
                <a:ea typeface="ＭＳ Ｐゴシック" charset="0"/>
                <a:cs typeface="ＭＳ Ｐゴシック" charset="0"/>
              </a:rPr>
              <a:t>tetap</a:t>
            </a:r>
            <a:r>
              <a:rPr lang="en-US" sz="3200" b="1" i="1" dirty="0">
                <a:solidFill>
                  <a:srgbClr val="FFFFFF"/>
                </a:solidFill>
                <a:effectLst>
                  <a:glow rad="127000">
                    <a:srgbClr val="000000"/>
                  </a:glow>
                </a:effectLst>
                <a:latin typeface="Arial" charset="0"/>
                <a:ea typeface="ＭＳ Ｐゴシック" charset="0"/>
                <a:cs typeface="ＭＳ Ｐゴシック" charset="0"/>
              </a:rPr>
              <a:t> </a:t>
            </a:r>
            <a:r>
              <a:rPr lang="en-US" sz="3200" b="1" i="1" dirty="0" err="1">
                <a:solidFill>
                  <a:srgbClr val="FFFFFF"/>
                </a:solidFill>
                <a:effectLst>
                  <a:glow rad="127000">
                    <a:srgbClr val="000000"/>
                  </a:glow>
                </a:effectLst>
                <a:latin typeface="Arial" charset="0"/>
                <a:ea typeface="ＭＳ Ｐゴシック" charset="0"/>
                <a:cs typeface="ＭＳ Ｐゴシック" charset="0"/>
              </a:rPr>
              <a:t>bertahan</a:t>
            </a:r>
            <a:r>
              <a:rPr lang="en-US" sz="3200" b="1" i="1" dirty="0">
                <a:solidFill>
                  <a:srgbClr val="FFFFFF"/>
                </a:solidFill>
                <a:effectLst>
                  <a:glow rad="127000">
                    <a:srgbClr val="000000"/>
                  </a:glow>
                </a:effectLst>
                <a:latin typeface="Arial" charset="0"/>
                <a:ea typeface="ＭＳ Ｐゴシック" charset="0"/>
                <a:cs typeface="ＭＳ Ｐゴシック" charset="0"/>
              </a:rPr>
              <a:t>.</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3289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580112" y="150376"/>
            <a:ext cx="3240038" cy="2636912"/>
          </a:xfrm>
        </p:spPr>
        <p:txBody>
          <a:bodyPr/>
          <a:lstStyle/>
          <a:p>
            <a:pPr algn="ctr" eaLnBrk="1" hangingPunct="1">
              <a:defRPr/>
            </a:pPr>
            <a:r>
              <a:rPr lang="en-US" sz="3500" b="1" i="1" dirty="0">
                <a:solidFill>
                  <a:srgbClr val="FFFFFF"/>
                </a:solidFill>
                <a:effectLst>
                  <a:glow rad="317500">
                    <a:schemeClr val="bg1"/>
                  </a:glow>
                </a:effectLst>
              </a:rPr>
              <a:t>Salah </a:t>
            </a:r>
            <a:r>
              <a:rPr lang="en-US" sz="3500" b="1" i="1" dirty="0" err="1">
                <a:solidFill>
                  <a:srgbClr val="FFFFFF"/>
                </a:solidFill>
                <a:effectLst>
                  <a:glow rad="317500">
                    <a:schemeClr val="bg1"/>
                  </a:glow>
                </a:effectLst>
              </a:rPr>
              <a:t>menempatkan</a:t>
            </a:r>
            <a:r>
              <a:rPr lang="en-US" sz="3500" b="1" i="1" dirty="0">
                <a:solidFill>
                  <a:srgbClr val="FFFFFF"/>
                </a:solidFill>
                <a:effectLst>
                  <a:glow rad="317500">
                    <a:schemeClr val="bg1"/>
                  </a:glow>
                </a:effectLst>
              </a:rPr>
              <a:t> </a:t>
            </a:r>
            <a:r>
              <a:rPr lang="en-US" sz="3500" b="1" i="1" dirty="0" err="1">
                <a:solidFill>
                  <a:srgbClr val="FFFFFF"/>
                </a:solidFill>
                <a:effectLst>
                  <a:glow rad="317500">
                    <a:schemeClr val="bg1"/>
                  </a:glow>
                </a:effectLst>
              </a:rPr>
              <a:t>kedukaan</a:t>
            </a:r>
            <a:endParaRPr lang="en-US" sz="35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292080" y="4077072"/>
            <a:ext cx="38622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dirty="0" err="1">
                <a:solidFill>
                  <a:srgbClr val="FFFFFF"/>
                </a:solidFill>
                <a:effectLst>
                  <a:glow rad="317500">
                    <a:srgbClr val="000000"/>
                  </a:glow>
                </a:effectLst>
              </a:rPr>
              <a:t>Yoab</a:t>
            </a:r>
            <a:r>
              <a:rPr kumimoji="0" lang="en-US" sz="3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0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menegur</a:t>
            </a:r>
            <a:r>
              <a:rPr kumimoji="0" lang="en-US" sz="3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0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Daud</a:t>
            </a:r>
            <a:r>
              <a:rPr kumimoji="0" lang="en-US" sz="3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0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untuk</a:t>
            </a:r>
            <a:r>
              <a:rPr kumimoji="0" lang="en-US" sz="3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a:t>
            </a:r>
            <a:r>
              <a:rPr kumimoji="0" lang="en-US" sz="30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kepemimpinannya</a:t>
            </a:r>
            <a:r>
              <a:rPr kumimoji="0" lang="en-US" sz="3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yang </a:t>
            </a:r>
            <a:r>
              <a:rPr kumimoji="0" lang="en-US" sz="3000" b="1" i="0" u="none" strike="noStrike" kern="1200" cap="none" spc="0" normalizeH="0" baseline="0" noProof="0" dirty="0" err="1">
                <a:ln>
                  <a:noFill/>
                </a:ln>
                <a:solidFill>
                  <a:srgbClr val="FFFFFF"/>
                </a:solidFill>
                <a:effectLst>
                  <a:glow rad="317500">
                    <a:srgbClr val="000000"/>
                  </a:glow>
                </a:effectLst>
                <a:uLnTx/>
                <a:uFillTx/>
                <a:latin typeface="Arial"/>
                <a:ea typeface="ＭＳ Ｐゴシック" charset="0"/>
                <a:cs typeface="Arial"/>
              </a:rPr>
              <a:t>buruk</a:t>
            </a:r>
            <a:r>
              <a:rPr kumimoji="0" lang="en-US" sz="30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0"/>
                <a:cs typeface="Arial"/>
              </a:rPr>
              <a:t> (19:5-7)</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836613"/>
            <a:ext cx="475456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87761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20</a:t>
            </a:r>
          </a:p>
        </p:txBody>
      </p:sp>
    </p:spTree>
    <p:extLst>
      <p:ext uri="{BB962C8B-B14F-4D97-AF65-F5344CB8AC3E}">
        <p14:creationId xmlns:p14="http://schemas.microsoft.com/office/powerpoint/2010/main" val="39608006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8" y="274638"/>
            <a:ext cx="7859712" cy="1066800"/>
          </a:xfrm>
          <a:solidFill>
            <a:schemeClr val="tx1"/>
          </a:solidFill>
        </p:spPr>
        <p:txBody>
          <a:bodyPr/>
          <a:lstStyle/>
          <a:p>
            <a:pPr eaLnBrk="1" hangingPunct="1"/>
            <a:r>
              <a:rPr lang="en-US" sz="3500" b="1" dirty="0">
                <a:solidFill>
                  <a:srgbClr val="FFFFFF"/>
                </a:solidFill>
                <a:latin typeface="Arial" charset="0"/>
                <a:ea typeface="ＭＳ Ｐゴシック" charset="0"/>
                <a:cs typeface="ＭＳ Ｐゴシック" charset="0"/>
              </a:rPr>
              <a:t>TAHUN-TAHUN TERAKHIR DAUD</a:t>
            </a:r>
          </a:p>
        </p:txBody>
      </p:sp>
      <p:sp>
        <p:nvSpPr>
          <p:cNvPr id="253954"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214</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55" name="Rectangle 7"/>
          <p:cNvSpPr>
            <a:spLocks noChangeArrowheads="1"/>
          </p:cNvSpPr>
          <p:nvPr/>
        </p:nvSpPr>
        <p:spPr bwMode="auto">
          <a:xfrm>
            <a:off x="838200" y="1600200"/>
            <a:ext cx="7543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3600" b="1" dirty="0" err="1">
                <a:solidFill>
                  <a:srgbClr val="FFFF00"/>
                </a:solidFill>
              </a:rPr>
              <a:t>Dalam</a:t>
            </a:r>
            <a:r>
              <a:rPr lang="en-US" sz="3600" b="1" dirty="0">
                <a:solidFill>
                  <a:srgbClr val="FFFF00"/>
                </a:solidFill>
              </a:rPr>
              <a:t> daftar di </a:t>
            </a:r>
            <a:r>
              <a:rPr lang="en-US" sz="3600" b="1" dirty="0" err="1">
                <a:solidFill>
                  <a:srgbClr val="FFFF00"/>
                </a:solidFill>
              </a:rPr>
              <a:t>bab</a:t>
            </a:r>
            <a:r>
              <a:rPr lang="en-US" sz="3600" b="1" dirty="0">
                <a:solidFill>
                  <a:srgbClr val="FFFF00"/>
                </a:solidFill>
              </a:rPr>
              <a:t> 21-24 </a:t>
            </a:r>
            <a:r>
              <a:rPr lang="en-US" sz="3600" b="1" dirty="0" err="1">
                <a:solidFill>
                  <a:srgbClr val="FFFF00"/>
                </a:solidFill>
              </a:rPr>
              <a:t>dari</a:t>
            </a:r>
            <a:r>
              <a:rPr lang="en-US" sz="3600" b="1" dirty="0">
                <a:solidFill>
                  <a:srgbClr val="FFFF00"/>
                </a:solidFill>
              </a:rPr>
              <a:t> </a:t>
            </a:r>
            <a:r>
              <a:rPr lang="en-US" sz="3600" b="1" dirty="0" err="1">
                <a:solidFill>
                  <a:srgbClr val="FFFF00"/>
                </a:solidFill>
              </a:rPr>
              <a:t>tahun-tahun</a:t>
            </a:r>
            <a:r>
              <a:rPr lang="en-US" sz="3600" b="1" dirty="0">
                <a:solidFill>
                  <a:srgbClr val="FFFF00"/>
                </a:solidFill>
              </a:rPr>
              <a:t> </a:t>
            </a:r>
            <a:r>
              <a:rPr lang="en-US" sz="3600" b="1" dirty="0" err="1">
                <a:solidFill>
                  <a:srgbClr val="FFFF00"/>
                </a:solidFill>
              </a:rPr>
              <a:t>terakhir</a:t>
            </a:r>
            <a:r>
              <a:rPr lang="en-US" sz="3600" b="1" dirty="0">
                <a:solidFill>
                  <a:srgbClr val="FFFF00"/>
                </a:solidFill>
              </a:rPr>
              <a:t> </a:t>
            </a:r>
            <a:r>
              <a:rPr lang="en-US" sz="3600" b="1" dirty="0" err="1">
                <a:solidFill>
                  <a:srgbClr val="FFFF00"/>
                </a:solidFill>
              </a:rPr>
              <a:t>Daud</a:t>
            </a:r>
            <a:r>
              <a:rPr lang="en-US" sz="3600" b="1" dirty="0">
                <a:solidFill>
                  <a:srgbClr val="FFFF00"/>
                </a:solidFill>
              </a:rPr>
              <a:t>, </a:t>
            </a:r>
            <a:r>
              <a:rPr lang="en-US" sz="3600" b="1" dirty="0" err="1">
                <a:solidFill>
                  <a:srgbClr val="FFFF00"/>
                </a:solidFill>
              </a:rPr>
              <a:t>menyediakan</a:t>
            </a:r>
            <a:r>
              <a:rPr lang="en-US" sz="3600" b="1" dirty="0">
                <a:solidFill>
                  <a:srgbClr val="FFFF00"/>
                </a:solidFill>
              </a:rPr>
              <a:t> </a:t>
            </a:r>
            <a:r>
              <a:rPr lang="en-US" sz="3600" b="1" dirty="0" err="1">
                <a:solidFill>
                  <a:srgbClr val="FFFF00"/>
                </a:solidFill>
              </a:rPr>
              <a:t>tambahan</a:t>
            </a:r>
            <a:r>
              <a:rPr lang="en-US" sz="3600" b="1" dirty="0">
                <a:solidFill>
                  <a:srgbClr val="FFFF00"/>
                </a:solidFill>
              </a:rPr>
              <a:t> </a:t>
            </a:r>
            <a:r>
              <a:rPr lang="en-US" sz="3600" b="1" dirty="0" err="1">
                <a:solidFill>
                  <a:srgbClr val="FFFF00"/>
                </a:solidFill>
              </a:rPr>
              <a:t>penjelasan</a:t>
            </a:r>
            <a:r>
              <a:rPr lang="en-US" sz="3600" b="1" dirty="0">
                <a:solidFill>
                  <a:srgbClr val="FFFF00"/>
                </a:solidFill>
              </a:rPr>
              <a:t> </a:t>
            </a:r>
            <a:r>
              <a:rPr lang="en-US" sz="3600" b="1" dirty="0" err="1">
                <a:solidFill>
                  <a:srgbClr val="FFFF00"/>
                </a:solidFill>
              </a:rPr>
              <a:t>dari</a:t>
            </a:r>
            <a:r>
              <a:rPr lang="en-US" sz="3600" b="1" dirty="0">
                <a:solidFill>
                  <a:srgbClr val="FFFF00"/>
                </a:solidFill>
              </a:rPr>
              <a:t> </a:t>
            </a:r>
            <a:r>
              <a:rPr lang="en-US" sz="3600" b="1" dirty="0" err="1">
                <a:solidFill>
                  <a:srgbClr val="FFFF00"/>
                </a:solidFill>
              </a:rPr>
              <a:t>kegagalan</a:t>
            </a:r>
            <a:r>
              <a:rPr lang="en-US" sz="3600" b="1" dirty="0">
                <a:solidFill>
                  <a:srgbClr val="FFFF00"/>
                </a:solidFill>
              </a:rPr>
              <a:t> dan </a:t>
            </a:r>
            <a:r>
              <a:rPr lang="en-US" sz="3600" b="1" dirty="0" err="1">
                <a:solidFill>
                  <a:srgbClr val="FFFF00"/>
                </a:solidFill>
              </a:rPr>
              <a:t>keberhasilannya</a:t>
            </a:r>
            <a:r>
              <a:rPr lang="en-US" sz="3600" b="1" dirty="0">
                <a:solidFill>
                  <a:srgbClr val="FFFF00"/>
                </a:solidFill>
              </a:rPr>
              <a:t> </a:t>
            </a:r>
            <a:r>
              <a:rPr lang="en-US" sz="3600" b="1" dirty="0" err="1">
                <a:solidFill>
                  <a:srgbClr val="FFFF00"/>
                </a:solidFill>
              </a:rPr>
              <a:t>sebagai</a:t>
            </a:r>
            <a:r>
              <a:rPr lang="en-US" sz="3600" b="1" dirty="0">
                <a:solidFill>
                  <a:srgbClr val="FFFF00"/>
                </a:solidFill>
              </a:rPr>
              <a:t> </a:t>
            </a:r>
            <a:r>
              <a:rPr lang="en-US" sz="3600" b="1" dirty="0" err="1">
                <a:solidFill>
                  <a:srgbClr val="FFFF00"/>
                </a:solidFill>
              </a:rPr>
              <a:t>indikasi</a:t>
            </a:r>
            <a:r>
              <a:rPr lang="en-US" sz="3600" b="1" dirty="0">
                <a:solidFill>
                  <a:srgbClr val="FFFF00"/>
                </a:solidFill>
              </a:rPr>
              <a:t> </a:t>
            </a:r>
            <a:r>
              <a:rPr lang="en-US" sz="3600" b="1" dirty="0" err="1">
                <a:solidFill>
                  <a:srgbClr val="FFFF00"/>
                </a:solidFill>
              </a:rPr>
              <a:t>dari</a:t>
            </a:r>
            <a:r>
              <a:rPr lang="en-US" sz="3600" b="1" dirty="0">
                <a:solidFill>
                  <a:srgbClr val="FFFF00"/>
                </a:solidFill>
              </a:rPr>
              <a:t> </a:t>
            </a:r>
            <a:r>
              <a:rPr lang="en-US" sz="3600" b="1" dirty="0" err="1">
                <a:solidFill>
                  <a:srgbClr val="FFFF00"/>
                </a:solidFill>
              </a:rPr>
              <a:t>berkat</a:t>
            </a:r>
            <a:r>
              <a:rPr lang="en-US" sz="3600" b="1" dirty="0">
                <a:solidFill>
                  <a:srgbClr val="FFFF00"/>
                </a:solidFill>
              </a:rPr>
              <a:t> </a:t>
            </a:r>
            <a:r>
              <a:rPr lang="en-US" sz="3600" b="1" dirty="0" err="1">
                <a:solidFill>
                  <a:srgbClr val="FFFF00"/>
                </a:solidFill>
              </a:rPr>
              <a:t>Tuhan</a:t>
            </a:r>
            <a:r>
              <a:rPr lang="en-US" sz="3600" b="1" dirty="0">
                <a:solidFill>
                  <a:srgbClr val="FFFF00"/>
                </a:solidFill>
              </a:rPr>
              <a:t> yang </a:t>
            </a:r>
            <a:r>
              <a:rPr lang="en-US" sz="3600" b="1" dirty="0" err="1">
                <a:solidFill>
                  <a:srgbClr val="FFFF00"/>
                </a:solidFill>
              </a:rPr>
              <a:t>berkelanjutan</a:t>
            </a:r>
            <a:r>
              <a:rPr lang="en-US" sz="3600" b="1" dirty="0">
                <a:solidFill>
                  <a:srgbClr val="FFFF00"/>
                </a:solidFill>
              </a:rPr>
              <a:t> </a:t>
            </a:r>
            <a:r>
              <a:rPr lang="en-US" sz="3600" b="1" dirty="0" err="1">
                <a:solidFill>
                  <a:srgbClr val="FFFF00"/>
                </a:solidFill>
              </a:rPr>
              <a:t>bagi</a:t>
            </a:r>
            <a:r>
              <a:rPr lang="en-US" sz="3600" b="1" dirty="0">
                <a:solidFill>
                  <a:srgbClr val="FFFF00"/>
                </a:solidFill>
              </a:rPr>
              <a:t> </a:t>
            </a:r>
            <a:r>
              <a:rPr lang="en-US" sz="3600" b="1" dirty="0" err="1">
                <a:solidFill>
                  <a:srgbClr val="FFFF00"/>
                </a:solidFill>
              </a:rPr>
              <a:t>garis</a:t>
            </a:r>
            <a:r>
              <a:rPr lang="en-US" sz="3600" b="1" dirty="0">
                <a:solidFill>
                  <a:srgbClr val="FFFF00"/>
                </a:solidFill>
              </a:rPr>
              <a:t> </a:t>
            </a:r>
            <a:r>
              <a:rPr lang="en-US" sz="3600" b="1" dirty="0" err="1">
                <a:solidFill>
                  <a:srgbClr val="FFFF00"/>
                </a:solidFill>
              </a:rPr>
              <a:t>keturunannya</a:t>
            </a:r>
            <a:r>
              <a:rPr lang="en-US" sz="3600" b="1" dirty="0">
                <a:solidFill>
                  <a:srgbClr val="FFFF00"/>
                </a:solidFill>
              </a:rPr>
              <a:t> </a:t>
            </a:r>
            <a:r>
              <a:rPr lang="en-US" sz="3600" b="1" dirty="0" err="1">
                <a:solidFill>
                  <a:srgbClr val="FFFF00"/>
                </a:solidFill>
              </a:rPr>
              <a:t>sembari</a:t>
            </a:r>
            <a:r>
              <a:rPr lang="en-US" sz="3600" b="1" dirty="0">
                <a:solidFill>
                  <a:srgbClr val="FFFF00"/>
                </a:solidFill>
              </a:rPr>
              <a:t> </a:t>
            </a:r>
            <a:r>
              <a:rPr lang="en-US" sz="3600" b="1" dirty="0" err="1">
                <a:solidFill>
                  <a:srgbClr val="FFFF00"/>
                </a:solidFill>
              </a:rPr>
              <a:t>menghukum</a:t>
            </a:r>
            <a:r>
              <a:rPr lang="en-US" sz="3600" b="1" dirty="0">
                <a:solidFill>
                  <a:srgbClr val="FFFF00"/>
                </a:solidFill>
              </a:rPr>
              <a:t> </a:t>
            </a:r>
            <a:r>
              <a:rPr lang="en-US" sz="3600" b="1" dirty="0" err="1">
                <a:solidFill>
                  <a:srgbClr val="FFFF00"/>
                </a:solidFill>
              </a:rPr>
              <a:t>dosanya</a:t>
            </a:r>
            <a:r>
              <a:rPr lang="en-US" sz="3600" b="1" dirty="0">
                <a:solidFill>
                  <a:srgbClr val="FFFF00"/>
                </a:solidFill>
              </a:rPr>
              <a:t>.</a:t>
            </a:r>
            <a:endParaRPr kumimoji="0" lang="en-US" sz="3600" b="1"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9493824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21</a:t>
            </a:r>
          </a:p>
        </p:txBody>
      </p:sp>
    </p:spTree>
    <p:extLst>
      <p:ext uri="{BB962C8B-B14F-4D97-AF65-F5344CB8AC3E}">
        <p14:creationId xmlns:p14="http://schemas.microsoft.com/office/powerpoint/2010/main" val="33667945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extLst>
              <p:ext uri="{D42A27DB-BD31-4B8C-83A1-F6EECF244321}">
                <p14:modId xmlns:p14="http://schemas.microsoft.com/office/powerpoint/2010/main" val="825080999"/>
              </p:ext>
            </p:extLst>
          </p:nvPr>
        </p:nvGraphicFramePr>
        <p:xfrm>
          <a:off x="1524000" y="755650"/>
          <a:ext cx="6096000" cy="5742307"/>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TAMBAHAN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PENGHORMATAN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RANGKUMAN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BAB 21–24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KERENDAHAN HATI</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KEBANGGAAN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21–23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pitchFamily="-112"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ATAS SELURUH  I S R A E 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Dari  YERUSALEM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33 </a:t>
                      </a:r>
                      <a:r>
                        <a:rPr kumimoji="0" lang="en-US" sz="2800" b="0" i="0" u="none" strike="noStrike" cap="none" normalizeH="0" baseline="0" dirty="0" err="1">
                          <a:ln>
                            <a:noFill/>
                          </a:ln>
                          <a:solidFill>
                            <a:srgbClr val="FFFF00"/>
                          </a:solidFill>
                          <a:effectLst/>
                          <a:latin typeface="Arial" pitchFamily="-112" charset="0"/>
                        </a:rPr>
                        <a:t>Tahun</a:t>
                      </a:r>
                      <a:r>
                        <a:rPr kumimoji="0" lang="en-US" sz="2800" b="0" i="0" u="none" strike="noStrike" cap="none" normalizeH="0" baseline="0" dirty="0">
                          <a:ln>
                            <a:noFill/>
                          </a:ln>
                          <a:solidFill>
                            <a:srgbClr val="FFFF00"/>
                          </a:solidFill>
                          <a:effectLst/>
                          <a:latin typeface="Arial" pitchFamily="-112" charset="0"/>
                        </a:rPr>
                        <a:t>.  (1004–971 SM)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en-US" sz="2400">
                <a:solidFill>
                  <a:schemeClr val="bg1"/>
                </a:solidFill>
                <a:latin typeface="Arial" charset="0"/>
                <a:ea typeface="ＭＳ Ｐゴシック" charset="0"/>
                <a:cs typeface="ＭＳ Ｐゴシック" charset="0"/>
              </a:rPr>
              <a:t>Appendix Chart</a:t>
            </a:r>
          </a:p>
        </p:txBody>
      </p:sp>
    </p:spTree>
    <p:extLst>
      <p:ext uri="{BB962C8B-B14F-4D97-AF65-F5344CB8AC3E}">
        <p14:creationId xmlns:p14="http://schemas.microsoft.com/office/powerpoint/2010/main" val="4261890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6" r="9062"/>
          <a:stretch/>
        </p:blipFill>
        <p:spPr>
          <a:xfrm>
            <a:off x="4827901" y="517715"/>
            <a:ext cx="4316100"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err="1">
                <a:effectLst>
                  <a:glow rad="127000">
                    <a:schemeClr val="tx1"/>
                  </a:glow>
                </a:effectLst>
                <a:latin typeface="Arial" charset="0"/>
                <a:ea typeface="ＭＳ Ｐゴシック" charset="0"/>
                <a:cs typeface="ＭＳ Ｐゴシック" charset="0"/>
              </a:rPr>
              <a:t>Daud</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potret</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dari</a:t>
            </a:r>
            <a:r>
              <a:rPr lang="en-US" sz="4800" b="1" dirty="0">
                <a:effectLst>
                  <a:glow rad="127000">
                    <a:schemeClr val="tx1"/>
                  </a:glow>
                </a:effectLst>
                <a:latin typeface="Arial" charset="0"/>
                <a:ea typeface="ＭＳ Ｐゴシック" charset="0"/>
                <a:cs typeface="ＭＳ Ｐゴシック" charset="0"/>
              </a:rPr>
              <a:t> </a:t>
            </a:r>
            <a:r>
              <a:rPr lang="en-US" sz="4800" b="1" dirty="0" err="1">
                <a:solidFill>
                  <a:srgbClr val="FFFF00"/>
                </a:solidFill>
                <a:effectLst>
                  <a:glow rad="127000">
                    <a:schemeClr val="tx1"/>
                  </a:glow>
                </a:effectLst>
                <a:latin typeface="Arial" charset="0"/>
                <a:ea typeface="ＭＳ Ｐゴシック" charset="0"/>
                <a:cs typeface="ＭＳ Ｐゴシック" charset="0"/>
              </a:rPr>
              <a:t>Yesus</a:t>
            </a:r>
            <a:r>
              <a:rPr lang="en-US" sz="48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533677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22</a:t>
            </a:r>
          </a:p>
        </p:txBody>
      </p:sp>
    </p:spTree>
    <p:extLst>
      <p:ext uri="{BB962C8B-B14F-4D97-AF65-F5344CB8AC3E}">
        <p14:creationId xmlns:p14="http://schemas.microsoft.com/office/powerpoint/2010/main" val="29394290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07712" y="782578"/>
            <a:ext cx="2952328" cy="1938992"/>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glow rad="241300">
                    <a:srgbClr val="000000">
                      <a:alpha val="96000"/>
                    </a:srgbClr>
                  </a:glow>
                </a:effectLst>
                <a:uLnTx/>
                <a:uFillTx/>
                <a:latin typeface="Arial"/>
                <a:ea typeface="+mn-ea"/>
                <a:cs typeface="Arial"/>
              </a:rPr>
              <a:t>David </a:t>
            </a:r>
            <a:r>
              <a:rPr lang="en-US" sz="3000" dirty="0" err="1">
                <a:solidFill>
                  <a:srgbClr val="FFFFFF"/>
                </a:solidFill>
                <a:effectLst>
                  <a:glow rad="241300">
                    <a:srgbClr val="000000">
                      <a:alpha val="96000"/>
                    </a:srgbClr>
                  </a:glow>
                </a:effectLst>
              </a:rPr>
              <a:t>menjaga</a:t>
            </a:r>
            <a:r>
              <a:rPr lang="en-US" sz="3000" dirty="0">
                <a:solidFill>
                  <a:srgbClr val="FFFFFF"/>
                </a:solidFill>
                <a:effectLst>
                  <a:glow rad="241300">
                    <a:srgbClr val="000000">
                      <a:alpha val="96000"/>
                    </a:srgbClr>
                  </a:glow>
                </a:effectLst>
              </a:rPr>
              <a:t> </a:t>
            </a:r>
            <a:r>
              <a:rPr lang="en-US" sz="3000" dirty="0" err="1">
                <a:solidFill>
                  <a:srgbClr val="FFFFFF"/>
                </a:solidFill>
                <a:effectLst>
                  <a:glow rad="241300">
                    <a:srgbClr val="000000">
                      <a:alpha val="96000"/>
                    </a:srgbClr>
                  </a:glow>
                </a:effectLst>
              </a:rPr>
              <a:t>kerendahan</a:t>
            </a:r>
            <a:r>
              <a:rPr lang="en-US" sz="3000" dirty="0">
                <a:solidFill>
                  <a:srgbClr val="FFFFFF"/>
                </a:solidFill>
                <a:effectLst>
                  <a:glow rad="241300">
                    <a:srgbClr val="000000">
                      <a:alpha val="96000"/>
                    </a:srgbClr>
                  </a:glow>
                </a:effectLst>
              </a:rPr>
              <a:t> </a:t>
            </a:r>
            <a:r>
              <a:rPr lang="en-US" sz="3000" dirty="0" err="1">
                <a:solidFill>
                  <a:srgbClr val="FFFFFF"/>
                </a:solidFill>
                <a:effectLst>
                  <a:glow rad="241300">
                    <a:srgbClr val="000000">
                      <a:alpha val="96000"/>
                    </a:srgbClr>
                  </a:glow>
                </a:effectLst>
              </a:rPr>
              <a:t>hati</a:t>
            </a:r>
            <a:r>
              <a:rPr lang="en-US" sz="3000" dirty="0">
                <a:solidFill>
                  <a:srgbClr val="FFFFFF"/>
                </a:solidFill>
                <a:effectLst>
                  <a:glow rad="241300">
                    <a:srgbClr val="000000">
                      <a:alpha val="96000"/>
                    </a:srgbClr>
                  </a:glow>
                </a:effectLst>
              </a:rPr>
              <a:t> masa </a:t>
            </a:r>
            <a:r>
              <a:rPr lang="en-US" sz="3000" dirty="0" err="1">
                <a:solidFill>
                  <a:srgbClr val="FFFFFF"/>
                </a:solidFill>
                <a:effectLst>
                  <a:glow rad="241300">
                    <a:srgbClr val="000000">
                      <a:alpha val="96000"/>
                    </a:srgbClr>
                  </a:glow>
                </a:effectLst>
              </a:rPr>
              <a:t>mudanya</a:t>
            </a:r>
            <a:r>
              <a:rPr kumimoji="0" lang="en-US" sz="3000" b="1" i="0" u="none" strike="noStrike" kern="1200" cap="none" spc="0" normalizeH="0" baseline="0" noProof="0" dirty="0">
                <a:ln>
                  <a:noFill/>
                </a:ln>
                <a:solidFill>
                  <a:srgbClr val="FFFFFF"/>
                </a:solidFill>
                <a:effectLst>
                  <a:glow rad="241300">
                    <a:srgbClr val="000000">
                      <a:alpha val="96000"/>
                    </a:srgbClr>
                  </a:glow>
                </a:effectLst>
                <a:uLnTx/>
                <a:uFillTx/>
                <a:latin typeface="Arial"/>
                <a:ea typeface="+mn-ea"/>
                <a:cs typeface="Arial"/>
              </a:rPr>
              <a:t>. </a:t>
            </a: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0"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6012160" y="2996952"/>
            <a:ext cx="2952328" cy="3539430"/>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dirty="0" err="1">
                <a:solidFill>
                  <a:srgbClr val="FFFFFF"/>
                </a:solidFill>
                <a:effectLst>
                  <a:glow rad="241300">
                    <a:srgbClr val="000000">
                      <a:alpha val="96000"/>
                    </a:srgbClr>
                  </a:glow>
                </a:effectLst>
              </a:rPr>
              <a:t>Hasilnya</a:t>
            </a:r>
            <a:r>
              <a:rPr lang="en-US" sz="3200" dirty="0">
                <a:solidFill>
                  <a:srgbClr val="FFFFFF"/>
                </a:solidFill>
                <a:effectLst>
                  <a:glow rad="241300">
                    <a:srgbClr val="000000">
                      <a:alpha val="96000"/>
                    </a:srgbClr>
                  </a:glow>
                </a:effectLst>
              </a:rPr>
              <a:t> </a:t>
            </a:r>
            <a:r>
              <a:rPr lang="en-US" sz="3200" dirty="0" err="1">
                <a:solidFill>
                  <a:srgbClr val="FFFFFF"/>
                </a:solidFill>
                <a:effectLst>
                  <a:glow rad="241300">
                    <a:srgbClr val="000000">
                      <a:alpha val="96000"/>
                    </a:srgbClr>
                  </a:glow>
                </a:effectLst>
              </a:rPr>
              <a:t>adalah</a:t>
            </a:r>
            <a:r>
              <a:rPr lang="en-US" sz="3200" dirty="0">
                <a:solidFill>
                  <a:srgbClr val="FFFFFF"/>
                </a:solidFill>
                <a:effectLst>
                  <a:glow rad="241300">
                    <a:srgbClr val="000000">
                      <a:alpha val="96000"/>
                    </a:srgbClr>
                  </a:glow>
                </a:effectLst>
              </a:rPr>
              <a:t> </a:t>
            </a:r>
            <a:r>
              <a:rPr lang="en-US" sz="3200" dirty="0" err="1">
                <a:solidFill>
                  <a:srgbClr val="FFFFFF"/>
                </a:solidFill>
                <a:effectLst>
                  <a:glow rad="241300">
                    <a:srgbClr val="000000">
                      <a:alpha val="96000"/>
                    </a:srgbClr>
                  </a:glow>
                </a:effectLst>
              </a:rPr>
              <a:t>banyak</a:t>
            </a:r>
            <a:r>
              <a:rPr lang="en-US" sz="3200" dirty="0">
                <a:solidFill>
                  <a:srgbClr val="FFFFFF"/>
                </a:solidFill>
                <a:effectLst>
                  <a:glow rad="241300">
                    <a:srgbClr val="000000">
                      <a:alpha val="96000"/>
                    </a:srgbClr>
                  </a:glow>
                </a:effectLst>
              </a:rPr>
              <a:t> orang yang </a:t>
            </a:r>
            <a:r>
              <a:rPr lang="en-US" sz="3200" dirty="0" err="1">
                <a:solidFill>
                  <a:srgbClr val="FFFFFF"/>
                </a:solidFill>
                <a:effectLst>
                  <a:glow rad="241300">
                    <a:srgbClr val="000000">
                      <a:alpha val="96000"/>
                    </a:srgbClr>
                  </a:glow>
                </a:effectLst>
              </a:rPr>
              <a:t>mempertaruhkan</a:t>
            </a:r>
            <a:r>
              <a:rPr lang="en-US" sz="3200" dirty="0">
                <a:solidFill>
                  <a:srgbClr val="FFFFFF"/>
                </a:solidFill>
                <a:effectLst>
                  <a:glow rad="241300">
                    <a:srgbClr val="000000">
                      <a:alpha val="96000"/>
                    </a:srgbClr>
                  </a:glow>
                </a:effectLst>
              </a:rPr>
              <a:t> </a:t>
            </a:r>
            <a:r>
              <a:rPr lang="en-US" sz="3200" dirty="0" err="1">
                <a:solidFill>
                  <a:srgbClr val="FFFFFF"/>
                </a:solidFill>
                <a:effectLst>
                  <a:glow rad="241300">
                    <a:srgbClr val="000000">
                      <a:alpha val="96000"/>
                    </a:srgbClr>
                  </a:glow>
                </a:effectLst>
              </a:rPr>
              <a:t>nyawa</a:t>
            </a:r>
            <a:r>
              <a:rPr lang="en-US" sz="3200" dirty="0">
                <a:solidFill>
                  <a:srgbClr val="FFFFFF"/>
                </a:solidFill>
                <a:effectLst>
                  <a:glow rad="241300">
                    <a:srgbClr val="000000">
                      <a:alpha val="96000"/>
                    </a:srgbClr>
                  </a:glow>
                </a:effectLst>
              </a:rPr>
              <a:t> </a:t>
            </a:r>
            <a:r>
              <a:rPr lang="en-US" sz="3200" dirty="0" err="1">
                <a:solidFill>
                  <a:srgbClr val="FFFFFF"/>
                </a:solidFill>
                <a:effectLst>
                  <a:glow rad="241300">
                    <a:srgbClr val="000000">
                      <a:alpha val="96000"/>
                    </a:srgbClr>
                  </a:glow>
                </a:effectLst>
              </a:rPr>
              <a:t>baginya</a:t>
            </a:r>
            <a:endParaRPr kumimoji="0" lang="en-US" sz="3200" b="1" i="0" u="none" strike="noStrike" kern="1200" cap="none" spc="0" normalizeH="0" baseline="0" noProof="0" dirty="0">
              <a:ln>
                <a:noFill/>
              </a:ln>
              <a:solidFill>
                <a:srgbClr val="FFFFFF"/>
              </a:solidFill>
              <a:effectLst>
                <a:glow rad="241300">
                  <a:srgbClr val="000000">
                    <a:alpha val="96000"/>
                  </a:srgbClr>
                </a:glow>
              </a:effectLst>
              <a:uLnTx/>
              <a:uFillTx/>
            </a:endParaRPr>
          </a:p>
        </p:txBody>
      </p:sp>
    </p:spTree>
    <p:extLst>
      <p:ext uri="{BB962C8B-B14F-4D97-AF65-F5344CB8AC3E}">
        <p14:creationId xmlns:p14="http://schemas.microsoft.com/office/powerpoint/2010/main" val="2039986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23</a:t>
            </a:r>
          </a:p>
        </p:txBody>
      </p:sp>
    </p:spTree>
    <p:extLst>
      <p:ext uri="{BB962C8B-B14F-4D97-AF65-F5344CB8AC3E}">
        <p14:creationId xmlns:p14="http://schemas.microsoft.com/office/powerpoint/2010/main" val="34374253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765175"/>
            <a:ext cx="9212263"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sz="3200" b="1" dirty="0">
                <a:solidFill>
                  <a:srgbClr val="FFFFFF"/>
                </a:solidFill>
                <a:effectLst>
                  <a:glow rad="317500">
                    <a:schemeClr val="bg1"/>
                  </a:glow>
                </a:effectLst>
              </a:rPr>
              <a:t>“</a:t>
            </a:r>
            <a:r>
              <a:rPr lang="en-US" sz="3200" b="1" dirty="0" err="1">
                <a:solidFill>
                  <a:srgbClr val="FFFFFF"/>
                </a:solidFill>
                <a:effectLst>
                  <a:glow rad="317500">
                    <a:schemeClr val="bg1"/>
                  </a:glow>
                </a:effectLst>
              </a:rPr>
              <a:t>Penjaga-penjaga</a:t>
            </a:r>
            <a:r>
              <a:rPr lang="en-US" sz="3200" b="1" dirty="0">
                <a:solidFill>
                  <a:srgbClr val="FFFFFF"/>
                </a:solidFill>
                <a:effectLst>
                  <a:glow rad="317500">
                    <a:schemeClr val="bg1"/>
                  </a:glow>
                </a:effectLst>
              </a:rPr>
              <a:t> </a:t>
            </a:r>
            <a:r>
              <a:rPr lang="en-US" sz="3200" b="1" dirty="0" err="1">
                <a:solidFill>
                  <a:srgbClr val="FFFFFF"/>
                </a:solidFill>
                <a:effectLst>
                  <a:glow rad="317500">
                    <a:schemeClr val="bg1"/>
                  </a:glow>
                </a:effectLst>
              </a:rPr>
              <a:t>Daud</a:t>
            </a:r>
            <a:r>
              <a:rPr lang="en-US" sz="3200" b="1" dirty="0">
                <a:solidFill>
                  <a:srgbClr val="FFFFFF"/>
                </a:solidFill>
                <a:effectLst>
                  <a:glow rad="317500">
                    <a:schemeClr val="bg1"/>
                  </a:glow>
                </a:effectLst>
              </a:rPr>
              <a:t> yang </a:t>
            </a:r>
            <a:r>
              <a:rPr lang="en-US" sz="3200" b="1" dirty="0" err="1">
                <a:solidFill>
                  <a:srgbClr val="FFFFFF"/>
                </a:solidFill>
                <a:effectLst>
                  <a:glow rad="317500">
                    <a:schemeClr val="bg1"/>
                  </a:glow>
                </a:effectLst>
              </a:rPr>
              <a:t>perkasa</a:t>
            </a:r>
            <a:r>
              <a:rPr lang="ru-RU" sz="3200" b="1" dirty="0">
                <a:solidFill>
                  <a:srgbClr val="FFFFFF"/>
                </a:solidFill>
                <a:effectLst>
                  <a:glow rad="317500">
                    <a:schemeClr val="bg1"/>
                  </a:glow>
                </a:effectLst>
              </a:rPr>
              <a:t>"</a:t>
            </a:r>
            <a:br>
              <a:rPr lang="en-US" sz="3200" b="1" dirty="0">
                <a:solidFill>
                  <a:srgbClr val="FFFFFF"/>
                </a:solidFill>
                <a:effectLst>
                  <a:glow rad="317500">
                    <a:schemeClr val="bg1"/>
                  </a:glow>
                </a:effectLst>
              </a:rPr>
            </a:br>
            <a:r>
              <a:rPr lang="en-US" sz="3200" b="1" dirty="0">
                <a:solidFill>
                  <a:srgbClr val="FFFFFF"/>
                </a:solidFill>
                <a:effectLst>
                  <a:glow rad="317500">
                    <a:schemeClr val="bg1"/>
                  </a:glow>
                </a:effectLst>
              </a:rPr>
              <a:t>oleh James Tissot (1836-1902)</a:t>
            </a:r>
          </a:p>
        </p:txBody>
      </p:sp>
    </p:spTree>
    <p:extLst>
      <p:ext uri="{BB962C8B-B14F-4D97-AF65-F5344CB8AC3E}">
        <p14:creationId xmlns:p14="http://schemas.microsoft.com/office/powerpoint/2010/main" val="790254152"/>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7"/>
          <p:cNvSpPr>
            <a:spLocks noChangeArrowheads="1"/>
          </p:cNvSpPr>
          <p:nvPr/>
        </p:nvSpPr>
        <p:spPr bwMode="auto">
          <a:xfrm>
            <a:off x="107504" y="6107976"/>
            <a:ext cx="9144000" cy="67710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800" b="1" dirty="0" err="1">
                <a:solidFill>
                  <a:srgbClr val="FFFFFF"/>
                </a:solidFill>
                <a:cs typeface="Arial" charset="0"/>
              </a:rPr>
              <a:t>Penjaga-penjaga</a:t>
            </a:r>
            <a:r>
              <a:rPr lang="en-US" sz="3800" b="1" dirty="0">
                <a:solidFill>
                  <a:srgbClr val="FFFFFF"/>
                </a:solidFill>
                <a:cs typeface="Arial" charset="0"/>
              </a:rPr>
              <a:t> </a:t>
            </a:r>
            <a:r>
              <a:rPr lang="en-US" sz="3800" b="1" dirty="0" err="1">
                <a:solidFill>
                  <a:srgbClr val="FFFFFF"/>
                </a:solidFill>
                <a:cs typeface="Arial" charset="0"/>
              </a:rPr>
              <a:t>Daud</a:t>
            </a:r>
            <a:r>
              <a:rPr lang="en-US" sz="3800" b="1" dirty="0">
                <a:solidFill>
                  <a:srgbClr val="FFFFFF"/>
                </a:solidFill>
                <a:cs typeface="Arial" charset="0"/>
              </a:rPr>
              <a:t> yang </a:t>
            </a:r>
            <a:r>
              <a:rPr lang="en-US" sz="3800" b="1" dirty="0" err="1">
                <a:solidFill>
                  <a:srgbClr val="FFFFFF"/>
                </a:solidFill>
                <a:cs typeface="Arial" charset="0"/>
              </a:rPr>
              <a:t>perkasa</a:t>
            </a:r>
            <a:endParaRPr kumimoji="0" lang="en-US" sz="3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5" name="Rectangle 9"/>
          <p:cNvSpPr>
            <a:spLocks noGrp="1" noChangeArrowheads="1"/>
          </p:cNvSpPr>
          <p:nvPr>
            <p:ph type="title" idx="4294967295"/>
          </p:nvPr>
        </p:nvSpPr>
        <p:spPr>
          <a:xfrm>
            <a:off x="0" y="72916"/>
            <a:ext cx="9144000" cy="646331"/>
          </a:xfrm>
          <a:ln>
            <a:miter lim="800000"/>
            <a:headEnd/>
            <a:tailEnd/>
          </a:ln>
        </p:spPr>
        <p:txBody>
          <a:bodyPr>
            <a:spAutoFit/>
          </a:bodyPr>
          <a:lstStyle/>
          <a:p>
            <a:pPr>
              <a:defRPr/>
            </a:pPr>
            <a:r>
              <a:rPr lang="en-US" sz="3600" b="1" kern="1200" dirty="0">
                <a:solidFill>
                  <a:schemeClr val="bg1"/>
                </a:solidFill>
                <a:effectLst>
                  <a:glow rad="241300">
                    <a:schemeClr val="tx1">
                      <a:alpha val="96000"/>
                    </a:schemeClr>
                  </a:glow>
                </a:effectLst>
                <a:latin typeface="Arial"/>
                <a:ea typeface="+mn-ea"/>
                <a:cs typeface="Arial"/>
              </a:rPr>
              <a:t>2 Samuel 23:8-11</a:t>
            </a:r>
          </a:p>
        </p:txBody>
      </p:sp>
    </p:spTree>
    <p:extLst>
      <p:ext uri="{BB962C8B-B14F-4D97-AF65-F5344CB8AC3E}">
        <p14:creationId xmlns:p14="http://schemas.microsoft.com/office/powerpoint/2010/main" val="2585986447"/>
      </p:ext>
    </p:extLst>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4365104"/>
            <a:ext cx="9129157" cy="2492896"/>
          </a:xfrm>
          <a:effectLst>
            <a:outerShdw blurRad="63500" dist="38099" dir="2700000" algn="ctr" rotWithShape="0">
              <a:schemeClr val="tx2">
                <a:alpha val="74998"/>
              </a:schemeClr>
            </a:outerShdw>
          </a:effectLst>
        </p:spPr>
        <p:txBody>
          <a:bodyPr/>
          <a:lstStyle/>
          <a:p>
            <a:pPr eaLnBrk="1" hangingPunct="1">
              <a:defRPr/>
            </a:pPr>
            <a:r>
              <a:rPr lang="en-SG" sz="2000" dirty="0">
                <a:solidFill>
                  <a:srgbClr val="FFFFFF"/>
                </a:solidFill>
              </a:rPr>
              <a:t>“</a:t>
            </a:r>
            <a:r>
              <a:rPr lang="en-SG" sz="2000" dirty="0" err="1">
                <a:solidFill>
                  <a:srgbClr val="FFFFFF"/>
                </a:solidFill>
              </a:rPr>
              <a:t>Lalu</a:t>
            </a:r>
            <a:r>
              <a:rPr lang="en-SG" sz="2000" dirty="0">
                <a:solidFill>
                  <a:srgbClr val="FFFFFF"/>
                </a:solidFill>
              </a:rPr>
              <a:t> </a:t>
            </a:r>
            <a:r>
              <a:rPr lang="en-SG" sz="2000" dirty="0" err="1">
                <a:solidFill>
                  <a:srgbClr val="FFFFFF"/>
                </a:solidFill>
              </a:rPr>
              <a:t>timbullah</a:t>
            </a:r>
            <a:r>
              <a:rPr lang="en-SG" sz="2000" dirty="0">
                <a:solidFill>
                  <a:srgbClr val="FFFFFF"/>
                </a:solidFill>
              </a:rPr>
              <a:t> </a:t>
            </a:r>
            <a:r>
              <a:rPr lang="en-SG" sz="2000" dirty="0" err="1">
                <a:solidFill>
                  <a:srgbClr val="FFFFFF"/>
                </a:solidFill>
              </a:rPr>
              <a:t>keinginan</a:t>
            </a:r>
            <a:r>
              <a:rPr lang="en-SG" sz="2000" dirty="0">
                <a:solidFill>
                  <a:srgbClr val="FFFFFF"/>
                </a:solidFill>
              </a:rPr>
              <a:t> </a:t>
            </a:r>
            <a:r>
              <a:rPr lang="en-SG" sz="2000" dirty="0" err="1">
                <a:solidFill>
                  <a:srgbClr val="FFFFFF"/>
                </a:solidFill>
              </a:rPr>
              <a:t>Daud</a:t>
            </a:r>
            <a:r>
              <a:rPr lang="en-SG" sz="2000" dirty="0">
                <a:solidFill>
                  <a:srgbClr val="FFFFFF"/>
                </a:solidFill>
              </a:rPr>
              <a:t>, dan </a:t>
            </a:r>
            <a:r>
              <a:rPr lang="en-SG" sz="2000" dirty="0" err="1">
                <a:solidFill>
                  <a:srgbClr val="FFFFFF"/>
                </a:solidFill>
              </a:rPr>
              <a:t>ia</a:t>
            </a:r>
            <a:r>
              <a:rPr lang="en-SG" sz="2000" dirty="0">
                <a:solidFill>
                  <a:srgbClr val="FFFFFF"/>
                </a:solidFill>
              </a:rPr>
              <a:t> </a:t>
            </a:r>
            <a:r>
              <a:rPr lang="en-SG" sz="2000" dirty="0" err="1">
                <a:solidFill>
                  <a:srgbClr val="FFFFFF"/>
                </a:solidFill>
              </a:rPr>
              <a:t>berkata</a:t>
            </a:r>
            <a:r>
              <a:rPr lang="en-SG" sz="2000" dirty="0">
                <a:solidFill>
                  <a:srgbClr val="FFFFFF"/>
                </a:solidFill>
              </a:rPr>
              <a:t>: “</a:t>
            </a:r>
            <a:r>
              <a:rPr lang="en-SG" sz="2000" dirty="0" err="1">
                <a:solidFill>
                  <a:srgbClr val="FFFFFF"/>
                </a:solidFill>
              </a:rPr>
              <a:t>Sekiranya</a:t>
            </a:r>
            <a:r>
              <a:rPr lang="en-SG" sz="2000" dirty="0">
                <a:solidFill>
                  <a:srgbClr val="FFFFFF"/>
                </a:solidFill>
              </a:rPr>
              <a:t> </a:t>
            </a:r>
            <a:r>
              <a:rPr lang="en-SG" sz="2000" dirty="0" err="1">
                <a:solidFill>
                  <a:srgbClr val="FFFFFF"/>
                </a:solidFill>
              </a:rPr>
              <a:t>ada</a:t>
            </a:r>
            <a:r>
              <a:rPr lang="en-SG" sz="2000" dirty="0">
                <a:solidFill>
                  <a:srgbClr val="FFFFFF"/>
                </a:solidFill>
              </a:rPr>
              <a:t> orang yang </a:t>
            </a:r>
            <a:r>
              <a:rPr lang="en-SG" sz="2000" dirty="0" err="1">
                <a:solidFill>
                  <a:srgbClr val="FFFFFF"/>
                </a:solidFill>
              </a:rPr>
              <a:t>memberi</a:t>
            </a:r>
            <a:r>
              <a:rPr lang="en-SG" sz="2000" dirty="0">
                <a:solidFill>
                  <a:srgbClr val="FFFFFF"/>
                </a:solidFill>
              </a:rPr>
              <a:t> </a:t>
            </a:r>
            <a:r>
              <a:rPr lang="en-SG" sz="2000" dirty="0" err="1">
                <a:solidFill>
                  <a:srgbClr val="FFFFFF"/>
                </a:solidFill>
              </a:rPr>
              <a:t>aku</a:t>
            </a:r>
            <a:r>
              <a:rPr lang="en-SG" sz="2000" dirty="0">
                <a:solidFill>
                  <a:srgbClr val="FFFFFF"/>
                </a:solidFill>
              </a:rPr>
              <a:t> </a:t>
            </a:r>
            <a:r>
              <a:rPr lang="en-SG" sz="2000" dirty="0" err="1">
                <a:solidFill>
                  <a:srgbClr val="FFFFFF"/>
                </a:solidFill>
              </a:rPr>
              <a:t>minum</a:t>
            </a:r>
            <a:r>
              <a:rPr lang="en-SG" sz="2000" dirty="0">
                <a:solidFill>
                  <a:srgbClr val="FFFFFF"/>
                </a:solidFill>
              </a:rPr>
              <a:t> air </a:t>
            </a:r>
            <a:r>
              <a:rPr lang="en-SG" sz="2000" dirty="0" err="1">
                <a:solidFill>
                  <a:srgbClr val="FFFFFF"/>
                </a:solidFill>
              </a:rPr>
              <a:t>dari</a:t>
            </a:r>
            <a:r>
              <a:rPr lang="en-SG" sz="2000" dirty="0">
                <a:solidFill>
                  <a:srgbClr val="FFFFFF"/>
                </a:solidFill>
              </a:rPr>
              <a:t> </a:t>
            </a:r>
            <a:r>
              <a:rPr lang="en-SG" sz="2000" dirty="0" err="1">
                <a:solidFill>
                  <a:srgbClr val="FFFFFF"/>
                </a:solidFill>
              </a:rPr>
              <a:t>perigi</a:t>
            </a:r>
            <a:r>
              <a:rPr lang="en-SG" sz="2000" dirty="0">
                <a:solidFill>
                  <a:srgbClr val="FFFFFF"/>
                </a:solidFill>
              </a:rPr>
              <a:t> </a:t>
            </a:r>
            <a:r>
              <a:rPr lang="en-SG" sz="2000" dirty="0" err="1">
                <a:solidFill>
                  <a:srgbClr val="FFFFFF"/>
                </a:solidFill>
              </a:rPr>
              <a:t>Betlehem</a:t>
            </a:r>
            <a:r>
              <a:rPr lang="en-SG" sz="2000" dirty="0">
                <a:solidFill>
                  <a:srgbClr val="FFFFFF"/>
                </a:solidFill>
              </a:rPr>
              <a:t> yang </a:t>
            </a:r>
            <a:r>
              <a:rPr lang="en-SG" sz="2000" dirty="0" err="1">
                <a:solidFill>
                  <a:srgbClr val="FFFFFF"/>
                </a:solidFill>
              </a:rPr>
              <a:t>ada</a:t>
            </a:r>
            <a:r>
              <a:rPr lang="en-SG" sz="2000" dirty="0">
                <a:solidFill>
                  <a:srgbClr val="FFFFFF"/>
                </a:solidFill>
              </a:rPr>
              <a:t> </a:t>
            </a:r>
            <a:r>
              <a:rPr lang="en-SG" sz="2000" dirty="0" err="1">
                <a:solidFill>
                  <a:srgbClr val="FFFFFF"/>
                </a:solidFill>
              </a:rPr>
              <a:t>dekat</a:t>
            </a:r>
            <a:r>
              <a:rPr lang="en-SG" sz="2000" dirty="0">
                <a:solidFill>
                  <a:srgbClr val="FFFFFF"/>
                </a:solidFill>
              </a:rPr>
              <a:t> </a:t>
            </a:r>
            <a:r>
              <a:rPr lang="en-SG" sz="2000" dirty="0" err="1">
                <a:solidFill>
                  <a:srgbClr val="FFFFFF"/>
                </a:solidFill>
              </a:rPr>
              <a:t>pintu</a:t>
            </a:r>
            <a:r>
              <a:rPr lang="en-SG" sz="2000" dirty="0">
                <a:solidFill>
                  <a:srgbClr val="FFFFFF"/>
                </a:solidFill>
              </a:rPr>
              <a:t> </a:t>
            </a:r>
            <a:r>
              <a:rPr lang="en-SG" sz="2000" dirty="0" err="1">
                <a:solidFill>
                  <a:srgbClr val="FFFFFF"/>
                </a:solidFill>
              </a:rPr>
              <a:t>gerbang</a:t>
            </a:r>
            <a:r>
              <a:rPr lang="en-SG" sz="2000" dirty="0">
                <a:solidFill>
                  <a:srgbClr val="FFFFFF"/>
                </a:solidFill>
              </a:rPr>
              <a:t>!” </a:t>
            </a:r>
            <a:r>
              <a:rPr lang="en-SG" sz="2000" dirty="0" err="1">
                <a:solidFill>
                  <a:srgbClr val="FFFFFF"/>
                </a:solidFill>
              </a:rPr>
              <a:t>Lalu</a:t>
            </a:r>
            <a:r>
              <a:rPr lang="en-SG" sz="2000" dirty="0">
                <a:solidFill>
                  <a:srgbClr val="FFFFFF"/>
                </a:solidFill>
              </a:rPr>
              <a:t> </a:t>
            </a:r>
            <a:r>
              <a:rPr lang="en-SG" sz="2000" dirty="0" err="1">
                <a:solidFill>
                  <a:srgbClr val="FFFFFF"/>
                </a:solidFill>
              </a:rPr>
              <a:t>ketiga</a:t>
            </a:r>
            <a:r>
              <a:rPr lang="en-SG" sz="2000" dirty="0">
                <a:solidFill>
                  <a:srgbClr val="FFFFFF"/>
                </a:solidFill>
              </a:rPr>
              <a:t> </a:t>
            </a:r>
            <a:r>
              <a:rPr lang="en-SG" sz="2000" dirty="0" err="1">
                <a:solidFill>
                  <a:srgbClr val="FFFFFF"/>
                </a:solidFill>
              </a:rPr>
              <a:t>pahlawan</a:t>
            </a:r>
            <a:r>
              <a:rPr lang="en-SG" sz="2000" dirty="0">
                <a:solidFill>
                  <a:srgbClr val="FFFFFF"/>
                </a:solidFill>
              </a:rPr>
              <a:t> </a:t>
            </a:r>
            <a:r>
              <a:rPr lang="en-SG" sz="2000" dirty="0" err="1">
                <a:solidFill>
                  <a:srgbClr val="FFFFFF"/>
                </a:solidFill>
              </a:rPr>
              <a:t>itu</a:t>
            </a:r>
            <a:r>
              <a:rPr lang="en-SG" sz="2000" dirty="0">
                <a:solidFill>
                  <a:srgbClr val="FFFFFF"/>
                </a:solidFill>
              </a:rPr>
              <a:t> </a:t>
            </a:r>
            <a:r>
              <a:rPr lang="en-SG" sz="2000" dirty="0" err="1">
                <a:solidFill>
                  <a:srgbClr val="FFFFFF"/>
                </a:solidFill>
              </a:rPr>
              <a:t>menerobos</a:t>
            </a:r>
            <a:r>
              <a:rPr lang="en-SG" sz="2000" dirty="0">
                <a:solidFill>
                  <a:srgbClr val="FFFFFF"/>
                </a:solidFill>
              </a:rPr>
              <a:t> </a:t>
            </a:r>
            <a:r>
              <a:rPr lang="en-SG" sz="2000" dirty="0" err="1">
                <a:solidFill>
                  <a:srgbClr val="FFFFFF"/>
                </a:solidFill>
              </a:rPr>
              <a:t>perkemahan</a:t>
            </a:r>
            <a:r>
              <a:rPr lang="en-SG" sz="2000" dirty="0">
                <a:solidFill>
                  <a:srgbClr val="FFFFFF"/>
                </a:solidFill>
              </a:rPr>
              <a:t> orang </a:t>
            </a:r>
            <a:r>
              <a:rPr lang="en-SG" sz="2000" dirty="0" err="1">
                <a:solidFill>
                  <a:srgbClr val="FFFFFF"/>
                </a:solidFill>
              </a:rPr>
              <a:t>Filistin</a:t>
            </a:r>
            <a:r>
              <a:rPr lang="en-SG" sz="2000" dirty="0">
                <a:solidFill>
                  <a:srgbClr val="FFFFFF"/>
                </a:solidFill>
              </a:rPr>
              <a:t>, </a:t>
            </a:r>
            <a:r>
              <a:rPr lang="en-SG" sz="2000" dirty="0" err="1">
                <a:solidFill>
                  <a:srgbClr val="FFFFFF"/>
                </a:solidFill>
              </a:rPr>
              <a:t>mereka</a:t>
            </a:r>
            <a:r>
              <a:rPr lang="en-SG" sz="2000" dirty="0">
                <a:solidFill>
                  <a:srgbClr val="FFFFFF"/>
                </a:solidFill>
              </a:rPr>
              <a:t> </a:t>
            </a:r>
            <a:r>
              <a:rPr lang="en-SG" sz="2000" dirty="0" err="1">
                <a:solidFill>
                  <a:srgbClr val="FFFFFF"/>
                </a:solidFill>
              </a:rPr>
              <a:t>menimba</a:t>
            </a:r>
            <a:r>
              <a:rPr lang="en-SG" sz="2000" dirty="0">
                <a:solidFill>
                  <a:srgbClr val="FFFFFF"/>
                </a:solidFill>
              </a:rPr>
              <a:t> air </a:t>
            </a:r>
            <a:r>
              <a:rPr lang="en-SG" sz="2000" dirty="0" err="1">
                <a:solidFill>
                  <a:srgbClr val="FFFFFF"/>
                </a:solidFill>
              </a:rPr>
              <a:t>dari</a:t>
            </a:r>
            <a:r>
              <a:rPr lang="en-SG" sz="2000" dirty="0">
                <a:solidFill>
                  <a:srgbClr val="FFFFFF"/>
                </a:solidFill>
              </a:rPr>
              <a:t> </a:t>
            </a:r>
            <a:r>
              <a:rPr lang="en-SG" sz="2000" dirty="0" err="1">
                <a:solidFill>
                  <a:srgbClr val="FFFFFF"/>
                </a:solidFill>
              </a:rPr>
              <a:t>perigi</a:t>
            </a:r>
            <a:r>
              <a:rPr lang="en-SG" sz="2000" dirty="0">
                <a:solidFill>
                  <a:srgbClr val="FFFFFF"/>
                </a:solidFill>
              </a:rPr>
              <a:t> </a:t>
            </a:r>
            <a:r>
              <a:rPr lang="en-SG" sz="2000" dirty="0" err="1">
                <a:solidFill>
                  <a:srgbClr val="FFFFFF"/>
                </a:solidFill>
              </a:rPr>
              <a:t>Betlehem</a:t>
            </a:r>
            <a:r>
              <a:rPr lang="en-SG" sz="2000" dirty="0">
                <a:solidFill>
                  <a:srgbClr val="FFFFFF"/>
                </a:solidFill>
              </a:rPr>
              <a:t> yang </a:t>
            </a:r>
            <a:r>
              <a:rPr lang="en-SG" sz="2000" dirty="0" err="1">
                <a:solidFill>
                  <a:srgbClr val="FFFFFF"/>
                </a:solidFill>
              </a:rPr>
              <a:t>ada</a:t>
            </a:r>
            <a:r>
              <a:rPr lang="en-SG" sz="2000" dirty="0">
                <a:solidFill>
                  <a:srgbClr val="FFFFFF"/>
                </a:solidFill>
              </a:rPr>
              <a:t> di </a:t>
            </a:r>
            <a:r>
              <a:rPr lang="en-SG" sz="2000" dirty="0" err="1">
                <a:solidFill>
                  <a:srgbClr val="FFFFFF"/>
                </a:solidFill>
              </a:rPr>
              <a:t>pintu</a:t>
            </a:r>
            <a:r>
              <a:rPr lang="en-SG" sz="2000" dirty="0">
                <a:solidFill>
                  <a:srgbClr val="FFFFFF"/>
                </a:solidFill>
              </a:rPr>
              <a:t> </a:t>
            </a:r>
            <a:r>
              <a:rPr lang="en-SG" sz="2000" dirty="0" err="1">
                <a:solidFill>
                  <a:srgbClr val="FFFFFF"/>
                </a:solidFill>
              </a:rPr>
              <a:t>gerbang</a:t>
            </a:r>
            <a:r>
              <a:rPr lang="en-SG" sz="2000" dirty="0">
                <a:solidFill>
                  <a:srgbClr val="FFFFFF"/>
                </a:solidFill>
              </a:rPr>
              <a:t>, </a:t>
            </a:r>
            <a:r>
              <a:rPr lang="en-SG" sz="2000" dirty="0" err="1">
                <a:solidFill>
                  <a:srgbClr val="FFFFFF"/>
                </a:solidFill>
              </a:rPr>
              <a:t>mengangkatnya</a:t>
            </a:r>
            <a:r>
              <a:rPr lang="en-SG" sz="2000" dirty="0">
                <a:solidFill>
                  <a:srgbClr val="FFFFFF"/>
                </a:solidFill>
              </a:rPr>
              <a:t> dan </a:t>
            </a:r>
            <a:r>
              <a:rPr lang="en-SG" sz="2000" dirty="0" err="1">
                <a:solidFill>
                  <a:srgbClr val="FFFFFF"/>
                </a:solidFill>
              </a:rPr>
              <a:t>membawanya</a:t>
            </a:r>
            <a:r>
              <a:rPr lang="en-SG" sz="2000" dirty="0">
                <a:solidFill>
                  <a:srgbClr val="FFFFFF"/>
                </a:solidFill>
              </a:rPr>
              <a:t> </a:t>
            </a:r>
            <a:r>
              <a:rPr lang="en-SG" sz="2000" dirty="0" err="1">
                <a:solidFill>
                  <a:srgbClr val="FFFFFF"/>
                </a:solidFill>
              </a:rPr>
              <a:t>kepada</a:t>
            </a:r>
            <a:r>
              <a:rPr lang="en-SG" sz="2000" dirty="0">
                <a:solidFill>
                  <a:srgbClr val="FFFFFF"/>
                </a:solidFill>
              </a:rPr>
              <a:t> </a:t>
            </a:r>
            <a:r>
              <a:rPr lang="en-SG" sz="2000" dirty="0" err="1">
                <a:solidFill>
                  <a:srgbClr val="FFFFFF"/>
                </a:solidFill>
              </a:rPr>
              <a:t>Daud</a:t>
            </a:r>
            <a:r>
              <a:rPr lang="en-SG" sz="2000" dirty="0">
                <a:solidFill>
                  <a:srgbClr val="FFFFFF"/>
                </a:solidFill>
              </a:rPr>
              <a:t>. </a:t>
            </a:r>
            <a:r>
              <a:rPr lang="en-SG" sz="2000" dirty="0" err="1">
                <a:solidFill>
                  <a:srgbClr val="FFFFFF"/>
                </a:solidFill>
              </a:rPr>
              <a:t>Tetapi</a:t>
            </a:r>
            <a:r>
              <a:rPr lang="en-SG" sz="2000" dirty="0">
                <a:solidFill>
                  <a:srgbClr val="FFFFFF"/>
                </a:solidFill>
              </a:rPr>
              <a:t> </a:t>
            </a:r>
            <a:r>
              <a:rPr lang="en-SG" sz="2000" dirty="0" err="1">
                <a:solidFill>
                  <a:srgbClr val="FFFFFF"/>
                </a:solidFill>
              </a:rPr>
              <a:t>Daud</a:t>
            </a:r>
            <a:r>
              <a:rPr lang="en-SG" sz="2000" dirty="0">
                <a:solidFill>
                  <a:srgbClr val="FFFFFF"/>
                </a:solidFill>
              </a:rPr>
              <a:t> </a:t>
            </a:r>
            <a:r>
              <a:rPr lang="en-SG" sz="2000" dirty="0" err="1">
                <a:solidFill>
                  <a:srgbClr val="FFFFFF"/>
                </a:solidFill>
              </a:rPr>
              <a:t>tidak</a:t>
            </a:r>
            <a:r>
              <a:rPr lang="en-SG" sz="2000" dirty="0">
                <a:solidFill>
                  <a:srgbClr val="FFFFFF"/>
                </a:solidFill>
              </a:rPr>
              <a:t> </a:t>
            </a:r>
            <a:r>
              <a:rPr lang="en-SG" sz="2000" dirty="0" err="1">
                <a:solidFill>
                  <a:srgbClr val="FFFFFF"/>
                </a:solidFill>
              </a:rPr>
              <a:t>mau</a:t>
            </a:r>
            <a:r>
              <a:rPr lang="en-SG" sz="2000" dirty="0">
                <a:solidFill>
                  <a:srgbClr val="FFFFFF"/>
                </a:solidFill>
              </a:rPr>
              <a:t> </a:t>
            </a:r>
            <a:r>
              <a:rPr lang="en-SG" sz="2000" dirty="0" err="1">
                <a:solidFill>
                  <a:srgbClr val="FFFFFF"/>
                </a:solidFill>
              </a:rPr>
              <a:t>meminumnya</a:t>
            </a:r>
            <a:r>
              <a:rPr lang="en-SG" sz="2000" dirty="0">
                <a:solidFill>
                  <a:srgbClr val="FFFFFF"/>
                </a:solidFill>
              </a:rPr>
              <a:t>, </a:t>
            </a:r>
            <a:r>
              <a:rPr lang="en-SG" sz="2000" dirty="0" err="1">
                <a:solidFill>
                  <a:srgbClr val="FFFFFF"/>
                </a:solidFill>
              </a:rPr>
              <a:t>melainkan</a:t>
            </a:r>
            <a:r>
              <a:rPr lang="en-SG" sz="2000" dirty="0">
                <a:solidFill>
                  <a:srgbClr val="FFFFFF"/>
                </a:solidFill>
              </a:rPr>
              <a:t> </a:t>
            </a:r>
            <a:r>
              <a:rPr lang="en-SG" sz="2000" dirty="0" err="1">
                <a:solidFill>
                  <a:srgbClr val="FFFFFF"/>
                </a:solidFill>
              </a:rPr>
              <a:t>mempersembahkannya</a:t>
            </a:r>
            <a:r>
              <a:rPr lang="en-SG" sz="2000" dirty="0">
                <a:solidFill>
                  <a:srgbClr val="FFFFFF"/>
                </a:solidFill>
              </a:rPr>
              <a:t> </a:t>
            </a:r>
            <a:r>
              <a:rPr lang="en-SG" sz="2000" dirty="0" err="1">
                <a:solidFill>
                  <a:srgbClr val="FFFFFF"/>
                </a:solidFill>
              </a:rPr>
              <a:t>sebagai</a:t>
            </a:r>
            <a:r>
              <a:rPr lang="en-SG" sz="2000" dirty="0">
                <a:solidFill>
                  <a:srgbClr val="FFFFFF"/>
                </a:solidFill>
              </a:rPr>
              <a:t> korban </a:t>
            </a:r>
            <a:r>
              <a:rPr lang="en-SG" sz="2000" dirty="0" err="1">
                <a:solidFill>
                  <a:srgbClr val="FFFFFF"/>
                </a:solidFill>
              </a:rPr>
              <a:t>curahan</a:t>
            </a:r>
            <a:r>
              <a:rPr lang="en-SG" sz="2000" dirty="0">
                <a:solidFill>
                  <a:srgbClr val="FFFFFF"/>
                </a:solidFill>
              </a:rPr>
              <a:t> </a:t>
            </a:r>
            <a:r>
              <a:rPr lang="en-SG" sz="2000" dirty="0" err="1">
                <a:solidFill>
                  <a:srgbClr val="FFFFFF"/>
                </a:solidFill>
              </a:rPr>
              <a:t>kepada</a:t>
            </a:r>
            <a:r>
              <a:rPr lang="en-SG" sz="2000" dirty="0">
                <a:solidFill>
                  <a:srgbClr val="FFFFFF"/>
                </a:solidFill>
              </a:rPr>
              <a:t> </a:t>
            </a:r>
            <a:r>
              <a:rPr lang="en-SG" sz="2000" dirty="0" err="1">
                <a:solidFill>
                  <a:srgbClr val="FFFFFF"/>
                </a:solidFill>
              </a:rPr>
              <a:t>Tuhan</a:t>
            </a:r>
            <a:r>
              <a:rPr lang="en-SG" sz="2000" dirty="0">
                <a:solidFill>
                  <a:srgbClr val="FFFFFF"/>
                </a:solidFill>
              </a:rPr>
              <a:t>" </a:t>
            </a:r>
            <a:br>
              <a:rPr lang="en-SG" sz="2000" dirty="0">
                <a:solidFill>
                  <a:srgbClr val="FFFFFF"/>
                </a:solidFill>
              </a:rPr>
            </a:br>
            <a:r>
              <a:rPr lang="en-SG" sz="2000" dirty="0">
                <a:solidFill>
                  <a:srgbClr val="FFFFFF"/>
                </a:solidFill>
              </a:rPr>
              <a:t>(2 Samuel 23:15-16 TB)</a:t>
            </a:r>
            <a:endParaRPr lang="en-US" sz="20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0" y="0"/>
            <a:ext cx="4813300" cy="4279900"/>
          </a:xfrm>
          <a:prstGeom prst="rect">
            <a:avLst/>
          </a:prstGeom>
        </p:spPr>
      </p:pic>
    </p:spTree>
    <p:extLst>
      <p:ext uri="{BB962C8B-B14F-4D97-AF65-F5344CB8AC3E}">
        <p14:creationId xmlns:p14="http://schemas.microsoft.com/office/powerpoint/2010/main" val="31980696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24</a:t>
            </a:r>
          </a:p>
        </p:txBody>
      </p:sp>
    </p:spTree>
    <p:extLst>
      <p:ext uri="{BB962C8B-B14F-4D97-AF65-F5344CB8AC3E}">
        <p14:creationId xmlns:p14="http://schemas.microsoft.com/office/powerpoint/2010/main" val="30661912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0"/>
            <a:ext cx="9144000" cy="5452592"/>
          </a:xfrm>
          <a:prstGeom prst="rect">
            <a:avLst/>
          </a:prstGeom>
        </p:spPr>
      </p:pic>
      <p:sp>
        <p:nvSpPr>
          <p:cNvPr id="87041" name="Rectangle 2"/>
          <p:cNvSpPr>
            <a:spLocks noGrp="1" noChangeArrowheads="1"/>
          </p:cNvSpPr>
          <p:nvPr>
            <p:ph type="title"/>
          </p:nvPr>
        </p:nvSpPr>
        <p:spPr>
          <a:xfrm>
            <a:off x="-108520" y="5445224"/>
            <a:ext cx="9286800" cy="1368152"/>
          </a:xfrm>
          <a:solidFill>
            <a:srgbClr val="000000"/>
          </a:solidFill>
        </p:spPr>
        <p:txBody>
          <a:bodyPr/>
          <a:lstStyle/>
          <a:p>
            <a:pPr algn="ctr" eaLnBrk="1" hangingPunct="1">
              <a:defRPr/>
            </a:pPr>
            <a:r>
              <a:rPr lang="en-US" sz="4000" b="1" dirty="0" err="1">
                <a:solidFill>
                  <a:srgbClr val="FFFFFF"/>
                </a:solidFill>
                <a:effectLst>
                  <a:glow rad="317500">
                    <a:schemeClr val="bg1"/>
                  </a:glow>
                </a:effectLst>
              </a:rPr>
              <a:t>Tempat</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pengirikan</a:t>
            </a:r>
            <a:r>
              <a:rPr lang="en-US" sz="4000" b="1" dirty="0">
                <a:solidFill>
                  <a:srgbClr val="FFFFFF"/>
                </a:solidFill>
                <a:effectLst>
                  <a:glow rad="317500">
                    <a:schemeClr val="bg1"/>
                  </a:glow>
                </a:effectLst>
              </a:rPr>
              <a:t> </a:t>
            </a:r>
            <a:r>
              <a:rPr lang="en-US" sz="4000" b="1" dirty="0" err="1">
                <a:solidFill>
                  <a:srgbClr val="FFFFFF"/>
                </a:solidFill>
                <a:effectLst>
                  <a:glow rad="317500">
                    <a:schemeClr val="bg1"/>
                  </a:glow>
                </a:effectLst>
              </a:rPr>
              <a:t>Arauna</a:t>
            </a:r>
            <a:r>
              <a:rPr lang="en-US" sz="4000" b="1" dirty="0">
                <a:solidFill>
                  <a:srgbClr val="FFFFFF"/>
                </a:solidFill>
                <a:effectLst>
                  <a:glow rad="317500">
                    <a:schemeClr val="bg1"/>
                  </a:glow>
                </a:effectLst>
              </a:rPr>
              <a:t> </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(2 Sam 24:18-19)</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374960079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5490" name="Rectangle 2" hidden="1">
            <a:extLst>
              <a:ext uri="{FF2B5EF4-FFF2-40B4-BE49-F238E27FC236}">
                <a16:creationId xmlns:a16="http://schemas.microsoft.com/office/drawing/2014/main" id="{A5D10F96-0B9A-5349-A68C-F2C2815FB339}"/>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ko-KR" sz="2800">
                <a:solidFill>
                  <a:schemeClr val="bg1"/>
                </a:solidFill>
                <a:effectLst>
                  <a:outerShdw blurRad="38100" dist="38100" dir="2700000" algn="tl">
                    <a:srgbClr val="DDDDDD"/>
                  </a:outerShdw>
                </a:effectLst>
                <a:ea typeface="Gulim" charset="0"/>
                <a:cs typeface="Gulim" charset="0"/>
              </a:rPr>
              <a:t>Old City aerial from north</a:t>
            </a:r>
            <a:endParaRPr lang="en-US" altLang="ko-KR">
              <a:effectLst>
                <a:outerShdw blurRad="38100" dist="38100" dir="2700000" algn="tl">
                  <a:srgbClr val="DDDDDD"/>
                </a:outerShdw>
              </a:effectLst>
              <a:ea typeface="Gulim" charset="0"/>
              <a:cs typeface="Gulim" charset="0"/>
            </a:endParaRPr>
          </a:p>
        </p:txBody>
      </p:sp>
      <p:pic>
        <p:nvPicPr>
          <p:cNvPr id="57346" name="Picture 3" descr="Old City aerial from north2">
            <a:extLst>
              <a:ext uri="{FF2B5EF4-FFF2-40B4-BE49-F238E27FC236}">
                <a16:creationId xmlns:a16="http://schemas.microsoft.com/office/drawing/2014/main" id="{6E78B8C5-A244-E644-87DF-1035380D920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9">
            <a:extLst>
              <a:ext uri="{FF2B5EF4-FFF2-40B4-BE49-F238E27FC236}">
                <a16:creationId xmlns:a16="http://schemas.microsoft.com/office/drawing/2014/main" id="{4D8FB2B0-AE2C-4643-9D47-6515B897C03C}"/>
              </a:ext>
            </a:extLst>
          </p:cNvPr>
          <p:cNvSpPr>
            <a:spLocks noChangeArrowheads="1"/>
          </p:cNvSpPr>
          <p:nvPr/>
        </p:nvSpPr>
        <p:spPr bwMode="auto">
          <a:xfrm>
            <a:off x="439738" y="4970463"/>
            <a:ext cx="8353425" cy="14747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575493" name="Text Box 5">
            <a:extLst>
              <a:ext uri="{FF2B5EF4-FFF2-40B4-BE49-F238E27FC236}">
                <a16:creationId xmlns:a16="http://schemas.microsoft.com/office/drawing/2014/main" id="{BE1AD537-4814-DC41-99D2-63ADFE7F30C5}"/>
              </a:ext>
            </a:extLst>
          </p:cNvPr>
          <p:cNvSpPr txBox="1">
            <a:spLocks noChangeArrowheads="1"/>
          </p:cNvSpPr>
          <p:nvPr/>
        </p:nvSpPr>
        <p:spPr bwMode="auto">
          <a:xfrm>
            <a:off x="249238" y="4865688"/>
            <a:ext cx="8640762"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4400" b="1" i="0" u="none" strike="noStrike" kern="1200" cap="none" spc="0" normalizeH="0" baseline="0" noProof="0">
                <a:ln>
                  <a:noFill/>
                </a:ln>
                <a:solidFill>
                  <a:srgbClr val="FFEA18"/>
                </a:solidFill>
                <a:effectLst/>
                <a:uLnTx/>
                <a:uFillTx/>
                <a:latin typeface="Comic Sans MS" charset="0"/>
                <a:ea typeface="Gulim" pitchFamily="34" charset="-127"/>
                <a:cs typeface="Gulim" pitchFamily="34" charset="-127"/>
              </a:rPr>
              <a:t>Bukit Bait Allah: Titik Fokus Global Kota Yerusalem</a:t>
            </a:r>
          </a:p>
        </p:txBody>
      </p:sp>
      <p:sp>
        <p:nvSpPr>
          <p:cNvPr id="57349" name="Text Box 6">
            <a:extLst>
              <a:ext uri="{FF2B5EF4-FFF2-40B4-BE49-F238E27FC236}">
                <a16:creationId xmlns:a16="http://schemas.microsoft.com/office/drawing/2014/main" id="{9DB30D98-D300-7946-867E-B0CCC509119F}"/>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©2003 TBBMI</a:t>
            </a:r>
          </a:p>
        </p:txBody>
      </p:sp>
      <p:sp>
        <p:nvSpPr>
          <p:cNvPr id="575495" name="Rectangle 7">
            <a:extLst>
              <a:ext uri="{FF2B5EF4-FFF2-40B4-BE49-F238E27FC236}">
                <a16:creationId xmlns:a16="http://schemas.microsoft.com/office/drawing/2014/main" id="{826D572A-4F83-F941-A1BA-841F766E13EC}"/>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Gulim" panose="020B0600000101010101" pitchFamily="34" charset="-127"/>
                <a:cs typeface="+mn-cs"/>
              </a:rPr>
              <a:t>7.2.03d.</a:t>
            </a:r>
          </a:p>
        </p:txBody>
      </p:sp>
      <p:sp>
        <p:nvSpPr>
          <p:cNvPr id="575496" name="Rectangle 8">
            <a:extLst>
              <a:ext uri="{FF2B5EF4-FFF2-40B4-BE49-F238E27FC236}">
                <a16:creationId xmlns:a16="http://schemas.microsoft.com/office/drawing/2014/main" id="{1C0C2DF0-2C2B-B448-80BC-6E6FBFA1DBFA}"/>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Gulim" panose="020B0600000101010101" pitchFamily="34" charset="-127"/>
                <a:cs typeface="+mn-cs"/>
              </a:rPr>
              <a:t>27</a:t>
            </a:r>
          </a:p>
        </p:txBody>
      </p:sp>
      <p:sp>
        <p:nvSpPr>
          <p:cNvPr id="575499" name="Text Box 11">
            <a:extLst>
              <a:ext uri="{FF2B5EF4-FFF2-40B4-BE49-F238E27FC236}">
                <a16:creationId xmlns:a16="http://schemas.microsoft.com/office/drawing/2014/main" id="{BA0655FB-EBB3-D944-8A4F-622788FD0791}"/>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1600" b="1" i="0" u="none" strike="noStrike" kern="1200" cap="none" spc="0" normalizeH="0" baseline="0" noProof="0">
                <a:ln>
                  <a:noFill/>
                </a:ln>
                <a:solidFill>
                  <a:srgbClr val="FFFFFF"/>
                </a:solidFill>
                <a:effectLst/>
                <a:uLnTx/>
                <a:uFillTx/>
                <a:latin typeface="Comic Sans MS" charset="0"/>
                <a:ea typeface="Gulim" pitchFamily="34" charset="-127"/>
                <a:cs typeface="Gulim" pitchFamily="34" charset="-127"/>
              </a:rPr>
              <a:t>2 Sam. 24:18-24; 2 Taw. 3:1</a:t>
            </a:r>
          </a:p>
        </p:txBody>
      </p:sp>
      <p:sp>
        <p:nvSpPr>
          <p:cNvPr id="575500" name="AutoShape 12">
            <a:extLst>
              <a:ext uri="{FF2B5EF4-FFF2-40B4-BE49-F238E27FC236}">
                <a16:creationId xmlns:a16="http://schemas.microsoft.com/office/drawing/2014/main" id="{9C76919D-3045-BF41-9CA4-33680F90FBAB}"/>
              </a:ext>
            </a:extLst>
          </p:cNvPr>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Tree>
    <p:extLst>
      <p:ext uri="{BB962C8B-B14F-4D97-AF65-F5344CB8AC3E}">
        <p14:creationId xmlns:p14="http://schemas.microsoft.com/office/powerpoint/2010/main" val="113952062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E8AD2958-9712-984B-B967-3A73197AE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a:extLst>
              <a:ext uri="{FF2B5EF4-FFF2-40B4-BE49-F238E27FC236}">
                <a16:creationId xmlns:a16="http://schemas.microsoft.com/office/drawing/2014/main" id="{5AA6F6B6-51CE-B941-8708-192140BE08DC}"/>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©2003 TBBMI</a:t>
            </a:r>
          </a:p>
        </p:txBody>
      </p:sp>
      <p:sp>
        <p:nvSpPr>
          <p:cNvPr id="606212" name="Rectangle 4">
            <a:extLst>
              <a:ext uri="{FF2B5EF4-FFF2-40B4-BE49-F238E27FC236}">
                <a16:creationId xmlns:a16="http://schemas.microsoft.com/office/drawing/2014/main" id="{43A703C8-5B7D-094A-B19A-833542A6B184}"/>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Gulim" panose="020B0600000101010101" pitchFamily="34" charset="-127"/>
                <a:cs typeface="+mn-cs"/>
              </a:rPr>
              <a:t>7.2.03d.</a:t>
            </a:r>
          </a:p>
        </p:txBody>
      </p:sp>
      <p:sp>
        <p:nvSpPr>
          <p:cNvPr id="606213" name="Rectangle 5">
            <a:extLst>
              <a:ext uri="{FF2B5EF4-FFF2-40B4-BE49-F238E27FC236}">
                <a16:creationId xmlns:a16="http://schemas.microsoft.com/office/drawing/2014/main" id="{5EFFFA37-5583-B046-8CED-44B28A62CCCD}"/>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Gulim" panose="020B0600000101010101" pitchFamily="34" charset="-127"/>
                <a:cs typeface="+mn-cs"/>
              </a:rPr>
              <a:t>28</a:t>
            </a:r>
          </a:p>
        </p:txBody>
      </p:sp>
      <p:sp>
        <p:nvSpPr>
          <p:cNvPr id="606214" name="Rectangle 6">
            <a:extLst>
              <a:ext uri="{FF2B5EF4-FFF2-40B4-BE49-F238E27FC236}">
                <a16:creationId xmlns:a16="http://schemas.microsoft.com/office/drawing/2014/main" id="{E7879CAD-B56A-3A49-BE4B-B0C01984B1D4}"/>
              </a:ext>
            </a:extLst>
          </p:cNvPr>
          <p:cNvSpPr>
            <a:spLocks noChangeArrowheads="1"/>
          </p:cNvSpPr>
          <p:nvPr/>
        </p:nvSpPr>
        <p:spPr bwMode="auto">
          <a:xfrm>
            <a:off x="8496300" y="6465888"/>
            <a:ext cx="292100" cy="33972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Gulim" charset="0"/>
                <a:cs typeface="Gulim" charset="0"/>
              </a:rPr>
              <a:t>5</a:t>
            </a:r>
            <a:endPar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Gulim" charset="0"/>
              <a:cs typeface="Gulim" charset="0"/>
            </a:endParaRPr>
          </a:p>
        </p:txBody>
      </p:sp>
      <p:grpSp>
        <p:nvGrpSpPr>
          <p:cNvPr id="2" name="Group 7">
            <a:extLst>
              <a:ext uri="{FF2B5EF4-FFF2-40B4-BE49-F238E27FC236}">
                <a16:creationId xmlns:a16="http://schemas.microsoft.com/office/drawing/2014/main" id="{2566E62B-F158-EA4F-A8DC-10CAE9B16B0B}"/>
              </a:ext>
            </a:extLst>
          </p:cNvPr>
          <p:cNvGrpSpPr>
            <a:grpSpLocks/>
          </p:cNvGrpSpPr>
          <p:nvPr/>
        </p:nvGrpSpPr>
        <p:grpSpPr bwMode="auto">
          <a:xfrm>
            <a:off x="3175" y="2684463"/>
            <a:ext cx="9136063" cy="3232150"/>
            <a:chOff x="2" y="1691"/>
            <a:chExt cx="5755" cy="2036"/>
          </a:xfrm>
        </p:grpSpPr>
        <p:sp>
          <p:nvSpPr>
            <p:cNvPr id="59415" name="Rectangle 8" descr="Cork">
              <a:extLst>
                <a:ext uri="{FF2B5EF4-FFF2-40B4-BE49-F238E27FC236}">
                  <a16:creationId xmlns:a16="http://schemas.microsoft.com/office/drawing/2014/main" id="{3A23E870-C983-6144-9ACF-80FA65C06A18}"/>
                </a:ext>
              </a:extLst>
            </p:cNvPr>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59416" name="AutoShape 9" descr="Cork">
              <a:extLst>
                <a:ext uri="{FF2B5EF4-FFF2-40B4-BE49-F238E27FC236}">
                  <a16:creationId xmlns:a16="http://schemas.microsoft.com/office/drawing/2014/main" id="{8D175E74-0408-9345-9871-1F7495EEB09D}"/>
                </a:ext>
              </a:extLst>
            </p:cNvPr>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59417" name="AutoShape 10" descr="Cork">
              <a:extLst>
                <a:ext uri="{FF2B5EF4-FFF2-40B4-BE49-F238E27FC236}">
                  <a16:creationId xmlns:a16="http://schemas.microsoft.com/office/drawing/2014/main" id="{01673EF4-EB39-A442-B10F-CFC382CD7AFD}"/>
                </a:ext>
              </a:extLst>
            </p:cNvPr>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59418" name="AutoShape 11" descr="Cork">
              <a:extLst>
                <a:ext uri="{FF2B5EF4-FFF2-40B4-BE49-F238E27FC236}">
                  <a16:creationId xmlns:a16="http://schemas.microsoft.com/office/drawing/2014/main" id="{5D4C971E-804B-4C44-B556-2580B8B4E33A}"/>
                </a:ext>
              </a:extLst>
            </p:cNvPr>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59419" name="AutoShape 12" descr="Cork">
              <a:extLst>
                <a:ext uri="{FF2B5EF4-FFF2-40B4-BE49-F238E27FC236}">
                  <a16:creationId xmlns:a16="http://schemas.microsoft.com/office/drawing/2014/main" id="{9761448D-7303-254F-B57F-1701393C0C84}"/>
                </a:ext>
              </a:extLst>
            </p:cNvPr>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59420" name="Rectangle 13" descr="Cork">
              <a:extLst>
                <a:ext uri="{FF2B5EF4-FFF2-40B4-BE49-F238E27FC236}">
                  <a16:creationId xmlns:a16="http://schemas.microsoft.com/office/drawing/2014/main" id="{920CD751-3571-B74C-AFD8-27CF052EA6BB}"/>
                </a:ext>
              </a:extLst>
            </p:cNvPr>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59421" name="Rectangle 14" descr="Cork">
              <a:extLst>
                <a:ext uri="{FF2B5EF4-FFF2-40B4-BE49-F238E27FC236}">
                  <a16:creationId xmlns:a16="http://schemas.microsoft.com/office/drawing/2014/main" id="{6F2DECB4-6BC6-534F-A554-700F9D14DC66}"/>
                </a:ext>
              </a:extLst>
            </p:cNvPr>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sp>
        <p:nvSpPr>
          <p:cNvPr id="606225" name="Text Box 17">
            <a:extLst>
              <a:ext uri="{FF2B5EF4-FFF2-40B4-BE49-F238E27FC236}">
                <a16:creationId xmlns:a16="http://schemas.microsoft.com/office/drawing/2014/main" id="{D0BB0904-8D25-CE49-ADD5-8B9599769EFB}"/>
              </a:ext>
            </a:extLst>
          </p:cNvPr>
          <p:cNvSpPr txBox="1">
            <a:spLocks noChangeArrowheads="1"/>
          </p:cNvSpPr>
          <p:nvPr/>
        </p:nvSpPr>
        <p:spPr bwMode="auto">
          <a:xfrm>
            <a:off x="619125" y="376555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3200" b="1" i="0" u="none" strike="noStrike" kern="1200" cap="none" spc="0" normalizeH="0" baseline="0" noProof="0">
                <a:ln>
                  <a:noFill/>
                </a:ln>
                <a:solidFill>
                  <a:srgbClr val="FFFFFF"/>
                </a:solidFill>
                <a:effectLst/>
                <a:uLnTx/>
                <a:uFillTx/>
                <a:latin typeface="Comic Sans MS" panose="030F0902030302020204" pitchFamily="66" charset="0"/>
                <a:ea typeface="Gulim" panose="020B0600000101010101" pitchFamily="34" charset="-127"/>
                <a:cs typeface="+mn-cs"/>
              </a:rPr>
              <a:t>Tempat pengirikan Araunah…</a:t>
            </a:r>
          </a:p>
        </p:txBody>
      </p:sp>
      <p:sp>
        <p:nvSpPr>
          <p:cNvPr id="606226" name="Text Box 18">
            <a:extLst>
              <a:ext uri="{FF2B5EF4-FFF2-40B4-BE49-F238E27FC236}">
                <a16:creationId xmlns:a16="http://schemas.microsoft.com/office/drawing/2014/main" id="{A79E1A93-6EB1-084B-9801-1CBDBE3598A2}"/>
              </a:ext>
            </a:extLst>
          </p:cNvPr>
          <p:cNvSpPr txBox="1">
            <a:spLocks noChangeArrowheads="1"/>
          </p:cNvSpPr>
          <p:nvPr/>
        </p:nvSpPr>
        <p:spPr bwMode="auto">
          <a:xfrm>
            <a:off x="841375" y="4765675"/>
            <a:ext cx="7586663"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3200" b="1" i="0" u="none" strike="noStrike" kern="1200" cap="none" spc="0" normalizeH="0" baseline="0" noProof="0" dirty="0" err="1">
                <a:ln>
                  <a:noFill/>
                </a:ln>
                <a:solidFill>
                  <a:srgbClr val="FFFFFF"/>
                </a:solidFill>
                <a:effectLst/>
                <a:uLnTx/>
                <a:uFillTx/>
                <a:latin typeface="Comic Sans MS" charset="0"/>
                <a:ea typeface="Gulim" pitchFamily="34" charset="-127"/>
                <a:cs typeface="Gulim" pitchFamily="34" charset="-127"/>
              </a:rPr>
              <a:t>Untuk</a:t>
            </a:r>
            <a:r>
              <a:rPr kumimoji="0" lang="en-US" altLang="ko-KR" sz="3200" b="1" i="0" u="none" strike="noStrike" kern="1200" cap="none" spc="0" normalizeH="0" baseline="0" noProof="0" dirty="0">
                <a:ln>
                  <a:noFill/>
                </a:ln>
                <a:solidFill>
                  <a:srgbClr val="FFFFFF"/>
                </a:solidFill>
                <a:effectLst/>
                <a:uLnTx/>
                <a:uFillTx/>
                <a:latin typeface="Comic Sans MS" charset="0"/>
                <a:ea typeface="Gulim" pitchFamily="34" charset="-127"/>
                <a:cs typeface="Gulim" pitchFamily="34" charset="-127"/>
              </a:rPr>
              <a:t> </a:t>
            </a:r>
            <a:r>
              <a:rPr kumimoji="0" lang="en-US" altLang="ko-KR" sz="3200" b="1" i="0" u="none" strike="noStrike" kern="1200" cap="none" spc="0" normalizeH="0" baseline="0" noProof="0" dirty="0" err="1">
                <a:ln>
                  <a:noFill/>
                </a:ln>
                <a:solidFill>
                  <a:srgbClr val="FFFFFF"/>
                </a:solidFill>
                <a:effectLst/>
                <a:uLnTx/>
                <a:uFillTx/>
                <a:latin typeface="Comic Sans MS" charset="0"/>
                <a:ea typeface="Gulim" pitchFamily="34" charset="-127"/>
                <a:cs typeface="Gulim" pitchFamily="34" charset="-127"/>
              </a:rPr>
              <a:t>membangun</a:t>
            </a:r>
            <a:r>
              <a:rPr kumimoji="0" lang="en-US" altLang="ko-KR" sz="3200" b="1" i="0" u="none" strike="noStrike" kern="1200" cap="none" spc="0" normalizeH="0" baseline="0" noProof="0" dirty="0">
                <a:ln>
                  <a:noFill/>
                </a:ln>
                <a:solidFill>
                  <a:srgbClr val="FFFFFF"/>
                </a:solidFill>
                <a:effectLst/>
                <a:uLnTx/>
                <a:uFillTx/>
                <a:latin typeface="Comic Sans MS" charset="0"/>
                <a:ea typeface="Gulim" pitchFamily="34" charset="-127"/>
                <a:cs typeface="Gulim" pitchFamily="34" charset="-127"/>
              </a:rPr>
              <a:t> Bait </a:t>
            </a:r>
            <a:r>
              <a:rPr kumimoji="0" lang="en-US" altLang="ko-KR" sz="3200" b="1" i="0" u="none" strike="noStrike" kern="1200" cap="none" spc="0" normalizeH="0" baseline="0" noProof="0" dirty="0" err="1">
                <a:ln>
                  <a:noFill/>
                </a:ln>
                <a:solidFill>
                  <a:srgbClr val="FFFFFF"/>
                </a:solidFill>
                <a:effectLst/>
                <a:uLnTx/>
                <a:uFillTx/>
                <a:latin typeface="Comic Sans MS" charset="0"/>
                <a:ea typeface="Gulim" pitchFamily="34" charset="-127"/>
                <a:cs typeface="Gulim" pitchFamily="34" charset="-127"/>
              </a:rPr>
              <a:t>bagi</a:t>
            </a:r>
            <a:r>
              <a:rPr kumimoji="0" lang="en-US" altLang="ko-KR" sz="3200" b="1" i="0" u="none" strike="noStrike" kern="1200" cap="none" spc="0" normalizeH="0" baseline="0" noProof="0" dirty="0">
                <a:ln>
                  <a:noFill/>
                </a:ln>
                <a:solidFill>
                  <a:srgbClr val="FFFFFF"/>
                </a:solidFill>
                <a:effectLst/>
                <a:uLnTx/>
                <a:uFillTx/>
                <a:latin typeface="Comic Sans MS" charset="0"/>
                <a:ea typeface="Gulim" pitchFamily="34" charset="-127"/>
                <a:cs typeface="Gulim" pitchFamily="34" charset="-127"/>
              </a:rPr>
              <a:t> </a:t>
            </a:r>
            <a:r>
              <a:rPr kumimoji="0" lang="en-US" altLang="ko-KR" sz="3200" b="1" i="0" u="none" strike="noStrike" kern="1200" cap="none" spc="0" normalizeH="0" baseline="0" noProof="0" dirty="0" err="1">
                <a:ln>
                  <a:noFill/>
                </a:ln>
                <a:solidFill>
                  <a:srgbClr val="FFFFFF"/>
                </a:solidFill>
                <a:effectLst/>
                <a:uLnTx/>
                <a:uFillTx/>
                <a:latin typeface="Comic Sans MS" charset="0"/>
                <a:ea typeface="Gulim" pitchFamily="34" charset="-127"/>
                <a:cs typeface="Gulim" pitchFamily="34" charset="-127"/>
              </a:rPr>
              <a:t>Tuhan</a:t>
            </a:r>
            <a:r>
              <a:rPr kumimoji="0" lang="en-US" altLang="ko-KR" sz="3200" b="1" i="0" u="none" strike="noStrike" kern="1200" cap="none" spc="0" normalizeH="0" baseline="0" noProof="0" dirty="0">
                <a:ln>
                  <a:noFill/>
                </a:ln>
                <a:solidFill>
                  <a:srgbClr val="FFFFFF"/>
                </a:solidFill>
                <a:effectLst/>
                <a:uLnTx/>
                <a:uFillTx/>
                <a:latin typeface="Comic Sans MS" charset="0"/>
                <a:ea typeface="Gulim" pitchFamily="34" charset="-127"/>
                <a:cs typeface="Gulim" pitchFamily="34" charset="-127"/>
              </a:rPr>
              <a:t>!</a:t>
            </a:r>
          </a:p>
        </p:txBody>
      </p:sp>
      <p:sp>
        <p:nvSpPr>
          <p:cNvPr id="606227" name="Text Box 19">
            <a:extLst>
              <a:ext uri="{FF2B5EF4-FFF2-40B4-BE49-F238E27FC236}">
                <a16:creationId xmlns:a16="http://schemas.microsoft.com/office/drawing/2014/main" id="{B2D61AB7-176B-044C-A139-C9AAD44539BE}"/>
              </a:ext>
            </a:extLst>
          </p:cNvPr>
          <p:cNvSpPr txBox="1">
            <a:spLocks noChangeArrowheads="1"/>
          </p:cNvSpPr>
          <p:nvPr/>
        </p:nvSpPr>
        <p:spPr bwMode="auto">
          <a:xfrm>
            <a:off x="955675" y="4262438"/>
            <a:ext cx="7010400"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3200" b="1" i="0" u="none" strike="noStrike" kern="1200" cap="none" spc="0" normalizeH="0" baseline="0" noProof="0">
                <a:ln>
                  <a:noFill/>
                </a:ln>
                <a:solidFill>
                  <a:srgbClr val="FFFFFF"/>
                </a:solidFill>
                <a:effectLst/>
                <a:uLnTx/>
                <a:uFillTx/>
                <a:latin typeface="Comic Sans MS" panose="030F0902030302020204" pitchFamily="66" charset="0"/>
                <a:ea typeface="Gulim" panose="020B0600000101010101" pitchFamily="34" charset="-127"/>
                <a:cs typeface="+mn-cs"/>
              </a:rPr>
              <a:t>Daud membelinya…</a:t>
            </a:r>
          </a:p>
        </p:txBody>
      </p:sp>
      <p:sp>
        <p:nvSpPr>
          <p:cNvPr id="606228" name="Text Box 20">
            <a:extLst>
              <a:ext uri="{FF2B5EF4-FFF2-40B4-BE49-F238E27FC236}">
                <a16:creationId xmlns:a16="http://schemas.microsoft.com/office/drawing/2014/main" id="{9CDE1AF4-4268-954C-BB76-2AED2BE16B48}"/>
              </a:ext>
            </a:extLst>
          </p:cNvPr>
          <p:cNvSpPr txBox="1">
            <a:spLocks noChangeArrowheads="1"/>
          </p:cNvSpPr>
          <p:nvPr/>
        </p:nvSpPr>
        <p:spPr bwMode="auto">
          <a:xfrm>
            <a:off x="1136650" y="5670550"/>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4400" b="1" i="0" u="none" strike="noStrike" kern="1200" cap="none" spc="0" normalizeH="0" baseline="0" noProof="0">
                <a:ln>
                  <a:noFill/>
                </a:ln>
                <a:solidFill>
                  <a:srgbClr val="FFEA18"/>
                </a:solidFill>
                <a:effectLst/>
                <a:uLnTx/>
                <a:uFillTx/>
                <a:latin typeface="Comic Sans MS" charset="0"/>
                <a:ea typeface="Gulim" pitchFamily="34" charset="-127"/>
                <a:cs typeface="Gulim" pitchFamily="34" charset="-127"/>
              </a:rPr>
              <a:t>Di puncak Bukit Moria!</a:t>
            </a:r>
          </a:p>
        </p:txBody>
      </p:sp>
      <p:sp>
        <p:nvSpPr>
          <p:cNvPr id="606230" name="Text Box 22">
            <a:extLst>
              <a:ext uri="{FF2B5EF4-FFF2-40B4-BE49-F238E27FC236}">
                <a16:creationId xmlns:a16="http://schemas.microsoft.com/office/drawing/2014/main" id="{94BE3FBE-EA2F-AD4B-B024-5D6FD0E4A320}"/>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1600" b="1" i="0" u="none" strike="noStrike" kern="1200" cap="none" spc="0" normalizeH="0" baseline="0" noProof="0">
                <a:ln>
                  <a:noFill/>
                </a:ln>
                <a:solidFill>
                  <a:srgbClr val="FFFFFF"/>
                </a:solidFill>
                <a:effectLst/>
                <a:uLnTx/>
                <a:uFillTx/>
                <a:latin typeface="Comic Sans MS" charset="0"/>
                <a:ea typeface="Gulim" pitchFamily="34" charset="-127"/>
                <a:cs typeface="Gulim" pitchFamily="34" charset="-127"/>
              </a:rPr>
              <a:t>2 Sam. 24:18-24; 2 Taw. 3:1</a:t>
            </a:r>
          </a:p>
        </p:txBody>
      </p:sp>
      <p:grpSp>
        <p:nvGrpSpPr>
          <p:cNvPr id="3" name="Group 23">
            <a:extLst>
              <a:ext uri="{FF2B5EF4-FFF2-40B4-BE49-F238E27FC236}">
                <a16:creationId xmlns:a16="http://schemas.microsoft.com/office/drawing/2014/main" id="{F6B09133-B54C-9248-84A1-518C2A73A208}"/>
              </a:ext>
            </a:extLst>
          </p:cNvPr>
          <p:cNvGrpSpPr>
            <a:grpSpLocks/>
          </p:cNvGrpSpPr>
          <p:nvPr/>
        </p:nvGrpSpPr>
        <p:grpSpPr bwMode="auto">
          <a:xfrm>
            <a:off x="4710113" y="1290638"/>
            <a:ext cx="3538537" cy="2419350"/>
            <a:chOff x="1020" y="800"/>
            <a:chExt cx="4056" cy="2875"/>
          </a:xfrm>
        </p:grpSpPr>
        <p:grpSp>
          <p:nvGrpSpPr>
            <p:cNvPr id="59406" name="Group 24">
              <a:extLst>
                <a:ext uri="{FF2B5EF4-FFF2-40B4-BE49-F238E27FC236}">
                  <a16:creationId xmlns:a16="http://schemas.microsoft.com/office/drawing/2014/main" id="{B669EB18-7E7A-4840-9E3C-71A1F5B79316}"/>
                </a:ext>
              </a:extLst>
            </p:cNvPr>
            <p:cNvGrpSpPr>
              <a:grpSpLocks/>
            </p:cNvGrpSpPr>
            <p:nvPr/>
          </p:nvGrpSpPr>
          <p:grpSpPr bwMode="auto">
            <a:xfrm>
              <a:off x="1064" y="1272"/>
              <a:ext cx="3622" cy="2044"/>
              <a:chOff x="1064" y="1272"/>
              <a:chExt cx="3622" cy="2044"/>
            </a:xfrm>
          </p:grpSpPr>
          <p:sp>
            <p:nvSpPr>
              <p:cNvPr id="606233" name="Rectangle 25">
                <a:extLst>
                  <a:ext uri="{FF2B5EF4-FFF2-40B4-BE49-F238E27FC236}">
                    <a16:creationId xmlns:a16="http://schemas.microsoft.com/office/drawing/2014/main" id="{EAE764EB-D142-E74C-897B-AE449119D27C}"/>
                  </a:ext>
                </a:extLst>
              </p:cNvPr>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6234" name="Rectangle 26">
                <a:extLst>
                  <a:ext uri="{FF2B5EF4-FFF2-40B4-BE49-F238E27FC236}">
                    <a16:creationId xmlns:a16="http://schemas.microsoft.com/office/drawing/2014/main" id="{05DD142C-19FF-044B-9CC0-DED27B74046B}"/>
                  </a:ext>
                </a:extLst>
              </p:cNvPr>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6235" name="Rectangle 27">
                <a:extLst>
                  <a:ext uri="{FF2B5EF4-FFF2-40B4-BE49-F238E27FC236}">
                    <a16:creationId xmlns:a16="http://schemas.microsoft.com/office/drawing/2014/main" id="{D7257C63-E72A-BC49-83B6-DD1BEC524233}"/>
                  </a:ext>
                </a:extLst>
              </p:cNvPr>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6236" name="Rectangle 28">
                <a:extLst>
                  <a:ext uri="{FF2B5EF4-FFF2-40B4-BE49-F238E27FC236}">
                    <a16:creationId xmlns:a16="http://schemas.microsoft.com/office/drawing/2014/main" id="{FE0DEE7C-2F4E-0145-83B3-FF31C6F61FB0}"/>
                  </a:ext>
                </a:extLst>
              </p:cNvPr>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6237" name="Rectangle 29">
                <a:extLst>
                  <a:ext uri="{FF2B5EF4-FFF2-40B4-BE49-F238E27FC236}">
                    <a16:creationId xmlns:a16="http://schemas.microsoft.com/office/drawing/2014/main" id="{936EC409-BB4E-8248-80CE-D2BA8793822E}"/>
                  </a:ext>
                </a:extLst>
              </p:cNvPr>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6238" name="Rectangle 30">
                <a:extLst>
                  <a:ext uri="{FF2B5EF4-FFF2-40B4-BE49-F238E27FC236}">
                    <a16:creationId xmlns:a16="http://schemas.microsoft.com/office/drawing/2014/main" id="{74012AB7-9631-A240-BAA8-964D20525AE2}"/>
                  </a:ext>
                </a:extLst>
              </p:cNvPr>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6239" name="Rectangle 31">
                <a:extLst>
                  <a:ext uri="{FF2B5EF4-FFF2-40B4-BE49-F238E27FC236}">
                    <a16:creationId xmlns:a16="http://schemas.microsoft.com/office/drawing/2014/main" id="{2A623400-6F32-2740-8F48-6584314BAD98}"/>
                  </a:ext>
                </a:extLst>
              </p:cNvPr>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grpSp>
        <p:pic>
          <p:nvPicPr>
            <p:cNvPr id="606240" name="Picture 32">
              <a:extLst>
                <a:ext uri="{FF2B5EF4-FFF2-40B4-BE49-F238E27FC236}">
                  <a16:creationId xmlns:a16="http://schemas.microsoft.com/office/drawing/2014/main" id="{E654A162-B7BC-4A4E-B818-A0051B8DDF16}"/>
                </a:ext>
              </a:extLst>
            </p:cNvPr>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pic>
        <p:nvPicPr>
          <p:cNvPr id="606241" name="Picture 33">
            <a:extLst>
              <a:ext uri="{FF2B5EF4-FFF2-40B4-BE49-F238E27FC236}">
                <a16:creationId xmlns:a16="http://schemas.microsoft.com/office/drawing/2014/main" id="{183DF348-D118-EF42-ADB1-2C66F5B49F1A}"/>
              </a:ext>
            </a:extLst>
          </p:cNvPr>
          <p:cNvPicPr>
            <a:picLocks noChangeAspect="1" noChangeArrowheads="1"/>
          </p:cNvPicPr>
          <p:nvPr/>
        </p:nvPicPr>
        <p:blipFill>
          <a:blip r:embed="rId6"/>
          <a:srcRect t="1813" b="18773"/>
          <a:stretch>
            <a:fillRect/>
          </a:stretch>
        </p:blipFill>
        <p:spPr bwMode="auto">
          <a:xfrm>
            <a:off x="493713" y="522288"/>
            <a:ext cx="4559300" cy="27130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Tree>
    <p:extLst>
      <p:ext uri="{BB962C8B-B14F-4D97-AF65-F5344CB8AC3E}">
        <p14:creationId xmlns:p14="http://schemas.microsoft.com/office/powerpoint/2010/main" val="380963099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06241"/>
                                        </p:tgtEl>
                                        <p:attrNameLst>
                                          <p:attrName>style.visibility</p:attrName>
                                        </p:attrNameLst>
                                      </p:cBhvr>
                                      <p:to>
                                        <p:strVal val="visible"/>
                                      </p:to>
                                    </p:set>
                                    <p:animEffect transition="in" filter="dissolve">
                                      <p:cBhvr>
                                        <p:cTn id="17" dur="500"/>
                                        <p:tgtEl>
                                          <p:spTgt spid="606241"/>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dissolve">
                                      <p:cBhvr>
                                        <p:cTn id="21" dur="5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dissolve">
                                      <p:cBhvr>
                                        <p:cTn id="31" dur="500"/>
                                        <p:tgtEl>
                                          <p:spTgt spid="606226"/>
                                        </p:tgtEl>
                                      </p:cBhvr>
                                    </p:animEffect>
                                  </p:childTnLst>
                                </p:cTn>
                              </p:par>
                            </p:childTnLst>
                          </p:cTn>
                        </p:par>
                        <p:par>
                          <p:cTn id="32" fill="hold" nodeType="afterGroup">
                            <p:stCondLst>
                              <p:cond delay="5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5" grpId="0" autoUpdateAnimBg="0"/>
      <p:bldP spid="606226" grpId="0" autoUpdateAnimBg="0"/>
      <p:bldP spid="606227" grpId="0" autoUpdateAnimBg="0"/>
      <p:bldP spid="60622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323528" y="5949280"/>
            <a:ext cx="4608512"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Ide Utama</a:t>
            </a: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Allah </a:t>
            </a:r>
            <a:r>
              <a:rPr lang="en-US" sz="4000" b="1" dirty="0" err="1">
                <a:solidFill>
                  <a:srgbClr val="FFFFFF"/>
                </a:solidFill>
                <a:effectLst>
                  <a:glow rad="127000">
                    <a:srgbClr val="000000"/>
                  </a:glow>
                </a:effectLst>
                <a:latin typeface="Arial" charset="0"/>
                <a:ea typeface="ＭＳ Ｐゴシック" charset="0"/>
                <a:cs typeface="ＭＳ Ｐゴシック" charset="0"/>
              </a:rPr>
              <a:t>akan</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memimpin</a:t>
            </a:r>
            <a:r>
              <a:rPr lang="en-US" sz="4000" b="1" dirty="0">
                <a:solidFill>
                  <a:srgbClr val="FFFFFF"/>
                </a:solidFill>
                <a:effectLst>
                  <a:glow rad="127000">
                    <a:srgbClr val="000000"/>
                  </a:glow>
                </a:effectLst>
                <a:latin typeface="Arial" charset="0"/>
                <a:ea typeface="ＭＳ Ｐゴシック" charset="0"/>
                <a:cs typeface="ＭＳ Ｐゴシック" charset="0"/>
              </a:rPr>
              <a:t> dunia </a:t>
            </a:r>
            <a:r>
              <a:rPr lang="en-US" sz="4000" b="1" dirty="0" err="1">
                <a:solidFill>
                  <a:srgbClr val="FFFFFF"/>
                </a:solidFill>
                <a:effectLst>
                  <a:glow rad="127000">
                    <a:srgbClr val="000000"/>
                  </a:glow>
                </a:effectLst>
                <a:latin typeface="Arial" charset="0"/>
                <a:ea typeface="ＭＳ Ｐゴシック" charset="0"/>
                <a:cs typeface="ＭＳ Ｐゴシック" charset="0"/>
              </a:rPr>
              <a:t>melalui</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keturunan</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Daud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6000" b="1" dirty="0">
                <a:solidFill>
                  <a:srgbClr val="FFFFFF"/>
                </a:solidFill>
                <a:effectLst>
                  <a:glow rad="127000">
                    <a:srgbClr val="000000"/>
                  </a:glow>
                </a:effectLst>
                <a:latin typeface="Arial" charset="0"/>
                <a:ea typeface="ＭＳ Ｐゴシック" charset="0"/>
                <a:cs typeface="ＭＳ Ｐゴシック" charset="0"/>
              </a:rPr>
              <a:t>Y</a:t>
            </a:r>
            <a:r>
              <a:rPr kumimoji="0" lang="en-US" sz="6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esus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3851920" y="5920006"/>
            <a:ext cx="493930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1190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5219" name="Rectangle 35" descr="Canvas">
            <a:extLst>
              <a:ext uri="{FF2B5EF4-FFF2-40B4-BE49-F238E27FC236}">
                <a16:creationId xmlns:a16="http://schemas.microsoft.com/office/drawing/2014/main" id="{5F232530-CEB4-B34B-9CED-FFA6EF939B96}"/>
              </a:ext>
            </a:extLst>
          </p:cNvPr>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grpSp>
        <p:nvGrpSpPr>
          <p:cNvPr id="61442" name="Group 36">
            <a:extLst>
              <a:ext uri="{FF2B5EF4-FFF2-40B4-BE49-F238E27FC236}">
                <a16:creationId xmlns:a16="http://schemas.microsoft.com/office/drawing/2014/main" id="{B8271CA0-DC92-2A4C-B178-3D39AF6E560A}"/>
              </a:ext>
            </a:extLst>
          </p:cNvPr>
          <p:cNvGrpSpPr>
            <a:grpSpLocks/>
          </p:cNvGrpSpPr>
          <p:nvPr/>
        </p:nvGrpSpPr>
        <p:grpSpPr bwMode="auto">
          <a:xfrm>
            <a:off x="6670675" y="1584325"/>
            <a:ext cx="2178050" cy="1603375"/>
            <a:chOff x="1020" y="800"/>
            <a:chExt cx="4056" cy="2875"/>
          </a:xfrm>
        </p:grpSpPr>
        <p:grpSp>
          <p:nvGrpSpPr>
            <p:cNvPr id="61519" name="Group 37">
              <a:extLst>
                <a:ext uri="{FF2B5EF4-FFF2-40B4-BE49-F238E27FC236}">
                  <a16:creationId xmlns:a16="http://schemas.microsoft.com/office/drawing/2014/main" id="{3969B82B-9067-3D48-9B18-883AF7E4714A}"/>
                </a:ext>
              </a:extLst>
            </p:cNvPr>
            <p:cNvGrpSpPr>
              <a:grpSpLocks/>
            </p:cNvGrpSpPr>
            <p:nvPr/>
          </p:nvGrpSpPr>
          <p:grpSpPr bwMode="auto">
            <a:xfrm>
              <a:off x="1064" y="1272"/>
              <a:ext cx="3622" cy="2044"/>
              <a:chOff x="1064" y="1272"/>
              <a:chExt cx="3622" cy="2044"/>
            </a:xfrm>
          </p:grpSpPr>
          <p:sp>
            <p:nvSpPr>
              <p:cNvPr id="605222" name="Rectangle 38">
                <a:extLst>
                  <a:ext uri="{FF2B5EF4-FFF2-40B4-BE49-F238E27FC236}">
                    <a16:creationId xmlns:a16="http://schemas.microsoft.com/office/drawing/2014/main" id="{D2DE0D86-D697-A74C-8E17-03865B142CAF}"/>
                  </a:ext>
                </a:extLst>
              </p:cNvPr>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5223" name="Rectangle 39">
                <a:extLst>
                  <a:ext uri="{FF2B5EF4-FFF2-40B4-BE49-F238E27FC236}">
                    <a16:creationId xmlns:a16="http://schemas.microsoft.com/office/drawing/2014/main" id="{C3D103FA-1533-5245-884F-9B5A56966310}"/>
                  </a:ext>
                </a:extLst>
              </p:cNvPr>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5224" name="Rectangle 40">
                <a:extLst>
                  <a:ext uri="{FF2B5EF4-FFF2-40B4-BE49-F238E27FC236}">
                    <a16:creationId xmlns:a16="http://schemas.microsoft.com/office/drawing/2014/main" id="{286E8656-4D0B-EB47-97B6-82FF695D1BC9}"/>
                  </a:ext>
                </a:extLst>
              </p:cNvPr>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5225" name="Rectangle 41">
                <a:extLst>
                  <a:ext uri="{FF2B5EF4-FFF2-40B4-BE49-F238E27FC236}">
                    <a16:creationId xmlns:a16="http://schemas.microsoft.com/office/drawing/2014/main" id="{846D17FC-08EC-AD43-8919-FFBDA9CC98E1}"/>
                  </a:ext>
                </a:extLst>
              </p:cNvPr>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5226" name="Rectangle 42">
                <a:extLst>
                  <a:ext uri="{FF2B5EF4-FFF2-40B4-BE49-F238E27FC236}">
                    <a16:creationId xmlns:a16="http://schemas.microsoft.com/office/drawing/2014/main" id="{4757BE3D-479A-2848-8BED-88DE070DB1F3}"/>
                  </a:ext>
                </a:extLst>
              </p:cNvPr>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5227" name="Rectangle 43">
                <a:extLst>
                  <a:ext uri="{FF2B5EF4-FFF2-40B4-BE49-F238E27FC236}">
                    <a16:creationId xmlns:a16="http://schemas.microsoft.com/office/drawing/2014/main" id="{FFBEEF79-49D2-D24E-8370-27B0244B85BA}"/>
                  </a:ext>
                </a:extLst>
              </p:cNvPr>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sp>
            <p:nvSpPr>
              <p:cNvPr id="605228" name="Rectangle 44">
                <a:extLst>
                  <a:ext uri="{FF2B5EF4-FFF2-40B4-BE49-F238E27FC236}">
                    <a16:creationId xmlns:a16="http://schemas.microsoft.com/office/drawing/2014/main" id="{953BA420-8CF3-0B4E-8D03-D65DEDF28C5F}"/>
                  </a:ext>
                </a:extLst>
              </p:cNvPr>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charset="0"/>
                  <a:ea typeface="ＭＳ Ｐゴシック" panose="020B0600070205080204" pitchFamily="34" charset="-128"/>
                  <a:cs typeface="+mn-cs"/>
                </a:endParaRPr>
              </a:p>
            </p:txBody>
          </p:sp>
        </p:grpSp>
        <p:pic>
          <p:nvPicPr>
            <p:cNvPr id="605229" name="Picture 45">
              <a:extLst>
                <a:ext uri="{FF2B5EF4-FFF2-40B4-BE49-F238E27FC236}">
                  <a16:creationId xmlns:a16="http://schemas.microsoft.com/office/drawing/2014/main" id="{BC7ACC80-B3D1-DB40-ACD5-50FA8149099B}"/>
                </a:ext>
              </a:extLst>
            </p:cNvPr>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05230" name="Text Box 46">
            <a:extLst>
              <a:ext uri="{FF2B5EF4-FFF2-40B4-BE49-F238E27FC236}">
                <a16:creationId xmlns:a16="http://schemas.microsoft.com/office/drawing/2014/main" id="{BFA46F1C-1CCE-714B-A560-55850986EB1E}"/>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panose="020B0600070205080204" pitchFamily="34" charset="-128"/>
                <a:cs typeface="+mn-cs"/>
              </a:rPr>
              <a:t>1 Kings 5:5</a:t>
            </a:r>
          </a:p>
        </p:txBody>
      </p:sp>
      <p:sp>
        <p:nvSpPr>
          <p:cNvPr id="61444" name="Text Box 47">
            <a:extLst>
              <a:ext uri="{FF2B5EF4-FFF2-40B4-BE49-F238E27FC236}">
                <a16:creationId xmlns:a16="http://schemas.microsoft.com/office/drawing/2014/main" id="{94812B19-3B82-8B4F-885C-310348AF5251}"/>
              </a:ext>
            </a:extLst>
          </p:cNvPr>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A27C"/>
                </a:solidFill>
                <a:effectLst/>
                <a:uLnTx/>
                <a:uFillTx/>
                <a:latin typeface="B VAG Rounded Bold" charset="0"/>
                <a:ea typeface="ＭＳ Ｐゴシック" panose="020B0600070205080204" pitchFamily="34" charset="-128"/>
                <a:cs typeface="+mn-cs"/>
              </a:rPr>
              <a:t> </a:t>
            </a:r>
          </a:p>
        </p:txBody>
      </p:sp>
      <p:sp>
        <p:nvSpPr>
          <p:cNvPr id="61445" name="Text Box 48">
            <a:extLst>
              <a:ext uri="{FF2B5EF4-FFF2-40B4-BE49-F238E27FC236}">
                <a16:creationId xmlns:a16="http://schemas.microsoft.com/office/drawing/2014/main" id="{7877EBE0-03CE-5147-AD66-959A0BD83C60}"/>
              </a:ext>
            </a:extLst>
          </p:cNvPr>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omic Sans MS" panose="030F0902030302020204" pitchFamily="66" charset="0"/>
                <a:ea typeface="ＭＳ Ｐゴシック" panose="020B0600070205080204" pitchFamily="34" charset="-128"/>
                <a:cs typeface="+mn-cs"/>
              </a:rPr>
              <a:t>1</a:t>
            </a:r>
            <a:endParaRPr kumimoji="0" lang="en-US" altLang="en-US" sz="2000" b="0" i="0" u="none" strike="noStrike" kern="1200" cap="none" spc="0" normalizeH="0" baseline="0" noProof="0">
              <a:ln>
                <a:noFill/>
              </a:ln>
              <a:solidFill>
                <a:srgbClr val="FFA27C"/>
              </a:solidFill>
              <a:effectLst/>
              <a:uLnTx/>
              <a:uFillTx/>
              <a:latin typeface="B VAG Rounded Bold" charset="0"/>
              <a:ea typeface="ＭＳ Ｐゴシック" panose="020B0600070205080204" pitchFamily="34" charset="-128"/>
              <a:cs typeface="+mn-cs"/>
            </a:endParaRPr>
          </a:p>
        </p:txBody>
      </p:sp>
      <p:sp>
        <p:nvSpPr>
          <p:cNvPr id="605233" name="Rectangle 49">
            <a:extLst>
              <a:ext uri="{FF2B5EF4-FFF2-40B4-BE49-F238E27FC236}">
                <a16:creationId xmlns:a16="http://schemas.microsoft.com/office/drawing/2014/main" id="{7876276B-E73B-A149-9ED0-A8525F5E1232}"/>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29</a:t>
            </a:r>
          </a:p>
        </p:txBody>
      </p:sp>
      <p:sp>
        <p:nvSpPr>
          <p:cNvPr id="61447" name="Text Box 50">
            <a:extLst>
              <a:ext uri="{FF2B5EF4-FFF2-40B4-BE49-F238E27FC236}">
                <a16:creationId xmlns:a16="http://schemas.microsoft.com/office/drawing/2014/main" id="{9F051459-959F-1544-B481-8C9D2F4954D2}"/>
              </a:ext>
            </a:extLst>
          </p:cNvPr>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Handbook pg. 32-37</a:t>
            </a:r>
          </a:p>
        </p:txBody>
      </p:sp>
      <p:sp>
        <p:nvSpPr>
          <p:cNvPr id="605235" name="AutoShape 51">
            <a:extLst>
              <a:ext uri="{FF2B5EF4-FFF2-40B4-BE49-F238E27FC236}">
                <a16:creationId xmlns:a16="http://schemas.microsoft.com/office/drawing/2014/main" id="{B38C9600-4636-B646-B047-2D91146A0FFF}"/>
              </a:ext>
            </a:extLst>
          </p:cNvPr>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05236" name="AutoShape 52">
            <a:extLst>
              <a:ext uri="{FF2B5EF4-FFF2-40B4-BE49-F238E27FC236}">
                <a16:creationId xmlns:a16="http://schemas.microsoft.com/office/drawing/2014/main" id="{52EFA638-F60F-2F44-AF2F-926253E1F532}"/>
              </a:ext>
            </a:extLst>
          </p:cNvPr>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nvGrpSpPr>
          <p:cNvPr id="61450" name="Group 55">
            <a:extLst>
              <a:ext uri="{FF2B5EF4-FFF2-40B4-BE49-F238E27FC236}">
                <a16:creationId xmlns:a16="http://schemas.microsoft.com/office/drawing/2014/main" id="{76021C80-4CFE-5E40-8751-271B6090B7FB}"/>
              </a:ext>
            </a:extLst>
          </p:cNvPr>
          <p:cNvGrpSpPr>
            <a:grpSpLocks/>
          </p:cNvGrpSpPr>
          <p:nvPr/>
        </p:nvGrpSpPr>
        <p:grpSpPr bwMode="auto">
          <a:xfrm>
            <a:off x="8018463" y="3436938"/>
            <a:ext cx="981075" cy="1843087"/>
            <a:chOff x="5051" y="2165"/>
            <a:chExt cx="618" cy="1161"/>
          </a:xfrm>
        </p:grpSpPr>
        <p:grpSp>
          <p:nvGrpSpPr>
            <p:cNvPr id="61500" name="Group 56">
              <a:extLst>
                <a:ext uri="{FF2B5EF4-FFF2-40B4-BE49-F238E27FC236}">
                  <a16:creationId xmlns:a16="http://schemas.microsoft.com/office/drawing/2014/main" id="{A29F6578-AC1E-9D48-8317-A8A28383E508}"/>
                </a:ext>
              </a:extLst>
            </p:cNvPr>
            <p:cNvGrpSpPr>
              <a:grpSpLocks/>
            </p:cNvGrpSpPr>
            <p:nvPr/>
          </p:nvGrpSpPr>
          <p:grpSpPr bwMode="auto">
            <a:xfrm>
              <a:off x="5051" y="2165"/>
              <a:ext cx="618" cy="1161"/>
              <a:chOff x="5051" y="2165"/>
              <a:chExt cx="618" cy="1161"/>
            </a:xfrm>
          </p:grpSpPr>
          <p:sp>
            <p:nvSpPr>
              <p:cNvPr id="61502" name="Freeform 57">
                <a:extLst>
                  <a:ext uri="{FF2B5EF4-FFF2-40B4-BE49-F238E27FC236}">
                    <a16:creationId xmlns:a16="http://schemas.microsoft.com/office/drawing/2014/main" id="{4BDF516E-3B89-6847-AE96-37B1121F8AE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03" name="AutoShape 58">
                <a:extLst>
                  <a:ext uri="{FF2B5EF4-FFF2-40B4-BE49-F238E27FC236}">
                    <a16:creationId xmlns:a16="http://schemas.microsoft.com/office/drawing/2014/main" id="{0C93812A-2E65-C449-91AD-CC3251F3BBA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04" name="Rectangle 59">
                <a:extLst>
                  <a:ext uri="{FF2B5EF4-FFF2-40B4-BE49-F238E27FC236}">
                    <a16:creationId xmlns:a16="http://schemas.microsoft.com/office/drawing/2014/main" id="{596652B6-0D1C-AB4D-9549-A3908506CA4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05" name="Line 60">
                <a:extLst>
                  <a:ext uri="{FF2B5EF4-FFF2-40B4-BE49-F238E27FC236}">
                    <a16:creationId xmlns:a16="http://schemas.microsoft.com/office/drawing/2014/main" id="{022478C3-D6D6-644C-8845-DD7A5126CDA0}"/>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06" name="Rectangle 61">
                <a:extLst>
                  <a:ext uri="{FF2B5EF4-FFF2-40B4-BE49-F238E27FC236}">
                    <a16:creationId xmlns:a16="http://schemas.microsoft.com/office/drawing/2014/main" id="{6567C7B0-D8A7-6841-A83D-8E9C7B29278C}"/>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07" name="Rectangle 62">
                <a:extLst>
                  <a:ext uri="{FF2B5EF4-FFF2-40B4-BE49-F238E27FC236}">
                    <a16:creationId xmlns:a16="http://schemas.microsoft.com/office/drawing/2014/main" id="{CB0DE854-0635-844C-A850-4063743F7BBD}"/>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08" name="Line 63">
                <a:extLst>
                  <a:ext uri="{FF2B5EF4-FFF2-40B4-BE49-F238E27FC236}">
                    <a16:creationId xmlns:a16="http://schemas.microsoft.com/office/drawing/2014/main" id="{F014AB65-34F2-0745-AB1E-B998D99FEE62}"/>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09" name="Line 64">
                <a:extLst>
                  <a:ext uri="{FF2B5EF4-FFF2-40B4-BE49-F238E27FC236}">
                    <a16:creationId xmlns:a16="http://schemas.microsoft.com/office/drawing/2014/main" id="{234302FA-F3AE-2240-B194-4650E36C25E4}"/>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0" name="Line 65">
                <a:extLst>
                  <a:ext uri="{FF2B5EF4-FFF2-40B4-BE49-F238E27FC236}">
                    <a16:creationId xmlns:a16="http://schemas.microsoft.com/office/drawing/2014/main" id="{6E223D76-7793-E240-AAC0-8BB521B6CDAC}"/>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1" name="Line 66">
                <a:extLst>
                  <a:ext uri="{FF2B5EF4-FFF2-40B4-BE49-F238E27FC236}">
                    <a16:creationId xmlns:a16="http://schemas.microsoft.com/office/drawing/2014/main" id="{5522B8DE-97C3-6848-8414-2676798BDA3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2" name="Line 67">
                <a:extLst>
                  <a:ext uri="{FF2B5EF4-FFF2-40B4-BE49-F238E27FC236}">
                    <a16:creationId xmlns:a16="http://schemas.microsoft.com/office/drawing/2014/main" id="{C2AECCA5-0EC5-9C45-BF20-12C3A85C7C24}"/>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3" name="Line 68">
                <a:extLst>
                  <a:ext uri="{FF2B5EF4-FFF2-40B4-BE49-F238E27FC236}">
                    <a16:creationId xmlns:a16="http://schemas.microsoft.com/office/drawing/2014/main" id="{849C1DC0-90FF-4945-BEAD-2974DB147F8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4" name="Line 69">
                <a:extLst>
                  <a:ext uri="{FF2B5EF4-FFF2-40B4-BE49-F238E27FC236}">
                    <a16:creationId xmlns:a16="http://schemas.microsoft.com/office/drawing/2014/main" id="{A324B4BF-A759-6149-8B6D-E5A93ED858D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5" name="Line 70">
                <a:extLst>
                  <a:ext uri="{FF2B5EF4-FFF2-40B4-BE49-F238E27FC236}">
                    <a16:creationId xmlns:a16="http://schemas.microsoft.com/office/drawing/2014/main" id="{0CC6F826-8803-7244-BA45-03B92A2EC446}"/>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6" name="Line 71">
                <a:extLst>
                  <a:ext uri="{FF2B5EF4-FFF2-40B4-BE49-F238E27FC236}">
                    <a16:creationId xmlns:a16="http://schemas.microsoft.com/office/drawing/2014/main" id="{077FC71B-6D70-BE49-8757-06CE34DCCEBE}"/>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7" name="Line 72">
                <a:extLst>
                  <a:ext uri="{FF2B5EF4-FFF2-40B4-BE49-F238E27FC236}">
                    <a16:creationId xmlns:a16="http://schemas.microsoft.com/office/drawing/2014/main" id="{1302A808-69E1-594C-A587-9A9F1C52E7E8}"/>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518" name="Rectangle 73">
                <a:extLst>
                  <a:ext uri="{FF2B5EF4-FFF2-40B4-BE49-F238E27FC236}">
                    <a16:creationId xmlns:a16="http://schemas.microsoft.com/office/drawing/2014/main" id="{674405D6-D841-F343-A5DB-0103C5F02C06}"/>
                  </a:ext>
                </a:extLst>
              </p:cNvPr>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Chicago" charset="0"/>
                    <a:ea typeface="ＭＳ Ｐゴシック" panose="020B0600070205080204" pitchFamily="34" charset="-128"/>
                    <a:cs typeface="+mn-cs"/>
                  </a:rPr>
                  <a:t>ROYALTY</a:t>
                </a:r>
              </a:p>
            </p:txBody>
          </p:sp>
        </p:grpSp>
        <p:sp>
          <p:nvSpPr>
            <p:cNvPr id="61501" name="Rectangle 74">
              <a:extLst>
                <a:ext uri="{FF2B5EF4-FFF2-40B4-BE49-F238E27FC236}">
                  <a16:creationId xmlns:a16="http://schemas.microsoft.com/office/drawing/2014/main" id="{26A5435E-B9B0-1E42-A03E-CC143843DA1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S - D - S</a:t>
              </a:r>
            </a:p>
          </p:txBody>
        </p:sp>
      </p:grpSp>
      <p:grpSp>
        <p:nvGrpSpPr>
          <p:cNvPr id="6" name="Group 75">
            <a:extLst>
              <a:ext uri="{FF2B5EF4-FFF2-40B4-BE49-F238E27FC236}">
                <a16:creationId xmlns:a16="http://schemas.microsoft.com/office/drawing/2014/main" id="{2F18E2F4-C7E3-5642-9167-5E04246BF856}"/>
              </a:ext>
            </a:extLst>
          </p:cNvPr>
          <p:cNvGrpSpPr>
            <a:grpSpLocks/>
          </p:cNvGrpSpPr>
          <p:nvPr/>
        </p:nvGrpSpPr>
        <p:grpSpPr bwMode="auto">
          <a:xfrm>
            <a:off x="2151063" y="2463800"/>
            <a:ext cx="1335087" cy="1395413"/>
            <a:chOff x="1355" y="1552"/>
            <a:chExt cx="841" cy="879"/>
          </a:xfrm>
        </p:grpSpPr>
        <p:sp>
          <p:nvSpPr>
            <p:cNvPr id="61494" name="Line 76">
              <a:extLst>
                <a:ext uri="{FF2B5EF4-FFF2-40B4-BE49-F238E27FC236}">
                  <a16:creationId xmlns:a16="http://schemas.microsoft.com/office/drawing/2014/main" id="{9B05A47D-5460-0F46-B0C4-05DB494743DC}"/>
                </a:ext>
              </a:extLst>
            </p:cNvPr>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5" name="Line 77">
              <a:extLst>
                <a:ext uri="{FF2B5EF4-FFF2-40B4-BE49-F238E27FC236}">
                  <a16:creationId xmlns:a16="http://schemas.microsoft.com/office/drawing/2014/main" id="{7D8AE68C-F15E-9249-8980-0FAC6A91B48B}"/>
                </a:ext>
              </a:extLst>
            </p:cNvPr>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6" name="Line 78">
              <a:extLst>
                <a:ext uri="{FF2B5EF4-FFF2-40B4-BE49-F238E27FC236}">
                  <a16:creationId xmlns:a16="http://schemas.microsoft.com/office/drawing/2014/main" id="{8C8F48DE-F000-2243-BF8A-F9BA54BC49AB}"/>
                </a:ext>
              </a:extLst>
            </p:cNvPr>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7" name="Line 79">
              <a:extLst>
                <a:ext uri="{FF2B5EF4-FFF2-40B4-BE49-F238E27FC236}">
                  <a16:creationId xmlns:a16="http://schemas.microsoft.com/office/drawing/2014/main" id="{EAEEA8E3-96A0-1346-A741-445CC2A40654}"/>
                </a:ext>
              </a:extLst>
            </p:cNvPr>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8" name="Line 80">
              <a:extLst>
                <a:ext uri="{FF2B5EF4-FFF2-40B4-BE49-F238E27FC236}">
                  <a16:creationId xmlns:a16="http://schemas.microsoft.com/office/drawing/2014/main" id="{57A18F00-9D93-8341-B8F8-5B9D0AE1BD2B}"/>
                </a:ext>
              </a:extLst>
            </p:cNvPr>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9" name="Line 81">
              <a:extLst>
                <a:ext uri="{FF2B5EF4-FFF2-40B4-BE49-F238E27FC236}">
                  <a16:creationId xmlns:a16="http://schemas.microsoft.com/office/drawing/2014/main" id="{E1E6EF2B-8AE2-B54D-BD9D-737A5D6BABB7}"/>
                </a:ext>
              </a:extLst>
            </p:cNvPr>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7" name="Group 82">
            <a:extLst>
              <a:ext uri="{FF2B5EF4-FFF2-40B4-BE49-F238E27FC236}">
                <a16:creationId xmlns:a16="http://schemas.microsoft.com/office/drawing/2014/main" id="{FD73F2DB-C1C2-E946-8B24-92D42AB26B06}"/>
              </a:ext>
            </a:extLst>
          </p:cNvPr>
          <p:cNvGrpSpPr>
            <a:grpSpLocks/>
          </p:cNvGrpSpPr>
          <p:nvPr/>
        </p:nvGrpSpPr>
        <p:grpSpPr bwMode="auto">
          <a:xfrm>
            <a:off x="1974850" y="3676650"/>
            <a:ext cx="5214938" cy="923925"/>
            <a:chOff x="1244" y="2316"/>
            <a:chExt cx="3285" cy="582"/>
          </a:xfrm>
        </p:grpSpPr>
        <p:sp>
          <p:nvSpPr>
            <p:cNvPr id="61486" name="Line 83">
              <a:extLst>
                <a:ext uri="{FF2B5EF4-FFF2-40B4-BE49-F238E27FC236}">
                  <a16:creationId xmlns:a16="http://schemas.microsoft.com/office/drawing/2014/main" id="{7B4647C2-B99E-804E-973F-E41B3F9A7234}"/>
                </a:ext>
              </a:extLst>
            </p:cNvPr>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7" name="Line 84">
              <a:extLst>
                <a:ext uri="{FF2B5EF4-FFF2-40B4-BE49-F238E27FC236}">
                  <a16:creationId xmlns:a16="http://schemas.microsoft.com/office/drawing/2014/main" id="{B546092F-DB01-FE4C-BBE4-66797A0B8DB7}"/>
                </a:ext>
              </a:extLst>
            </p:cNvPr>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8" name="Line 85">
              <a:extLst>
                <a:ext uri="{FF2B5EF4-FFF2-40B4-BE49-F238E27FC236}">
                  <a16:creationId xmlns:a16="http://schemas.microsoft.com/office/drawing/2014/main" id="{F2074D68-6C11-4D43-BDE3-692492CEDD68}"/>
                </a:ext>
              </a:extLst>
            </p:cNvPr>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9" name="Line 86">
              <a:extLst>
                <a:ext uri="{FF2B5EF4-FFF2-40B4-BE49-F238E27FC236}">
                  <a16:creationId xmlns:a16="http://schemas.microsoft.com/office/drawing/2014/main" id="{881035FF-2F5F-884C-A0D3-526D0D4340B0}"/>
                </a:ext>
              </a:extLst>
            </p:cNvPr>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0" name="Line 87">
              <a:extLst>
                <a:ext uri="{FF2B5EF4-FFF2-40B4-BE49-F238E27FC236}">
                  <a16:creationId xmlns:a16="http://schemas.microsoft.com/office/drawing/2014/main" id="{A30CAD25-3D13-6E4A-ABC4-409B2880212F}"/>
                </a:ext>
              </a:extLst>
            </p:cNvPr>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1" name="Line 88">
              <a:extLst>
                <a:ext uri="{FF2B5EF4-FFF2-40B4-BE49-F238E27FC236}">
                  <a16:creationId xmlns:a16="http://schemas.microsoft.com/office/drawing/2014/main" id="{C7CA6AC6-4D1F-4142-B23F-3FCE28F172E3}"/>
                </a:ext>
              </a:extLst>
            </p:cNvPr>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2" name="Line 89">
              <a:extLst>
                <a:ext uri="{FF2B5EF4-FFF2-40B4-BE49-F238E27FC236}">
                  <a16:creationId xmlns:a16="http://schemas.microsoft.com/office/drawing/2014/main" id="{3A979583-95AE-1C4D-969C-30B6EA3258E9}"/>
                </a:ext>
              </a:extLst>
            </p:cNvPr>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93" name="Line 90">
              <a:extLst>
                <a:ext uri="{FF2B5EF4-FFF2-40B4-BE49-F238E27FC236}">
                  <a16:creationId xmlns:a16="http://schemas.microsoft.com/office/drawing/2014/main" id="{1A2760E4-95ED-5A4F-8304-00F677F76F2D}"/>
                </a:ext>
              </a:extLst>
            </p:cNvPr>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8" name="Group 91">
            <a:extLst>
              <a:ext uri="{FF2B5EF4-FFF2-40B4-BE49-F238E27FC236}">
                <a16:creationId xmlns:a16="http://schemas.microsoft.com/office/drawing/2014/main" id="{5C833E9A-64C9-6C45-A4F9-7BA866E6E8B4}"/>
              </a:ext>
            </a:extLst>
          </p:cNvPr>
          <p:cNvGrpSpPr>
            <a:grpSpLocks/>
          </p:cNvGrpSpPr>
          <p:nvPr/>
        </p:nvGrpSpPr>
        <p:grpSpPr bwMode="auto">
          <a:xfrm>
            <a:off x="5095875" y="925513"/>
            <a:ext cx="1077913" cy="2874962"/>
            <a:chOff x="3210" y="583"/>
            <a:chExt cx="679" cy="1811"/>
          </a:xfrm>
        </p:grpSpPr>
        <p:sp>
          <p:nvSpPr>
            <p:cNvPr id="61477" name="Line 92">
              <a:extLst>
                <a:ext uri="{FF2B5EF4-FFF2-40B4-BE49-F238E27FC236}">
                  <a16:creationId xmlns:a16="http://schemas.microsoft.com/office/drawing/2014/main" id="{32DAF421-5FE6-8046-92AC-9DE228B10740}"/>
                </a:ext>
              </a:extLst>
            </p:cNvPr>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nvGrpSpPr>
            <p:cNvPr id="61478" name="Group 93">
              <a:extLst>
                <a:ext uri="{FF2B5EF4-FFF2-40B4-BE49-F238E27FC236}">
                  <a16:creationId xmlns:a16="http://schemas.microsoft.com/office/drawing/2014/main" id="{4A82F8E9-65B8-C94E-87C6-BEAA35800B64}"/>
                </a:ext>
              </a:extLst>
            </p:cNvPr>
            <p:cNvGrpSpPr>
              <a:grpSpLocks/>
            </p:cNvGrpSpPr>
            <p:nvPr/>
          </p:nvGrpSpPr>
          <p:grpSpPr bwMode="auto">
            <a:xfrm>
              <a:off x="3210" y="583"/>
              <a:ext cx="679" cy="1806"/>
              <a:chOff x="3210" y="583"/>
              <a:chExt cx="679" cy="1806"/>
            </a:xfrm>
          </p:grpSpPr>
          <p:sp>
            <p:nvSpPr>
              <p:cNvPr id="61479" name="Line 94">
                <a:extLst>
                  <a:ext uri="{FF2B5EF4-FFF2-40B4-BE49-F238E27FC236}">
                    <a16:creationId xmlns:a16="http://schemas.microsoft.com/office/drawing/2014/main" id="{DDCE77F2-D9B5-9146-9898-CBCC72560171}"/>
                  </a:ext>
                </a:extLst>
              </p:cNvPr>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0" name="Line 95">
                <a:extLst>
                  <a:ext uri="{FF2B5EF4-FFF2-40B4-BE49-F238E27FC236}">
                    <a16:creationId xmlns:a16="http://schemas.microsoft.com/office/drawing/2014/main" id="{70076F68-70B8-E546-A7AC-E85B86EA4A0A}"/>
                  </a:ext>
                </a:extLst>
              </p:cNvPr>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1" name="Line 96">
                <a:extLst>
                  <a:ext uri="{FF2B5EF4-FFF2-40B4-BE49-F238E27FC236}">
                    <a16:creationId xmlns:a16="http://schemas.microsoft.com/office/drawing/2014/main" id="{A24B1EED-CFC4-FE46-8453-E8E9D890E79E}"/>
                  </a:ext>
                </a:extLst>
              </p:cNvPr>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2" name="Line 97">
                <a:extLst>
                  <a:ext uri="{FF2B5EF4-FFF2-40B4-BE49-F238E27FC236}">
                    <a16:creationId xmlns:a16="http://schemas.microsoft.com/office/drawing/2014/main" id="{6776B8FD-E075-3340-9B24-4DD0FC2E7801}"/>
                  </a:ext>
                </a:extLst>
              </p:cNvPr>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3" name="Line 98">
                <a:extLst>
                  <a:ext uri="{FF2B5EF4-FFF2-40B4-BE49-F238E27FC236}">
                    <a16:creationId xmlns:a16="http://schemas.microsoft.com/office/drawing/2014/main" id="{B37D339E-9311-F444-BDCC-0FF15AC0791D}"/>
                  </a:ext>
                </a:extLst>
              </p:cNvPr>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4" name="Line 99">
                <a:extLst>
                  <a:ext uri="{FF2B5EF4-FFF2-40B4-BE49-F238E27FC236}">
                    <a16:creationId xmlns:a16="http://schemas.microsoft.com/office/drawing/2014/main" id="{E3A52799-E272-0443-9195-6247087B0073}"/>
                  </a:ext>
                </a:extLst>
              </p:cNvPr>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85" name="Line 100">
                <a:extLst>
                  <a:ext uri="{FF2B5EF4-FFF2-40B4-BE49-F238E27FC236}">
                    <a16:creationId xmlns:a16="http://schemas.microsoft.com/office/drawing/2014/main" id="{05D768EE-AAAF-0447-9863-8B5976199FAF}"/>
                  </a:ext>
                </a:extLst>
              </p:cNvPr>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grpSp>
      <p:grpSp>
        <p:nvGrpSpPr>
          <p:cNvPr id="10" name="Group 101">
            <a:extLst>
              <a:ext uri="{FF2B5EF4-FFF2-40B4-BE49-F238E27FC236}">
                <a16:creationId xmlns:a16="http://schemas.microsoft.com/office/drawing/2014/main" id="{097DA730-5735-4841-BCBB-CF8A3D901E6C}"/>
              </a:ext>
            </a:extLst>
          </p:cNvPr>
          <p:cNvGrpSpPr>
            <a:grpSpLocks/>
          </p:cNvGrpSpPr>
          <p:nvPr/>
        </p:nvGrpSpPr>
        <p:grpSpPr bwMode="auto">
          <a:xfrm>
            <a:off x="2592388" y="725488"/>
            <a:ext cx="2014537" cy="3179762"/>
            <a:chOff x="1633" y="457"/>
            <a:chExt cx="1269" cy="2003"/>
          </a:xfrm>
        </p:grpSpPr>
        <p:sp>
          <p:nvSpPr>
            <p:cNvPr id="61466" name="Line 102">
              <a:extLst>
                <a:ext uri="{FF2B5EF4-FFF2-40B4-BE49-F238E27FC236}">
                  <a16:creationId xmlns:a16="http://schemas.microsoft.com/office/drawing/2014/main" id="{EF8AF8CE-D65C-AC48-A0C2-426A2AB2F110}"/>
                </a:ext>
              </a:extLst>
            </p:cNvPr>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nvGrpSpPr>
            <p:cNvPr id="61467" name="Group 103">
              <a:extLst>
                <a:ext uri="{FF2B5EF4-FFF2-40B4-BE49-F238E27FC236}">
                  <a16:creationId xmlns:a16="http://schemas.microsoft.com/office/drawing/2014/main" id="{7CC0B712-3A0C-E944-B3A6-E6553C03E321}"/>
                </a:ext>
              </a:extLst>
            </p:cNvPr>
            <p:cNvGrpSpPr>
              <a:grpSpLocks/>
            </p:cNvGrpSpPr>
            <p:nvPr/>
          </p:nvGrpSpPr>
          <p:grpSpPr bwMode="auto">
            <a:xfrm>
              <a:off x="1633" y="457"/>
              <a:ext cx="1269" cy="2003"/>
              <a:chOff x="1633" y="457"/>
              <a:chExt cx="1269" cy="2003"/>
            </a:xfrm>
          </p:grpSpPr>
          <p:sp>
            <p:nvSpPr>
              <p:cNvPr id="61468" name="Line 104">
                <a:extLst>
                  <a:ext uri="{FF2B5EF4-FFF2-40B4-BE49-F238E27FC236}">
                    <a16:creationId xmlns:a16="http://schemas.microsoft.com/office/drawing/2014/main" id="{0ABCFBAE-245B-6B4B-BE8B-298CF01AE51D}"/>
                  </a:ext>
                </a:extLst>
              </p:cNvPr>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69" name="Line 105">
                <a:extLst>
                  <a:ext uri="{FF2B5EF4-FFF2-40B4-BE49-F238E27FC236}">
                    <a16:creationId xmlns:a16="http://schemas.microsoft.com/office/drawing/2014/main" id="{1A292613-03D8-064A-B26E-B8B05D69E313}"/>
                  </a:ext>
                </a:extLst>
              </p:cNvPr>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70" name="Line 106">
                <a:extLst>
                  <a:ext uri="{FF2B5EF4-FFF2-40B4-BE49-F238E27FC236}">
                    <a16:creationId xmlns:a16="http://schemas.microsoft.com/office/drawing/2014/main" id="{8F0BA88C-2A04-194B-8F30-DFC016D94FFE}"/>
                  </a:ext>
                </a:extLst>
              </p:cNvPr>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71" name="Line 107">
                <a:extLst>
                  <a:ext uri="{FF2B5EF4-FFF2-40B4-BE49-F238E27FC236}">
                    <a16:creationId xmlns:a16="http://schemas.microsoft.com/office/drawing/2014/main" id="{73D8A213-D490-9447-A5B1-3D47A17AED4B}"/>
                  </a:ext>
                </a:extLst>
              </p:cNvPr>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72" name="Line 108">
                <a:extLst>
                  <a:ext uri="{FF2B5EF4-FFF2-40B4-BE49-F238E27FC236}">
                    <a16:creationId xmlns:a16="http://schemas.microsoft.com/office/drawing/2014/main" id="{951FD8D0-3B54-6A45-AB7A-74DBEB1C4DFD}"/>
                  </a:ext>
                </a:extLst>
              </p:cNvPr>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73" name="Line 109">
                <a:extLst>
                  <a:ext uri="{FF2B5EF4-FFF2-40B4-BE49-F238E27FC236}">
                    <a16:creationId xmlns:a16="http://schemas.microsoft.com/office/drawing/2014/main" id="{F96A58FC-3C24-9E42-8AA7-1872F2647027}"/>
                  </a:ext>
                </a:extLst>
              </p:cNvPr>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74" name="Line 110">
                <a:extLst>
                  <a:ext uri="{FF2B5EF4-FFF2-40B4-BE49-F238E27FC236}">
                    <a16:creationId xmlns:a16="http://schemas.microsoft.com/office/drawing/2014/main" id="{0F510385-7822-DE4E-9D98-8BE494F5200E}"/>
                  </a:ext>
                </a:extLst>
              </p:cNvPr>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75" name="Line 111">
                <a:extLst>
                  <a:ext uri="{FF2B5EF4-FFF2-40B4-BE49-F238E27FC236}">
                    <a16:creationId xmlns:a16="http://schemas.microsoft.com/office/drawing/2014/main" id="{2E422CD3-0A63-5F4A-8B4A-801F9BB28AFB}"/>
                  </a:ext>
                </a:extLst>
              </p:cNvPr>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76" name="Line 112">
                <a:extLst>
                  <a:ext uri="{FF2B5EF4-FFF2-40B4-BE49-F238E27FC236}">
                    <a16:creationId xmlns:a16="http://schemas.microsoft.com/office/drawing/2014/main" id="{D17CEE71-132B-124B-A740-633906D6E69A}"/>
                  </a:ext>
                </a:extLst>
              </p:cNvPr>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grpSp>
      <p:grpSp>
        <p:nvGrpSpPr>
          <p:cNvPr id="12" name="Group 113">
            <a:extLst>
              <a:ext uri="{FF2B5EF4-FFF2-40B4-BE49-F238E27FC236}">
                <a16:creationId xmlns:a16="http://schemas.microsoft.com/office/drawing/2014/main" id="{67A3C5B0-1AFD-0B43-83CF-E1507C901A25}"/>
              </a:ext>
            </a:extLst>
          </p:cNvPr>
          <p:cNvGrpSpPr>
            <a:grpSpLocks/>
          </p:cNvGrpSpPr>
          <p:nvPr/>
        </p:nvGrpSpPr>
        <p:grpSpPr bwMode="auto">
          <a:xfrm>
            <a:off x="4614863" y="1555750"/>
            <a:ext cx="892175" cy="2225675"/>
            <a:chOff x="2907" y="980"/>
            <a:chExt cx="562" cy="1402"/>
          </a:xfrm>
        </p:grpSpPr>
        <p:sp>
          <p:nvSpPr>
            <p:cNvPr id="61458" name="Line 114">
              <a:extLst>
                <a:ext uri="{FF2B5EF4-FFF2-40B4-BE49-F238E27FC236}">
                  <a16:creationId xmlns:a16="http://schemas.microsoft.com/office/drawing/2014/main" id="{51F9D628-D6D8-7344-9333-E16D41B2445F}"/>
                </a:ext>
              </a:extLst>
            </p:cNvPr>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nvGrpSpPr>
            <p:cNvPr id="61459" name="Group 115">
              <a:extLst>
                <a:ext uri="{FF2B5EF4-FFF2-40B4-BE49-F238E27FC236}">
                  <a16:creationId xmlns:a16="http://schemas.microsoft.com/office/drawing/2014/main" id="{C58DE955-6B6A-DD4C-B442-EBE9868FC2ED}"/>
                </a:ext>
              </a:extLst>
            </p:cNvPr>
            <p:cNvGrpSpPr>
              <a:grpSpLocks/>
            </p:cNvGrpSpPr>
            <p:nvPr/>
          </p:nvGrpSpPr>
          <p:grpSpPr bwMode="auto">
            <a:xfrm>
              <a:off x="2907" y="980"/>
              <a:ext cx="562" cy="1402"/>
              <a:chOff x="2907" y="980"/>
              <a:chExt cx="562" cy="1402"/>
            </a:xfrm>
          </p:grpSpPr>
          <p:sp>
            <p:nvSpPr>
              <p:cNvPr id="61460" name="Line 116">
                <a:extLst>
                  <a:ext uri="{FF2B5EF4-FFF2-40B4-BE49-F238E27FC236}">
                    <a16:creationId xmlns:a16="http://schemas.microsoft.com/office/drawing/2014/main" id="{65E531A9-E1FA-9B4C-9197-0E384B6B683C}"/>
                  </a:ext>
                </a:extLst>
              </p:cNvPr>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61" name="Line 117">
                <a:extLst>
                  <a:ext uri="{FF2B5EF4-FFF2-40B4-BE49-F238E27FC236}">
                    <a16:creationId xmlns:a16="http://schemas.microsoft.com/office/drawing/2014/main" id="{B027D486-7760-3449-A4AD-8864E342F313}"/>
                  </a:ext>
                </a:extLst>
              </p:cNvPr>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62" name="Line 118">
                <a:extLst>
                  <a:ext uri="{FF2B5EF4-FFF2-40B4-BE49-F238E27FC236}">
                    <a16:creationId xmlns:a16="http://schemas.microsoft.com/office/drawing/2014/main" id="{B5229D32-3584-764E-AFDF-6230CF11C266}"/>
                  </a:ext>
                </a:extLst>
              </p:cNvPr>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63" name="Line 119">
                <a:extLst>
                  <a:ext uri="{FF2B5EF4-FFF2-40B4-BE49-F238E27FC236}">
                    <a16:creationId xmlns:a16="http://schemas.microsoft.com/office/drawing/2014/main" id="{7282A284-E9C1-6848-AE93-D9AF8614E6B2}"/>
                  </a:ext>
                </a:extLst>
              </p:cNvPr>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64" name="Line 120">
                <a:extLst>
                  <a:ext uri="{FF2B5EF4-FFF2-40B4-BE49-F238E27FC236}">
                    <a16:creationId xmlns:a16="http://schemas.microsoft.com/office/drawing/2014/main" id="{3D7F4465-84C0-9A45-95FD-024519713326}"/>
                  </a:ext>
                </a:extLst>
              </p:cNvPr>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1465" name="Line 121">
                <a:extLst>
                  <a:ext uri="{FF2B5EF4-FFF2-40B4-BE49-F238E27FC236}">
                    <a16:creationId xmlns:a16="http://schemas.microsoft.com/office/drawing/2014/main" id="{C85C63A9-5A92-9243-871C-19579FEF8F51}"/>
                  </a:ext>
                </a:extLst>
              </p:cNvPr>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grpSp>
      <p:sp>
        <p:nvSpPr>
          <p:cNvPr id="605215" name="Text Box 31">
            <a:extLst>
              <a:ext uri="{FF2B5EF4-FFF2-40B4-BE49-F238E27FC236}">
                <a16:creationId xmlns:a16="http://schemas.microsoft.com/office/drawing/2014/main" id="{85707015-8B70-864E-9345-9E29542BBFC9}"/>
              </a:ext>
            </a:extLst>
          </p:cNvPr>
          <p:cNvSpPr txBox="1">
            <a:spLocks noChangeArrowheads="1"/>
          </p:cNvSpPr>
          <p:nvPr/>
        </p:nvSpPr>
        <p:spPr bwMode="auto">
          <a:xfrm>
            <a:off x="569913" y="3330575"/>
            <a:ext cx="7646987"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4800" b="1" i="0" u="none" strike="noStrike" kern="1200" cap="none" spc="0" normalizeH="0" baseline="0" noProof="0">
                <a:ln>
                  <a:noFill/>
                </a:ln>
                <a:solidFill>
                  <a:srgbClr val="0831AD"/>
                </a:solidFill>
                <a:effectLst/>
                <a:uLnTx/>
                <a:uFillTx/>
                <a:latin typeface="Comic Sans MS" charset="0"/>
                <a:ea typeface="Gulim" pitchFamily="34" charset="-127"/>
                <a:cs typeface="Gulim" pitchFamily="34" charset="-127"/>
              </a:rPr>
              <a:t>Raja Daud merencanakan.</a:t>
            </a:r>
          </a:p>
        </p:txBody>
      </p:sp>
      <p:sp>
        <p:nvSpPr>
          <p:cNvPr id="605216" name="Text Box 32">
            <a:extLst>
              <a:ext uri="{FF2B5EF4-FFF2-40B4-BE49-F238E27FC236}">
                <a16:creationId xmlns:a16="http://schemas.microsoft.com/office/drawing/2014/main" id="{9789C7DA-2D44-734C-9BC4-18A074B52BC0}"/>
              </a:ext>
            </a:extLst>
          </p:cNvPr>
          <p:cNvSpPr txBox="1">
            <a:spLocks noChangeArrowheads="1"/>
          </p:cNvSpPr>
          <p:nvPr/>
        </p:nvSpPr>
        <p:spPr bwMode="auto">
          <a:xfrm>
            <a:off x="674688" y="4676775"/>
            <a:ext cx="7375525"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4800" b="1" i="0" u="none" strike="noStrike" kern="1200" cap="none" spc="0" normalizeH="0" baseline="0" noProof="0">
                <a:ln>
                  <a:noFill/>
                </a:ln>
                <a:solidFill>
                  <a:srgbClr val="FFEA18"/>
                </a:solidFill>
                <a:effectLst/>
                <a:uLnTx/>
                <a:uFillTx/>
                <a:latin typeface="Comic Sans MS" panose="030F0902030302020204" pitchFamily="66" charset="0"/>
                <a:ea typeface="Gulim" panose="020B0600000101010101" pitchFamily="34" charset="-127"/>
                <a:cs typeface="+mn-cs"/>
              </a:rPr>
              <a:t>Tetapi…anaknya Salomo yang membangun!</a:t>
            </a:r>
          </a:p>
        </p:txBody>
      </p:sp>
    </p:spTree>
    <p:extLst>
      <p:ext uri="{BB962C8B-B14F-4D97-AF65-F5344CB8AC3E}">
        <p14:creationId xmlns:p14="http://schemas.microsoft.com/office/powerpoint/2010/main" val="190470395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5215"/>
                                        </p:tgtEl>
                                        <p:attrNameLst>
                                          <p:attrName>style.visibility</p:attrName>
                                        </p:attrNameLst>
                                      </p:cBhvr>
                                      <p:to>
                                        <p:strVal val="visible"/>
                                      </p:to>
                                    </p:set>
                                    <p:animEffect transition="in" filter="dissolve">
                                      <p:cBhvr>
                                        <p:cTn id="7" dur="500"/>
                                        <p:tgtEl>
                                          <p:spTgt spid="60521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05236"/>
                                        </p:tgtEl>
                                        <p:attrNameLst>
                                          <p:attrName>style.visibility</p:attrName>
                                        </p:attrNameLst>
                                      </p:cBhvr>
                                      <p:to>
                                        <p:strVal val="visible"/>
                                      </p:to>
                                    </p:set>
                                    <p:animEffect transition="in" filter="wipe(down)">
                                      <p:cBhvr>
                                        <p:cTn id="27" dur="500"/>
                                        <p:tgtEl>
                                          <p:spTgt spid="605236"/>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05235"/>
                                        </p:tgtEl>
                                        <p:attrNameLst>
                                          <p:attrName>style.visibility</p:attrName>
                                        </p:attrNameLst>
                                      </p:cBhvr>
                                      <p:to>
                                        <p:strVal val="visible"/>
                                      </p:to>
                                    </p:set>
                                    <p:animEffect transition="in" filter="wipe(down)">
                                      <p:cBhvr>
                                        <p:cTn id="31" dur="500"/>
                                        <p:tgtEl>
                                          <p:spTgt spid="605235"/>
                                        </p:tgtEl>
                                      </p:cBhvr>
                                    </p:animEffect>
                                  </p:childTnLst>
                                </p:cTn>
                              </p:par>
                            </p:childTnLst>
                          </p:cTn>
                        </p:par>
                        <p:par>
                          <p:cTn id="32" fill="hold" nodeType="afterGroup">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05216"/>
                                        </p:tgtEl>
                                        <p:attrNameLst>
                                          <p:attrName>style.visibility</p:attrName>
                                        </p:attrNameLst>
                                      </p:cBhvr>
                                      <p:to>
                                        <p:strVal val="visible"/>
                                      </p:to>
                                    </p:set>
                                    <p:anim calcmode="lin" valueType="num">
                                      <p:cBhvr>
                                        <p:cTn id="40" dur="500" fill="hold"/>
                                        <p:tgtEl>
                                          <p:spTgt spid="605216"/>
                                        </p:tgtEl>
                                        <p:attrNameLst>
                                          <p:attrName>ppt_w</p:attrName>
                                        </p:attrNameLst>
                                      </p:cBhvr>
                                      <p:tavLst>
                                        <p:tav tm="0">
                                          <p:val>
                                            <p:fltVal val="0"/>
                                          </p:val>
                                        </p:tav>
                                        <p:tav tm="100000">
                                          <p:val>
                                            <p:strVal val="#ppt_w"/>
                                          </p:val>
                                        </p:tav>
                                      </p:tavLst>
                                    </p:anim>
                                    <p:anim calcmode="lin" valueType="num">
                                      <p:cBhvr>
                                        <p:cTn id="41" dur="500" fill="hold"/>
                                        <p:tgtEl>
                                          <p:spTgt spid="605216"/>
                                        </p:tgtEl>
                                        <p:attrNameLst>
                                          <p:attrName>ppt_h</p:attrName>
                                        </p:attrNameLst>
                                      </p:cBhvr>
                                      <p:tavLst>
                                        <p:tav tm="0">
                                          <p:val>
                                            <p:fltVal val="0"/>
                                          </p:val>
                                        </p:tav>
                                        <p:tav tm="100000">
                                          <p:val>
                                            <p:strVal val="#ppt_h"/>
                                          </p:val>
                                        </p:tav>
                                      </p:tavLst>
                                    </p:anim>
                                    <p:animEffect transition="in" filter="fade">
                                      <p:cBhvr>
                                        <p:cTn id="42" dur="500"/>
                                        <p:tgtEl>
                                          <p:spTgt spid="605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35" grpId="0" animBg="1"/>
      <p:bldP spid="605236" grpId="0" animBg="1"/>
      <p:bldP spid="605215" grpId="0" autoUpdateAnimBg="0"/>
      <p:bldP spid="605216" grpId="0"/>
    </p:bld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1359" name="Text Box 31">
            <a:extLst>
              <a:ext uri="{FF2B5EF4-FFF2-40B4-BE49-F238E27FC236}">
                <a16:creationId xmlns:a16="http://schemas.microsoft.com/office/drawing/2014/main" id="{886A7EE8-DF4D-8C4D-B7DE-9471B628B227}"/>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panose="020B0600070205080204" pitchFamily="34" charset="-128"/>
                <a:cs typeface="+mn-cs"/>
              </a:rPr>
              <a:t>1 Kings 5:5</a:t>
            </a:r>
          </a:p>
        </p:txBody>
      </p:sp>
      <p:sp>
        <p:nvSpPr>
          <p:cNvPr id="63490" name="Text Box 32">
            <a:extLst>
              <a:ext uri="{FF2B5EF4-FFF2-40B4-BE49-F238E27FC236}">
                <a16:creationId xmlns:a16="http://schemas.microsoft.com/office/drawing/2014/main" id="{4090F92C-9413-6B4C-8641-EF15A9FC20AA}"/>
              </a:ext>
            </a:extLst>
          </p:cNvPr>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A27C"/>
                </a:solidFill>
                <a:effectLst/>
                <a:uLnTx/>
                <a:uFillTx/>
                <a:latin typeface="B VAG Rounded Bold" charset="0"/>
                <a:ea typeface="ＭＳ Ｐゴシック" panose="020B0600070205080204" pitchFamily="34" charset="-128"/>
                <a:cs typeface="+mn-cs"/>
              </a:rPr>
              <a:t> </a:t>
            </a:r>
          </a:p>
        </p:txBody>
      </p:sp>
      <p:sp>
        <p:nvSpPr>
          <p:cNvPr id="63491" name="Text Box 33">
            <a:extLst>
              <a:ext uri="{FF2B5EF4-FFF2-40B4-BE49-F238E27FC236}">
                <a16:creationId xmlns:a16="http://schemas.microsoft.com/office/drawing/2014/main" id="{72AF5D8E-0899-4344-8E28-9C125D649E88}"/>
              </a:ext>
            </a:extLst>
          </p:cNvPr>
          <p:cNvSpPr txBox="1">
            <a:spLocks noChangeArrowheads="1"/>
          </p:cNvSpPr>
          <p:nvPr/>
        </p:nvSpPr>
        <p:spPr bwMode="auto">
          <a:xfrm>
            <a:off x="865822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A27C"/>
              </a:solidFill>
              <a:effectLst/>
              <a:uLnTx/>
              <a:uFillTx/>
              <a:latin typeface="B VAG Rounded Bold" charset="0"/>
              <a:ea typeface="ＭＳ Ｐゴシック" panose="020B0600070205080204" pitchFamily="34" charset="-128"/>
              <a:cs typeface="+mn-cs"/>
            </a:endParaRPr>
          </a:p>
        </p:txBody>
      </p:sp>
      <p:pic>
        <p:nvPicPr>
          <p:cNvPr id="611362" name="Picture 34">
            <a:extLst>
              <a:ext uri="{FF2B5EF4-FFF2-40B4-BE49-F238E27FC236}">
                <a16:creationId xmlns:a16="http://schemas.microsoft.com/office/drawing/2014/main" id="{261FE760-8A3D-FC47-95BA-09B9B2FFBCE3}"/>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35">
            <a:extLst>
              <a:ext uri="{FF2B5EF4-FFF2-40B4-BE49-F238E27FC236}">
                <a16:creationId xmlns:a16="http://schemas.microsoft.com/office/drawing/2014/main" id="{1C42A06C-0510-C045-9D35-84433DA0DFC5}"/>
              </a:ext>
            </a:extLst>
          </p:cNvPr>
          <p:cNvGrpSpPr>
            <a:grpSpLocks/>
          </p:cNvGrpSpPr>
          <p:nvPr/>
        </p:nvGrpSpPr>
        <p:grpSpPr bwMode="auto">
          <a:xfrm>
            <a:off x="8018463" y="3436938"/>
            <a:ext cx="981075" cy="1843087"/>
            <a:chOff x="5051" y="2165"/>
            <a:chExt cx="618" cy="1161"/>
          </a:xfrm>
        </p:grpSpPr>
        <p:grpSp>
          <p:nvGrpSpPr>
            <p:cNvPr id="63538" name="Group 36">
              <a:extLst>
                <a:ext uri="{FF2B5EF4-FFF2-40B4-BE49-F238E27FC236}">
                  <a16:creationId xmlns:a16="http://schemas.microsoft.com/office/drawing/2014/main" id="{FECF09C4-65CF-254C-A552-10AD75851201}"/>
                </a:ext>
              </a:extLst>
            </p:cNvPr>
            <p:cNvGrpSpPr>
              <a:grpSpLocks/>
            </p:cNvGrpSpPr>
            <p:nvPr/>
          </p:nvGrpSpPr>
          <p:grpSpPr bwMode="auto">
            <a:xfrm>
              <a:off x="5051" y="2165"/>
              <a:ext cx="618" cy="1161"/>
              <a:chOff x="5051" y="2165"/>
              <a:chExt cx="618" cy="1161"/>
            </a:xfrm>
          </p:grpSpPr>
          <p:sp>
            <p:nvSpPr>
              <p:cNvPr id="63540" name="Freeform 37">
                <a:extLst>
                  <a:ext uri="{FF2B5EF4-FFF2-40B4-BE49-F238E27FC236}">
                    <a16:creationId xmlns:a16="http://schemas.microsoft.com/office/drawing/2014/main" id="{C4377FFC-B98E-DC48-952B-2AFABE8F42E9}"/>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1" name="AutoShape 38">
                <a:extLst>
                  <a:ext uri="{FF2B5EF4-FFF2-40B4-BE49-F238E27FC236}">
                    <a16:creationId xmlns:a16="http://schemas.microsoft.com/office/drawing/2014/main" id="{3F4E41D1-6B88-BE46-912C-38D1B119581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2" name="Rectangle 39">
                <a:extLst>
                  <a:ext uri="{FF2B5EF4-FFF2-40B4-BE49-F238E27FC236}">
                    <a16:creationId xmlns:a16="http://schemas.microsoft.com/office/drawing/2014/main" id="{055FF5DF-C2F5-8C41-B4DD-45F1C29FEC41}"/>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3" name="Line 40">
                <a:extLst>
                  <a:ext uri="{FF2B5EF4-FFF2-40B4-BE49-F238E27FC236}">
                    <a16:creationId xmlns:a16="http://schemas.microsoft.com/office/drawing/2014/main" id="{AB294A1A-2EB5-0146-8444-E377D3FAB2B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4" name="Rectangle 41">
                <a:extLst>
                  <a:ext uri="{FF2B5EF4-FFF2-40B4-BE49-F238E27FC236}">
                    <a16:creationId xmlns:a16="http://schemas.microsoft.com/office/drawing/2014/main" id="{70DC11D8-C96E-A645-8112-6619DACA0C5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5" name="Rectangle 42">
                <a:extLst>
                  <a:ext uri="{FF2B5EF4-FFF2-40B4-BE49-F238E27FC236}">
                    <a16:creationId xmlns:a16="http://schemas.microsoft.com/office/drawing/2014/main" id="{9D2E9D4C-7946-354E-BC16-8FCAD7CE7A5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6" name="Line 43">
                <a:extLst>
                  <a:ext uri="{FF2B5EF4-FFF2-40B4-BE49-F238E27FC236}">
                    <a16:creationId xmlns:a16="http://schemas.microsoft.com/office/drawing/2014/main" id="{2325AEFF-BCF1-4A49-8581-09FFF33F0C8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7" name="Line 44">
                <a:extLst>
                  <a:ext uri="{FF2B5EF4-FFF2-40B4-BE49-F238E27FC236}">
                    <a16:creationId xmlns:a16="http://schemas.microsoft.com/office/drawing/2014/main" id="{855CB176-4B6A-2D43-AAE3-294B798C825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8" name="Line 45">
                <a:extLst>
                  <a:ext uri="{FF2B5EF4-FFF2-40B4-BE49-F238E27FC236}">
                    <a16:creationId xmlns:a16="http://schemas.microsoft.com/office/drawing/2014/main" id="{59116ADF-956D-5744-B4A3-B03704F6BA5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49" name="Line 46">
                <a:extLst>
                  <a:ext uri="{FF2B5EF4-FFF2-40B4-BE49-F238E27FC236}">
                    <a16:creationId xmlns:a16="http://schemas.microsoft.com/office/drawing/2014/main" id="{01C0EA36-72CA-474D-9D41-9DD8A523C77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50" name="Line 47">
                <a:extLst>
                  <a:ext uri="{FF2B5EF4-FFF2-40B4-BE49-F238E27FC236}">
                    <a16:creationId xmlns:a16="http://schemas.microsoft.com/office/drawing/2014/main" id="{6E56C18A-3001-7646-9250-C4824158D0E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51" name="Line 48">
                <a:extLst>
                  <a:ext uri="{FF2B5EF4-FFF2-40B4-BE49-F238E27FC236}">
                    <a16:creationId xmlns:a16="http://schemas.microsoft.com/office/drawing/2014/main" id="{CBB1FF74-1CE0-8C4D-8385-125894771EC3}"/>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52" name="Line 49">
                <a:extLst>
                  <a:ext uri="{FF2B5EF4-FFF2-40B4-BE49-F238E27FC236}">
                    <a16:creationId xmlns:a16="http://schemas.microsoft.com/office/drawing/2014/main" id="{77387F3A-C5EA-E448-99AE-0A0FA5BBB1D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53" name="Line 50">
                <a:extLst>
                  <a:ext uri="{FF2B5EF4-FFF2-40B4-BE49-F238E27FC236}">
                    <a16:creationId xmlns:a16="http://schemas.microsoft.com/office/drawing/2014/main" id="{E9A1E102-6D48-364F-9AB0-A8F3849031D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54" name="Line 51">
                <a:extLst>
                  <a:ext uri="{FF2B5EF4-FFF2-40B4-BE49-F238E27FC236}">
                    <a16:creationId xmlns:a16="http://schemas.microsoft.com/office/drawing/2014/main" id="{CF036DE7-05FF-E94A-8F34-AB8B17081B37}"/>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55" name="Line 52">
                <a:extLst>
                  <a:ext uri="{FF2B5EF4-FFF2-40B4-BE49-F238E27FC236}">
                    <a16:creationId xmlns:a16="http://schemas.microsoft.com/office/drawing/2014/main" id="{EF2DEA0D-E590-D44C-BD57-A75511ED0A5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56" name="Rectangle 53">
                <a:extLst>
                  <a:ext uri="{FF2B5EF4-FFF2-40B4-BE49-F238E27FC236}">
                    <a16:creationId xmlns:a16="http://schemas.microsoft.com/office/drawing/2014/main" id="{626F43BF-BFAE-0149-90F9-30A12F573982}"/>
                  </a:ext>
                </a:extLst>
              </p:cNvPr>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Chicago" charset="0"/>
                    <a:ea typeface="ＭＳ Ｐゴシック" panose="020B0600070205080204" pitchFamily="34" charset="-128"/>
                    <a:cs typeface="+mn-cs"/>
                  </a:rPr>
                  <a:t>ROYALTY</a:t>
                </a:r>
              </a:p>
            </p:txBody>
          </p:sp>
        </p:grpSp>
        <p:sp>
          <p:nvSpPr>
            <p:cNvPr id="63539" name="Rectangle 54">
              <a:extLst>
                <a:ext uri="{FF2B5EF4-FFF2-40B4-BE49-F238E27FC236}">
                  <a16:creationId xmlns:a16="http://schemas.microsoft.com/office/drawing/2014/main" id="{32D52F7E-4D29-794E-8966-0CB05FF4295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S - D - S</a:t>
              </a:r>
            </a:p>
          </p:txBody>
        </p:sp>
      </p:grpSp>
      <p:sp>
        <p:nvSpPr>
          <p:cNvPr id="611383" name="Rectangle 55">
            <a:extLst>
              <a:ext uri="{FF2B5EF4-FFF2-40B4-BE49-F238E27FC236}">
                <a16:creationId xmlns:a16="http://schemas.microsoft.com/office/drawing/2014/main" id="{CDDB14CB-F243-C84D-A1AB-0C848C29FD6F}"/>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30</a:t>
            </a:r>
          </a:p>
        </p:txBody>
      </p:sp>
      <p:sp>
        <p:nvSpPr>
          <p:cNvPr id="63495" name="Text Box 56">
            <a:extLst>
              <a:ext uri="{FF2B5EF4-FFF2-40B4-BE49-F238E27FC236}">
                <a16:creationId xmlns:a16="http://schemas.microsoft.com/office/drawing/2014/main" id="{23A8404E-3C46-C141-BD78-737977B9615F}"/>
              </a:ext>
            </a:extLst>
          </p:cNvPr>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Handbook pg. 32-37</a:t>
            </a:r>
          </a:p>
        </p:txBody>
      </p:sp>
      <p:grpSp>
        <p:nvGrpSpPr>
          <p:cNvPr id="4" name="Group 58">
            <a:extLst>
              <a:ext uri="{FF2B5EF4-FFF2-40B4-BE49-F238E27FC236}">
                <a16:creationId xmlns:a16="http://schemas.microsoft.com/office/drawing/2014/main" id="{B2EE0A88-6C86-DD4C-9DD4-2FE68A3AB323}"/>
              </a:ext>
            </a:extLst>
          </p:cNvPr>
          <p:cNvGrpSpPr>
            <a:grpSpLocks/>
          </p:cNvGrpSpPr>
          <p:nvPr/>
        </p:nvGrpSpPr>
        <p:grpSpPr bwMode="auto">
          <a:xfrm>
            <a:off x="1974850" y="725488"/>
            <a:ext cx="5214938" cy="3875087"/>
            <a:chOff x="1244" y="457"/>
            <a:chExt cx="3285" cy="2441"/>
          </a:xfrm>
        </p:grpSpPr>
        <p:sp>
          <p:nvSpPr>
            <p:cNvPr id="63498" name="Line 59">
              <a:extLst>
                <a:ext uri="{FF2B5EF4-FFF2-40B4-BE49-F238E27FC236}">
                  <a16:creationId xmlns:a16="http://schemas.microsoft.com/office/drawing/2014/main" id="{3113824D-5B8B-4243-9C12-0F4219361E66}"/>
                </a:ext>
              </a:extLst>
            </p:cNvPr>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499" name="Line 60">
              <a:extLst>
                <a:ext uri="{FF2B5EF4-FFF2-40B4-BE49-F238E27FC236}">
                  <a16:creationId xmlns:a16="http://schemas.microsoft.com/office/drawing/2014/main" id="{B4341B6C-6D1D-2D41-8CC1-393384BB715A}"/>
                </a:ext>
              </a:extLst>
            </p:cNvPr>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0" name="Line 61">
              <a:extLst>
                <a:ext uri="{FF2B5EF4-FFF2-40B4-BE49-F238E27FC236}">
                  <a16:creationId xmlns:a16="http://schemas.microsoft.com/office/drawing/2014/main" id="{B56639AD-90FA-F044-B28A-72AEB59D4C32}"/>
                </a:ext>
              </a:extLst>
            </p:cNvPr>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1" name="Line 62">
              <a:extLst>
                <a:ext uri="{FF2B5EF4-FFF2-40B4-BE49-F238E27FC236}">
                  <a16:creationId xmlns:a16="http://schemas.microsoft.com/office/drawing/2014/main" id="{978089C8-6534-DA40-98D0-14AB9939E9A9}"/>
                </a:ext>
              </a:extLst>
            </p:cNvPr>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2" name="Line 63">
              <a:extLst>
                <a:ext uri="{FF2B5EF4-FFF2-40B4-BE49-F238E27FC236}">
                  <a16:creationId xmlns:a16="http://schemas.microsoft.com/office/drawing/2014/main" id="{E58E6FC5-23DF-F14E-A31F-C263BF11CD2F}"/>
                </a:ext>
              </a:extLst>
            </p:cNvPr>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3" name="Line 64">
              <a:extLst>
                <a:ext uri="{FF2B5EF4-FFF2-40B4-BE49-F238E27FC236}">
                  <a16:creationId xmlns:a16="http://schemas.microsoft.com/office/drawing/2014/main" id="{5467774A-90F2-7749-B171-204F1A8CF499}"/>
                </a:ext>
              </a:extLst>
            </p:cNvPr>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4" name="Line 65">
              <a:extLst>
                <a:ext uri="{FF2B5EF4-FFF2-40B4-BE49-F238E27FC236}">
                  <a16:creationId xmlns:a16="http://schemas.microsoft.com/office/drawing/2014/main" id="{F36B0990-8FD6-344B-891B-28D3A604F2F4}"/>
                </a:ext>
              </a:extLst>
            </p:cNvPr>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5" name="Line 66">
              <a:extLst>
                <a:ext uri="{FF2B5EF4-FFF2-40B4-BE49-F238E27FC236}">
                  <a16:creationId xmlns:a16="http://schemas.microsoft.com/office/drawing/2014/main" id="{2A5E57EF-070C-5348-93AB-D03F01164281}"/>
                </a:ext>
              </a:extLst>
            </p:cNvPr>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6" name="Line 67">
              <a:extLst>
                <a:ext uri="{FF2B5EF4-FFF2-40B4-BE49-F238E27FC236}">
                  <a16:creationId xmlns:a16="http://schemas.microsoft.com/office/drawing/2014/main" id="{93A1221D-E967-BA47-8D6F-AE24D867CCF1}"/>
                </a:ext>
              </a:extLst>
            </p:cNvPr>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7" name="Line 68">
              <a:extLst>
                <a:ext uri="{FF2B5EF4-FFF2-40B4-BE49-F238E27FC236}">
                  <a16:creationId xmlns:a16="http://schemas.microsoft.com/office/drawing/2014/main" id="{5A93A320-7B0C-1946-82CA-D02733BDD54C}"/>
                </a:ext>
              </a:extLst>
            </p:cNvPr>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8" name="Line 69">
              <a:extLst>
                <a:ext uri="{FF2B5EF4-FFF2-40B4-BE49-F238E27FC236}">
                  <a16:creationId xmlns:a16="http://schemas.microsoft.com/office/drawing/2014/main" id="{27C03C5B-3744-EF4C-BC40-79681CD8C150}"/>
                </a:ext>
              </a:extLst>
            </p:cNvPr>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09" name="Line 70">
              <a:extLst>
                <a:ext uri="{FF2B5EF4-FFF2-40B4-BE49-F238E27FC236}">
                  <a16:creationId xmlns:a16="http://schemas.microsoft.com/office/drawing/2014/main" id="{B9C8405B-23D9-F848-A1EE-DDEDF9BA24A7}"/>
                </a:ext>
              </a:extLst>
            </p:cNvPr>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0" name="Line 71">
              <a:extLst>
                <a:ext uri="{FF2B5EF4-FFF2-40B4-BE49-F238E27FC236}">
                  <a16:creationId xmlns:a16="http://schemas.microsoft.com/office/drawing/2014/main" id="{CCB70488-3BCC-CB48-BE26-C00FA7426AC9}"/>
                </a:ext>
              </a:extLst>
            </p:cNvPr>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1" name="Line 72">
              <a:extLst>
                <a:ext uri="{FF2B5EF4-FFF2-40B4-BE49-F238E27FC236}">
                  <a16:creationId xmlns:a16="http://schemas.microsoft.com/office/drawing/2014/main" id="{F7D1C92C-202D-3542-94C5-C2009093A43C}"/>
                </a:ext>
              </a:extLst>
            </p:cNvPr>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2" name="Line 73">
              <a:extLst>
                <a:ext uri="{FF2B5EF4-FFF2-40B4-BE49-F238E27FC236}">
                  <a16:creationId xmlns:a16="http://schemas.microsoft.com/office/drawing/2014/main" id="{20ACCB6F-CC76-194B-96EB-FC9D71D0FE90}"/>
                </a:ext>
              </a:extLst>
            </p:cNvPr>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3" name="Line 74">
              <a:extLst>
                <a:ext uri="{FF2B5EF4-FFF2-40B4-BE49-F238E27FC236}">
                  <a16:creationId xmlns:a16="http://schemas.microsoft.com/office/drawing/2014/main" id="{43ABCC01-2A62-0F4C-85C7-40BC290C0C2A}"/>
                </a:ext>
              </a:extLst>
            </p:cNvPr>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4" name="Line 75">
              <a:extLst>
                <a:ext uri="{FF2B5EF4-FFF2-40B4-BE49-F238E27FC236}">
                  <a16:creationId xmlns:a16="http://schemas.microsoft.com/office/drawing/2014/main" id="{629D9B20-CAB7-5148-9C9D-630472230FF5}"/>
                </a:ext>
              </a:extLst>
            </p:cNvPr>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5" name="Line 76">
              <a:extLst>
                <a:ext uri="{FF2B5EF4-FFF2-40B4-BE49-F238E27FC236}">
                  <a16:creationId xmlns:a16="http://schemas.microsoft.com/office/drawing/2014/main" id="{8539EAE8-D566-AB40-A20C-ECE6D8FCFEBA}"/>
                </a:ext>
              </a:extLst>
            </p:cNvPr>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6" name="Line 77">
              <a:extLst>
                <a:ext uri="{FF2B5EF4-FFF2-40B4-BE49-F238E27FC236}">
                  <a16:creationId xmlns:a16="http://schemas.microsoft.com/office/drawing/2014/main" id="{7D784B09-EBD2-D244-9E96-DB30443ED935}"/>
                </a:ext>
              </a:extLst>
            </p:cNvPr>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7" name="Line 78">
              <a:extLst>
                <a:ext uri="{FF2B5EF4-FFF2-40B4-BE49-F238E27FC236}">
                  <a16:creationId xmlns:a16="http://schemas.microsoft.com/office/drawing/2014/main" id="{92EE8FDA-6B31-D44A-A455-B3DC67122941}"/>
                </a:ext>
              </a:extLst>
            </p:cNvPr>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8" name="Line 79">
              <a:extLst>
                <a:ext uri="{FF2B5EF4-FFF2-40B4-BE49-F238E27FC236}">
                  <a16:creationId xmlns:a16="http://schemas.microsoft.com/office/drawing/2014/main" id="{B9EC06E1-D670-F742-8149-1B6F7EEFD059}"/>
                </a:ext>
              </a:extLst>
            </p:cNvPr>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19" name="Line 80">
              <a:extLst>
                <a:ext uri="{FF2B5EF4-FFF2-40B4-BE49-F238E27FC236}">
                  <a16:creationId xmlns:a16="http://schemas.microsoft.com/office/drawing/2014/main" id="{558E4613-96AA-7F4C-B647-B63D32DFBB54}"/>
                </a:ext>
              </a:extLst>
            </p:cNvPr>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0" name="Line 81">
              <a:extLst>
                <a:ext uri="{FF2B5EF4-FFF2-40B4-BE49-F238E27FC236}">
                  <a16:creationId xmlns:a16="http://schemas.microsoft.com/office/drawing/2014/main" id="{D386E1E6-6EC0-FF43-8E32-0609F010B590}"/>
                </a:ext>
              </a:extLst>
            </p:cNvPr>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1" name="Line 82">
              <a:extLst>
                <a:ext uri="{FF2B5EF4-FFF2-40B4-BE49-F238E27FC236}">
                  <a16:creationId xmlns:a16="http://schemas.microsoft.com/office/drawing/2014/main" id="{C9702A99-81A7-AF40-AF80-36510AE6CEDF}"/>
                </a:ext>
              </a:extLst>
            </p:cNvPr>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2" name="Line 83">
              <a:extLst>
                <a:ext uri="{FF2B5EF4-FFF2-40B4-BE49-F238E27FC236}">
                  <a16:creationId xmlns:a16="http://schemas.microsoft.com/office/drawing/2014/main" id="{6C3DF162-5742-7546-B1F9-2E2C91B4C1A3}"/>
                </a:ext>
              </a:extLst>
            </p:cNvPr>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3" name="Line 84">
              <a:extLst>
                <a:ext uri="{FF2B5EF4-FFF2-40B4-BE49-F238E27FC236}">
                  <a16:creationId xmlns:a16="http://schemas.microsoft.com/office/drawing/2014/main" id="{4DEDB6AE-CC08-FD4A-A765-86E55698CA4C}"/>
                </a:ext>
              </a:extLst>
            </p:cNvPr>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4" name="Line 85">
              <a:extLst>
                <a:ext uri="{FF2B5EF4-FFF2-40B4-BE49-F238E27FC236}">
                  <a16:creationId xmlns:a16="http://schemas.microsoft.com/office/drawing/2014/main" id="{21091E33-B5C7-9142-ACA5-2EB054C92FAA}"/>
                </a:ext>
              </a:extLst>
            </p:cNvPr>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5" name="Line 86">
              <a:extLst>
                <a:ext uri="{FF2B5EF4-FFF2-40B4-BE49-F238E27FC236}">
                  <a16:creationId xmlns:a16="http://schemas.microsoft.com/office/drawing/2014/main" id="{AEBDA2A7-D69F-EE45-A5C2-32250B4BCF88}"/>
                </a:ext>
              </a:extLst>
            </p:cNvPr>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6" name="Line 87">
              <a:extLst>
                <a:ext uri="{FF2B5EF4-FFF2-40B4-BE49-F238E27FC236}">
                  <a16:creationId xmlns:a16="http://schemas.microsoft.com/office/drawing/2014/main" id="{5AA4DF5F-0F1E-C84B-81FB-5D48DB8FE2BD}"/>
                </a:ext>
              </a:extLst>
            </p:cNvPr>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7" name="Line 88">
              <a:extLst>
                <a:ext uri="{FF2B5EF4-FFF2-40B4-BE49-F238E27FC236}">
                  <a16:creationId xmlns:a16="http://schemas.microsoft.com/office/drawing/2014/main" id="{AA3AD37A-6897-7C4F-914C-840CE1F5CC2F}"/>
                </a:ext>
              </a:extLst>
            </p:cNvPr>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8" name="Line 89">
              <a:extLst>
                <a:ext uri="{FF2B5EF4-FFF2-40B4-BE49-F238E27FC236}">
                  <a16:creationId xmlns:a16="http://schemas.microsoft.com/office/drawing/2014/main" id="{81ED1B2C-5C43-1A43-8C69-AC856545367C}"/>
                </a:ext>
              </a:extLst>
            </p:cNvPr>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29" name="Line 90">
              <a:extLst>
                <a:ext uri="{FF2B5EF4-FFF2-40B4-BE49-F238E27FC236}">
                  <a16:creationId xmlns:a16="http://schemas.microsoft.com/office/drawing/2014/main" id="{93629A87-B781-7B40-81F2-746F52140A89}"/>
                </a:ext>
              </a:extLst>
            </p:cNvPr>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0" name="AutoShape 91">
              <a:extLst>
                <a:ext uri="{FF2B5EF4-FFF2-40B4-BE49-F238E27FC236}">
                  <a16:creationId xmlns:a16="http://schemas.microsoft.com/office/drawing/2014/main" id="{D3DA391D-093B-5644-BBBC-FBBCFC363DF2}"/>
                </a:ext>
              </a:extLst>
            </p:cNvPr>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1" name="AutoShape 92">
              <a:extLst>
                <a:ext uri="{FF2B5EF4-FFF2-40B4-BE49-F238E27FC236}">
                  <a16:creationId xmlns:a16="http://schemas.microsoft.com/office/drawing/2014/main" id="{FA507791-1E62-1048-937C-232A439C6538}"/>
                </a:ext>
              </a:extLst>
            </p:cNvPr>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2" name="Line 93">
              <a:extLst>
                <a:ext uri="{FF2B5EF4-FFF2-40B4-BE49-F238E27FC236}">
                  <a16:creationId xmlns:a16="http://schemas.microsoft.com/office/drawing/2014/main" id="{F860EDCD-5E1D-0544-862D-DE7AD1A457E0}"/>
                </a:ext>
              </a:extLst>
            </p:cNvPr>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3" name="Line 94">
              <a:extLst>
                <a:ext uri="{FF2B5EF4-FFF2-40B4-BE49-F238E27FC236}">
                  <a16:creationId xmlns:a16="http://schemas.microsoft.com/office/drawing/2014/main" id="{75495D4F-E88E-8743-BDB7-EA1BF794AF35}"/>
                </a:ext>
              </a:extLst>
            </p:cNvPr>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4" name="Line 95">
              <a:extLst>
                <a:ext uri="{FF2B5EF4-FFF2-40B4-BE49-F238E27FC236}">
                  <a16:creationId xmlns:a16="http://schemas.microsoft.com/office/drawing/2014/main" id="{48F2B0F1-E40A-AF4E-A742-40666B2B6AF7}"/>
                </a:ext>
              </a:extLst>
            </p:cNvPr>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5" name="Line 96">
              <a:extLst>
                <a:ext uri="{FF2B5EF4-FFF2-40B4-BE49-F238E27FC236}">
                  <a16:creationId xmlns:a16="http://schemas.microsoft.com/office/drawing/2014/main" id="{E82D7650-58F7-5249-B66B-30D6239D8E9F}"/>
                </a:ext>
              </a:extLst>
            </p:cNvPr>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6" name="Line 97">
              <a:extLst>
                <a:ext uri="{FF2B5EF4-FFF2-40B4-BE49-F238E27FC236}">
                  <a16:creationId xmlns:a16="http://schemas.microsoft.com/office/drawing/2014/main" id="{A6A7488C-79D8-2644-A809-6D4D4D596785}"/>
                </a:ext>
              </a:extLst>
            </p:cNvPr>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sp>
          <p:nvSpPr>
            <p:cNvPr id="63537" name="Line 98">
              <a:extLst>
                <a:ext uri="{FF2B5EF4-FFF2-40B4-BE49-F238E27FC236}">
                  <a16:creationId xmlns:a16="http://schemas.microsoft.com/office/drawing/2014/main" id="{6EB3F948-4B81-194A-A379-AF1CEA1CE777}"/>
                </a:ext>
              </a:extLst>
            </p:cNvPr>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Comic Sans MS" panose="030F0902030302020204" pitchFamily="66" charset="0"/>
                <a:ea typeface="ＭＳ Ｐゴシック" panose="020B0600070205080204" pitchFamily="34" charset="-128"/>
                <a:cs typeface="+mn-cs"/>
              </a:endParaRPr>
            </a:p>
          </p:txBody>
        </p:sp>
      </p:grpSp>
      <p:sp>
        <p:nvSpPr>
          <p:cNvPr id="611356" name="Text Box 28">
            <a:extLst>
              <a:ext uri="{FF2B5EF4-FFF2-40B4-BE49-F238E27FC236}">
                <a16:creationId xmlns:a16="http://schemas.microsoft.com/office/drawing/2014/main" id="{09716E0C-11E4-774B-BF1A-4D326929A533}"/>
              </a:ext>
            </a:extLst>
          </p:cNvPr>
          <p:cNvSpPr txBox="1">
            <a:spLocks noChangeArrowheads="1"/>
          </p:cNvSpPr>
          <p:nvPr/>
        </p:nvSpPr>
        <p:spPr bwMode="auto">
          <a:xfrm>
            <a:off x="687388" y="4740275"/>
            <a:ext cx="7700962"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4800" b="1" i="0" u="none" strike="noStrike" kern="1200" cap="none" spc="0" normalizeH="0" baseline="0" noProof="0">
                <a:ln>
                  <a:noFill/>
                </a:ln>
                <a:solidFill>
                  <a:srgbClr val="FFEA18"/>
                </a:solidFill>
                <a:effectLst/>
                <a:uLnTx/>
                <a:uFillTx/>
                <a:latin typeface="Comic Sans MS" panose="030F0902030302020204" pitchFamily="66" charset="0"/>
                <a:ea typeface="Gulim" panose="020B0600000101010101" pitchFamily="34" charset="-127"/>
                <a:cs typeface="+mn-cs"/>
              </a:rPr>
              <a:t>Bait Allah “yang Pertama” Milik Israel</a:t>
            </a:r>
          </a:p>
        </p:txBody>
      </p:sp>
    </p:spTree>
    <p:extLst>
      <p:ext uri="{BB962C8B-B14F-4D97-AF65-F5344CB8AC3E}">
        <p14:creationId xmlns:p14="http://schemas.microsoft.com/office/powerpoint/2010/main" val="233907275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1356"/>
                                        </p:tgtEl>
                                        <p:attrNameLst>
                                          <p:attrName>style.visibility</p:attrName>
                                        </p:attrNameLst>
                                      </p:cBhvr>
                                      <p:to>
                                        <p:strVal val="visible"/>
                                      </p:to>
                                    </p:set>
                                    <p:animEffect transition="in" filter="dissolve">
                                      <p:cBhvr>
                                        <p:cTn id="7" dur="500"/>
                                        <p:tgtEl>
                                          <p:spTgt spid="611356"/>
                                        </p:tgtEl>
                                      </p:cBhvr>
                                    </p:animEffect>
                                  </p:childTnLst>
                                </p:cTn>
                              </p:par>
                            </p:childTnLst>
                          </p:cTn>
                        </p:par>
                        <p:par>
                          <p:cTn id="8" fill="hold" nodeType="afterGroup">
                            <p:stCondLst>
                              <p:cond delay="500"/>
                            </p:stCondLst>
                            <p:childTnLst>
                              <p:par>
                                <p:cTn id="9" presetID="7" presetClass="entr" presetSubtype="8" fill="hold" nodeType="afterEffect">
                                  <p:stCondLst>
                                    <p:cond delay="0"/>
                                  </p:stCondLst>
                                  <p:childTnLst>
                                    <p:set>
                                      <p:cBhvr>
                                        <p:cTn id="10" dur="1" fill="hold">
                                          <p:stCondLst>
                                            <p:cond delay="0"/>
                                          </p:stCondLst>
                                        </p:cTn>
                                        <p:tgtEl>
                                          <p:spTgt spid="611362"/>
                                        </p:tgtEl>
                                        <p:attrNameLst>
                                          <p:attrName>style.visibility</p:attrName>
                                        </p:attrNameLst>
                                      </p:cBhvr>
                                      <p:to>
                                        <p:strVal val="visible"/>
                                      </p:to>
                                    </p:set>
                                    <p:anim calcmode="lin" valueType="num">
                                      <p:cBhvr additive="base">
                                        <p:cTn id="11" dur="5000" fill="hold"/>
                                        <p:tgtEl>
                                          <p:spTgt spid="611362"/>
                                        </p:tgtEl>
                                        <p:attrNameLst>
                                          <p:attrName>ppt_x</p:attrName>
                                        </p:attrNameLst>
                                      </p:cBhvr>
                                      <p:tavLst>
                                        <p:tav tm="0">
                                          <p:val>
                                            <p:strVal val="0-#ppt_w/2"/>
                                          </p:val>
                                        </p:tav>
                                        <p:tav tm="100000">
                                          <p:val>
                                            <p:strVal val="#ppt_x"/>
                                          </p:val>
                                        </p:tav>
                                      </p:tavLst>
                                    </p:anim>
                                    <p:anim calcmode="lin" valueType="num">
                                      <p:cBhvr additive="base">
                                        <p:cTn id="12" dur="5000" fill="hold"/>
                                        <p:tgtEl>
                                          <p:spTgt spid="61136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500"/>
                            </p:stCondLst>
                            <p:childTnLst>
                              <p:par>
                                <p:cTn id="14" presetID="9" presetClass="exit" presetSubtype="0" fill="hold" nodeType="afterEffect">
                                  <p:stCondLst>
                                    <p:cond delay="4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583680"/>
          </a:xfrm>
          <a:prstGeom prst="rect">
            <a:avLst/>
          </a:prstGeom>
        </p:spPr>
      </p:pic>
      <p:sp>
        <p:nvSpPr>
          <p:cNvPr id="87041" name="Rectangle 2"/>
          <p:cNvSpPr>
            <a:spLocks noGrp="1" noChangeArrowheads="1"/>
          </p:cNvSpPr>
          <p:nvPr>
            <p:ph type="title"/>
          </p:nvPr>
        </p:nvSpPr>
        <p:spPr>
          <a:xfrm>
            <a:off x="-34280" y="5517232"/>
            <a:ext cx="9214792" cy="1368152"/>
          </a:xfrm>
          <a:solidFill>
            <a:srgbClr val="000000"/>
          </a:solidFill>
        </p:spPr>
        <p:txBody>
          <a:bodyPr/>
          <a:lstStyle/>
          <a:p>
            <a:pPr algn="ctr" eaLnBrk="1" hangingPunct="1">
              <a:defRPr/>
            </a:pPr>
            <a:r>
              <a:rPr lang="en-US" sz="3600" b="1" dirty="0" err="1">
                <a:solidFill>
                  <a:srgbClr val="FFFFFF"/>
                </a:solidFill>
                <a:effectLst>
                  <a:glow rad="317500">
                    <a:schemeClr val="bg1"/>
                  </a:glow>
                </a:effectLst>
              </a:rPr>
              <a:t>Kubah</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dari</a:t>
            </a:r>
            <a:r>
              <a:rPr lang="en-US" sz="3600" b="1" dirty="0">
                <a:solidFill>
                  <a:srgbClr val="FFFFFF"/>
                </a:solidFill>
                <a:effectLst>
                  <a:glow rad="317500">
                    <a:schemeClr val="bg1"/>
                  </a:glow>
                </a:effectLst>
              </a:rPr>
              <a:t> The Rock</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a:t>
            </a:r>
            <a:r>
              <a:rPr lang="en-US" sz="3600" b="1" dirty="0" err="1">
                <a:solidFill>
                  <a:srgbClr val="FFFFFF"/>
                </a:solidFill>
                <a:effectLst>
                  <a:glow rad="317500">
                    <a:schemeClr val="bg1"/>
                  </a:glow>
                </a:effectLst>
              </a:rPr>
              <a:t>Lokasi</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asli</a:t>
            </a:r>
            <a:r>
              <a:rPr lang="en-US" sz="3600" b="1" dirty="0">
                <a:solidFill>
                  <a:srgbClr val="FFFFFF"/>
                </a:solidFill>
                <a:effectLst>
                  <a:glow rad="317500">
                    <a:schemeClr val="bg1"/>
                  </a:glow>
                </a:effectLst>
              </a:rPr>
              <a:t> </a:t>
            </a:r>
            <a:r>
              <a:rPr lang="en-US" sz="3600" b="1" dirty="0" err="1">
                <a:solidFill>
                  <a:srgbClr val="FFFFFF"/>
                </a:solidFill>
                <a:effectLst>
                  <a:glow rad="317500">
                    <a:schemeClr val="bg1"/>
                  </a:glow>
                </a:effectLst>
              </a:rPr>
              <a:t>dari</a:t>
            </a:r>
            <a:r>
              <a:rPr lang="en-US" sz="3600" b="1" dirty="0">
                <a:solidFill>
                  <a:srgbClr val="FFFFFF"/>
                </a:solidFill>
                <a:effectLst>
                  <a:glow rad="317500">
                    <a:schemeClr val="bg1"/>
                  </a:glow>
                </a:effectLst>
              </a:rPr>
              <a:t> Bait </a:t>
            </a:r>
            <a:r>
              <a:rPr lang="en-US" sz="3600" b="1" dirty="0" err="1">
                <a:solidFill>
                  <a:srgbClr val="FFFFFF"/>
                </a:solidFill>
                <a:effectLst>
                  <a:glow rad="317500">
                    <a:schemeClr val="bg1"/>
                  </a:glow>
                </a:effectLst>
              </a:rPr>
              <a:t>Salomo</a:t>
            </a:r>
            <a:r>
              <a:rPr lang="en-US" sz="3600" b="1" dirty="0">
                <a:solidFill>
                  <a:srgbClr val="FFFFFF"/>
                </a:solidFill>
                <a:effectLst>
                  <a:glow rad="317500">
                    <a:schemeClr val="bg1"/>
                  </a:glow>
                </a:effectLst>
              </a:rPr>
              <a:t>)</a:t>
            </a:r>
            <a:endParaRPr lang="en-US" sz="2800" b="1" dirty="0">
              <a:solidFill>
                <a:srgbClr val="FFFFFF"/>
              </a:solidFill>
              <a:effectLst>
                <a:glow rad="317500">
                  <a:schemeClr val="bg1"/>
                </a:glow>
              </a:effectLst>
            </a:endParaRPr>
          </a:p>
        </p:txBody>
      </p:sp>
    </p:spTree>
    <p:extLst>
      <p:ext uri="{BB962C8B-B14F-4D97-AF65-F5344CB8AC3E}">
        <p14:creationId xmlns:p14="http://schemas.microsoft.com/office/powerpoint/2010/main" val="3696490844"/>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2"/>
            <a:ext cx="8028384" cy="55777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en-US" sz="3800" b="1" dirty="0">
                <a:solidFill>
                  <a:schemeClr val="tx2"/>
                </a:solidFill>
                <a:effectLst>
                  <a:glow rad="127000">
                    <a:schemeClr val="bg1"/>
                  </a:glow>
                </a:effectLst>
                <a:latin typeface="Arial" charset="0"/>
                <a:ea typeface="ＭＳ Ｐゴシック" charset="0"/>
                <a:cs typeface="ＭＳ Ｐゴシック" charset="0"/>
              </a:rPr>
              <a:t>Allah juga </a:t>
            </a:r>
            <a:r>
              <a:rPr lang="en-US" sz="3800" b="1" dirty="0" err="1">
                <a:solidFill>
                  <a:schemeClr val="tx2"/>
                </a:solidFill>
                <a:effectLst>
                  <a:glow rad="127000">
                    <a:schemeClr val="bg1"/>
                  </a:glow>
                </a:effectLst>
                <a:latin typeface="Arial" charset="0"/>
                <a:ea typeface="ＭＳ Ｐゴシック" charset="0"/>
                <a:cs typeface="ＭＳ Ｐゴシック" charset="0"/>
              </a:rPr>
              <a:t>menunjukan</a:t>
            </a:r>
            <a:r>
              <a:rPr lang="en-US" sz="3800" b="1" dirty="0">
                <a:solidFill>
                  <a:schemeClr val="tx2"/>
                </a:solidFill>
                <a:effectLst>
                  <a:glow rad="127000">
                    <a:schemeClr val="bg1"/>
                  </a:glow>
                </a:effectLst>
                <a:latin typeface="Arial" charset="0"/>
                <a:ea typeface="ＭＳ Ｐゴシック" charset="0"/>
                <a:cs typeface="ＭＳ Ｐゴシック" charset="0"/>
              </a:rPr>
              <a:t> </a:t>
            </a:r>
            <a:r>
              <a:rPr lang="en-US" sz="3800" b="1" dirty="0" err="1">
                <a:solidFill>
                  <a:schemeClr val="tx2"/>
                </a:solidFill>
                <a:effectLst>
                  <a:glow rad="127000">
                    <a:schemeClr val="bg1"/>
                  </a:glow>
                </a:effectLst>
                <a:latin typeface="Arial" charset="0"/>
                <a:ea typeface="ＭＳ Ｐゴシック" charset="0"/>
                <a:cs typeface="ＭＳ Ｐゴシック" charset="0"/>
              </a:rPr>
              <a:t>kebaikannya</a:t>
            </a:r>
            <a:r>
              <a:rPr lang="en-US" sz="3800" b="1" dirty="0">
                <a:solidFill>
                  <a:schemeClr val="tx2"/>
                </a:solidFill>
                <a:effectLst>
                  <a:glow rad="127000">
                    <a:schemeClr val="bg1"/>
                  </a:glow>
                </a:effectLst>
                <a:latin typeface="Arial" charset="0"/>
                <a:ea typeface="ＭＳ Ｐゴシック" charset="0"/>
                <a:cs typeface="ＭＳ Ｐゴシック" charset="0"/>
              </a:rPr>
              <a:t> </a:t>
            </a:r>
            <a:r>
              <a:rPr lang="en-US" sz="3800" b="1" dirty="0" err="1">
                <a:solidFill>
                  <a:schemeClr val="tx2"/>
                </a:solidFill>
                <a:effectLst>
                  <a:glow rad="127000">
                    <a:schemeClr val="bg1"/>
                  </a:glow>
                </a:effectLst>
                <a:latin typeface="Arial" charset="0"/>
                <a:ea typeface="ＭＳ Ｐゴシック" charset="0"/>
                <a:cs typeface="ＭＳ Ｐゴシック" charset="0"/>
              </a:rPr>
              <a:t>dengan</a:t>
            </a:r>
            <a:r>
              <a:rPr lang="en-US" sz="3800" b="1" dirty="0">
                <a:solidFill>
                  <a:schemeClr val="tx2"/>
                </a:solidFill>
                <a:effectLst>
                  <a:glow rad="127000">
                    <a:schemeClr val="bg1"/>
                  </a:glow>
                </a:effectLst>
                <a:latin typeface="Arial" charset="0"/>
                <a:ea typeface="ＭＳ Ｐゴシック" charset="0"/>
                <a:cs typeface="ＭＳ Ｐゴシック" charset="0"/>
              </a:rPr>
              <a:t> </a:t>
            </a:r>
            <a:r>
              <a:rPr lang="en-US" sz="3800" b="1" dirty="0" err="1">
                <a:solidFill>
                  <a:schemeClr val="tx2"/>
                </a:solidFill>
                <a:effectLst>
                  <a:glow rad="127000">
                    <a:schemeClr val="bg1"/>
                  </a:glow>
                </a:effectLst>
                <a:latin typeface="Arial" charset="0"/>
                <a:ea typeface="ＭＳ Ｐゴシック" charset="0"/>
                <a:cs typeface="ＭＳ Ｐゴシック" charset="0"/>
              </a:rPr>
              <a:t>cara</a:t>
            </a:r>
            <a:r>
              <a:rPr lang="en-US" sz="3800" b="1" dirty="0">
                <a:solidFill>
                  <a:schemeClr val="tx2"/>
                </a:solidFill>
                <a:effectLst>
                  <a:glow rad="127000">
                    <a:schemeClr val="bg1"/>
                  </a:glow>
                </a:effectLst>
                <a:latin typeface="Arial" charset="0"/>
                <a:ea typeface="ＭＳ Ｐゴシック" charset="0"/>
                <a:cs typeface="ＭＳ Ｐゴシック" charset="0"/>
              </a:rPr>
              <a:t> </a:t>
            </a:r>
            <a:r>
              <a:rPr lang="en-US" sz="3800" b="1" dirty="0" err="1">
                <a:solidFill>
                  <a:schemeClr val="tx2"/>
                </a:solidFill>
                <a:effectLst>
                  <a:glow rad="127000">
                    <a:schemeClr val="bg1"/>
                  </a:glow>
                </a:effectLst>
                <a:latin typeface="Arial" charset="0"/>
                <a:ea typeface="ＭＳ Ｐゴシック" charset="0"/>
                <a:cs typeface="ＭＳ Ｐゴシック" charset="0"/>
              </a:rPr>
              <a:t>mendisiplinkan</a:t>
            </a:r>
            <a:r>
              <a:rPr lang="en-US" sz="3800" b="1" dirty="0">
                <a:solidFill>
                  <a:schemeClr val="tx2"/>
                </a:solidFill>
                <a:effectLst>
                  <a:glow rad="127000">
                    <a:schemeClr val="bg1"/>
                  </a:glow>
                </a:effectLst>
                <a:latin typeface="Arial" charset="0"/>
                <a:ea typeface="ＭＳ Ｐゴシック" charset="0"/>
                <a:cs typeface="ＭＳ Ｐゴシック" charset="0"/>
              </a:rPr>
              <a:t> </a:t>
            </a:r>
            <a:r>
              <a:rPr lang="en-US" sz="3800" b="1" dirty="0" err="1">
                <a:solidFill>
                  <a:schemeClr val="tx2"/>
                </a:solidFill>
                <a:effectLst>
                  <a:glow rad="127000">
                    <a:schemeClr val="bg1"/>
                  </a:glow>
                </a:effectLst>
                <a:latin typeface="Arial" charset="0"/>
                <a:ea typeface="ＭＳ Ｐゴシック" charset="0"/>
                <a:cs typeface="ＭＳ Ｐゴシック" charset="0"/>
              </a:rPr>
              <a:t>kita</a:t>
            </a:r>
            <a:r>
              <a:rPr lang="en-US" sz="38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874785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3E0C3E-814F-4C4A-AC49-A0DEC860CD88}"/>
              </a:ext>
            </a:extLst>
          </p:cNvPr>
          <p:cNvGrpSpPr/>
          <p:nvPr/>
        </p:nvGrpSpPr>
        <p:grpSpPr>
          <a:xfrm>
            <a:off x="-396554" y="188640"/>
            <a:ext cx="9942634" cy="7025971"/>
            <a:chOff x="-396554" y="188640"/>
            <a:chExt cx="9942634" cy="7025971"/>
          </a:xfrm>
        </p:grpSpPr>
        <p:pic>
          <p:nvPicPr>
            <p:cNvPr id="2" name="Picture 1" descr="jesus_centre_of_histo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77" y="-1269691"/>
              <a:ext cx="7025971" cy="9942634"/>
            </a:xfrm>
            <a:prstGeom prst="rect">
              <a:avLst/>
            </a:prstGeom>
          </p:spPr>
        </p:pic>
        <p:grpSp>
          <p:nvGrpSpPr>
            <p:cNvPr id="4" name="Group 3">
              <a:extLst>
                <a:ext uri="{FF2B5EF4-FFF2-40B4-BE49-F238E27FC236}">
                  <a16:creationId xmlns:a16="http://schemas.microsoft.com/office/drawing/2014/main" id="{B3200FFE-1055-6D4F-9EB7-FB0B70B99C64}"/>
                </a:ext>
              </a:extLst>
            </p:cNvPr>
            <p:cNvGrpSpPr/>
            <p:nvPr/>
          </p:nvGrpSpPr>
          <p:grpSpPr>
            <a:xfrm>
              <a:off x="-13478" y="4170775"/>
              <a:ext cx="9122734" cy="2061059"/>
              <a:chOff x="-13478" y="4170775"/>
              <a:chExt cx="9122734" cy="2061059"/>
            </a:xfrm>
          </p:grpSpPr>
          <p:sp>
            <p:nvSpPr>
              <p:cNvPr id="3" name="Rectangle 2">
                <a:extLst>
                  <a:ext uri="{FF2B5EF4-FFF2-40B4-BE49-F238E27FC236}">
                    <a16:creationId xmlns:a16="http://schemas.microsoft.com/office/drawing/2014/main" id="{73F7CF09-B0A2-4F42-8C40-887D88FD5552}"/>
                  </a:ext>
                </a:extLst>
              </p:cNvPr>
              <p:cNvSpPr/>
              <p:nvPr/>
            </p:nvSpPr>
            <p:spPr bwMode="auto">
              <a:xfrm rot="424545">
                <a:off x="430370" y="4509120"/>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F0FC1B75-46CD-6548-9174-823B69278CCB}"/>
                  </a:ext>
                </a:extLst>
              </p:cNvPr>
              <p:cNvSpPr/>
              <p:nvPr/>
            </p:nvSpPr>
            <p:spPr bwMode="auto">
              <a:xfrm rot="424545">
                <a:off x="1338192" y="4502543"/>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46CF8840-55E6-DD4A-A65D-93E5235AA68F}"/>
                  </a:ext>
                </a:extLst>
              </p:cNvPr>
              <p:cNvSpPr/>
              <p:nvPr/>
            </p:nvSpPr>
            <p:spPr bwMode="auto">
              <a:xfrm rot="424545">
                <a:off x="2206543" y="4515699"/>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E7501A92-1362-604C-A4F7-AC19B6C7B790}"/>
                  </a:ext>
                </a:extLst>
              </p:cNvPr>
              <p:cNvSpPr/>
              <p:nvPr/>
            </p:nvSpPr>
            <p:spPr bwMode="auto">
              <a:xfrm rot="424545">
                <a:off x="3212230" y="4476167"/>
                <a:ext cx="932701"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02E01FD5-B2F2-824A-8E54-69AD973B711B}"/>
                  </a:ext>
                </a:extLst>
              </p:cNvPr>
              <p:cNvSpPr/>
              <p:nvPr/>
            </p:nvSpPr>
            <p:spPr bwMode="auto">
              <a:xfrm rot="424545">
                <a:off x="4883148" y="4482746"/>
                <a:ext cx="932701"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547BA0C5-4F58-6D42-87DD-20F691DA9E2F}"/>
                  </a:ext>
                </a:extLst>
              </p:cNvPr>
              <p:cNvSpPr/>
              <p:nvPr/>
            </p:nvSpPr>
            <p:spPr bwMode="auto">
              <a:xfrm rot="21030227">
                <a:off x="6179657" y="4492072"/>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20C38F86-EF77-AD43-AC5A-3D73FA12EAC3}"/>
                  </a:ext>
                </a:extLst>
              </p:cNvPr>
              <p:cNvSpPr/>
              <p:nvPr/>
            </p:nvSpPr>
            <p:spPr bwMode="auto">
              <a:xfrm rot="21030227">
                <a:off x="7094058" y="4413131"/>
                <a:ext cx="7200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EFB5299B-E4B7-324B-A213-79D67DB80FD6}"/>
                  </a:ext>
                </a:extLst>
              </p:cNvPr>
              <p:cNvSpPr/>
              <p:nvPr/>
            </p:nvSpPr>
            <p:spPr bwMode="auto">
              <a:xfrm rot="21383804">
                <a:off x="7991652" y="4170775"/>
                <a:ext cx="1117604" cy="10445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a:extLst>
                  <a:ext uri="{FF2B5EF4-FFF2-40B4-BE49-F238E27FC236}">
                    <a16:creationId xmlns:a16="http://schemas.microsoft.com/office/drawing/2014/main" id="{01CDF10D-F75C-6942-92C6-0DD827FC9599}"/>
                  </a:ext>
                </a:extLst>
              </p:cNvPr>
              <p:cNvSpPr/>
              <p:nvPr/>
            </p:nvSpPr>
            <p:spPr bwMode="auto">
              <a:xfrm>
                <a:off x="39149" y="5440766"/>
                <a:ext cx="8925339" cy="32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4" name="Rectangle 13">
                <a:extLst>
                  <a:ext uri="{FF2B5EF4-FFF2-40B4-BE49-F238E27FC236}">
                    <a16:creationId xmlns:a16="http://schemas.microsoft.com/office/drawing/2014/main" id="{0B51C440-2C75-5F41-888F-24A466AA61A5}"/>
                  </a:ext>
                </a:extLst>
              </p:cNvPr>
              <p:cNvSpPr/>
              <p:nvPr/>
            </p:nvSpPr>
            <p:spPr bwMode="auto">
              <a:xfrm>
                <a:off x="-13478" y="5907834"/>
                <a:ext cx="7413171" cy="32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4624"/>
            <a:ext cx="9144000" cy="72008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Jesus is central to history despite God's discipline</a:t>
            </a:r>
          </a:p>
        </p:txBody>
      </p:sp>
      <p:sp>
        <p:nvSpPr>
          <p:cNvPr id="16" name="Rectangle 2">
            <a:extLst>
              <a:ext uri="{FF2B5EF4-FFF2-40B4-BE49-F238E27FC236}">
                <a16:creationId xmlns:a16="http://schemas.microsoft.com/office/drawing/2014/main" id="{CEF0CE3C-4EE9-E149-8BA1-AB17F50CC52C}"/>
              </a:ext>
            </a:extLst>
          </p:cNvPr>
          <p:cNvSpPr txBox="1">
            <a:spLocks noChangeArrowheads="1"/>
          </p:cNvSpPr>
          <p:nvPr/>
        </p:nvSpPr>
        <p:spPr bwMode="auto">
          <a:xfrm>
            <a:off x="290816" y="4350589"/>
            <a:ext cx="9384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Edenic Paradise</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Immorality</a:t>
            </a:r>
          </a:p>
        </p:txBody>
      </p:sp>
      <p:sp>
        <p:nvSpPr>
          <p:cNvPr id="17" name="Rectangle 2">
            <a:extLst>
              <a:ext uri="{FF2B5EF4-FFF2-40B4-BE49-F238E27FC236}">
                <a16:creationId xmlns:a16="http://schemas.microsoft.com/office/drawing/2014/main" id="{445684A5-FAF4-2B41-AEA2-B7A456E16222}"/>
              </a:ext>
            </a:extLst>
          </p:cNvPr>
          <p:cNvSpPr txBox="1">
            <a:spLocks noChangeArrowheads="1"/>
          </p:cNvSpPr>
          <p:nvPr/>
        </p:nvSpPr>
        <p:spPr bwMode="auto">
          <a:xfrm>
            <a:off x="1229259" y="4350589"/>
            <a:ext cx="90973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Pre-Flood World</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Longevity</a:t>
            </a:r>
          </a:p>
        </p:txBody>
      </p:sp>
      <p:sp>
        <p:nvSpPr>
          <p:cNvPr id="18" name="Rectangle 2">
            <a:extLst>
              <a:ext uri="{FF2B5EF4-FFF2-40B4-BE49-F238E27FC236}">
                <a16:creationId xmlns:a16="http://schemas.microsoft.com/office/drawing/2014/main" id="{411AC3AA-4C29-F045-8FEB-E75713EFB986}"/>
              </a:ext>
            </a:extLst>
          </p:cNvPr>
          <p:cNvSpPr txBox="1">
            <a:spLocks noChangeArrowheads="1"/>
          </p:cNvSpPr>
          <p:nvPr/>
        </p:nvSpPr>
        <p:spPr bwMode="auto">
          <a:xfrm>
            <a:off x="2165363" y="4350589"/>
            <a:ext cx="90524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Babylon</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Kingdom of Nimrod</a:t>
            </a:r>
          </a:p>
        </p:txBody>
      </p:sp>
      <p:sp>
        <p:nvSpPr>
          <p:cNvPr id="19" name="Rectangle 2">
            <a:extLst>
              <a:ext uri="{FF2B5EF4-FFF2-40B4-BE49-F238E27FC236}">
                <a16:creationId xmlns:a16="http://schemas.microsoft.com/office/drawing/2014/main" id="{B11819AB-0AA6-9740-8C52-1B60CE2E5E3D}"/>
              </a:ext>
            </a:extLst>
          </p:cNvPr>
          <p:cNvSpPr txBox="1">
            <a:spLocks noChangeArrowheads="1"/>
          </p:cNvSpPr>
          <p:nvPr/>
        </p:nvSpPr>
        <p:spPr bwMode="auto">
          <a:xfrm>
            <a:off x="3101467" y="4350589"/>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Patriarchal Age</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Law and Prophets</a:t>
            </a:r>
          </a:p>
        </p:txBody>
      </p:sp>
      <p:sp>
        <p:nvSpPr>
          <p:cNvPr id="20" name="Rectangle 2">
            <a:extLst>
              <a:ext uri="{FF2B5EF4-FFF2-40B4-BE49-F238E27FC236}">
                <a16:creationId xmlns:a16="http://schemas.microsoft.com/office/drawing/2014/main" id="{085A7A06-40B1-3141-B93F-159C3F61E734}"/>
              </a:ext>
            </a:extLst>
          </p:cNvPr>
          <p:cNvSpPr txBox="1">
            <a:spLocks noChangeArrowheads="1"/>
          </p:cNvSpPr>
          <p:nvPr/>
        </p:nvSpPr>
        <p:spPr bwMode="auto">
          <a:xfrm>
            <a:off x="4687984" y="4350589"/>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Church Age</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World Missions</a:t>
            </a:r>
          </a:p>
        </p:txBody>
      </p:sp>
      <p:sp>
        <p:nvSpPr>
          <p:cNvPr id="21" name="Rectangle 2">
            <a:extLst>
              <a:ext uri="{FF2B5EF4-FFF2-40B4-BE49-F238E27FC236}">
                <a16:creationId xmlns:a16="http://schemas.microsoft.com/office/drawing/2014/main" id="{7E147CC3-5121-5648-BC7D-9088A90DABAD}"/>
              </a:ext>
            </a:extLst>
          </p:cNvPr>
          <p:cNvSpPr txBox="1">
            <a:spLocks noChangeArrowheads="1"/>
          </p:cNvSpPr>
          <p:nvPr/>
        </p:nvSpPr>
        <p:spPr bwMode="auto">
          <a:xfrm>
            <a:off x="6072388" y="4350589"/>
            <a:ext cx="101989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100" b="1" kern="0" dirty="0">
                <a:solidFill>
                  <a:schemeClr val="tx2"/>
                </a:solidFill>
                <a:effectLst/>
                <a:latin typeface="Arial" charset="0"/>
                <a:ea typeface="ＭＳ Ｐゴシック" charset="0"/>
                <a:cs typeface="ＭＳ Ｐゴシック" charset="0"/>
              </a:rPr>
              <a:t>Tribulation</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Kingdom of Antichrist</a:t>
            </a:r>
          </a:p>
        </p:txBody>
      </p:sp>
      <p:sp>
        <p:nvSpPr>
          <p:cNvPr id="22" name="Rectangle 2">
            <a:extLst>
              <a:ext uri="{FF2B5EF4-FFF2-40B4-BE49-F238E27FC236}">
                <a16:creationId xmlns:a16="http://schemas.microsoft.com/office/drawing/2014/main" id="{784A7D59-F233-B149-B883-9AB6D491785B}"/>
              </a:ext>
            </a:extLst>
          </p:cNvPr>
          <p:cNvSpPr txBox="1">
            <a:spLocks noChangeArrowheads="1"/>
          </p:cNvSpPr>
          <p:nvPr/>
        </p:nvSpPr>
        <p:spPr bwMode="auto">
          <a:xfrm>
            <a:off x="6948263" y="4350589"/>
            <a:ext cx="101166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Millennium</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Longevity</a:t>
            </a:r>
          </a:p>
        </p:txBody>
      </p:sp>
      <p:sp>
        <p:nvSpPr>
          <p:cNvPr id="23" name="Rectangle 2">
            <a:extLst>
              <a:ext uri="{FF2B5EF4-FFF2-40B4-BE49-F238E27FC236}">
                <a16:creationId xmlns:a16="http://schemas.microsoft.com/office/drawing/2014/main" id="{3B9EF932-DA75-7848-9D9A-D4879F330206}"/>
              </a:ext>
            </a:extLst>
          </p:cNvPr>
          <p:cNvSpPr txBox="1">
            <a:spLocks noChangeArrowheads="1"/>
          </p:cNvSpPr>
          <p:nvPr/>
        </p:nvSpPr>
        <p:spPr bwMode="auto">
          <a:xfrm>
            <a:off x="7953603" y="4149080"/>
            <a:ext cx="1159342" cy="1100376"/>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New Heaven and New Earth</a:t>
            </a:r>
          </a:p>
          <a:p>
            <a:pPr>
              <a:defRPr/>
            </a:pPr>
            <a:endParaRPr lang="en-US" sz="1100" b="1" kern="0" dirty="0">
              <a:solidFill>
                <a:schemeClr val="tx2"/>
              </a:solidFill>
              <a:effectLst/>
              <a:latin typeface="Arial" charset="0"/>
              <a:ea typeface="ＭＳ Ｐゴシック" charset="0"/>
              <a:cs typeface="ＭＳ Ｐゴシック" charset="0"/>
            </a:endParaRPr>
          </a:p>
          <a:p>
            <a:pPr>
              <a:defRPr/>
            </a:pPr>
            <a:r>
              <a:rPr lang="en-US" sz="1100" b="1" kern="0" dirty="0">
                <a:solidFill>
                  <a:schemeClr val="tx2"/>
                </a:solidFill>
                <a:effectLst/>
                <a:latin typeface="Arial" charset="0"/>
                <a:ea typeface="ＭＳ Ｐゴシック" charset="0"/>
                <a:cs typeface="ＭＳ Ｐゴシック" charset="0"/>
              </a:rPr>
              <a:t>Saints Reign with Christ Forever</a:t>
            </a:r>
          </a:p>
        </p:txBody>
      </p:sp>
      <p:sp>
        <p:nvSpPr>
          <p:cNvPr id="24" name="Rectangle 2">
            <a:extLst>
              <a:ext uri="{FF2B5EF4-FFF2-40B4-BE49-F238E27FC236}">
                <a16:creationId xmlns:a16="http://schemas.microsoft.com/office/drawing/2014/main" id="{90AEE23B-005C-6A41-A5E5-32D02EB11DA2}"/>
              </a:ext>
            </a:extLst>
          </p:cNvPr>
          <p:cNvSpPr txBox="1">
            <a:spLocks noChangeArrowheads="1"/>
          </p:cNvSpPr>
          <p:nvPr/>
        </p:nvSpPr>
        <p:spPr bwMode="auto">
          <a:xfrm>
            <a:off x="-68624" y="5373216"/>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Creation</a:t>
            </a:r>
          </a:p>
        </p:txBody>
      </p:sp>
      <p:sp>
        <p:nvSpPr>
          <p:cNvPr id="25" name="Rectangle 2">
            <a:extLst>
              <a:ext uri="{FF2B5EF4-FFF2-40B4-BE49-F238E27FC236}">
                <a16:creationId xmlns:a16="http://schemas.microsoft.com/office/drawing/2014/main" id="{A0D7CB45-8213-5B41-BE21-D46C2BCDA759}"/>
              </a:ext>
            </a:extLst>
          </p:cNvPr>
          <p:cNvSpPr txBox="1">
            <a:spLocks noChangeArrowheads="1"/>
          </p:cNvSpPr>
          <p:nvPr/>
        </p:nvSpPr>
        <p:spPr bwMode="auto">
          <a:xfrm>
            <a:off x="755576" y="5373216"/>
            <a:ext cx="943686"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Fall</a:t>
            </a:r>
          </a:p>
        </p:txBody>
      </p:sp>
      <p:sp>
        <p:nvSpPr>
          <p:cNvPr id="26" name="Rectangle 2">
            <a:extLst>
              <a:ext uri="{FF2B5EF4-FFF2-40B4-BE49-F238E27FC236}">
                <a16:creationId xmlns:a16="http://schemas.microsoft.com/office/drawing/2014/main" id="{87914AE5-EFD2-CC48-86C6-BE870B26B81C}"/>
              </a:ext>
            </a:extLst>
          </p:cNvPr>
          <p:cNvSpPr txBox="1">
            <a:spLocks noChangeArrowheads="1"/>
          </p:cNvSpPr>
          <p:nvPr/>
        </p:nvSpPr>
        <p:spPr bwMode="auto">
          <a:xfrm>
            <a:off x="1659568" y="5373216"/>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Flood</a:t>
            </a:r>
          </a:p>
        </p:txBody>
      </p:sp>
      <p:sp>
        <p:nvSpPr>
          <p:cNvPr id="27" name="Rectangle 2">
            <a:extLst>
              <a:ext uri="{FF2B5EF4-FFF2-40B4-BE49-F238E27FC236}">
                <a16:creationId xmlns:a16="http://schemas.microsoft.com/office/drawing/2014/main" id="{7C1C4D32-CBBE-104B-ABFC-24B137308A8C}"/>
              </a:ext>
            </a:extLst>
          </p:cNvPr>
          <p:cNvSpPr txBox="1">
            <a:spLocks noChangeArrowheads="1"/>
          </p:cNvSpPr>
          <p:nvPr/>
        </p:nvSpPr>
        <p:spPr bwMode="auto">
          <a:xfrm>
            <a:off x="2328297" y="5373216"/>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Dispersion</a:t>
            </a:r>
          </a:p>
        </p:txBody>
      </p:sp>
      <p:sp>
        <p:nvSpPr>
          <p:cNvPr id="28" name="Rectangle 2">
            <a:extLst>
              <a:ext uri="{FF2B5EF4-FFF2-40B4-BE49-F238E27FC236}">
                <a16:creationId xmlns:a16="http://schemas.microsoft.com/office/drawing/2014/main" id="{067ED661-EAD0-094C-9753-17759AE90D6D}"/>
              </a:ext>
            </a:extLst>
          </p:cNvPr>
          <p:cNvSpPr txBox="1">
            <a:spLocks noChangeArrowheads="1"/>
          </p:cNvSpPr>
          <p:nvPr/>
        </p:nvSpPr>
        <p:spPr bwMode="auto">
          <a:xfrm>
            <a:off x="3923928" y="5373216"/>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Jesus</a:t>
            </a:r>
          </a:p>
        </p:txBody>
      </p:sp>
      <p:sp>
        <p:nvSpPr>
          <p:cNvPr id="29" name="Rectangle 2">
            <a:extLst>
              <a:ext uri="{FF2B5EF4-FFF2-40B4-BE49-F238E27FC236}">
                <a16:creationId xmlns:a16="http://schemas.microsoft.com/office/drawing/2014/main" id="{A5FD1F67-F40D-2A4E-8FE6-A435F92FB339}"/>
              </a:ext>
            </a:extLst>
          </p:cNvPr>
          <p:cNvSpPr txBox="1">
            <a:spLocks noChangeArrowheads="1"/>
          </p:cNvSpPr>
          <p:nvPr/>
        </p:nvSpPr>
        <p:spPr bwMode="auto">
          <a:xfrm>
            <a:off x="5796136" y="5373216"/>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Rapture</a:t>
            </a:r>
          </a:p>
        </p:txBody>
      </p:sp>
      <p:sp>
        <p:nvSpPr>
          <p:cNvPr id="30" name="Rectangle 2">
            <a:extLst>
              <a:ext uri="{FF2B5EF4-FFF2-40B4-BE49-F238E27FC236}">
                <a16:creationId xmlns:a16="http://schemas.microsoft.com/office/drawing/2014/main" id="{431B252C-229F-4D4D-B796-A4DFA5775809}"/>
              </a:ext>
            </a:extLst>
          </p:cNvPr>
          <p:cNvSpPr txBox="1">
            <a:spLocks noChangeArrowheads="1"/>
          </p:cNvSpPr>
          <p:nvPr/>
        </p:nvSpPr>
        <p:spPr bwMode="auto">
          <a:xfrm>
            <a:off x="6657892" y="5373216"/>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Second Coming</a:t>
            </a:r>
          </a:p>
        </p:txBody>
      </p:sp>
      <p:sp>
        <p:nvSpPr>
          <p:cNvPr id="31" name="Rectangle 2">
            <a:extLst>
              <a:ext uri="{FF2B5EF4-FFF2-40B4-BE49-F238E27FC236}">
                <a16:creationId xmlns:a16="http://schemas.microsoft.com/office/drawing/2014/main" id="{B6ABB8C8-7277-5949-BC3F-D7CFEF14AB06}"/>
              </a:ext>
            </a:extLst>
          </p:cNvPr>
          <p:cNvSpPr txBox="1">
            <a:spLocks noChangeArrowheads="1"/>
          </p:cNvSpPr>
          <p:nvPr/>
        </p:nvSpPr>
        <p:spPr bwMode="auto">
          <a:xfrm>
            <a:off x="7380312" y="5373216"/>
            <a:ext cx="115934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00" b="1" kern="0" dirty="0">
                <a:solidFill>
                  <a:schemeClr val="tx2"/>
                </a:solidFill>
                <a:effectLst/>
                <a:latin typeface="Arial" charset="0"/>
                <a:ea typeface="ＭＳ Ｐゴシック" charset="0"/>
                <a:cs typeface="ＭＳ Ｐゴシック" charset="0"/>
              </a:rPr>
              <a:t>Final Judgment</a:t>
            </a:r>
          </a:p>
        </p:txBody>
      </p:sp>
    </p:spTree>
    <p:extLst>
      <p:ext uri="{BB962C8B-B14F-4D97-AF65-F5344CB8AC3E}">
        <p14:creationId xmlns:p14="http://schemas.microsoft.com/office/powerpoint/2010/main" val="870532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10044608"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err="1">
                <a:effectLst>
                  <a:glow rad="127000">
                    <a:schemeClr val="tx1"/>
                  </a:glow>
                </a:effectLst>
                <a:latin typeface="Arial" charset="0"/>
                <a:ea typeface="ＭＳ Ｐゴシック" charset="0"/>
                <a:cs typeface="ＭＳ Ｐゴシック" charset="0"/>
              </a:rPr>
              <a:t>Daud</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menggambarkan</a:t>
            </a:r>
            <a:r>
              <a:rPr lang="en-US" sz="4800" b="1" dirty="0">
                <a:effectLst>
                  <a:glow rad="127000">
                    <a:schemeClr val="tx1"/>
                  </a:glow>
                </a:effectLst>
                <a:latin typeface="Arial" charset="0"/>
                <a:ea typeface="ＭＳ Ｐゴシック" charset="0"/>
                <a:cs typeface="ＭＳ Ｐゴシック" charset="0"/>
              </a:rPr>
              <a:t> </a:t>
            </a:r>
            <a:r>
              <a:rPr lang="en-US" sz="4800" b="1" dirty="0" err="1">
                <a:solidFill>
                  <a:srgbClr val="FFFF00"/>
                </a:solidFill>
                <a:effectLst>
                  <a:glow rad="127000">
                    <a:schemeClr val="tx1"/>
                  </a:glow>
                </a:effectLst>
                <a:latin typeface="Arial" charset="0"/>
                <a:ea typeface="ＭＳ Ｐゴシック" charset="0"/>
                <a:cs typeface="ＭＳ Ｐゴシック" charset="0"/>
              </a:rPr>
              <a:t>Yesus</a:t>
            </a:r>
            <a:r>
              <a:rPr lang="en-US" sz="4800" b="1" dirty="0">
                <a:solidFill>
                  <a:srgbClr val="FFFF00"/>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87006789"/>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9944"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093296"/>
            <a:ext cx="9144000" cy="764704"/>
          </a:xfrm>
          <a:effectLst>
            <a:outerShdw blurRad="63500" dist="35921" dir="2700000" algn="ctr" rotWithShape="0">
              <a:schemeClr val="tx2">
                <a:alpha val="74998"/>
              </a:schemeClr>
            </a:outerShdw>
          </a:effectLst>
        </p:spPr>
        <p:txBody>
          <a:bodyPr anchor="t"/>
          <a:lstStyle/>
          <a:p>
            <a:pPr>
              <a:defRPr/>
            </a:pPr>
            <a:r>
              <a:rPr lang="en-US" sz="4800" b="1" dirty="0" err="1">
                <a:effectLst>
                  <a:glow rad="127000">
                    <a:schemeClr val="tx1"/>
                  </a:glow>
                </a:effectLst>
                <a:latin typeface="Arial" charset="0"/>
                <a:ea typeface="ＭＳ Ｐゴシック" charset="0"/>
                <a:cs typeface="ＭＳ Ｐゴシック" charset="0"/>
              </a:rPr>
              <a:t>Daud</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ke</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Yesus</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077" y="620688"/>
            <a:ext cx="9144000" cy="51125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lang="en-US" sz="2500" b="1" dirty="0" err="1">
                <a:solidFill>
                  <a:srgbClr val="FFFFFF"/>
                </a:solidFill>
                <a:effectLst>
                  <a:glow rad="228600">
                    <a:srgbClr val="000000"/>
                  </a:glow>
                </a:effectLst>
              </a:rPr>
              <a:t>Keduanya</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berasal</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dari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garis</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keturuan</a:t>
            </a:r>
            <a:r>
              <a:rPr lang="en-US" sz="2500" b="1" dirty="0">
                <a:solidFill>
                  <a:srgbClr val="FFFFFF"/>
                </a:solidFill>
                <a:effectLst>
                  <a:glow rad="228600">
                    <a:srgbClr val="000000"/>
                  </a:glow>
                </a:effectLst>
              </a:rPr>
              <a:t> Yehuda</a:t>
            </a:r>
            <a:r>
              <a:rPr kumimoji="0" lang="en-US" sz="2500" b="1" i="0" u="none" strike="noStrike" kern="1200" cap="none" spc="0" normalizeH="0" baseline="0" noProof="0" dirty="0">
                <a:ln>
                  <a:noFill/>
                </a:ln>
                <a:solidFill>
                  <a:srgbClr val="FFFFFF"/>
                </a:solidFill>
                <a:effectLst>
                  <a:glow rad="228600">
                    <a:srgbClr val="000000"/>
                  </a:glow>
                </a:effectLst>
                <a:uLnTx/>
                <a:uFillTx/>
              </a:rPr>
              <a:t> </a:t>
            </a: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FFFFFF"/>
                </a:solidFill>
                <a:effectLst>
                  <a:glow rad="228600">
                    <a:srgbClr val="000000"/>
                  </a:glow>
                </a:effectLst>
                <a:uLnTx/>
                <a:uFillTx/>
              </a:rPr>
              <a:t>(</a:t>
            </a:r>
            <a:r>
              <a:rPr lang="en-US" sz="2500" b="1" dirty="0" err="1">
                <a:solidFill>
                  <a:srgbClr val="FFFFFF"/>
                </a:solidFill>
                <a:effectLst>
                  <a:glow rad="228600">
                    <a:srgbClr val="000000"/>
                  </a:glow>
                </a:effectLst>
              </a:rPr>
              <a:t>Kej</a:t>
            </a:r>
            <a:r>
              <a:rPr kumimoji="0" lang="en-US" sz="2500" b="1" i="0" u="none" strike="noStrike" kern="1200" cap="none" spc="0" normalizeH="0" baseline="0" noProof="0" dirty="0">
                <a:ln>
                  <a:noFill/>
                </a:ln>
                <a:solidFill>
                  <a:srgbClr val="FFFFFF"/>
                </a:solidFill>
                <a:effectLst>
                  <a:glow rad="228600">
                    <a:srgbClr val="000000"/>
                  </a:glow>
                </a:effectLst>
                <a:uLnTx/>
                <a:uFillTx/>
              </a:rPr>
              <a:t> 49:10).</a:t>
            </a:r>
            <a:endParaRPr kumimoji="0" lang="en-SG" sz="2500" b="1" i="0" u="none" strike="noStrike" kern="1200" cap="none" spc="0" normalizeH="0" baseline="0" noProof="0" dirty="0">
              <a:ln>
                <a:noFill/>
              </a:ln>
              <a:solidFill>
                <a:srgbClr val="FFFFFF"/>
              </a:solidFill>
              <a:effectLst>
                <a:glow rad="228600">
                  <a:srgbClr val="000000"/>
                </a:glow>
              </a:effectLst>
              <a:uLnTx/>
              <a:uFillTx/>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lang="en-US" sz="2500" b="1" dirty="0" err="1">
                <a:solidFill>
                  <a:srgbClr val="FFFFFF"/>
                </a:solidFill>
                <a:effectLst>
                  <a:glow rad="228600">
                    <a:srgbClr val="000000"/>
                  </a:glow>
                </a:effectLst>
              </a:rPr>
              <a:t>Keduanya</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lahir</a:t>
            </a:r>
            <a:r>
              <a:rPr lang="en-US" sz="2500" b="1" dirty="0">
                <a:solidFill>
                  <a:srgbClr val="FFFFFF"/>
                </a:solidFill>
                <a:effectLst>
                  <a:glow rad="228600">
                    <a:srgbClr val="000000"/>
                  </a:glow>
                </a:effectLst>
              </a:rPr>
              <a:t> di </a:t>
            </a:r>
            <a:r>
              <a:rPr lang="en-US" sz="2500" b="1" dirty="0" err="1">
                <a:solidFill>
                  <a:srgbClr val="FFFFFF"/>
                </a:solidFill>
                <a:effectLst>
                  <a:glow rad="228600">
                    <a:srgbClr val="000000"/>
                  </a:glow>
                </a:effectLst>
              </a:rPr>
              <a:t>Betlehem</a:t>
            </a:r>
            <a:r>
              <a:rPr kumimoji="0" lang="en-US" sz="2500" b="1" i="0" u="none" strike="noStrike" kern="1200" cap="none" spc="0" normalizeH="0" baseline="0" noProof="0" dirty="0">
                <a:ln>
                  <a:noFill/>
                </a:ln>
                <a:solidFill>
                  <a:srgbClr val="FFFFFF"/>
                </a:solidFill>
                <a:effectLst>
                  <a:glow rad="228600">
                    <a:srgbClr val="000000"/>
                  </a:glow>
                </a:effectLst>
                <a:uLnTx/>
                <a:uFillTx/>
              </a:rPr>
              <a:t> (1 Sam 15; Mat 2:1).</a:t>
            </a:r>
            <a:endParaRPr kumimoji="0" lang="en-SG" sz="2500" b="1" i="0" u="none" strike="noStrike" kern="1200" cap="none" spc="0" normalizeH="0" baseline="0" noProof="0" dirty="0">
              <a:ln>
                <a:noFill/>
              </a:ln>
              <a:solidFill>
                <a:srgbClr val="FFFFFF"/>
              </a:solidFill>
              <a:effectLst>
                <a:glow rad="228600">
                  <a:srgbClr val="000000"/>
                </a:glow>
              </a:effectLst>
              <a:uLnTx/>
              <a:uFillTx/>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lang="en-US" sz="2500" b="1" dirty="0" err="1">
                <a:solidFill>
                  <a:srgbClr val="FFFFFF"/>
                </a:solidFill>
                <a:effectLst>
                  <a:glow rad="228600">
                    <a:srgbClr val="000000"/>
                  </a:glow>
                </a:effectLst>
              </a:rPr>
              <a:t>Keduanya</a:t>
            </a:r>
            <a:r>
              <a:rPr kumimoji="0" lang="en-US" sz="2500" b="1" i="0" u="none" strike="noStrike" kern="1200" cap="none" spc="0" normalizeH="0" baseline="0" noProof="0" dirty="0">
                <a:ln>
                  <a:noFill/>
                </a:ln>
                <a:solidFill>
                  <a:srgbClr val="FFFFFF"/>
                </a:solidFill>
                <a:effectLst>
                  <a:glow rad="228600">
                    <a:srgbClr val="000000"/>
                  </a:glow>
                </a:effectLst>
                <a:uLnTx/>
                <a:uFillTx/>
              </a:rPr>
              <a:t> </a:t>
            </a:r>
            <a:r>
              <a:rPr lang="en-US" sz="2500" b="1" dirty="0" err="1">
                <a:solidFill>
                  <a:srgbClr val="FFFFFF"/>
                </a:solidFill>
                <a:effectLst>
                  <a:glow rad="228600">
                    <a:srgbClr val="000000"/>
                  </a:glow>
                </a:effectLst>
              </a:rPr>
              <a:t>berasal</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dari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akar</a:t>
            </a:r>
            <a:r>
              <a:rPr lang="en-US" sz="2500" b="1" dirty="0">
                <a:solidFill>
                  <a:srgbClr val="FFFFFF"/>
                </a:solidFill>
                <a:effectLst>
                  <a:glow rad="228600">
                    <a:srgbClr val="000000"/>
                  </a:glow>
                </a:effectLst>
              </a:rPr>
              <a:t> yang </a:t>
            </a:r>
            <a:r>
              <a:rPr lang="en-US" sz="2500" b="1" dirty="0" err="1">
                <a:solidFill>
                  <a:srgbClr val="FFFFFF"/>
                </a:solidFill>
                <a:effectLst>
                  <a:glow rad="228600">
                    <a:srgbClr val="000000"/>
                  </a:glow>
                </a:effectLst>
              </a:rPr>
              <a:t>sederhana</a:t>
            </a:r>
            <a:r>
              <a:rPr kumimoji="0" lang="en-US" sz="2500" b="1" i="0" u="none" strike="noStrike" kern="1200" cap="none" spc="0" normalizeH="0" baseline="0" noProof="0" dirty="0">
                <a:ln>
                  <a:noFill/>
                </a:ln>
                <a:solidFill>
                  <a:srgbClr val="FFFFFF"/>
                </a:solidFill>
                <a:effectLst>
                  <a:glow rad="228600">
                    <a:srgbClr val="000000"/>
                  </a:glow>
                </a:effectLst>
                <a:uLnTx/>
                <a:uFillTx/>
              </a:rPr>
              <a:t>—</a:t>
            </a:r>
            <a:r>
              <a:rPr kumimoji="0" lang="en-US" sz="2500" b="1" i="0" u="none" strike="noStrike" kern="1200" cap="none" spc="0" normalizeH="0" baseline="0" noProof="0" dirty="0" err="1">
                <a:ln>
                  <a:noFill/>
                </a:ln>
                <a:solidFill>
                  <a:srgbClr val="FFFFFF"/>
                </a:solidFill>
                <a:effectLst>
                  <a:glow rad="228600">
                    <a:srgbClr val="000000"/>
                  </a:glow>
                </a:effectLst>
                <a:uLnTx/>
                <a:uFillTx/>
              </a:rPr>
              <a:t>seorang</a:t>
            </a:r>
            <a:r>
              <a:rPr kumimoji="0" lang="en-US" sz="2500" b="1" i="0" u="none" strike="noStrike" kern="1200" cap="none" spc="0" normalizeH="0" noProof="0" dirty="0">
                <a:ln>
                  <a:noFill/>
                </a:ln>
                <a:solidFill>
                  <a:srgbClr val="FFFFFF"/>
                </a:solidFill>
                <a:effectLst>
                  <a:glow rad="228600">
                    <a:srgbClr val="000000"/>
                  </a:glow>
                </a:effectLst>
                <a:uLnTx/>
                <a:uFillTx/>
              </a:rPr>
              <a:t> </a:t>
            </a:r>
            <a:r>
              <a:rPr kumimoji="0" lang="en-US" sz="2500" b="1" i="0" u="none" strike="noStrike" kern="1200" cap="none" spc="0" normalizeH="0" noProof="0" dirty="0" err="1">
                <a:ln>
                  <a:noFill/>
                </a:ln>
                <a:solidFill>
                  <a:srgbClr val="FFFFFF"/>
                </a:solidFill>
                <a:effectLst>
                  <a:glow rad="228600">
                    <a:srgbClr val="000000"/>
                  </a:glow>
                </a:effectLst>
                <a:uLnTx/>
                <a:uFillTx/>
              </a:rPr>
              <a:t>gembala</a:t>
            </a:r>
            <a:r>
              <a:rPr kumimoji="0" lang="en-US" sz="2500" b="1" i="0" u="none" strike="noStrike" kern="1200" cap="none" spc="0" normalizeH="0" noProof="0" dirty="0">
                <a:ln>
                  <a:noFill/>
                </a:ln>
                <a:solidFill>
                  <a:srgbClr val="FFFFFF"/>
                </a:solidFill>
                <a:effectLst>
                  <a:glow rad="228600">
                    <a:srgbClr val="000000"/>
                  </a:glow>
                </a:effectLst>
                <a:uLnTx/>
                <a:uFillTx/>
              </a:rPr>
              <a:t> dan </a:t>
            </a:r>
            <a:r>
              <a:rPr kumimoji="0" lang="en-US" sz="2500" b="1" i="0" u="none" strike="noStrike" kern="1200" cap="none" spc="0" normalizeH="0" noProof="0" dirty="0" err="1">
                <a:ln>
                  <a:noFill/>
                </a:ln>
                <a:solidFill>
                  <a:srgbClr val="FFFFFF"/>
                </a:solidFill>
                <a:effectLst>
                  <a:glow rad="228600">
                    <a:srgbClr val="000000"/>
                  </a:glow>
                </a:effectLst>
                <a:uLnTx/>
                <a:uFillTx/>
              </a:rPr>
              <a:t>tukang</a:t>
            </a:r>
            <a:r>
              <a:rPr kumimoji="0" lang="en-US" sz="2500" b="1" i="0" u="none" strike="noStrike" kern="1200" cap="none" spc="0" normalizeH="0" noProof="0" dirty="0">
                <a:ln>
                  <a:noFill/>
                </a:ln>
                <a:solidFill>
                  <a:srgbClr val="FFFFFF"/>
                </a:solidFill>
                <a:effectLst>
                  <a:glow rad="228600">
                    <a:srgbClr val="000000"/>
                  </a:glow>
                </a:effectLst>
                <a:uLnTx/>
                <a:uFillTx/>
              </a:rPr>
              <a:t> </a:t>
            </a:r>
            <a:r>
              <a:rPr kumimoji="0" lang="en-US" sz="2500" b="1" i="0" u="none" strike="noStrike" kern="1200" cap="none" spc="0" normalizeH="0" noProof="0" dirty="0" err="1">
                <a:ln>
                  <a:noFill/>
                </a:ln>
                <a:solidFill>
                  <a:srgbClr val="FFFFFF"/>
                </a:solidFill>
                <a:effectLst>
                  <a:glow rad="228600">
                    <a:srgbClr val="000000"/>
                  </a:glow>
                </a:effectLst>
                <a:uLnTx/>
                <a:uFillTx/>
              </a:rPr>
              <a:t>kayu</a:t>
            </a:r>
            <a:r>
              <a:rPr kumimoji="0" lang="en-US" sz="2500" b="1" i="0" u="none" strike="noStrike" kern="1200" cap="none" spc="0" normalizeH="0" baseline="0" noProof="0" dirty="0">
                <a:ln>
                  <a:noFill/>
                </a:ln>
                <a:solidFill>
                  <a:srgbClr val="FFFFFF"/>
                </a:solidFill>
                <a:effectLst>
                  <a:glow rad="228600">
                    <a:srgbClr val="000000"/>
                  </a:glow>
                </a:effectLst>
                <a:uLnTx/>
                <a:uFillTx/>
              </a:rPr>
              <a:t>.</a:t>
            </a:r>
            <a:endParaRPr kumimoji="0" lang="en-SG" sz="2500" b="1" i="0" u="none" strike="noStrike" kern="1200" cap="none" spc="0" normalizeH="0" baseline="0" noProof="0" dirty="0">
              <a:ln>
                <a:noFill/>
              </a:ln>
              <a:solidFill>
                <a:srgbClr val="FFFFFF"/>
              </a:solidFill>
              <a:effectLst>
                <a:glow rad="228600">
                  <a:srgbClr val="000000"/>
                </a:glow>
              </a:effectLst>
              <a:uLnTx/>
              <a:uFillTx/>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lang="en-US" sz="2500" b="1" dirty="0" err="1">
                <a:solidFill>
                  <a:srgbClr val="FFFFFF"/>
                </a:solidFill>
                <a:effectLst>
                  <a:glow rad="228600">
                    <a:srgbClr val="000000"/>
                  </a:glow>
                </a:effectLst>
              </a:rPr>
              <a:t>Keduanya</a:t>
            </a:r>
            <a:r>
              <a:rPr kumimoji="0" lang="en-US" sz="2500" b="1" i="0" u="none" strike="noStrike" kern="1200" cap="none" spc="0" normalizeH="0" baseline="0" noProof="0" dirty="0">
                <a:ln>
                  <a:noFill/>
                </a:ln>
                <a:solidFill>
                  <a:srgbClr val="FFFFFF"/>
                </a:solidFill>
                <a:effectLst>
                  <a:glow rad="228600">
                    <a:srgbClr val="000000"/>
                  </a:glow>
                </a:effectLst>
                <a:uLnTx/>
                <a:uFillTx/>
              </a:rPr>
              <a:t> </a:t>
            </a:r>
            <a:r>
              <a:rPr lang="en-US" sz="2500" b="1" dirty="0" err="1">
                <a:solidFill>
                  <a:srgbClr val="FFFFFF"/>
                </a:solidFill>
                <a:effectLst>
                  <a:glow rad="228600">
                    <a:srgbClr val="000000"/>
                  </a:glow>
                </a:effectLst>
              </a:rPr>
              <a:t>melindungi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diri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dari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kejahatan</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dengan</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keberanian</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namun</a:t>
            </a:r>
            <a:r>
              <a:rPr lang="en-US" sz="2500" b="1" dirty="0">
                <a:solidFill>
                  <a:srgbClr val="FFFFFF"/>
                </a:solidFill>
                <a:effectLst>
                  <a:glow rad="228600">
                    <a:srgbClr val="000000"/>
                  </a:glow>
                </a:effectLst>
              </a:rPr>
              <a:t> juga </a:t>
            </a:r>
            <a:r>
              <a:rPr lang="en-US" sz="2500" b="1" dirty="0" err="1">
                <a:solidFill>
                  <a:srgbClr val="FFFFFF"/>
                </a:solidFill>
                <a:effectLst>
                  <a:glow rad="228600">
                    <a:srgbClr val="000000"/>
                  </a:glow>
                </a:effectLst>
              </a:rPr>
              <a:t>dengan</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hati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seorang</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gembala</a:t>
            </a:r>
            <a:r>
              <a:rPr lang="en-US" sz="2500" b="1" dirty="0">
                <a:solidFill>
                  <a:srgbClr val="FFFFFF"/>
                </a:solidFill>
                <a:effectLst>
                  <a:glow rad="228600">
                    <a:srgbClr val="000000"/>
                  </a:glow>
                </a:effectLst>
              </a:rPr>
              <a:t>.</a:t>
            </a:r>
            <a:endParaRPr kumimoji="0" lang="en-SG" sz="2500" b="1" i="0" u="none" strike="noStrike" kern="1200" cap="none" spc="0" normalizeH="0" baseline="0" noProof="0" dirty="0">
              <a:ln>
                <a:noFill/>
              </a:ln>
              <a:solidFill>
                <a:srgbClr val="FFFFFF"/>
              </a:solidFill>
              <a:effectLst>
                <a:glow rad="228600">
                  <a:srgbClr val="000000"/>
                </a:glow>
              </a:effectLst>
              <a:uLnTx/>
              <a:uFillTx/>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lang="en-US" sz="2500" b="1" dirty="0" err="1">
                <a:solidFill>
                  <a:srgbClr val="FFFFFF"/>
                </a:solidFill>
                <a:effectLst>
                  <a:glow rad="228600">
                    <a:srgbClr val="000000"/>
                  </a:glow>
                </a:effectLst>
              </a:rPr>
              <a:t>Keduanya</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ditunjuk</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menjadi</a:t>
            </a:r>
            <a:r>
              <a:rPr lang="en-US" sz="2500" b="1" dirty="0">
                <a:solidFill>
                  <a:srgbClr val="FFFFFF"/>
                </a:solidFill>
                <a:effectLst>
                  <a:glow rad="228600">
                    <a:srgbClr val="000000"/>
                  </a:glow>
                </a:effectLst>
              </a:rPr>
              <a:t> raja Israel </a:t>
            </a:r>
            <a:r>
              <a:rPr lang="en-US" sz="2500" b="1" dirty="0" err="1">
                <a:solidFill>
                  <a:srgbClr val="FFFFFF"/>
                </a:solidFill>
                <a:effectLst>
                  <a:glow rad="228600">
                    <a:srgbClr val="000000"/>
                  </a:glow>
                </a:effectLst>
              </a:rPr>
              <a:t>tanpa</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mencari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kekuasaan</a:t>
            </a:r>
            <a:r>
              <a:rPr kumimoji="0" lang="en-US" sz="2500" b="1" i="0" u="none" strike="noStrike" kern="1200" cap="none" spc="0" normalizeH="0" baseline="0" noProof="0" dirty="0">
                <a:ln>
                  <a:noFill/>
                </a:ln>
                <a:solidFill>
                  <a:srgbClr val="FFFFFF"/>
                </a:solidFill>
                <a:effectLst>
                  <a:glow rad="228600">
                    <a:srgbClr val="000000"/>
                  </a:glow>
                </a:effectLst>
                <a:uLnTx/>
                <a:uFillTx/>
              </a:rPr>
              <a:t>.</a:t>
            </a:r>
            <a:endParaRPr kumimoji="0" lang="en-SG" sz="2500" b="1" i="0" u="none" strike="noStrike" kern="1200" cap="none" spc="0" normalizeH="0" baseline="0" noProof="0" dirty="0">
              <a:ln>
                <a:noFill/>
              </a:ln>
              <a:solidFill>
                <a:srgbClr val="FFFFFF"/>
              </a:solidFill>
              <a:effectLst>
                <a:glow rad="228600">
                  <a:srgbClr val="000000"/>
                </a:glow>
              </a:effectLst>
              <a:uLnTx/>
              <a:uFillTx/>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lang="en-US" sz="2500" b="1" dirty="0" err="1">
                <a:solidFill>
                  <a:srgbClr val="FFFFFF"/>
                </a:solidFill>
                <a:effectLst>
                  <a:glow rad="228600">
                    <a:srgbClr val="000000"/>
                  </a:glow>
                </a:effectLst>
              </a:rPr>
              <a:t>Keduanya</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ditinggikan</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untuk</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menguasai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seluruh</a:t>
            </a:r>
            <a:r>
              <a:rPr lang="en-US" sz="2500" b="1" dirty="0">
                <a:solidFill>
                  <a:srgbClr val="FFFFFF"/>
                </a:solidFill>
                <a:effectLst>
                  <a:glow rad="228600">
                    <a:srgbClr val="000000"/>
                  </a:glow>
                </a:effectLst>
              </a:rPr>
              <a:t> dunia</a:t>
            </a:r>
            <a:r>
              <a:rPr kumimoji="0" lang="en-US" sz="2500" b="1" i="0" u="none" strike="noStrike" kern="1200" cap="none" spc="0" normalizeH="0" baseline="0" noProof="0" dirty="0">
                <a:ln>
                  <a:noFill/>
                </a:ln>
                <a:solidFill>
                  <a:srgbClr val="FFFFFF"/>
                </a:solidFill>
                <a:effectLst>
                  <a:glow rad="228600">
                    <a:srgbClr val="000000"/>
                  </a:glow>
                </a:effectLst>
                <a:uLnTx/>
                <a:uFillTx/>
              </a:rPr>
              <a:t>.</a:t>
            </a:r>
            <a:endParaRPr kumimoji="0" lang="en-SG" sz="2500" b="1" i="0" u="none" strike="noStrike" kern="1200" cap="none" spc="0" normalizeH="0" baseline="0" noProof="0" dirty="0">
              <a:ln>
                <a:noFill/>
              </a:ln>
              <a:solidFill>
                <a:srgbClr val="FFFFFF"/>
              </a:solidFill>
              <a:effectLst>
                <a:glow rad="228600">
                  <a:srgbClr val="000000"/>
                </a:glow>
              </a:effectLst>
              <a:uLnTx/>
              <a:uFillTx/>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lang="en-US" sz="2500" b="1" dirty="0" err="1">
                <a:solidFill>
                  <a:srgbClr val="FFFFFF"/>
                </a:solidFill>
                <a:effectLst>
                  <a:glow rad="228600">
                    <a:srgbClr val="000000"/>
                  </a:glow>
                </a:effectLst>
              </a:rPr>
              <a:t>Keduanya</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tidak</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hanya</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berawal</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dari</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Betlehem</a:t>
            </a:r>
            <a:r>
              <a:rPr lang="en-US" sz="2500" b="1" dirty="0">
                <a:solidFill>
                  <a:srgbClr val="FFFFFF"/>
                </a:solidFill>
                <a:effectLst>
                  <a:glow rad="228600">
                    <a:srgbClr val="000000"/>
                  </a:glow>
                </a:effectLst>
              </a:rPr>
              <a:t> </a:t>
            </a:r>
            <a:r>
              <a:rPr lang="en-US" sz="2500" b="1" dirty="0" err="1">
                <a:solidFill>
                  <a:srgbClr val="FFFFFF"/>
                </a:solidFill>
                <a:effectLst>
                  <a:glow rad="228600">
                    <a:srgbClr val="000000"/>
                  </a:glow>
                </a:effectLst>
              </a:rPr>
              <a:t>namun</a:t>
            </a:r>
            <a:r>
              <a:rPr lang="en-US" sz="2500" b="1" dirty="0">
                <a:solidFill>
                  <a:srgbClr val="FFFFFF"/>
                </a:solidFill>
                <a:effectLst>
                  <a:glow rad="228600">
                    <a:srgbClr val="000000"/>
                  </a:glow>
                </a:effectLst>
              </a:rPr>
              <a:t> juga </a:t>
            </a:r>
            <a:r>
              <a:rPr lang="en-US" sz="2500" b="1" dirty="0" err="1">
                <a:solidFill>
                  <a:srgbClr val="FFFFFF"/>
                </a:solidFill>
                <a:effectLst>
                  <a:glow rad="228600">
                    <a:srgbClr val="000000"/>
                  </a:glow>
                </a:effectLst>
              </a:rPr>
              <a:t>berakhir</a:t>
            </a:r>
            <a:r>
              <a:rPr lang="en-US" sz="2500" b="1" dirty="0">
                <a:solidFill>
                  <a:srgbClr val="FFFFFF"/>
                </a:solidFill>
                <a:effectLst>
                  <a:glow rad="228600">
                    <a:srgbClr val="000000"/>
                  </a:glow>
                </a:effectLst>
              </a:rPr>
              <a:t> di  </a:t>
            </a:r>
            <a:r>
              <a:rPr lang="en-US" sz="2500" b="1" dirty="0" err="1">
                <a:solidFill>
                  <a:srgbClr val="FFFFFF"/>
                </a:solidFill>
                <a:effectLst>
                  <a:glow rad="228600">
                    <a:srgbClr val="000000"/>
                  </a:glow>
                </a:effectLst>
              </a:rPr>
              <a:t>Yerusalem</a:t>
            </a:r>
            <a:r>
              <a:rPr lang="en-US" sz="2500" b="1" dirty="0">
                <a:solidFill>
                  <a:srgbClr val="FFFFFF"/>
                </a:solidFill>
                <a:effectLst>
                  <a:glow rad="228600">
                    <a:srgbClr val="000000"/>
                  </a:glow>
                </a:effectLst>
              </a:rPr>
              <a:t> </a:t>
            </a:r>
            <a:r>
              <a:rPr kumimoji="0" lang="en-US" sz="2500" b="1" i="0" u="none" strike="noStrike" kern="1200" cap="none" spc="0" normalizeH="0" baseline="0" noProof="0" dirty="0">
                <a:ln>
                  <a:noFill/>
                </a:ln>
                <a:solidFill>
                  <a:srgbClr val="FFFFFF"/>
                </a:solidFill>
                <a:effectLst>
                  <a:glow rad="228600">
                    <a:srgbClr val="000000"/>
                  </a:glow>
                </a:effectLst>
                <a:uLnTx/>
                <a:uFillTx/>
              </a:rPr>
              <a:t>.</a:t>
            </a:r>
            <a:endParaRPr kumimoji="0" lang="en-SG" sz="2500" b="1" i="0" u="none" strike="noStrike" kern="1200" cap="none" spc="0" normalizeH="0" baseline="0" noProof="0" dirty="0">
              <a:ln>
                <a:noFill/>
              </a:ln>
              <a:solidFill>
                <a:srgbClr val="FFFFFF"/>
              </a:solidFill>
              <a:effectLst>
                <a:glow rad="228600">
                  <a:srgbClr val="000000"/>
                </a:glow>
              </a:effectLst>
              <a:uLnTx/>
              <a:uFillTx/>
            </a:endParaRPr>
          </a:p>
        </p:txBody>
      </p:sp>
    </p:spTree>
    <p:extLst>
      <p:ext uri="{BB962C8B-B14F-4D97-AF65-F5344CB8AC3E}">
        <p14:creationId xmlns:p14="http://schemas.microsoft.com/office/powerpoint/2010/main" val="2252022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0" y="1257300"/>
            <a:ext cx="5092700" cy="5600700"/>
          </a:xfrm>
          <a:prstGeom prst="rect">
            <a:avLst/>
          </a:prstGeom>
        </p:spPr>
      </p:pic>
      <p:sp>
        <p:nvSpPr>
          <p:cNvPr id="900098" name="Rectangle 2"/>
          <p:cNvSpPr>
            <a:spLocks noGrp="1" noChangeArrowheads="1"/>
          </p:cNvSpPr>
          <p:nvPr>
            <p:ph type="ctrTitle"/>
          </p:nvPr>
        </p:nvSpPr>
        <p:spPr>
          <a:xfrm>
            <a:off x="28437" y="260648"/>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4:6-7 </a:t>
            </a:r>
            <a:r>
              <a:rPr lang="en-US" sz="2400" b="1" dirty="0">
                <a:effectLst>
                  <a:glow rad="127000">
                    <a:schemeClr val="tx1"/>
                  </a:glow>
                </a:effectLst>
                <a:latin typeface="Arial" charset="0"/>
                <a:ea typeface="ＭＳ Ｐゴシック" charset="0"/>
                <a:cs typeface="ＭＳ Ｐゴシック" charset="0"/>
              </a:rPr>
              <a:t>TB</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928528" y="392733"/>
            <a:ext cx="4370972" cy="6957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Pada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hari</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itu</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demikianlah</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firman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Tuhan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Aku</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mengumpulkan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mereka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yang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pincang</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mengimpunkan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mereka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yang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terpencar-pencar</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mereka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yang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telah</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Kucelakaka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Mereka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yang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pincang</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Kujadikan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pangkal</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suatu</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keturunan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 yang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diusir</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suatu</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bangsa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yang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kuat</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Tuhan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akan</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menjadi</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raja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atas</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mereka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di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gunung</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Sion,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dari</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sekarang</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sampai</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SG"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selama-lamanya</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2871722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3" y="956620"/>
            <a:ext cx="9204159" cy="5869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355976" y="5949280"/>
            <a:ext cx="4644008" cy="735235"/>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Micah 4:8 </a:t>
            </a:r>
            <a:r>
              <a:rPr lang="en-US" sz="2400" b="1" dirty="0">
                <a:effectLst>
                  <a:glow rad="127000">
                    <a:schemeClr val="tx1"/>
                  </a:glow>
                </a:effectLst>
                <a:latin typeface="Arial" charset="0"/>
                <a:ea typeface="ＭＳ Ｐゴシック" charset="0"/>
                <a:cs typeface="ＭＳ Ｐゴシック" charset="0"/>
              </a:rPr>
              <a:t>TB</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Dan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engkau</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hai</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Menara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Kawanan</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Domba</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hai</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Bukit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puteri</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Sion,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kepadamu</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akan</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datang</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akan</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kembali</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pemerintahan</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yang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dahulu</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kerajaan</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atas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puteri</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Yerusalem</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0133608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200" b="1" dirty="0" err="1">
                <a:effectLst>
                  <a:glow rad="127000">
                    <a:schemeClr val="tx1"/>
                  </a:glow>
                </a:effectLst>
                <a:latin typeface="Arial" charset="0"/>
                <a:ea typeface="ＭＳ Ｐゴシック" charset="0"/>
                <a:cs typeface="ＭＳ Ｐゴシック" charset="0"/>
              </a:rPr>
              <a:t>Bagaimana</a:t>
            </a:r>
            <a:r>
              <a:rPr lang="en-US" sz="4200" b="1" dirty="0">
                <a:effectLst>
                  <a:glow rad="127000">
                    <a:schemeClr val="tx1"/>
                  </a:glow>
                </a:effectLst>
                <a:latin typeface="Arial" charset="0"/>
                <a:ea typeface="ＭＳ Ｐゴシック" charset="0"/>
                <a:cs typeface="ＭＳ Ｐゴシック" charset="0"/>
              </a:rPr>
              <a:t> Allah </a:t>
            </a:r>
            <a:r>
              <a:rPr lang="en-US" sz="4200" b="1" dirty="0" err="1">
                <a:effectLst>
                  <a:glow rad="127000">
                    <a:schemeClr val="tx1"/>
                  </a:glow>
                </a:effectLst>
                <a:latin typeface="Arial" charset="0"/>
                <a:ea typeface="ＭＳ Ｐゴシック" charset="0"/>
                <a:cs typeface="ＭＳ Ｐゴシック" charset="0"/>
              </a:rPr>
              <a:t>mencontohkan</a:t>
            </a:r>
            <a:r>
              <a:rPr lang="en-US" sz="4200" b="1" dirty="0">
                <a:effectLst>
                  <a:glow rad="127000">
                    <a:schemeClr val="tx1"/>
                  </a:glow>
                </a:effectLst>
                <a:latin typeface="Arial" charset="0"/>
                <a:ea typeface="ＭＳ Ｐゴシック" charset="0"/>
                <a:cs typeface="ＭＳ Ｐゴシック" charset="0"/>
              </a:rPr>
              <a:t> </a:t>
            </a:r>
            <a:r>
              <a:rPr lang="en-US" sz="4200" b="1" dirty="0" err="1">
                <a:effectLst>
                  <a:glow rad="127000">
                    <a:schemeClr val="tx1"/>
                  </a:glow>
                </a:effectLst>
                <a:latin typeface="Arial" charset="0"/>
                <a:ea typeface="ＭＳ Ｐゴシック" charset="0"/>
                <a:cs typeface="ＭＳ Ｐゴシック" charset="0"/>
              </a:rPr>
              <a:t>kebaikan</a:t>
            </a:r>
            <a:r>
              <a:rPr lang="en-US" sz="4200" b="1" dirty="0">
                <a:effectLst>
                  <a:glow rad="127000">
                    <a:schemeClr val="tx1"/>
                  </a:glow>
                </a:effectLst>
                <a:latin typeface="Arial" charset="0"/>
                <a:ea typeface="ＭＳ Ｐゴシック" charset="0"/>
                <a:cs typeface="ＭＳ Ｐゴシック" charset="0"/>
              </a:rPr>
              <a:t> pada </a:t>
            </a:r>
            <a:r>
              <a:rPr lang="en-US" sz="4200" b="1" dirty="0" err="1">
                <a:effectLst>
                  <a:glow rad="127000">
                    <a:schemeClr val="tx1"/>
                  </a:glow>
                </a:effectLst>
                <a:latin typeface="Arial" charset="0"/>
                <a:ea typeface="ＭＳ Ｐゴシック" charset="0"/>
                <a:cs typeface="ＭＳ Ｐゴシック" charset="0"/>
              </a:rPr>
              <a:t>kita</a:t>
            </a:r>
            <a:r>
              <a:rPr lang="en-US" sz="4200" b="1" dirty="0">
                <a:effectLst>
                  <a:glow rad="127000">
                    <a:schemeClr val="tx1"/>
                  </a:glow>
                </a:effectLst>
                <a:latin typeface="Arial" charset="0"/>
                <a:ea typeface="ＭＳ Ｐゴシック" charset="0"/>
                <a:cs typeface="ＭＳ Ｐゴシック" charset="0"/>
              </a:rPr>
              <a:t> </a:t>
            </a:r>
            <a:r>
              <a:rPr lang="en-US" sz="4200" b="1" dirty="0" err="1">
                <a:effectLst>
                  <a:glow rad="127000">
                    <a:schemeClr val="tx1"/>
                  </a:glow>
                </a:effectLst>
                <a:latin typeface="Arial" charset="0"/>
                <a:ea typeface="ＭＳ Ｐゴシック" charset="0"/>
                <a:cs typeface="ＭＳ Ｐゴシック" charset="0"/>
              </a:rPr>
              <a:t>sehingga</a:t>
            </a:r>
            <a:r>
              <a:rPr lang="en-US" sz="4200" b="1" dirty="0">
                <a:effectLst>
                  <a:glow rad="127000">
                    <a:schemeClr val="tx1"/>
                  </a:glow>
                </a:effectLst>
                <a:latin typeface="Arial" charset="0"/>
                <a:ea typeface="ＭＳ Ｐゴシック" charset="0"/>
                <a:cs typeface="ＭＳ Ｐゴシック" charset="0"/>
              </a:rPr>
              <a:t> </a:t>
            </a:r>
            <a:r>
              <a:rPr lang="en-US" sz="4200" b="1" dirty="0" err="1">
                <a:effectLst>
                  <a:glow rad="127000">
                    <a:schemeClr val="tx1"/>
                  </a:glow>
                </a:effectLst>
                <a:latin typeface="Arial" charset="0"/>
                <a:ea typeface="ＭＳ Ｐゴシック" charset="0"/>
                <a:cs typeface="ＭＳ Ｐゴシック" charset="0"/>
              </a:rPr>
              <a:t>kita</a:t>
            </a:r>
            <a:r>
              <a:rPr lang="en-US" sz="4200" b="1" dirty="0">
                <a:effectLst>
                  <a:glow rad="127000">
                    <a:schemeClr val="tx1"/>
                  </a:glow>
                </a:effectLst>
                <a:latin typeface="Arial" charset="0"/>
                <a:ea typeface="ＭＳ Ｐゴシック" charset="0"/>
                <a:cs typeface="ＭＳ Ｐゴシック" charset="0"/>
              </a:rPr>
              <a:t>  </a:t>
            </a:r>
            <a:r>
              <a:rPr lang="en-US" sz="4200" b="1" dirty="0" err="1">
                <a:effectLst>
                  <a:glow rad="127000">
                    <a:schemeClr val="tx1"/>
                  </a:glow>
                </a:effectLst>
                <a:latin typeface="Arial" charset="0"/>
                <a:ea typeface="ＭＳ Ｐゴシック" charset="0"/>
                <a:cs typeface="ＭＳ Ｐゴシック" charset="0"/>
              </a:rPr>
              <a:t>berbuat</a:t>
            </a:r>
            <a:r>
              <a:rPr lang="en-US" sz="4200" b="1" dirty="0">
                <a:effectLst>
                  <a:glow rad="127000">
                    <a:schemeClr val="tx1"/>
                  </a:glow>
                </a:effectLst>
                <a:latin typeface="Arial" charset="0"/>
                <a:ea typeface="ＭＳ Ｐゴシック" charset="0"/>
                <a:cs typeface="ＭＳ Ｐゴシック" charset="0"/>
              </a:rPr>
              <a:t> </a:t>
            </a:r>
            <a:r>
              <a:rPr lang="en-US" sz="4200" b="1" dirty="0" err="1">
                <a:effectLst>
                  <a:glow rad="127000">
                    <a:schemeClr val="tx1"/>
                  </a:glow>
                </a:effectLst>
                <a:latin typeface="Arial" charset="0"/>
                <a:ea typeface="ＭＳ Ｐゴシック" charset="0"/>
                <a:cs typeface="ＭＳ Ｐゴシック" charset="0"/>
              </a:rPr>
              <a:t>baik</a:t>
            </a:r>
            <a:r>
              <a:rPr lang="en-US" sz="4200" b="1" dirty="0">
                <a:effectLst>
                  <a:glow rad="127000">
                    <a:schemeClr val="tx1"/>
                  </a:glow>
                </a:effectLst>
                <a:latin typeface="Arial" charset="0"/>
                <a:ea typeface="ＭＳ Ｐゴシック" charset="0"/>
                <a:cs typeface="ＭＳ Ｐゴシック" charset="0"/>
              </a:rPr>
              <a:t> </a:t>
            </a:r>
            <a:r>
              <a:rPr lang="en-US" sz="4200" b="1" dirty="0" err="1">
                <a:effectLst>
                  <a:glow rad="127000">
                    <a:schemeClr val="tx1"/>
                  </a:glow>
                </a:effectLst>
                <a:latin typeface="Arial" charset="0"/>
                <a:ea typeface="ＭＳ Ｐゴシック" charset="0"/>
                <a:cs typeface="ＭＳ Ｐゴシック" charset="0"/>
              </a:rPr>
              <a:t>kepada</a:t>
            </a:r>
            <a:r>
              <a:rPr lang="en-US" sz="4200" b="1" dirty="0">
                <a:effectLst>
                  <a:glow rad="127000">
                    <a:schemeClr val="tx1"/>
                  </a:glow>
                </a:effectLst>
                <a:latin typeface="Arial" charset="0"/>
                <a:ea typeface="ＭＳ Ｐゴシック" charset="0"/>
                <a:cs typeface="ＭＳ Ｐゴシック" charset="0"/>
              </a:rPr>
              <a:t> </a:t>
            </a:r>
            <a:r>
              <a:rPr lang="en-US" sz="4200" b="1" dirty="0" err="1">
                <a:effectLst>
                  <a:glow rad="127000">
                    <a:schemeClr val="tx1"/>
                  </a:glow>
                </a:effectLst>
                <a:latin typeface="Arial" charset="0"/>
                <a:ea typeface="ＭＳ Ｐゴシック" charset="0"/>
                <a:cs typeface="ＭＳ Ｐゴシック" charset="0"/>
              </a:rPr>
              <a:t>sesama</a:t>
            </a:r>
            <a:r>
              <a:rPr lang="en-US" sz="4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497530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err="1">
                <a:effectLst>
                  <a:glow rad="876300">
                    <a:schemeClr val="tx1"/>
                  </a:glow>
                </a:effectLst>
                <a:latin typeface="Arial" charset="0"/>
                <a:ea typeface="ＭＳ Ｐゴシック" charset="0"/>
                <a:cs typeface="ＭＳ Ｐゴシック" charset="0"/>
              </a:rPr>
              <a:t>Bagaimana</a:t>
            </a:r>
            <a:r>
              <a:rPr lang="en-US" b="1" i="1" dirty="0">
                <a:effectLst>
                  <a:glow rad="876300">
                    <a:schemeClr val="tx1"/>
                  </a:glow>
                </a:effectLst>
                <a:latin typeface="Arial" charset="0"/>
                <a:ea typeface="ＭＳ Ｐゴシック" charset="0"/>
                <a:cs typeface="ＭＳ Ｐゴシック" charset="0"/>
              </a:rPr>
              <a:t> </a:t>
            </a:r>
            <a:r>
              <a:rPr lang="en-US" b="1" i="1" dirty="0" err="1">
                <a:effectLst>
                  <a:glow rad="876300">
                    <a:schemeClr val="tx1"/>
                  </a:glow>
                </a:effectLst>
                <a:latin typeface="Arial" charset="0"/>
                <a:ea typeface="ＭＳ Ｐゴシック" charset="0"/>
                <a:cs typeface="ＭＳ Ｐゴシック" charset="0"/>
              </a:rPr>
              <a:t>engkau</a:t>
            </a:r>
            <a:r>
              <a:rPr lang="en-US" b="1" i="1" dirty="0">
                <a:effectLst>
                  <a:glow rad="876300">
                    <a:schemeClr val="tx1"/>
                  </a:glow>
                </a:effectLst>
                <a:latin typeface="Arial" charset="0"/>
                <a:ea typeface="ＭＳ Ｐゴシック" charset="0"/>
                <a:cs typeface="ＭＳ Ｐゴシック" charset="0"/>
              </a:rPr>
              <a:t> </a:t>
            </a:r>
            <a:r>
              <a:rPr lang="en-US" b="1" i="1" dirty="0" err="1">
                <a:effectLst>
                  <a:glow rad="876300">
                    <a:schemeClr val="tx1"/>
                  </a:glow>
                </a:effectLst>
                <a:latin typeface="Arial" charset="0"/>
                <a:ea typeface="ＭＳ Ｐゴシック" charset="0"/>
                <a:cs typeface="ＭＳ Ｐゴシック" charset="0"/>
              </a:rPr>
              <a:t>merespon</a:t>
            </a:r>
            <a:r>
              <a:rPr lang="en-US" b="1" i="1" dirty="0">
                <a:effectLst>
                  <a:glow rad="876300">
                    <a:schemeClr val="tx1"/>
                  </a:glow>
                </a:effectLst>
                <a:latin typeface="Arial" charset="0"/>
                <a:ea typeface="ＭＳ Ｐゴシック" charset="0"/>
                <a:cs typeface="ＭＳ Ｐゴシック" charset="0"/>
              </a:rPr>
              <a:t> </a:t>
            </a:r>
            <a:r>
              <a:rPr lang="en-US" b="1" i="1" dirty="0" err="1">
                <a:effectLst>
                  <a:glow rad="876300">
                    <a:schemeClr val="tx1"/>
                  </a:glow>
                </a:effectLst>
                <a:latin typeface="Arial" charset="0"/>
                <a:ea typeface="ＭＳ Ｐゴシック" charset="0"/>
                <a:cs typeface="ＭＳ Ｐゴシック" charset="0"/>
              </a:rPr>
              <a:t>kebaikan</a:t>
            </a:r>
            <a:r>
              <a:rPr lang="en-US" b="1" i="1" dirty="0">
                <a:effectLst>
                  <a:glow rad="876300">
                    <a:schemeClr val="tx1"/>
                  </a:glow>
                </a:effectLst>
                <a:latin typeface="Arial" charset="0"/>
                <a:ea typeface="ＭＳ Ｐゴシック" charset="0"/>
                <a:cs typeface="ＭＳ Ｐゴシック" charset="0"/>
              </a:rPr>
              <a:t> Allah </a:t>
            </a:r>
            <a:r>
              <a:rPr lang="en-US" b="1" i="1" dirty="0" err="1">
                <a:effectLst>
                  <a:glow rad="876300">
                    <a:schemeClr val="tx1"/>
                  </a:glow>
                </a:effectLst>
                <a:latin typeface="Arial" charset="0"/>
                <a:ea typeface="ＭＳ Ｐゴシック" charset="0"/>
                <a:cs typeface="ＭＳ Ｐゴシック" charset="0"/>
              </a:rPr>
              <a:t>melalui</a:t>
            </a:r>
            <a:r>
              <a:rPr lang="en-US" b="1" i="1" dirty="0">
                <a:effectLst>
                  <a:glow rad="876300">
                    <a:schemeClr val="tx1"/>
                  </a:glow>
                </a:effectLst>
                <a:latin typeface="Arial" charset="0"/>
                <a:ea typeface="ＭＳ Ｐゴシック" charset="0"/>
                <a:cs typeface="ＭＳ Ｐゴシック" charset="0"/>
              </a:rPr>
              <a:t> </a:t>
            </a:r>
            <a:r>
              <a:rPr lang="en-US" b="1" i="1" dirty="0" err="1">
                <a:effectLst>
                  <a:glow rad="876300">
                    <a:schemeClr val="tx1"/>
                  </a:glow>
                </a:effectLst>
                <a:latin typeface="Arial" charset="0"/>
                <a:ea typeface="ＭＳ Ｐゴシック" charset="0"/>
                <a:cs typeface="ＭＳ Ｐゴシック" charset="0"/>
              </a:rPr>
              <a:t>Yesus</a:t>
            </a:r>
            <a:r>
              <a:rPr lang="en-US" b="1" i="1" dirty="0">
                <a:effectLst>
                  <a:glow rad="8763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600" spc="-100" dirty="0" err="1">
                <a:solidFill>
                  <a:srgbClr val="000090"/>
                </a:solidFill>
                <a:latin typeface="Helvetica Neue Black Condensed"/>
                <a:ea typeface="ＭＳ Ｐゴシック" charset="0"/>
                <a:cs typeface="Helvetica Neue Black Condensed"/>
              </a:rPr>
              <a:t>Percaya</a:t>
            </a:r>
            <a:r>
              <a:rPr lang="en-US" sz="4600" spc="-100" dirty="0">
                <a:solidFill>
                  <a:srgbClr val="000090"/>
                </a:solidFill>
                <a:latin typeface="Helvetica Neue Black Condensed"/>
                <a:ea typeface="ＭＳ Ｐゴシック" charset="0"/>
                <a:cs typeface="Helvetica Neue Black Condensed"/>
              </a:rPr>
              <a:t> </a:t>
            </a:r>
            <a:r>
              <a:rPr lang="en-US" sz="4600" spc="-100" dirty="0" err="1">
                <a:solidFill>
                  <a:srgbClr val="000090"/>
                </a:solidFill>
                <a:latin typeface="Helvetica Neue Black Condensed"/>
                <a:ea typeface="ＭＳ Ｐゴシック" charset="0"/>
                <a:cs typeface="Helvetica Neue Black Condensed"/>
              </a:rPr>
              <a:t>Yesus</a:t>
            </a:r>
            <a:r>
              <a:rPr lang="en-US" sz="4600" spc="-100" dirty="0">
                <a:solidFill>
                  <a:srgbClr val="000090"/>
                </a:solidFill>
                <a:latin typeface="Helvetica Neue Black Condensed"/>
                <a:ea typeface="ＭＳ Ｐゴシック" charset="0"/>
                <a:cs typeface="Helvetica Neue Black Condensed"/>
              </a:rPr>
              <a:t> </a:t>
            </a:r>
            <a:r>
              <a:rPr lang="en-US" sz="4600" spc="-100" dirty="0" err="1">
                <a:solidFill>
                  <a:srgbClr val="000090"/>
                </a:solidFill>
                <a:latin typeface="Helvetica Neue Black Condensed"/>
                <a:ea typeface="ＭＳ Ｐゴシック" charset="0"/>
                <a:cs typeface="Helvetica Neue Black Condensed"/>
              </a:rPr>
              <a:t>sebagai</a:t>
            </a:r>
            <a:r>
              <a:rPr lang="en-US" sz="4600" spc="-100" dirty="0">
                <a:solidFill>
                  <a:srgbClr val="000090"/>
                </a:solidFill>
                <a:latin typeface="Helvetica Neue Black Condensed"/>
                <a:ea typeface="ＭＳ Ｐゴシック" charset="0"/>
                <a:cs typeface="Helvetica Neue Black Condensed"/>
              </a:rPr>
              <a:t> </a:t>
            </a:r>
            <a:r>
              <a:rPr lang="en-US" sz="4600" spc="-100" dirty="0" err="1">
                <a:solidFill>
                  <a:srgbClr val="000090"/>
                </a:solidFill>
                <a:latin typeface="Helvetica Neue Black Condensed"/>
                <a:ea typeface="ＭＳ Ｐゴシック" charset="0"/>
                <a:cs typeface="Helvetica Neue Black Condensed"/>
              </a:rPr>
              <a:t>Juruselamat</a:t>
            </a:r>
            <a:r>
              <a:rPr lang="en-US" sz="4600" spc="-100" dirty="0">
                <a:solidFill>
                  <a:srgbClr val="000090"/>
                </a:solidFill>
                <a:latin typeface="Helvetica Neue Black Condensed"/>
                <a:ea typeface="ＭＳ Ｐゴシック" charset="0"/>
                <a:cs typeface="Helvetica Neue Black Condensed"/>
              </a:rPr>
              <a:t> dan Raja yang </a:t>
            </a:r>
            <a:r>
              <a:rPr lang="en-US" sz="4600" spc="-100" dirty="0" err="1">
                <a:solidFill>
                  <a:srgbClr val="000090"/>
                </a:solidFill>
                <a:latin typeface="Helvetica Neue Black Condensed"/>
                <a:ea typeface="ＭＳ Ｐゴシック" charset="0"/>
                <a:cs typeface="Helvetica Neue Black Condensed"/>
              </a:rPr>
              <a:t>akan</a:t>
            </a:r>
            <a:r>
              <a:rPr lang="en-US" sz="4600" spc="-100" dirty="0">
                <a:solidFill>
                  <a:srgbClr val="000090"/>
                </a:solidFill>
                <a:latin typeface="Helvetica Neue Black Condensed"/>
                <a:ea typeface="ＭＳ Ｐゴシック" charset="0"/>
                <a:cs typeface="Helvetica Neue Black Condensed"/>
              </a:rPr>
              <a:t> </a:t>
            </a:r>
            <a:r>
              <a:rPr lang="en-US" sz="4600" spc="-100" dirty="0" err="1">
                <a:solidFill>
                  <a:srgbClr val="000090"/>
                </a:solidFill>
                <a:latin typeface="Helvetica Neue Black Condensed"/>
                <a:ea typeface="ＭＳ Ｐゴシック" charset="0"/>
                <a:cs typeface="Helvetica Neue Black Condensed"/>
              </a:rPr>
              <a:t>datang</a:t>
            </a:r>
            <a:r>
              <a:rPr kumimoji="0" lang="en-US" sz="46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a:t>
            </a:r>
          </a:p>
        </p:txBody>
      </p:sp>
      <p:sp>
        <p:nvSpPr>
          <p:cNvPr id="5" name="Rectangle 2"/>
          <p:cNvSpPr txBox="1">
            <a:spLocks noChangeArrowheads="1"/>
          </p:cNvSpPr>
          <p:nvPr/>
        </p:nvSpPr>
        <p:spPr bwMode="auto">
          <a:xfrm>
            <a:off x="4763548" y="1773238"/>
            <a:ext cx="4200940"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6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Memperlihatkan</a:t>
            </a:r>
            <a:r>
              <a:rPr kumimoji="0" lang="en-US" sz="4600" b="0" i="0" u="none" strike="noStrike" kern="1200" cap="none" spc="-100" normalizeH="0" noProof="0" dirty="0">
                <a:ln>
                  <a:noFill/>
                </a:ln>
                <a:solidFill>
                  <a:srgbClr val="000090"/>
                </a:solidFill>
                <a:effectLst/>
                <a:uLnTx/>
                <a:uFillTx/>
                <a:latin typeface="Helvetica Neue Black Condensed"/>
                <a:ea typeface="ＭＳ Ｐゴシック" charset="0"/>
                <a:cs typeface="Helvetica Neue Black Condensed"/>
              </a:rPr>
              <a:t> </a:t>
            </a:r>
            <a:r>
              <a:rPr kumimoji="0" lang="en-US" sz="4600" b="0" i="0" u="none" strike="noStrike" kern="1200" cap="none" spc="-100" normalizeH="0" noProof="0" dirty="0" err="1">
                <a:ln>
                  <a:noFill/>
                </a:ln>
                <a:solidFill>
                  <a:srgbClr val="000090"/>
                </a:solidFill>
                <a:effectLst/>
                <a:uLnTx/>
                <a:uFillTx/>
                <a:latin typeface="Helvetica Neue Black Condensed"/>
                <a:ea typeface="ＭＳ Ｐゴシック" charset="0"/>
                <a:cs typeface="Helvetica Neue Black Condensed"/>
              </a:rPr>
              <a:t>kebaikan</a:t>
            </a:r>
            <a:r>
              <a:rPr kumimoji="0" lang="en-US" sz="4600" b="0" i="0" u="none" strike="noStrike" kern="1200" cap="none" spc="-100" normalizeH="0" noProof="0" dirty="0">
                <a:ln>
                  <a:noFill/>
                </a:ln>
                <a:solidFill>
                  <a:srgbClr val="000090"/>
                </a:solidFill>
                <a:effectLst/>
                <a:uLnTx/>
                <a:uFillTx/>
                <a:latin typeface="Helvetica Neue Black Condensed"/>
                <a:ea typeface="ＭＳ Ｐゴシック" charset="0"/>
                <a:cs typeface="Helvetica Neue Black Condensed"/>
              </a:rPr>
              <a:t> Allah </a:t>
            </a:r>
            <a:r>
              <a:rPr kumimoji="0" lang="en-US" sz="4600" b="0" i="0" u="none" strike="noStrike" kern="1200" cap="none" spc="-100" normalizeH="0" noProof="0" dirty="0" err="1">
                <a:ln>
                  <a:noFill/>
                </a:ln>
                <a:solidFill>
                  <a:srgbClr val="000090"/>
                </a:solidFill>
                <a:effectLst/>
                <a:uLnTx/>
                <a:uFillTx/>
                <a:latin typeface="Helvetica Neue Black Condensed"/>
                <a:ea typeface="ＭＳ Ｐゴシック" charset="0"/>
                <a:cs typeface="Helvetica Neue Black Condensed"/>
              </a:rPr>
              <a:t>kepada</a:t>
            </a:r>
            <a:r>
              <a:rPr kumimoji="0" lang="en-US" sz="4600" b="0" i="0" u="none" strike="noStrike" kern="1200" cap="none" spc="-100" normalizeH="0" noProof="0" dirty="0">
                <a:ln>
                  <a:noFill/>
                </a:ln>
                <a:solidFill>
                  <a:srgbClr val="000090"/>
                </a:solidFill>
                <a:effectLst/>
                <a:uLnTx/>
                <a:uFillTx/>
                <a:latin typeface="Helvetica Neue Black Condensed"/>
                <a:ea typeface="ＭＳ Ｐゴシック" charset="0"/>
                <a:cs typeface="Helvetica Neue Black Condensed"/>
              </a:rPr>
              <a:t> </a:t>
            </a:r>
            <a:r>
              <a:rPr kumimoji="0" lang="en-US" sz="4600" b="0" i="0" u="none" strike="noStrike" kern="1200" cap="none" spc="-100" normalizeH="0" noProof="0" dirty="0" err="1">
                <a:ln>
                  <a:noFill/>
                </a:ln>
                <a:solidFill>
                  <a:srgbClr val="000090"/>
                </a:solidFill>
                <a:effectLst/>
                <a:uLnTx/>
                <a:uFillTx/>
                <a:latin typeface="Helvetica Neue Black Condensed"/>
                <a:ea typeface="ＭＳ Ｐゴシック" charset="0"/>
                <a:cs typeface="Helvetica Neue Black Condensed"/>
              </a:rPr>
              <a:t>sesama</a:t>
            </a:r>
            <a:endParaRPr kumimoji="0" lang="en-US" sz="46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317997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0"/>
            <a:ext cx="9144000" cy="4828084"/>
          </a:xfrm>
          <a:prstGeom prst="rect">
            <a:avLst/>
          </a:prstGeom>
        </p:spPr>
      </p:pic>
      <p:sp>
        <p:nvSpPr>
          <p:cNvPr id="900098" name="Rectangle 2"/>
          <p:cNvSpPr>
            <a:spLocks noGrp="1" noChangeArrowheads="1"/>
          </p:cNvSpPr>
          <p:nvPr>
            <p:ph type="ctrTitle"/>
          </p:nvPr>
        </p:nvSpPr>
        <p:spPr>
          <a:xfrm>
            <a:off x="-18912" y="5949280"/>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Pokok</a:t>
            </a:r>
            <a:r>
              <a:rPr lang="en-US" sz="5400" b="1" dirty="0">
                <a:effectLst>
                  <a:glow rad="127000">
                    <a:schemeClr val="tx1"/>
                  </a:glow>
                </a:effectLst>
                <a:latin typeface="Arial" charset="0"/>
                <a:ea typeface="ＭＳ Ｐゴシック" charset="0"/>
                <a:cs typeface="ＭＳ Ｐゴシック" charset="0"/>
              </a:rPr>
              <a:t> </a:t>
            </a:r>
            <a:r>
              <a:rPr lang="en-US" sz="5400" b="1" dirty="0" err="1">
                <a:effectLst>
                  <a:glow rad="127000">
                    <a:schemeClr val="tx1"/>
                  </a:glow>
                </a:effectLst>
                <a:latin typeface="Arial" charset="0"/>
                <a:ea typeface="ＭＳ Ｐゴシック" charset="0"/>
                <a:cs typeface="ＭＳ Ｐゴシック" charset="0"/>
              </a:rPr>
              <a:t>Pikiran</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485" y="0"/>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Allah </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akan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menguasai</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dunia </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ini</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melalui</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keturunan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Daud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a:t>
            </a:r>
            <a:r>
              <a:rPr kumimoji="0" lang="en-US" sz="6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esus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887431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err="1">
                <a:effectLst>
                  <a:glow rad="127000">
                    <a:schemeClr val="tx1"/>
                  </a:glow>
                </a:effectLst>
                <a:latin typeface="Arial" charset="0"/>
                <a:ea typeface="ＭＳ Ｐゴシック" charset="0"/>
                <a:cs typeface="ＭＳ Ｐゴシック" charset="0"/>
              </a:rPr>
              <a:t>Kebaikan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Tuhan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memberikan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kita</a:t>
            </a:r>
            <a:r>
              <a:rPr lang="en-US" sz="4800" b="1" dirty="0">
                <a:effectLst>
                  <a:glow rad="127000">
                    <a:schemeClr val="tx1"/>
                  </a:glow>
                </a:effectLst>
                <a:latin typeface="Arial" charset="0"/>
                <a:ea typeface="ＭＳ Ｐゴシック" charset="0"/>
                <a:cs typeface="ＭＳ Ｐゴシック" charset="0"/>
              </a:rPr>
              <a:t> para </a:t>
            </a:r>
            <a:r>
              <a:rPr lang="en-US" sz="4800" b="1" dirty="0" err="1">
                <a:solidFill>
                  <a:srgbClr val="FFFF00"/>
                </a:solidFill>
                <a:effectLst>
                  <a:glow rad="127000">
                    <a:schemeClr val="tx1"/>
                  </a:glow>
                </a:effectLst>
                <a:latin typeface="Arial" charset="0"/>
                <a:ea typeface="ＭＳ Ｐゴシック" charset="0"/>
                <a:cs typeface="ＭＳ Ｐゴシック" charset="0"/>
              </a:rPr>
              <a:t>pemimpin</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17115167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err="1">
                <a:effectLst>
                  <a:glow rad="127000">
                    <a:schemeClr val="tx1"/>
                  </a:glow>
                </a:effectLst>
                <a:latin typeface="Arial" charset="0"/>
                <a:ea typeface="ＭＳ Ｐゴシック" charset="0"/>
                <a:cs typeface="ＭＳ Ｐゴシック" charset="0"/>
              </a:rPr>
              <a:t>Kebaikan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Tuhan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memberikan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kita</a:t>
            </a:r>
            <a:r>
              <a:rPr lang="en-US" sz="4800" b="1" dirty="0">
                <a:effectLst>
                  <a:glow rad="127000">
                    <a:schemeClr val="tx1"/>
                  </a:glow>
                </a:effectLst>
                <a:latin typeface="Arial" charset="0"/>
                <a:ea typeface="ＭＳ Ｐゴシック" charset="0"/>
                <a:cs typeface="ＭＳ Ｐゴシック" charset="0"/>
              </a:rPr>
              <a:t> </a:t>
            </a:r>
            <a:r>
              <a:rPr lang="en-US" sz="4800" b="1" dirty="0" err="1">
                <a:solidFill>
                  <a:srgbClr val="FFFF00"/>
                </a:solidFill>
                <a:effectLst>
                  <a:glow rad="127000">
                    <a:schemeClr val="tx1"/>
                  </a:glow>
                </a:effectLst>
                <a:latin typeface="Arial" charset="0"/>
                <a:ea typeface="ＭＳ Ｐゴシック" charset="0"/>
                <a:cs typeface="ＭＳ Ｐゴシック" charset="0"/>
              </a:rPr>
              <a:t>disiplin</a:t>
            </a:r>
            <a:r>
              <a:rPr lang="en-US" sz="4800" b="1" dirty="0">
                <a:effectLst>
                  <a:glow rad="127000">
                    <a:schemeClr val="tx1"/>
                  </a:glow>
                </a:effectLst>
                <a:latin typeface="Arial" charset="0"/>
                <a:ea typeface="ＭＳ Ｐゴシック" charset="0"/>
                <a:cs typeface="ＭＳ Ｐゴシック" charset="0"/>
              </a:rPr>
              <a:t> (2 Sam 11–24).</a:t>
            </a:r>
          </a:p>
        </p:txBody>
      </p:sp>
      <p:pic>
        <p:nvPicPr>
          <p:cNvPr id="2" name="Picture 1"/>
          <p:cNvPicPr>
            <a:picLocks noChangeAspect="1"/>
          </p:cNvPicPr>
          <p:nvPr/>
        </p:nvPicPr>
        <p:blipFill>
          <a:blip r:embed="rId3"/>
          <a:stretch>
            <a:fillRect/>
          </a:stretch>
        </p:blipFill>
        <p:spPr>
          <a:xfrm>
            <a:off x="1475656" y="2060848"/>
            <a:ext cx="6550032" cy="4327996"/>
          </a:xfrm>
          <a:prstGeom prst="rect">
            <a:avLst/>
          </a:prstGeom>
        </p:spPr>
      </p:pic>
    </p:spTree>
    <p:extLst>
      <p:ext uri="{BB962C8B-B14F-4D97-AF65-F5344CB8AC3E}">
        <p14:creationId xmlns:p14="http://schemas.microsoft.com/office/powerpoint/2010/main" val="68617168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0"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err="1">
                <a:effectLst>
                  <a:glow rad="127000">
                    <a:schemeClr val="tx1"/>
                  </a:glow>
                </a:effectLst>
                <a:latin typeface="Arial" charset="0"/>
                <a:ea typeface="ＭＳ Ｐゴシック" charset="0"/>
                <a:cs typeface="ＭＳ Ｐゴシック" charset="0"/>
              </a:rPr>
              <a:t>Daud</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menggambarkan</a:t>
            </a:r>
            <a:r>
              <a:rPr lang="en-US" sz="4800" b="1" dirty="0">
                <a:effectLst>
                  <a:glow rad="127000">
                    <a:schemeClr val="tx1"/>
                  </a:glow>
                </a:effectLst>
                <a:latin typeface="Arial" charset="0"/>
                <a:ea typeface="ＭＳ Ｐゴシック" charset="0"/>
                <a:cs typeface="ＭＳ Ｐゴシック" charset="0"/>
              </a:rPr>
              <a:t> </a:t>
            </a:r>
            <a:r>
              <a:rPr lang="en-US" sz="4800" b="1" dirty="0" err="1">
                <a:solidFill>
                  <a:srgbClr val="FFFF00"/>
                </a:solidFill>
                <a:effectLst>
                  <a:glow rad="127000">
                    <a:schemeClr val="tx1"/>
                  </a:glow>
                </a:effectLst>
                <a:latin typeface="Arial" charset="0"/>
                <a:ea typeface="ＭＳ Ｐゴシック" charset="0"/>
                <a:cs typeface="ＭＳ Ｐゴシック" charset="0"/>
              </a:rPr>
              <a:t>Yesus</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1946316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err="1">
                <a:effectLst>
                  <a:glow rad="876300">
                    <a:schemeClr val="tx1"/>
                  </a:glow>
                </a:effectLst>
                <a:latin typeface="Arial" charset="0"/>
                <a:ea typeface="ＭＳ Ｐゴシック" charset="0"/>
                <a:cs typeface="ＭＳ Ｐゴシック" charset="0"/>
              </a:rPr>
              <a:t>Bagaiman</a:t>
            </a:r>
            <a:r>
              <a:rPr lang="en-US" b="1" i="1" dirty="0">
                <a:effectLst>
                  <a:glow rad="876300">
                    <a:schemeClr val="tx1"/>
                  </a:glow>
                </a:effectLst>
                <a:latin typeface="Arial" charset="0"/>
                <a:ea typeface="ＭＳ Ｐゴシック" charset="0"/>
                <a:cs typeface="ＭＳ Ｐゴシック" charset="0"/>
              </a:rPr>
              <a:t> </a:t>
            </a:r>
            <a:r>
              <a:rPr lang="en-US" b="1" i="1" dirty="0" err="1">
                <a:effectLst>
                  <a:glow rad="876300">
                    <a:schemeClr val="tx1"/>
                  </a:glow>
                </a:effectLst>
                <a:latin typeface="Arial" charset="0"/>
                <a:ea typeface="ＭＳ Ｐゴシック" charset="0"/>
                <a:cs typeface="ＭＳ Ｐゴシック" charset="0"/>
              </a:rPr>
              <a:t>engkau</a:t>
            </a:r>
            <a:r>
              <a:rPr lang="en-US" b="1" i="1" dirty="0">
                <a:effectLst>
                  <a:glow rad="876300">
                    <a:schemeClr val="tx1"/>
                  </a:glow>
                </a:effectLst>
                <a:latin typeface="Arial" charset="0"/>
                <a:ea typeface="ＭＳ Ｐゴシック" charset="0"/>
                <a:cs typeface="ＭＳ Ｐゴシック" charset="0"/>
              </a:rPr>
              <a:t> </a:t>
            </a:r>
            <a:r>
              <a:rPr lang="en-US" b="1" i="1" dirty="0" err="1">
                <a:effectLst>
                  <a:glow rad="876300">
                    <a:schemeClr val="tx1"/>
                  </a:glow>
                </a:effectLst>
                <a:latin typeface="Arial" charset="0"/>
                <a:ea typeface="ＭＳ Ｐゴシック" charset="0"/>
                <a:cs typeface="ＭＳ Ｐゴシック" charset="0"/>
              </a:rPr>
              <a:t>merespon</a:t>
            </a:r>
            <a:r>
              <a:rPr lang="en-US" b="1" i="1" dirty="0">
                <a:effectLst>
                  <a:glow rad="876300">
                    <a:schemeClr val="tx1"/>
                  </a:glow>
                </a:effectLst>
                <a:latin typeface="Arial" charset="0"/>
                <a:ea typeface="ＭＳ Ｐゴシック" charset="0"/>
                <a:cs typeface="ＭＳ Ｐゴシック" charset="0"/>
              </a:rPr>
              <a:t> </a:t>
            </a:r>
            <a:r>
              <a:rPr lang="en-US" b="1" i="1" dirty="0" err="1">
                <a:effectLst>
                  <a:glow rad="876300">
                    <a:schemeClr val="tx1"/>
                  </a:glow>
                </a:effectLst>
                <a:latin typeface="Arial" charset="0"/>
                <a:ea typeface="ＭＳ Ｐゴシック" charset="0"/>
                <a:cs typeface="ＭＳ Ｐゴシック" charset="0"/>
              </a:rPr>
              <a:t>kebaikan</a:t>
            </a:r>
            <a:r>
              <a:rPr lang="en-US" b="1" i="1" dirty="0">
                <a:effectLst>
                  <a:glow rad="876300">
                    <a:schemeClr val="tx1"/>
                  </a:glow>
                </a:effectLst>
                <a:latin typeface="Arial" charset="0"/>
                <a:ea typeface="ＭＳ Ｐゴシック" charset="0"/>
                <a:cs typeface="ＭＳ Ｐゴシック" charset="0"/>
              </a:rPr>
              <a:t> Allah pada </a:t>
            </a:r>
            <a:r>
              <a:rPr lang="en-US" b="1" i="1" dirty="0" err="1">
                <a:effectLst>
                  <a:glow rad="876300">
                    <a:schemeClr val="tx1"/>
                  </a:glow>
                </a:effectLst>
                <a:latin typeface="Arial" charset="0"/>
                <a:ea typeface="ＭＳ Ｐゴシック" charset="0"/>
                <a:cs typeface="ＭＳ Ｐゴシック" charset="0"/>
              </a:rPr>
              <a:t>Yesus</a:t>
            </a:r>
            <a:r>
              <a:rPr lang="en-US" b="1" i="1" dirty="0">
                <a:effectLst>
                  <a:glow rad="8763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27044"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Percaya</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Yesus</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sebagai</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Juruselamat</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dan Raja yang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akan</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datang</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763548"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Tunjukkan</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kebaikan</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Tuhan</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pada </a:t>
            </a: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sesama</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65902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en-US" sz="2400" b="1" dirty="0" err="1">
                <a:effectLst>
                  <a:glow rad="127000">
                    <a:schemeClr val="tx1"/>
                  </a:glow>
                </a:effectLst>
                <a:latin typeface="Arial" charset="0"/>
                <a:ea typeface="ＭＳ Ｐゴシック" charset="0"/>
                <a:cs typeface="ＭＳ Ｐゴシック" charset="0"/>
              </a:rPr>
              <a:t>Gereja</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Baptis</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Betlehem</a:t>
            </a:r>
            <a:r>
              <a:rPr lang="en-US" sz="2400" b="1" dirty="0">
                <a:effectLst>
                  <a:glow rad="127000">
                    <a:schemeClr val="tx1"/>
                  </a:glow>
                </a:effectLst>
                <a:latin typeface="Arial" charset="0"/>
                <a:ea typeface="ＭＳ Ｐゴシック" charset="0"/>
                <a:cs typeface="ＭＳ Ｐゴシック" charset="0"/>
              </a:rPr>
              <a:t> dan </a:t>
            </a:r>
            <a:r>
              <a:rPr lang="en-US" sz="2400" b="1" dirty="0" err="1">
                <a:effectLst>
                  <a:glow rad="127000">
                    <a:schemeClr val="tx1"/>
                  </a:glow>
                </a:effectLst>
                <a:latin typeface="Arial" charset="0"/>
                <a:ea typeface="ＭＳ Ｐゴシック" charset="0"/>
                <a:cs typeface="ＭＳ Ｐゴシック" charset="0"/>
              </a:rPr>
              <a:t>Pastur</a:t>
            </a:r>
            <a:r>
              <a:rPr lang="en-US" sz="2400" b="1" dirty="0">
                <a:effectLst>
                  <a:glow rad="127000">
                    <a:schemeClr val="tx1"/>
                  </a:glow>
                </a:effectLst>
                <a:latin typeface="Arial" charset="0"/>
                <a:ea typeface="ＭＳ Ｐゴシック" charset="0"/>
                <a:cs typeface="ＭＳ Ｐゴシック" charset="0"/>
              </a:rPr>
              <a:t> Khoury </a:t>
            </a:r>
            <a:r>
              <a:rPr lang="en-US" sz="2400" b="1" dirty="0" err="1">
                <a:effectLst>
                  <a:glow rad="127000">
                    <a:schemeClr val="tx1"/>
                  </a:glow>
                </a:effectLst>
                <a:latin typeface="Arial" charset="0"/>
                <a:ea typeface="ＭＳ Ｐゴシック" charset="0"/>
                <a:cs typeface="ＭＳ Ｐゴシック" charset="0"/>
              </a:rPr>
              <a:t>diinformasikan</a:t>
            </a:r>
            <a:r>
              <a:rPr lang="en-US" sz="2400" b="1" dirty="0">
                <a:effectLst>
                  <a:glow rad="127000">
                    <a:schemeClr val="tx1"/>
                  </a:glow>
                </a:effectLst>
                <a:latin typeface="Arial" charset="0"/>
                <a:ea typeface="ＭＳ Ｐゴシック" charset="0"/>
                <a:cs typeface="ＭＳ Ｐゴシック" charset="0"/>
              </a:rPr>
              <a:t> oleh </a:t>
            </a:r>
            <a:r>
              <a:rPr lang="en-US" sz="2400" b="1" dirty="0" err="1">
                <a:effectLst>
                  <a:glow rad="127000">
                    <a:schemeClr val="tx1"/>
                  </a:glow>
                </a:effectLst>
                <a:latin typeface="Arial" charset="0"/>
                <a:ea typeface="ＭＳ Ｐゴシック" charset="0"/>
                <a:cs typeface="ＭＳ Ｐゴシック" charset="0"/>
              </a:rPr>
              <a:t>otoritas</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Palestina</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sejak</a:t>
            </a:r>
            <a:r>
              <a:rPr lang="en-US" sz="2400" b="1" dirty="0">
                <a:effectLst>
                  <a:glow rad="127000">
                    <a:schemeClr val="tx1"/>
                  </a:glow>
                </a:effectLst>
                <a:latin typeface="Arial" charset="0"/>
                <a:ea typeface="ＭＳ Ｐゴシック" charset="0"/>
                <a:cs typeface="ＭＳ Ｐゴシック" charset="0"/>
              </a:rPr>
              <a:t> 2012 </a:t>
            </a:r>
            <a:r>
              <a:rPr lang="en-US" sz="2400" b="1" dirty="0" err="1">
                <a:effectLst>
                  <a:glow rad="127000">
                    <a:schemeClr val="tx1"/>
                  </a:glow>
                </a:effectLst>
                <a:latin typeface="Arial" charset="0"/>
                <a:ea typeface="ＭＳ Ｐゴシック" charset="0"/>
                <a:cs typeface="ＭＳ Ｐゴシック" charset="0"/>
              </a:rPr>
              <a:t>bahwa</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Pemerintah</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tidak</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lagi</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menganggap</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mereka</a:t>
            </a:r>
            <a:r>
              <a:rPr lang="en-US" sz="2400" b="1" dirty="0">
                <a:effectLst>
                  <a:glow rad="127000">
                    <a:schemeClr val="tx1"/>
                  </a:glow>
                </a:effectLst>
                <a:latin typeface="Arial" charset="0"/>
                <a:ea typeface="ＭＳ Ｐゴシック" charset="0"/>
                <a:cs typeface="ＭＳ Ｐゴシック" charset="0"/>
              </a:rPr>
              <a:t> legal dan </a:t>
            </a:r>
            <a:r>
              <a:rPr lang="en-US" sz="2400" b="1" dirty="0" err="1">
                <a:effectLst>
                  <a:glow rad="127000">
                    <a:schemeClr val="tx1"/>
                  </a:glow>
                </a:effectLst>
                <a:latin typeface="Arial" charset="0"/>
                <a:ea typeface="ＭＳ Ｐゴシック" charset="0"/>
                <a:cs typeface="ＭＳ Ｐゴシック" charset="0"/>
              </a:rPr>
              <a:t>tidak</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akan</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menerima</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urusan</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admistrasi</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dari</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mereka</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misalnya</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surat</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baptis</a:t>
            </a:r>
            <a:r>
              <a:rPr lang="en-US" sz="2400" b="1" dirty="0">
                <a:effectLst>
                  <a:glow rad="127000">
                    <a:schemeClr val="tx1"/>
                  </a:glow>
                </a:effectLst>
                <a:latin typeface="Arial" charset="0"/>
                <a:ea typeface="ＭＳ Ｐゴシック" charset="0"/>
                <a:cs typeface="ＭＳ Ｐゴシック" charset="0"/>
              </a:rPr>
              <a:t> dan </a:t>
            </a:r>
            <a:r>
              <a:rPr lang="en-US" sz="2400" b="1" dirty="0" err="1">
                <a:effectLst>
                  <a:glow rad="127000">
                    <a:schemeClr val="tx1"/>
                  </a:glow>
                </a:effectLst>
                <a:latin typeface="Arial" charset="0"/>
                <a:ea typeface="ＭＳ Ｐゴシック" charset="0"/>
                <a:cs typeface="ＭＳ Ｐゴシック" charset="0"/>
              </a:rPr>
              <a:t>akta</a:t>
            </a:r>
            <a:r>
              <a:rPr lang="en-US" sz="2400" b="1" dirty="0">
                <a:effectLst>
                  <a:glow rad="127000">
                    <a:schemeClr val="tx1"/>
                  </a:glow>
                </a:effectLst>
                <a:latin typeface="Arial" charset="0"/>
                <a:ea typeface="ＭＳ Ｐゴシック" charset="0"/>
                <a:cs typeface="ＭＳ Ｐゴシック" charset="0"/>
              </a:rPr>
              <a:t> </a:t>
            </a:r>
            <a:r>
              <a:rPr lang="en-US" sz="2400" b="1" dirty="0" err="1">
                <a:effectLst>
                  <a:glow rad="127000">
                    <a:schemeClr val="tx1"/>
                  </a:glow>
                </a:effectLst>
                <a:latin typeface="Arial" charset="0"/>
                <a:ea typeface="ＭＳ Ｐゴシック" charset="0"/>
                <a:cs typeface="ＭＳ Ｐゴシック" charset="0"/>
              </a:rPr>
              <a:t>pernikahan</a:t>
            </a:r>
            <a:r>
              <a:rPr lang="en-US" sz="2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03648" y="1844824"/>
            <a:ext cx="6120680" cy="4580764"/>
          </a:xfrm>
          <a:prstGeom prst="rect">
            <a:avLst/>
          </a:prstGeom>
        </p:spPr>
      </p:pic>
    </p:spTree>
    <p:extLst>
      <p:ext uri="{BB962C8B-B14F-4D97-AF65-F5344CB8AC3E}">
        <p14:creationId xmlns:p14="http://schemas.microsoft.com/office/powerpoint/2010/main" val="23001065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Kebaikan</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1271984"/>
            <a:ext cx="7683500" cy="5613400"/>
          </a:xfrm>
          <a:prstGeom prst="rect">
            <a:avLst/>
          </a:prstGeom>
        </p:spPr>
      </p:pic>
    </p:spTree>
    <p:extLst>
      <p:ext uri="{BB962C8B-B14F-4D97-AF65-F5344CB8AC3E}">
        <p14:creationId xmlns:p14="http://schemas.microsoft.com/office/powerpoint/2010/main" val="27156936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0"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Kebaikan</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0" y="1206500"/>
            <a:ext cx="7861300" cy="4432300"/>
          </a:xfrm>
          <a:prstGeom prst="rect">
            <a:avLst/>
          </a:prstGeom>
        </p:spPr>
      </p:pic>
    </p:spTree>
    <p:extLst>
      <p:ext uri="{BB962C8B-B14F-4D97-AF65-F5344CB8AC3E}">
        <p14:creationId xmlns:p14="http://schemas.microsoft.com/office/powerpoint/2010/main" val="13620463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779911" y="2924944"/>
            <a:ext cx="4608513" cy="3485024"/>
          </a:xfrm>
          <a:effectLst>
            <a:outerShdw blurRad="63500" dist="35921" dir="2700000" algn="ctr" rotWithShape="0">
              <a:schemeClr val="tx2">
                <a:alpha val="74998"/>
              </a:schemeClr>
            </a:outerShdw>
          </a:effectLst>
        </p:spPr>
        <p:txBody>
          <a:bodyPr/>
          <a:lstStyle/>
          <a:p>
            <a:pPr>
              <a:defRPr/>
            </a:pPr>
            <a:r>
              <a:rPr lang="en-US" sz="2800" b="1" dirty="0" err="1">
                <a:effectLst>
                  <a:glow rad="127000">
                    <a:schemeClr val="tx1"/>
                  </a:glow>
                </a:effectLst>
                <a:latin typeface="Arial" charset="0"/>
                <a:ea typeface="ＭＳ Ｐゴシック" charset="0"/>
                <a:cs typeface="ＭＳ Ｐゴシック" charset="0"/>
              </a:rPr>
              <a:t>Tidak</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ada</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latihan</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yag</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lebih</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baik</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bagi</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hati</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selain</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menjangkau</a:t>
            </a:r>
            <a:r>
              <a:rPr lang="en-US" sz="2800" b="1" dirty="0">
                <a:effectLst>
                  <a:glow rad="127000">
                    <a:schemeClr val="tx1"/>
                  </a:glow>
                </a:effectLst>
                <a:latin typeface="Arial" charset="0"/>
                <a:ea typeface="ＭＳ Ｐゴシック" charset="0"/>
                <a:cs typeface="ＭＳ Ｐゴシック" charset="0"/>
              </a:rPr>
              <a:t> dan </a:t>
            </a:r>
            <a:r>
              <a:rPr lang="en-US" sz="2800" b="1" dirty="0" err="1">
                <a:effectLst>
                  <a:glow rad="127000">
                    <a:schemeClr val="tx1"/>
                  </a:glow>
                </a:effectLst>
                <a:latin typeface="Arial" charset="0"/>
                <a:ea typeface="ＭＳ Ｐゴシック" charset="0"/>
                <a:cs typeface="ＭＳ Ｐゴシック" charset="0"/>
              </a:rPr>
              <a:t>mengangkat</a:t>
            </a:r>
            <a:r>
              <a:rPr lang="en-US" sz="2800" b="1" dirty="0">
                <a:effectLst>
                  <a:glow rad="127000">
                    <a:schemeClr val="tx1"/>
                  </a:glow>
                </a:effectLst>
                <a:latin typeface="Arial" charset="0"/>
                <a:ea typeface="ＭＳ Ｐゴシック" charset="0"/>
                <a:cs typeface="ＭＳ Ｐゴシック" charset="0"/>
              </a:rPr>
              <a:t> </a:t>
            </a:r>
            <a:r>
              <a:rPr lang="en-US" sz="2800" b="1" dirty="0" err="1">
                <a:effectLst>
                  <a:glow rad="127000">
                    <a:schemeClr val="tx1"/>
                  </a:glow>
                </a:effectLst>
                <a:latin typeface="Arial" charset="0"/>
                <a:ea typeface="ＭＳ Ｐゴシック" charset="0"/>
                <a:cs typeface="ＭＳ Ｐゴシック" charset="0"/>
              </a:rPr>
              <a:t>sesama</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Holmes</a:t>
            </a:r>
          </a:p>
        </p:txBody>
      </p:sp>
    </p:spTree>
    <p:extLst>
      <p:ext uri="{BB962C8B-B14F-4D97-AF65-F5344CB8AC3E}">
        <p14:creationId xmlns:p14="http://schemas.microsoft.com/office/powerpoint/2010/main" val="344854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Kata </a:t>
            </a:r>
            <a:r>
              <a:rPr lang="en-US" sz="4800" b="1" dirty="0" err="1">
                <a:effectLst>
                  <a:glow rad="127000">
                    <a:schemeClr val="tx1"/>
                  </a:glow>
                </a:effectLst>
                <a:latin typeface="Arial" charset="0"/>
                <a:ea typeface="ＭＳ Ｐゴシック" charset="0"/>
                <a:cs typeface="ＭＳ Ｐゴシック" charset="0"/>
              </a:rPr>
              <a:t>Kunci</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7200" b="1" dirty="0" err="1">
                <a:solidFill>
                  <a:srgbClr val="FFFFFF"/>
                </a:solidFill>
                <a:effectLst>
                  <a:glow rad="127000">
                    <a:srgbClr val="000000"/>
                  </a:glow>
                </a:effectLst>
                <a:latin typeface="Arial" charset="0"/>
                <a:ea typeface="ＭＳ Ｐゴシック" charset="0"/>
                <a:cs typeface="ＭＳ Ｐゴシック" charset="0"/>
              </a:rPr>
              <a:t>Perjanjian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209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108676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4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err="1">
                <a:solidFill>
                  <a:schemeClr val="tx2"/>
                </a:solidFill>
                <a:effectLst>
                  <a:glow rad="127000">
                    <a:schemeClr val="bg1"/>
                  </a:glow>
                </a:effectLst>
                <a:latin typeface="Arial" charset="0"/>
                <a:ea typeface="ＭＳ Ｐゴシック" charset="0"/>
                <a:cs typeface="ＭＳ Ｐゴシック" charset="0"/>
              </a:rPr>
              <a:t>Berbaik-hatilah</a:t>
            </a:r>
            <a:r>
              <a:rPr lang="en-US" b="1" dirty="0">
                <a:solidFill>
                  <a:schemeClr val="tx2"/>
                </a:solidFill>
                <a:effectLst>
                  <a:glow rad="127000">
                    <a:schemeClr val="bg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2176272"/>
            <a:ext cx="9144000" cy="4681728"/>
          </a:xfrm>
          <a:prstGeom prst="rect">
            <a:avLst/>
          </a:prstGeom>
        </p:spPr>
      </p:pic>
    </p:spTree>
    <p:extLst>
      <p:ext uri="{BB962C8B-B14F-4D97-AF65-F5344CB8AC3E}">
        <p14:creationId xmlns:p14="http://schemas.microsoft.com/office/powerpoint/2010/main" val="374013328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1267836"/>
            <a:ext cx="9144000" cy="34778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FF"/>
                </a:solidFill>
                <a:effectLst>
                  <a:glow rad="101600">
                    <a:prstClr val="black">
                      <a:alpha val="75000"/>
                    </a:prstClr>
                  </a:glow>
                </a:effectLst>
                <a:uLnTx/>
                <a:uFillTx/>
                <a:latin typeface="Arial" charset="0"/>
                <a:ea typeface="ＭＳ Ｐゴシック" charset="0"/>
              </a:rPr>
              <a:t>Kesukaan</a:t>
            </a:r>
            <a:r>
              <a:rPr kumimoji="0" lang="en-US" sz="7200" b="1" i="0" u="none" strike="noStrike" kern="1200" cap="none" spc="0" normalizeH="0" baseline="0" noProof="0" dirty="0">
                <a:ln>
                  <a:noFill/>
                </a:ln>
                <a:solidFill>
                  <a:srgbClr val="FFFFFF"/>
                </a:solidFill>
                <a:effectLst>
                  <a:glow rad="101600">
                    <a:prstClr val="black">
                      <a:alpha val="75000"/>
                    </a:prstClr>
                  </a:glow>
                </a:effectLst>
                <a:uLnTx/>
                <a:uFillTx/>
                <a:latin typeface="Arial" charset="0"/>
                <a:ea typeface="ＭＳ Ｐゴシック" charset="0"/>
              </a:rPr>
              <a:t> </a:t>
            </a:r>
            <a:r>
              <a:rPr kumimoji="0" lang="en-US" sz="7200" b="1" i="0" u="none" strike="noStrike" kern="1200" cap="none" spc="0" normalizeH="0" baseline="0" noProof="0" dirty="0" err="1">
                <a:ln>
                  <a:noFill/>
                </a:ln>
                <a:solidFill>
                  <a:srgbClr val="FFFFFF"/>
                </a:solidFill>
                <a:effectLst>
                  <a:glow rad="101600">
                    <a:prstClr val="black">
                      <a:alpha val="75000"/>
                    </a:prstClr>
                  </a:glow>
                </a:effectLst>
                <a:uLnTx/>
                <a:uFillTx/>
                <a:latin typeface="Arial" charset="0"/>
                <a:ea typeface="ＭＳ Ｐゴシック" charset="0"/>
              </a:rPr>
              <a:t>bagi</a:t>
            </a:r>
            <a:r>
              <a:rPr kumimoji="0" lang="en-US" sz="7200" b="1" i="0" u="none" strike="noStrike" kern="1200" cap="none" spc="0" normalizeH="0" baseline="0" noProof="0" dirty="0">
                <a:ln>
                  <a:noFill/>
                </a:ln>
                <a:solidFill>
                  <a:srgbClr val="FFFFFF"/>
                </a:solidFill>
                <a:effectLst>
                  <a:glow rad="101600">
                    <a:prstClr val="black">
                      <a:alpha val="75000"/>
                    </a:prstClr>
                  </a:glow>
                </a:effectLst>
                <a:uLnTx/>
                <a:uFillTx/>
                <a:latin typeface="Arial" charset="0"/>
                <a:ea typeface="ＭＳ Ｐゴシック" charset="0"/>
              </a:rPr>
              <a:t> Dunia!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glow rad="101600">
                  <a:prstClr val="black">
                    <a:alpha val="75000"/>
                  </a:prstClr>
                </a:glow>
              </a:effectLst>
              <a:uLnTx/>
              <a:uFillTx/>
              <a:latin typeface="Arial" charset="0"/>
              <a:ea typeface="ＭＳ Ｐゴシック"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Debby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Kerner</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 Ernie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George </a:t>
            </a:r>
            <a:r>
              <a:rPr kumimoji="0" lang="en-US" sz="28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Frideric</a:t>
            </a:r>
            <a:r>
              <a:rPr kumimoji="0" lang="en-US" sz="2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Handel | Isaac Watts</a:t>
            </a:r>
            <a:endParaRPr kumimoji="0" lang="en-US" sz="18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endParaRPr>
          </a:p>
        </p:txBody>
      </p:sp>
      <p:sp>
        <p:nvSpPr>
          <p:cNvPr id="8" name="Rectangle 7"/>
          <p:cNvSpPr/>
          <p:nvPr/>
        </p:nvSpPr>
        <p:spPr>
          <a:xfrm>
            <a:off x="2047530" y="5228759"/>
            <a:ext cx="5398979"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CCLI Song # 4556318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Words: Public Domain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Music: 1982, 1988 </a:t>
            </a:r>
            <a:r>
              <a:rPr kumimoji="0" lang="en-US" sz="20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Rettino</a:t>
            </a: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a:t>
            </a:r>
            <a:r>
              <a:rPr kumimoji="0" lang="en-US" sz="2000" b="0" i="0" u="none" strike="noStrike" kern="1200" cap="none" spc="0" normalizeH="0" baseline="0" noProof="0" dirty="0" err="1">
                <a:ln>
                  <a:noFill/>
                </a:ln>
                <a:solidFill>
                  <a:srgbClr val="FFFFFF"/>
                </a:solidFill>
                <a:effectLst>
                  <a:glow rad="101600">
                    <a:prstClr val="black">
                      <a:alpha val="75000"/>
                    </a:prstClr>
                  </a:glow>
                </a:effectLst>
                <a:uLnTx/>
                <a:uFillTx/>
                <a:latin typeface="Calibri"/>
                <a:ea typeface="ＭＳ Ｐゴシック" charset="0"/>
                <a:cs typeface="+mn-cs"/>
              </a:rPr>
              <a:t>Kerner</a:t>
            </a: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 Publishing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glow rad="101600">
                    <a:prstClr val="black">
                      <a:alpha val="75000"/>
                    </a:prstClr>
                  </a:glow>
                </a:effectLst>
                <a:uLnTx/>
                <a:uFillTx/>
                <a:latin typeface="Calibri"/>
                <a:ea typeface="ＭＳ Ｐゴシック" charset="0"/>
                <a:cs typeface="+mn-cs"/>
              </a:rPr>
              <a:t>CIC CCLI Licence # 277507</a:t>
            </a:r>
          </a:p>
        </p:txBody>
      </p:sp>
    </p:spTree>
    <p:extLst>
      <p:ext uri="{BB962C8B-B14F-4D97-AF65-F5344CB8AC3E}">
        <p14:creationId xmlns:p14="http://schemas.microsoft.com/office/powerpoint/2010/main" val="175476071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Kesukaan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bagi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dunia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Tuhan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sudah</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datang</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B’ri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hatimu</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kepadaNYA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s’kalian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alam</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s’kalian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alam</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s’kalian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alam</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Isaac Watts (1674-1748)</a:t>
            </a:r>
          </a:p>
        </p:txBody>
      </p:sp>
    </p:spTree>
    <p:extLst>
      <p:ext uri="{BB962C8B-B14F-4D97-AF65-F5344CB8AC3E}">
        <p14:creationId xmlns:p14="http://schemas.microsoft.com/office/powerpoint/2010/main" val="8968110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Kesukaan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bagi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dunia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Kristus</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jadi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Raja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Syurga</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bumi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dan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isinya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puji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Dia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puji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Dia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nyanyi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puji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Dia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Isaac Watts (1674-1748)</a:t>
            </a:r>
          </a:p>
        </p:txBody>
      </p:sp>
    </p:spTree>
    <p:extLst>
      <p:ext uri="{BB962C8B-B14F-4D97-AF65-F5344CB8AC3E}">
        <p14:creationId xmlns:p14="http://schemas.microsoft.com/office/powerpoint/2010/main" val="17352184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Habis</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musnah</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kuasa</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maut</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Sengatnya</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hilanglah</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PerintahNYA</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aku</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turut</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Luput</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dari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maut</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Luput</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dari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maut</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Luput</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luput</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dari</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maut</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Isaac Watts (1674-1748)</a:t>
            </a:r>
          </a:p>
        </p:txBody>
      </p:sp>
    </p:spTree>
    <p:extLst>
      <p:ext uri="{BB962C8B-B14F-4D97-AF65-F5344CB8AC3E}">
        <p14:creationId xmlns:p14="http://schemas.microsoft.com/office/powerpoint/2010/main" val="118098716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6"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Kristus</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berkuasa</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di dunia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Dengan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kasih</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mesra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Kebenaran</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kebijaksanaan</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Ajaiblah</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KasihNYA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Ajaiblah</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KasihNYA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Ajaib</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ajaib</a:t>
            </a: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en-US" sz="3400" b="1" i="0" u="none" strike="noStrike" kern="1200" cap="none" spc="0" normalizeH="0" baseline="0" noProof="0" dirty="0" err="1">
                <a:ln>
                  <a:noFill/>
                </a:ln>
                <a:solidFill>
                  <a:srgbClr val="FFFFFF"/>
                </a:solidFill>
                <a:effectLst>
                  <a:glow rad="101600">
                    <a:srgbClr val="000000">
                      <a:alpha val="75000"/>
                    </a:srgbClr>
                  </a:glow>
                </a:effectLst>
                <a:uLnTx/>
                <a:uFillTx/>
                <a:latin typeface="Arial" charset="0"/>
                <a:ea typeface="ＭＳ Ｐゴシック" charset="0"/>
              </a:rPr>
              <a:t>kasihNYA</a:t>
            </a:r>
            <a:endPar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6012160" y="3352489"/>
            <a:ext cx="2892708" cy="3501008"/>
          </a:xfrm>
          <a:prstGeom prst="rect">
            <a:avLst/>
          </a:prstGeom>
        </p:spPr>
      </p:pic>
      <p:sp>
        <p:nvSpPr>
          <p:cNvPr id="5" name="Text Box 4"/>
          <p:cNvSpPr txBox="1">
            <a:spLocks noChangeArrowheads="1"/>
          </p:cNvSpPr>
          <p:nvPr/>
        </p:nvSpPr>
        <p:spPr bwMode="auto">
          <a:xfrm>
            <a:off x="5605800" y="5719227"/>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Isaac Watts (1674-1748)</a:t>
            </a:r>
          </a:p>
        </p:txBody>
      </p:sp>
    </p:spTree>
    <p:extLst>
      <p:ext uri="{BB962C8B-B14F-4D97-AF65-F5344CB8AC3E}">
        <p14:creationId xmlns:p14="http://schemas.microsoft.com/office/powerpoint/2010/main" val="157223954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err="1">
                <a:solidFill>
                  <a:srgbClr val="FFFFFF"/>
                </a:solidFill>
                <a:latin typeface="Arial" charset="0"/>
                <a:ea typeface="ＭＳ Ｐゴシック" charset="0"/>
              </a:rPr>
              <a:t>Khotbah</a:t>
            </a:r>
            <a:r>
              <a:rPr lang="en-US" sz="3200" b="1" dirty="0">
                <a:solidFill>
                  <a:srgbClr val="FFFFFF"/>
                </a:solidFill>
                <a:latin typeface="Arial" charset="0"/>
                <a:ea typeface="ＭＳ Ｐゴシック" charset="0"/>
              </a:rPr>
              <a:t> PL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980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Dapatkan</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presentasi</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dan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bahan</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ini</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secara</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gratis!</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7525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8050" name="Rectangle 2"/>
          <p:cNvSpPr>
            <a:spLocks noGrp="1" noChangeArrowheads="1"/>
          </p:cNvSpPr>
          <p:nvPr>
            <p:ph type="title"/>
          </p:nvPr>
        </p:nvSpPr>
        <p:spPr>
          <a:xfrm>
            <a:off x="0" y="0"/>
            <a:ext cx="9144000" cy="838200"/>
          </a:xfrm>
        </p:spPr>
        <p:txBody>
          <a:bodyPr/>
          <a:lstStyle/>
          <a:p>
            <a:pPr eaLnBrk="1" hangingPunct="1"/>
            <a:r>
              <a:rPr lang="en-US" sz="4000" b="1" dirty="0">
                <a:solidFill>
                  <a:srgbClr val="FFFF00"/>
                </a:solidFill>
                <a:latin typeface="Arial" charset="0"/>
                <a:ea typeface="ＭＳ Ｐゴシック" charset="0"/>
                <a:cs typeface="Arial" charset="0"/>
              </a:rPr>
              <a:t>PENCAPAIAN DAUD</a:t>
            </a:r>
          </a:p>
        </p:txBody>
      </p:sp>
      <p:sp>
        <p:nvSpPr>
          <p:cNvPr id="258051" name="Rectangle 5"/>
          <p:cNvSpPr>
            <a:spLocks noChangeArrowheads="1"/>
          </p:cNvSpPr>
          <p:nvPr/>
        </p:nvSpPr>
        <p:spPr bwMode="auto">
          <a:xfrm>
            <a:off x="457200" y="914400"/>
            <a:ext cx="8382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Raja yang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besar</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Orang yang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bertindak</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Pujangga</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Pecinta</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yang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lembut</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hati</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Musuh</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yang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murah</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hati</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Penerima</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keadilan</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secara</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keras</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Teman</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yang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setia</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Semua</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hal</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yang laki2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temukan</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sebagai</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kualitas</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yang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menyeluruh</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dan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mengagumkan</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dari</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seorang</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pria</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Menyerahkan</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diri</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sepenuhnya</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pada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kehendak</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Tuhan</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yang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telah</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membuat</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dan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membentuknya</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untuk</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menjalani</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jalan</a:t>
            </a:r>
            <a:r>
              <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hidupnya</a:t>
            </a:r>
            <a:endParaRPr kumimoji="0" lang="en-US" sz="25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0350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93"/>
          <p:cNvSpPr>
            <a:spLocks noGrp="1" noChangeArrowheads="1"/>
          </p:cNvSpPr>
          <p:nvPr>
            <p:ph type="title" idx="4294967295"/>
          </p:nvPr>
        </p:nvSpPr>
        <p:spPr>
          <a:xfrm>
            <a:off x="0" y="-152400"/>
            <a:ext cx="8229600" cy="533400"/>
          </a:xfrm>
        </p:spPr>
        <p:txBody>
          <a:bodyPr/>
          <a:lstStyle/>
          <a:p>
            <a:pPr algn="l" eaLnBrk="1" hangingPunct="1"/>
            <a:r>
              <a:rPr lang="en-US" sz="2000" dirty="0">
                <a:solidFill>
                  <a:schemeClr val="bg1"/>
                </a:solidFill>
                <a:latin typeface="Arial" charset="0"/>
                <a:ea typeface="ＭＳ Ｐゴシック" charset="0"/>
                <a:cs typeface="ＭＳ Ｐゴシック" charset="0"/>
              </a:rPr>
              <a:t> </a:t>
            </a:r>
            <a:r>
              <a:rPr lang="en-US" sz="2000" dirty="0" err="1">
                <a:solidFill>
                  <a:schemeClr val="bg1"/>
                </a:solidFill>
                <a:latin typeface="Arial" charset="0"/>
                <a:ea typeface="ＭＳ Ｐゴシック" charset="0"/>
                <a:cs typeface="ＭＳ Ｐゴシック" charset="0"/>
              </a:rPr>
              <a:t>Gambaran</a:t>
            </a:r>
            <a:r>
              <a:rPr lang="en-US" sz="2000" dirty="0">
                <a:solidFill>
                  <a:schemeClr val="bg1"/>
                </a:solidFill>
                <a:latin typeface="Arial" charset="0"/>
                <a:ea typeface="ＭＳ Ｐゴシック" charset="0"/>
                <a:cs typeface="ＭＳ Ｐゴシック" charset="0"/>
              </a:rPr>
              <a:t> Kitab 2 Samuel</a:t>
            </a:r>
            <a:endParaRPr lang="en-US" sz="2400" dirty="0">
              <a:latin typeface="Arial" charset="0"/>
              <a:ea typeface="ＭＳ Ｐゴシック" charset="0"/>
              <a:cs typeface="ＭＳ Ｐゴシック" charset="0"/>
            </a:endParaRPr>
          </a:p>
        </p:txBody>
      </p:sp>
      <p:sp>
        <p:nvSpPr>
          <p:cNvPr id="259074" name="Rectangle 285"/>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aphicFrame>
        <p:nvGraphicFramePr>
          <p:cNvPr id="15662" name="Group 302"/>
          <p:cNvGraphicFramePr>
            <a:graphicFrameLocks noGrp="1"/>
          </p:cNvGraphicFramePr>
          <p:nvPr/>
        </p:nvGraphicFramePr>
        <p:xfrm>
          <a:off x="0" y="304800"/>
          <a:ext cx="8991600" cy="6550334"/>
        </p:xfrm>
        <a:graphic>
          <a:graphicData uri="http://schemas.openxmlformats.org/drawingml/2006/table">
            <a:tbl>
              <a:tblPr/>
              <a:tblGrid>
                <a:gridCol w="1007679">
                  <a:extLst>
                    <a:ext uri="{9D8B030D-6E8A-4147-A177-3AD203B41FA5}">
                      <a16:colId xmlns:a16="http://schemas.microsoft.com/office/drawing/2014/main" val="20000"/>
                    </a:ext>
                  </a:extLst>
                </a:gridCol>
                <a:gridCol w="1240221">
                  <a:extLst>
                    <a:ext uri="{9D8B030D-6E8A-4147-A177-3AD203B41FA5}">
                      <a16:colId xmlns:a16="http://schemas.microsoft.com/office/drawing/2014/main" val="20001"/>
                    </a:ext>
                  </a:extLst>
                </a:gridCol>
                <a:gridCol w="1162707">
                  <a:extLst>
                    <a:ext uri="{9D8B030D-6E8A-4147-A177-3AD203B41FA5}">
                      <a16:colId xmlns:a16="http://schemas.microsoft.com/office/drawing/2014/main" val="20002"/>
                    </a:ext>
                  </a:extLst>
                </a:gridCol>
                <a:gridCol w="1162707">
                  <a:extLst>
                    <a:ext uri="{9D8B030D-6E8A-4147-A177-3AD203B41FA5}">
                      <a16:colId xmlns:a16="http://schemas.microsoft.com/office/drawing/2014/main" val="20003"/>
                    </a:ext>
                  </a:extLst>
                </a:gridCol>
                <a:gridCol w="1201464">
                  <a:extLst>
                    <a:ext uri="{9D8B030D-6E8A-4147-A177-3AD203B41FA5}">
                      <a16:colId xmlns:a16="http://schemas.microsoft.com/office/drawing/2014/main" val="20004"/>
                    </a:ext>
                  </a:extLst>
                </a:gridCol>
                <a:gridCol w="1046436">
                  <a:extLst>
                    <a:ext uri="{9D8B030D-6E8A-4147-A177-3AD203B41FA5}">
                      <a16:colId xmlns:a16="http://schemas.microsoft.com/office/drawing/2014/main" val="20005"/>
                    </a:ext>
                  </a:extLst>
                </a:gridCol>
                <a:gridCol w="1162707">
                  <a:extLst>
                    <a:ext uri="{9D8B030D-6E8A-4147-A177-3AD203B41FA5}">
                      <a16:colId xmlns:a16="http://schemas.microsoft.com/office/drawing/2014/main" val="20006"/>
                    </a:ext>
                  </a:extLst>
                </a:gridCol>
                <a:gridCol w="1007679">
                  <a:extLst>
                    <a:ext uri="{9D8B030D-6E8A-4147-A177-3AD203B41FA5}">
                      <a16:colId xmlns:a16="http://schemas.microsoft.com/office/drawing/2014/main" val="20007"/>
                    </a:ext>
                  </a:extLst>
                </a:gridCol>
              </a:tblGrid>
              <a:tr h="1143022">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FF"/>
                          </a:solidFill>
                          <a:effectLst/>
                          <a:latin typeface="Arial"/>
                          <a:ea typeface="ＭＳ Ｐゴシック" charset="0"/>
                          <a:cs typeface="Arial"/>
                        </a:rPr>
                        <a:t>PERJANJIAN KEBAIKAN TUHAN BAGI DAUD</a:t>
                      </a:r>
                      <a:endParaRPr kumimoji="0" lang="en-US" sz="3600" b="1" i="0" u="none" strike="noStrike" cap="none" normalizeH="0" baseline="0" dirty="0">
                        <a:ln>
                          <a:noFill/>
                        </a:ln>
                        <a:solidFill>
                          <a:srgbClr val="FFFFFF"/>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912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PENETAPAN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DOSA</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AKIBAT</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DAFTAR</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6201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KEMENANGAN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KEMUNDURAN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MASALAH</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bg1"/>
                          </a:solidFill>
                          <a:effectLst/>
                          <a:latin typeface="Arial"/>
                          <a:ea typeface="ＭＳ Ｐゴシック" charset="0"/>
                          <a:cs typeface="Arial"/>
                        </a:rPr>
                        <a:t>PENGHARGAAN</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071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KETAATAN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KETIDAKTAATAN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PENGHAKIMAN</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RINGKASAN</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244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1 - 10</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11</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12 - 20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BAB 21 -24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Iman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Berkat</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Perseling-kuhan</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Pembu-nuhan</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Keluarga</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Politik</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Kerenda-hanhati</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bg1"/>
                          </a:solidFill>
                          <a:effectLst/>
                          <a:latin typeface="Arial"/>
                          <a:ea typeface="ＭＳ Ｐゴシック" charset="0"/>
                          <a:cs typeface="Arial"/>
                        </a:rPr>
                        <a:t>Kebang-gaan</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4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5–10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11:1–5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11:6-27</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12–14</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14–20</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1"/>
                          </a:solidFill>
                          <a:effectLst/>
                          <a:latin typeface="Arial"/>
                          <a:ea typeface="ＭＳ Ｐゴシック" charset="0"/>
                          <a:cs typeface="Arial"/>
                        </a:rPr>
                        <a:t>21–23</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a:ea typeface="ＭＳ Ｐゴシック" charset="0"/>
                          <a:cs typeface="Arial"/>
                        </a:rPr>
                        <a:t>24</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bg1"/>
                          </a:solidFill>
                          <a:effectLst/>
                          <a:latin typeface="Arial"/>
                          <a:ea typeface="ＭＳ Ｐゴシック" charset="0"/>
                          <a:cs typeface="Arial"/>
                        </a:rPr>
                        <a:t>Seluruh</a:t>
                      </a:r>
                      <a:r>
                        <a:rPr kumimoji="0" lang="en-US" sz="1600" b="1" i="0" u="none" strike="noStrike" cap="none" normalizeH="0" baseline="0" dirty="0">
                          <a:ln>
                            <a:noFill/>
                          </a:ln>
                          <a:solidFill>
                            <a:schemeClr val="bg1"/>
                          </a:solidFill>
                          <a:effectLst/>
                          <a:latin typeface="Arial"/>
                          <a:ea typeface="ＭＳ Ｐゴシック" charset="0"/>
                          <a:cs typeface="Arial"/>
                        </a:rPr>
                        <a:t> Yehuda</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Di </a:t>
                      </a:r>
                      <a:r>
                        <a:rPr kumimoji="0" lang="en-US" sz="2000" b="1" i="0" u="none" strike="noStrike" cap="none" normalizeH="0" baseline="0" dirty="0" err="1">
                          <a:ln>
                            <a:noFill/>
                          </a:ln>
                          <a:solidFill>
                            <a:schemeClr val="bg1"/>
                          </a:solidFill>
                          <a:effectLst/>
                          <a:latin typeface="Arial"/>
                          <a:ea typeface="ＭＳ Ｐゴシック" charset="0"/>
                          <a:cs typeface="Arial"/>
                        </a:rPr>
                        <a:t>Seluruh</a:t>
                      </a:r>
                      <a:r>
                        <a:rPr kumimoji="0" lang="en-US" sz="2000" b="1" i="0" u="none" strike="noStrike" cap="none" normalizeH="0" baseline="0" dirty="0">
                          <a:ln>
                            <a:noFill/>
                          </a:ln>
                          <a:solidFill>
                            <a:schemeClr val="bg1"/>
                          </a:solidFill>
                          <a:effectLst/>
                          <a:latin typeface="Arial"/>
                          <a:ea typeface="ＭＳ Ｐゴシック" charset="0"/>
                          <a:cs typeface="Arial"/>
                        </a:rPr>
                        <a:t> Israel</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91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HEB-RON</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Dari </a:t>
                      </a:r>
                      <a:r>
                        <a:rPr kumimoji="0" lang="en-US" sz="2000" b="1" i="0" u="none" strike="noStrike" cap="none" normalizeH="0" baseline="0" dirty="0" err="1">
                          <a:ln>
                            <a:noFill/>
                          </a:ln>
                          <a:solidFill>
                            <a:schemeClr val="bg1"/>
                          </a:solidFill>
                          <a:effectLst/>
                          <a:latin typeface="Arial"/>
                          <a:ea typeface="ＭＳ Ｐゴシック" charset="0"/>
                          <a:cs typeface="Arial"/>
                        </a:rPr>
                        <a:t>Yerusalem</a:t>
                      </a:r>
                      <a:endParaRPr kumimoji="0" lang="en-US" sz="20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9022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7 </a:t>
                      </a:r>
                      <a:r>
                        <a:rPr kumimoji="0" lang="en-US" sz="1800" b="1" i="0" u="none" strike="noStrike" cap="none" normalizeH="0" baseline="0" dirty="0" err="1">
                          <a:ln>
                            <a:noFill/>
                          </a:ln>
                          <a:solidFill>
                            <a:schemeClr val="bg1"/>
                          </a:solidFill>
                          <a:effectLst/>
                          <a:latin typeface="Arial"/>
                          <a:ea typeface="ＭＳ Ｐゴシック" charset="0"/>
                          <a:cs typeface="Arial"/>
                        </a:rPr>
                        <a:t>th</a:t>
                      </a:r>
                      <a:endParaRPr kumimoji="0" lang="en-US" sz="16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a:ea typeface="ＭＳ Ｐゴシック" charset="0"/>
                          <a:cs typeface="Arial"/>
                        </a:rPr>
                        <a:t>(1011–1004)</a:t>
                      </a: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33 </a:t>
                      </a:r>
                      <a:r>
                        <a:rPr kumimoji="0" lang="en-US" sz="2000" b="1" i="0" u="none" strike="noStrike" cap="none" normalizeH="0" baseline="0" dirty="0" err="1">
                          <a:ln>
                            <a:noFill/>
                          </a:ln>
                          <a:solidFill>
                            <a:schemeClr val="bg1"/>
                          </a:solidFill>
                          <a:effectLst/>
                          <a:latin typeface="Arial"/>
                          <a:ea typeface="ＭＳ Ｐゴシック" charset="0"/>
                          <a:cs typeface="Arial"/>
                        </a:rPr>
                        <a:t>thn</a:t>
                      </a:r>
                      <a:endParaRPr kumimoji="0" lang="en-US" sz="20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(1004–971 SM)</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135" name="Text Box 287"/>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52" name="Freeform 292"/>
          <p:cNvSpPr>
            <a:spLocks/>
          </p:cNvSpPr>
          <p:nvPr/>
        </p:nvSpPr>
        <p:spPr bwMode="auto">
          <a:xfrm>
            <a:off x="76200" y="1828800"/>
            <a:ext cx="8875713" cy="455453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92056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bwMode="auto">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6562" name="Text Box 2"/>
          <p:cNvSpPr>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50000"/>
              </a:spcBef>
              <a:spcAft>
                <a:spcPct val="0"/>
              </a:spcAft>
              <a:buClrTx/>
              <a:buSzTx/>
              <a:buFont typeface="Arial" charset="0"/>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cs typeface="MS PGothic" charset="0"/>
                <a:sym typeface="Arial" charset="0"/>
              </a:rPr>
              <a:t>193</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sp>
        <p:nvSpPr>
          <p:cNvPr id="66564" name="Rectangle 7"/>
          <p:cNvSpPr>
            <a:spLocks noChangeArrowheads="1"/>
          </p:cNvSpPr>
          <p:nvPr/>
        </p:nvSpPr>
        <p:spPr bwMode="auto">
          <a:xfrm>
            <a:off x="2052638" y="1557338"/>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Hakim-hakim</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sp>
        <p:nvSpPr>
          <p:cNvPr id="66565"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endParaRPr kumimoji="0" lang="zh-CN" altLang="en-US" sz="20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Rut</a:t>
            </a:r>
            <a:endParaRPr kumimoji="0" lang="en-US" sz="20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66"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Samuel</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grpSp>
        <p:nvGrpSpPr>
          <p:cNvPr id="66567" name="Group 11"/>
          <p:cNvGrpSpPr>
            <a:grpSpLocks/>
          </p:cNvGrpSpPr>
          <p:nvPr/>
        </p:nvGrpSpPr>
        <p:grpSpPr bwMode="auto">
          <a:xfrm>
            <a:off x="1692275" y="5157788"/>
            <a:ext cx="1373188" cy="1096962"/>
            <a:chOff x="0" y="0"/>
            <a:chExt cx="20000" cy="20000"/>
          </a:xfrm>
        </p:grpSpPr>
        <p:sp>
          <p:nvSpPr>
            <p:cNvPr id="66568" name="Freeform 12"/>
            <p:cNvSpPr>
              <a:spLocks noChangeArrowheads="1"/>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69"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US" altLang="zh-CN" sz="1200" b="1" i="0" u="none" strike="noStrike" kern="1200" cap="none" spc="0" normalizeH="0" baseline="0" noProof="0" dirty="0" err="1">
                  <a:ln>
                    <a:noFill/>
                  </a:ln>
                  <a:solidFill>
                    <a:srgbClr val="000000"/>
                  </a:solidFill>
                  <a:effectLst/>
                  <a:uLnTx/>
                  <a:uFillTx/>
                  <a:latin typeface="Arial" charset="0"/>
                  <a:ea typeface="MS PGothic" charset="0"/>
                  <a:cs typeface="MS PGothic" charset="0"/>
                  <a:sym typeface="Arial" charset="0"/>
                </a:rPr>
                <a:t>Monarki</a:t>
              </a:r>
              <a:endParaRPr kumimoji="0" lang="zh-CN" altLang="en-US" sz="1200" b="1" i="0" u="none" strike="noStrike" kern="1200" cap="none" spc="0" normalizeH="0" baseline="0" noProof="0" dirty="0">
                <a:ln>
                  <a:noFill/>
                </a:ln>
                <a:solidFill>
                  <a:srgbClr val="000000"/>
                </a:solidFill>
                <a:effectLst/>
                <a:uLnTx/>
                <a:uFillTx/>
                <a:latin typeface="Arial" charset="0"/>
                <a:ea typeface="MS PGothic" charset="0"/>
                <a:cs typeface="MS PGothic" charset="0"/>
                <a:sym typeface="Arial" charset="0"/>
              </a:endParaRPr>
            </a:p>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US" sz="1200" b="1" i="0" u="none" strike="noStrike" kern="1200" cap="none" spc="0" normalizeH="0" baseline="0" noProof="0" dirty="0">
                  <a:ln>
                    <a:noFill/>
                  </a:ln>
                  <a:solidFill>
                    <a:srgbClr val="000000"/>
                  </a:solidFill>
                  <a:effectLst/>
                  <a:uLnTx/>
                  <a:uFillTx/>
                  <a:latin typeface="Arial" charset="0"/>
                  <a:ea typeface="MS PGothic" charset="0"/>
                  <a:cs typeface="MS PGothic" charset="0"/>
                  <a:sym typeface="Arial" charset="0"/>
                </a:rPr>
                <a:t> </a:t>
              </a:r>
              <a:r>
                <a:rPr kumimoji="0" lang="en-US" sz="1200" b="1" i="0" u="none" strike="noStrike" kern="1200" cap="none" spc="0" normalizeH="0" baseline="0" noProof="0" dirty="0" err="1">
                  <a:ln>
                    <a:noFill/>
                  </a:ln>
                  <a:solidFill>
                    <a:srgbClr val="000000"/>
                  </a:solidFill>
                  <a:effectLst/>
                  <a:uLnTx/>
                  <a:uFillTx/>
                  <a:latin typeface="Arial" charset="0"/>
                  <a:ea typeface="MS PGothic" charset="0"/>
                  <a:cs typeface="MS PGothic" charset="0"/>
                  <a:sym typeface="Arial" charset="0"/>
                </a:rPr>
                <a:t>diperlukan</a:t>
              </a:r>
              <a:endParaRPr kumimoji="0" lang="en-US" sz="1200" b="0" i="0" u="none" strike="noStrike" kern="1200" cap="none" spc="0" normalizeH="0" baseline="0" noProof="0" dirty="0">
                <a:ln>
                  <a:noFill/>
                </a:ln>
                <a:solidFill>
                  <a:srgbClr val="000000"/>
                </a:solidFill>
                <a:effectLst/>
                <a:uLnTx/>
                <a:uFillTx/>
                <a:latin typeface="Arial" charset="0"/>
                <a:ea typeface="MS PGothic" charset="0"/>
                <a:cs typeface="MS PGothic" charset="0"/>
                <a:sym typeface="Arial" charset="0"/>
              </a:endParaRPr>
            </a:p>
          </p:txBody>
        </p:sp>
      </p:grpSp>
      <p:grpSp>
        <p:nvGrpSpPr>
          <p:cNvPr id="66570" name="Group 14"/>
          <p:cNvGrpSpPr>
            <a:grpSpLocks/>
          </p:cNvGrpSpPr>
          <p:nvPr/>
        </p:nvGrpSpPr>
        <p:grpSpPr bwMode="auto">
          <a:xfrm>
            <a:off x="3563938" y="5157788"/>
            <a:ext cx="1584325" cy="862012"/>
            <a:chOff x="0" y="0"/>
            <a:chExt cx="19996" cy="20000"/>
          </a:xfrm>
        </p:grpSpPr>
        <p:sp>
          <p:nvSpPr>
            <p:cNvPr id="66571" name="Oval 15"/>
            <p:cNvSpPr>
              <a:spLocks noChangeArrowheads="1"/>
            </p:cNvSpPr>
            <p:nvPr/>
          </p:nvSpPr>
          <p:spPr bwMode="auto">
            <a:xfrm>
              <a:off x="0"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72" name="Rectangle 16"/>
            <p:cNvSpPr>
              <a:spLocks noChangeArrowheads="1"/>
            </p:cNvSpPr>
            <p:nvPr/>
          </p:nvSpPr>
          <p:spPr bwMode="auto">
            <a:xfrm>
              <a:off x="2855" y="4441"/>
              <a:ext cx="14286" cy="1110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S PGothic" charset="0"/>
                  <a:cs typeface="MS PGothic" charset="0"/>
                  <a:sym typeface="Arial" charset="0"/>
                </a:rPr>
                <a:t>Monarki</a:t>
              </a:r>
              <a:r>
                <a:rPr kumimoji="0" lang="en-US" sz="1400" b="1" i="0" u="none" strike="noStrike" kern="1200" cap="none" spc="0" normalizeH="0" baseline="0" noProof="0" dirty="0">
                  <a:ln>
                    <a:noFill/>
                  </a:ln>
                  <a:solidFill>
                    <a:srgbClr val="000000"/>
                  </a:solidFill>
                  <a:effectLst/>
                  <a:uLnTx/>
                  <a:uFillTx/>
                  <a:latin typeface="Arial" charset="0"/>
                  <a:ea typeface="MS PGothic" charset="0"/>
                  <a:cs typeface="MS PGothic" charset="0"/>
                  <a:sym typeface="Arial" charset="0"/>
                </a:rPr>
                <a:t> </a:t>
              </a:r>
              <a:r>
                <a:rPr kumimoji="0" lang="en-US" sz="1400" b="1" i="0" u="none" strike="noStrike" kern="1200" cap="none" spc="0" normalizeH="0" baseline="0" noProof="0" dirty="0" err="1">
                  <a:ln>
                    <a:noFill/>
                  </a:ln>
                  <a:solidFill>
                    <a:srgbClr val="000000"/>
                  </a:solidFill>
                  <a:effectLst/>
                  <a:uLnTx/>
                  <a:uFillTx/>
                  <a:latin typeface="Arial" charset="0"/>
                  <a:ea typeface="MS PGothic" charset="0"/>
                  <a:cs typeface="MS PGothic" charset="0"/>
                  <a:sym typeface="Arial" charset="0"/>
                </a:rPr>
                <a:t>dipersiapkan</a:t>
              </a:r>
              <a:endParaRPr kumimoji="0" lang="en-US" sz="2400" b="0" i="0" u="none" strike="noStrike" kern="1200" cap="none" spc="0" normalizeH="0" baseline="0" noProof="0" dirty="0">
                <a:ln>
                  <a:noFill/>
                </a:ln>
                <a:solidFill>
                  <a:srgbClr val="000000"/>
                </a:solidFill>
                <a:effectLst/>
                <a:uLnTx/>
                <a:uFillTx/>
                <a:latin typeface="Arial" charset="0"/>
                <a:ea typeface="MS PGothic" charset="0"/>
                <a:cs typeface="MS PGothic" charset="0"/>
                <a:sym typeface="Arial" charset="0"/>
              </a:endParaRPr>
            </a:p>
          </p:txBody>
        </p:sp>
      </p:grpSp>
      <p:sp>
        <p:nvSpPr>
          <p:cNvPr id="66573" name="Line 24"/>
          <p:cNvSpPr>
            <a:spLocks noChangeShapeType="1"/>
          </p:cNvSpPr>
          <p:nvPr/>
        </p:nvSpPr>
        <p:spPr bwMode="auto">
          <a:xfrm flipV="1">
            <a:off x="3633788" y="3390900"/>
            <a:ext cx="361950" cy="180975"/>
          </a:xfrm>
          <a:prstGeom prst="line">
            <a:avLst/>
          </a:prstGeom>
          <a:noFill/>
          <a:ln w="50800">
            <a:solidFill>
              <a:srgbClr val="000000"/>
            </a:solidFill>
            <a:round/>
            <a:headEnd/>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74" name="Line 25"/>
          <p:cNvSpPr>
            <a:spLocks noChangeShapeType="1"/>
          </p:cNvSpPr>
          <p:nvPr/>
        </p:nvSpPr>
        <p:spPr bwMode="auto">
          <a:xfrm flipV="1">
            <a:off x="5273675" y="2800350"/>
            <a:ext cx="363538" cy="182563"/>
          </a:xfrm>
          <a:prstGeom prst="line">
            <a:avLst/>
          </a:prstGeom>
          <a:noFill/>
          <a:ln w="50800">
            <a:solidFill>
              <a:srgbClr val="000000"/>
            </a:solidFill>
            <a:round/>
            <a:headEnd/>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75" name="Line 26"/>
          <p:cNvSpPr>
            <a:spLocks noChangeShapeType="1"/>
          </p:cNvSpPr>
          <p:nvPr/>
        </p:nvSpPr>
        <p:spPr bwMode="auto">
          <a:xfrm>
            <a:off x="3773488" y="4503738"/>
            <a:ext cx="1866900" cy="346075"/>
          </a:xfrm>
          <a:prstGeom prst="line">
            <a:avLst/>
          </a:prstGeom>
          <a:noFill/>
          <a:ln w="50800">
            <a:solidFill>
              <a:srgbClr val="000000"/>
            </a:solidFill>
            <a:round/>
            <a:headEnd/>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76" name="Text Box 29"/>
          <p:cNvSpPr>
            <a:spLocks noChangeArrowheads="1"/>
          </p:cNvSpPr>
          <p:nvPr/>
        </p:nvSpPr>
        <p:spPr bwMode="auto">
          <a:xfrm>
            <a:off x="1152525" y="2609850"/>
            <a:ext cx="1758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400" b="1" i="0" u="sng"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Betlehem</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sp>
        <p:nvSpPr>
          <p:cNvPr id="66577" name="Text Box 30"/>
          <p:cNvSpPr>
            <a:spLocks noChangeArrowheads="1"/>
          </p:cNvSpPr>
          <p:nvPr/>
        </p:nvSpPr>
        <p:spPr bwMode="auto">
          <a:xfrm>
            <a:off x="1260475" y="3141663"/>
            <a:ext cx="2682875" cy="56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4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Penyembahan berhala (17-18)</a:t>
            </a:r>
            <a:endParaRPr kumimoji="0" lang="zh-CN" altLang="en-US" sz="14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4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Gundik (19)</a:t>
            </a:r>
          </a:p>
        </p:txBody>
      </p:sp>
      <p:sp>
        <p:nvSpPr>
          <p:cNvPr id="66578" name="Text Box 31"/>
          <p:cNvSpPr>
            <a:spLocks noChangeArrowheads="1"/>
          </p:cNvSpPr>
          <p:nvPr/>
        </p:nvSpPr>
        <p:spPr bwMode="auto">
          <a:xfrm>
            <a:off x="1238250" y="401955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400" b="1" i="0" u="sng"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Gibea</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sp>
        <p:nvSpPr>
          <p:cNvPr id="66579" name="Text Box 32"/>
          <p:cNvSpPr>
            <a:spLocks noChangeArrowheads="1"/>
          </p:cNvSpPr>
          <p:nvPr/>
        </p:nvSpPr>
        <p:spPr bwMode="auto">
          <a:xfrm>
            <a:off x="1619250" y="4581525"/>
            <a:ext cx="2682875" cy="39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Pembunuhan (19-20)</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sp>
        <p:nvSpPr>
          <p:cNvPr id="66580" name="Text Box 33"/>
          <p:cNvSpPr>
            <a:spLocks noChangeArrowheads="1"/>
          </p:cNvSpPr>
          <p:nvPr/>
        </p:nvSpPr>
        <p:spPr bwMode="auto">
          <a:xfrm>
            <a:off x="3978275" y="2724150"/>
            <a:ext cx="214312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Boas</a:t>
            </a:r>
            <a:endParaRPr kumimoji="0" lang="zh-CN" alt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Orang Betlehem</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sp>
        <p:nvSpPr>
          <p:cNvPr id="66581" name="Text Box 34"/>
          <p:cNvSpPr>
            <a:spLocks noChangeArrowheads="1"/>
          </p:cNvSpPr>
          <p:nvPr/>
        </p:nvSpPr>
        <p:spPr bwMode="auto">
          <a:xfrm>
            <a:off x="5937250" y="4705350"/>
            <a:ext cx="727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Saul</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sp>
        <p:nvSpPr>
          <p:cNvPr id="66582" name="Text Box 35"/>
          <p:cNvSpPr>
            <a:spLocks noChangeArrowheads="1"/>
          </p:cNvSpPr>
          <p:nvPr/>
        </p:nvSpPr>
        <p:spPr bwMode="auto">
          <a:xfrm>
            <a:off x="5915025" y="2571750"/>
            <a:ext cx="8826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rPr>
              <a:t>David</a:t>
            </a:r>
            <a:endParaRPr kumimoji="0" lang="zh-CN" alt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sym typeface="MS PGothic" charset="0"/>
            </a:endParaRPr>
          </a:p>
        </p:txBody>
      </p:sp>
      <p:grpSp>
        <p:nvGrpSpPr>
          <p:cNvPr id="66583" name="Group 36"/>
          <p:cNvGrpSpPr>
            <a:grpSpLocks/>
          </p:cNvGrpSpPr>
          <p:nvPr/>
        </p:nvGrpSpPr>
        <p:grpSpPr bwMode="auto">
          <a:xfrm>
            <a:off x="5610225" y="5105400"/>
            <a:ext cx="1295400" cy="823913"/>
            <a:chOff x="0" y="0"/>
            <a:chExt cx="816" cy="519"/>
          </a:xfrm>
        </p:grpSpPr>
        <p:sp>
          <p:nvSpPr>
            <p:cNvPr id="66584" name="Rectangle 27"/>
            <p:cNvSpPr>
              <a:spLocks noChangeArrowheads="1"/>
            </p:cNvSpPr>
            <p:nvPr/>
          </p:nvSpPr>
          <p:spPr bwMode="auto">
            <a:xfrm>
              <a:off x="0" y="48"/>
              <a:ext cx="816" cy="38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85" name="Line 20"/>
            <p:cNvSpPr>
              <a:spLocks noChangeShapeType="1"/>
            </p:cNvSpPr>
            <p:nvPr/>
          </p:nvSpPr>
          <p:spPr bwMode="auto">
            <a:xfrm>
              <a:off x="0" y="0"/>
              <a:ext cx="1" cy="461"/>
            </a:xfrm>
            <a:prstGeom prst="line">
              <a:avLst/>
            </a:prstGeom>
            <a:noFill/>
            <a:ln w="25400">
              <a:solidFill>
                <a:srgbClr val="000088"/>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86" name="Line 21"/>
            <p:cNvSpPr>
              <a:spLocks noChangeShapeType="1"/>
            </p:cNvSpPr>
            <p:nvPr/>
          </p:nvSpPr>
          <p:spPr bwMode="auto">
            <a:xfrm>
              <a:off x="807" y="0"/>
              <a:ext cx="1" cy="461"/>
            </a:xfrm>
            <a:prstGeom prst="line">
              <a:avLst/>
            </a:prstGeom>
            <a:noFill/>
            <a:ln w="25400">
              <a:solidFill>
                <a:srgbClr val="000088"/>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87" name="Oval 19"/>
            <p:cNvSpPr>
              <a:spLocks noChangeArrowheads="1"/>
            </p:cNvSpPr>
            <p:nvPr/>
          </p:nvSpPr>
          <p:spPr bwMode="auto">
            <a:xfrm>
              <a:off x="0" y="403"/>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sp>
          <p:nvSpPr>
            <p:cNvPr id="66588" name="Rectangle 23"/>
            <p:cNvSpPr>
              <a:spLocks noChangeArrowheads="1"/>
            </p:cNvSpPr>
            <p:nvPr/>
          </p:nvSpPr>
          <p:spPr bwMode="auto">
            <a:xfrm>
              <a:off x="26" y="96"/>
              <a:ext cx="771" cy="2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altLang="zh-CN" sz="1400" b="1" i="0" u="none" strike="noStrike" kern="1200" cap="none" spc="0" normalizeH="0" baseline="0" noProof="0" dirty="0" err="1">
                  <a:ln>
                    <a:noFill/>
                  </a:ln>
                  <a:solidFill>
                    <a:srgbClr val="000000"/>
                  </a:solidFill>
                  <a:effectLst/>
                  <a:uLnTx/>
                  <a:uFillTx/>
                  <a:latin typeface="Arial" charset="0"/>
                  <a:ea typeface="MS PGothic" charset="0"/>
                  <a:cs typeface="MS PGothic" charset="0"/>
                  <a:sym typeface="Arial" charset="0"/>
                </a:rPr>
                <a:t>Monarki</a:t>
              </a:r>
              <a:endParaRPr kumimoji="0" lang="zh-CN" altLang="en-US" sz="1400" b="1" i="0" u="none" strike="noStrike" kern="1200" cap="none" spc="0" normalizeH="0" baseline="0" noProof="0" dirty="0">
                <a:ln>
                  <a:noFill/>
                </a:ln>
                <a:solidFill>
                  <a:srgbClr val="000000"/>
                </a:solidFill>
                <a:effectLst/>
                <a:uLnTx/>
                <a:uFillTx/>
                <a:latin typeface="Arial" charset="0"/>
                <a:ea typeface="MS PGothic" charset="0"/>
                <a:cs typeface="MS PGothic" charset="0"/>
                <a:sym typeface="Arial"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S PGothic" charset="0"/>
                  <a:cs typeface="MS PGothic" charset="0"/>
                  <a:sym typeface="Arial" charset="0"/>
                </a:rPr>
                <a:t>Didirikan</a:t>
              </a:r>
              <a:endParaRPr kumimoji="0" lang="en-US" sz="2400" b="0" i="0" u="none" strike="noStrike" kern="1200" cap="none" spc="0" normalizeH="0" baseline="0" noProof="0" dirty="0">
                <a:ln>
                  <a:noFill/>
                </a:ln>
                <a:solidFill>
                  <a:srgbClr val="000000"/>
                </a:solidFill>
                <a:effectLst/>
                <a:uLnTx/>
                <a:uFillTx/>
                <a:latin typeface="Arial" charset="0"/>
                <a:ea typeface="MS PGothic" charset="0"/>
                <a:cs typeface="MS PGothic" charset="0"/>
                <a:sym typeface="Arial" charset="0"/>
              </a:endParaRPr>
            </a:p>
          </p:txBody>
        </p:sp>
        <p:sp>
          <p:nvSpPr>
            <p:cNvPr id="66589" name="Freeform 22"/>
            <p:cNvSpPr>
              <a:spLocks noChangeArrowheads="1"/>
            </p:cNvSpPr>
            <p:nvPr/>
          </p:nvSpPr>
          <p:spPr bwMode="auto">
            <a:xfrm>
              <a:off x="0" y="0"/>
              <a:ext cx="807" cy="58"/>
            </a:xfrm>
            <a:custGeom>
              <a:avLst/>
              <a:gdLst>
                <a:gd name="T0" fmla="*/ 0 w 20000"/>
                <a:gd name="T1" fmla="*/ 0 h 20000"/>
                <a:gd name="T2" fmla="*/ 1428 w 20000"/>
                <a:gd name="T3" fmla="*/ 19862 h 20000"/>
                <a:gd name="T4" fmla="*/ 2856 w 20000"/>
                <a:gd name="T5" fmla="*/ 0 h 20000"/>
                <a:gd name="T6" fmla="*/ 4284 w 20000"/>
                <a:gd name="T7" fmla="*/ 19862 h 20000"/>
                <a:gd name="T8" fmla="*/ 5711 w 20000"/>
                <a:gd name="T9" fmla="*/ 0 h 20000"/>
                <a:gd name="T10" fmla="*/ 7139 w 20000"/>
                <a:gd name="T11" fmla="*/ 19862 h 20000"/>
                <a:gd name="T12" fmla="*/ 8567 w 20000"/>
                <a:gd name="T13" fmla="*/ 0 h 20000"/>
                <a:gd name="T14" fmla="*/ 9995 w 20000"/>
                <a:gd name="T15" fmla="*/ 19862 h 20000"/>
                <a:gd name="T16" fmla="*/ 11423 w 20000"/>
                <a:gd name="T17" fmla="*/ 0 h 20000"/>
                <a:gd name="T18" fmla="*/ 12851 w 20000"/>
                <a:gd name="T19" fmla="*/ 19862 h 20000"/>
                <a:gd name="T20" fmla="*/ 14279 w 20000"/>
                <a:gd name="T21" fmla="*/ 0 h 20000"/>
                <a:gd name="T22" fmla="*/ 15706 w 20000"/>
                <a:gd name="T23" fmla="*/ 19862 h 20000"/>
                <a:gd name="T24" fmla="*/ 17134 w 20000"/>
                <a:gd name="T25" fmla="*/ 0 h 20000"/>
                <a:gd name="T26" fmla="*/ 18562 w 20000"/>
                <a:gd name="T27" fmla="*/ 19862 h 20000"/>
                <a:gd name="T28" fmla="*/ 19990 w 20000"/>
                <a:gd name="T29" fmla="*/ 0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MS PGothic" charset="0"/>
                <a:sym typeface="Arial" charset="0"/>
              </a:endParaRPr>
            </a:p>
          </p:txBody>
        </p:sp>
      </p:grpSp>
      <p:sp>
        <p:nvSpPr>
          <p:cNvPr id="66590" name="Text Box 37"/>
          <p:cNvSpPr>
            <a:spLocks noChangeArrowheads="1"/>
          </p:cNvSpPr>
          <p:nvPr/>
        </p:nvSpPr>
        <p:spPr bwMode="auto">
          <a:xfrm>
            <a:off x="466725" y="6308725"/>
            <a:ext cx="82819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Disadur</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dari</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Thomas L. Constable, “</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Teologi</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Josua</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Rut, </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dan</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Hakim-hakim,” </a:t>
            </a:r>
            <a:br>
              <a:rPr kumimoji="0" lang="zh-CN" alt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br>
            <a:r>
              <a:rPr kumimoji="0" lang="en-US" altLang="zh-CN"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da</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lam</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teologi</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Alkitab</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PL, ed. Roy B. </a:t>
            </a:r>
            <a:r>
              <a:rPr kumimoji="0" lang="en-US" sz="1200" b="1" i="0" u="none" strike="noStrike" kern="1200" cap="none" spc="0" normalizeH="0" baseline="0" noProof="0" dirty="0" err="1">
                <a:ln>
                  <a:noFill/>
                </a:ln>
                <a:solidFill>
                  <a:srgbClr val="000000"/>
                </a:solidFill>
                <a:effectLst/>
                <a:uLnTx/>
                <a:uFillTx/>
                <a:latin typeface="Arial" charset="0"/>
                <a:ea typeface="SimSun" charset="0"/>
                <a:cs typeface="SimSun" charset="0"/>
                <a:sym typeface="Arial" charset="0"/>
              </a:rPr>
              <a:t>Zuck</a:t>
            </a:r>
            <a:r>
              <a:rPr kumimoji="0" lang="en-US" sz="1200" b="1" i="0" u="none" strike="noStrike" kern="1200" cap="none" spc="0" normalizeH="0" baseline="0" noProof="0" dirty="0">
                <a:ln>
                  <a:noFill/>
                </a:ln>
                <a:solidFill>
                  <a:srgbClr val="000000"/>
                </a:solidFill>
                <a:effectLst/>
                <a:uLnTx/>
                <a:uFillTx/>
                <a:latin typeface="Arial" charset="0"/>
                <a:ea typeface="SimSun" charset="0"/>
                <a:cs typeface="SimSun" charset="0"/>
                <a:sym typeface="Arial" charset="0"/>
              </a:rPr>
              <a:t>, 95-96, 117</a:t>
            </a:r>
          </a:p>
        </p:txBody>
      </p:sp>
      <p:sp>
        <p:nvSpPr>
          <p:cNvPr id="2" name="Title 1"/>
          <p:cNvSpPr>
            <a:spLocks noGrp="1"/>
          </p:cNvSpPr>
          <p:nvPr>
            <p:ph type="ctrTitle"/>
          </p:nvPr>
        </p:nvSpPr>
        <p:spPr>
          <a:xfrm>
            <a:off x="164484" y="156482"/>
            <a:ext cx="7791892" cy="752238"/>
          </a:xfrm>
          <a:solidFill>
            <a:schemeClr val="tx1"/>
          </a:solidFill>
        </p:spPr>
        <p:txBody>
          <a:bodyPr anchor="ctr"/>
          <a:lstStyle/>
          <a:p>
            <a:r>
              <a:rPr lang="en-US" sz="3600" b="1">
                <a:solidFill>
                  <a:schemeClr val="bg1"/>
                </a:solidFill>
              </a:rPr>
              <a:t>Teologi Rut</a:t>
            </a:r>
          </a:p>
        </p:txBody>
      </p:sp>
    </p:spTree>
    <p:extLst>
      <p:ext uri="{BB962C8B-B14F-4D97-AF65-F5344CB8AC3E}">
        <p14:creationId xmlns:p14="http://schemas.microsoft.com/office/powerpoint/2010/main" val="214696309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6567"/>
                                        </p:tgtEl>
                                        <p:attrNameLst>
                                          <p:attrName>style.visibility</p:attrName>
                                        </p:attrNameLst>
                                      </p:cBhvr>
                                      <p:to>
                                        <p:strVal val="visible"/>
                                      </p:to>
                                    </p:set>
                                    <p:animEffect filter="wipe(left)">
                                      <p:cBhvr>
                                        <p:cTn id="7" dur="500"/>
                                        <p:tgtEl>
                                          <p:spTgt spid="665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6570"/>
                                        </p:tgtEl>
                                        <p:attrNameLst>
                                          <p:attrName>style.visibility</p:attrName>
                                        </p:attrNameLst>
                                      </p:cBhvr>
                                      <p:to>
                                        <p:strVal val="visible"/>
                                      </p:to>
                                    </p:set>
                                    <p:animEffect filter="wipe(left)">
                                      <p:cBhvr>
                                        <p:cTn id="12" dur="500"/>
                                        <p:tgtEl>
                                          <p:spTgt spid="665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6583"/>
                                        </p:tgtEl>
                                        <p:attrNameLst>
                                          <p:attrName>style.visibility</p:attrName>
                                        </p:attrNameLst>
                                      </p:cBhvr>
                                      <p:to>
                                        <p:strVal val="visible"/>
                                      </p:to>
                                    </p:set>
                                    <p:animEffect filter="wipe(down)">
                                      <p:cBhvr>
                                        <p:cTn id="17" dur="500"/>
                                        <p:tgtEl>
                                          <p:spTgt spid="665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576"/>
                                        </p:tgtEl>
                                        <p:attrNameLst>
                                          <p:attrName>style.visibility</p:attrName>
                                        </p:attrNameLst>
                                      </p:cBhvr>
                                      <p:to>
                                        <p:strVal val="visible"/>
                                      </p:to>
                                    </p:set>
                                    <p:animEffect filter="wipe(left)">
                                      <p:cBhvr>
                                        <p:cTn id="22" dur="500"/>
                                        <p:tgtEl>
                                          <p:spTgt spid="665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577"/>
                                        </p:tgtEl>
                                        <p:attrNameLst>
                                          <p:attrName>style.visibility</p:attrName>
                                        </p:attrNameLst>
                                      </p:cBhvr>
                                      <p:to>
                                        <p:strVal val="visible"/>
                                      </p:to>
                                    </p:set>
                                    <p:animEffect filter="wipe(left)">
                                      <p:cBhvr>
                                        <p:cTn id="27" dur="500"/>
                                        <p:tgtEl>
                                          <p:spTgt spid="665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6573"/>
                                        </p:tgtEl>
                                        <p:attrNameLst>
                                          <p:attrName>style.visibility</p:attrName>
                                        </p:attrNameLst>
                                      </p:cBhvr>
                                      <p:to>
                                        <p:strVal val="visible"/>
                                      </p:to>
                                    </p:set>
                                    <p:animEffect filter="wipe(left)">
                                      <p:cBhvr>
                                        <p:cTn id="32" dur="500"/>
                                        <p:tgtEl>
                                          <p:spTgt spid="6657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6580"/>
                                        </p:tgtEl>
                                        <p:attrNameLst>
                                          <p:attrName>style.visibility</p:attrName>
                                        </p:attrNameLst>
                                      </p:cBhvr>
                                      <p:to>
                                        <p:strVal val="visible"/>
                                      </p:to>
                                    </p:set>
                                    <p:animEffect filter="wipe(left)">
                                      <p:cBhvr>
                                        <p:cTn id="35" dur="500"/>
                                        <p:tgtEl>
                                          <p:spTgt spid="6658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6574"/>
                                        </p:tgtEl>
                                        <p:attrNameLst>
                                          <p:attrName>style.visibility</p:attrName>
                                        </p:attrNameLst>
                                      </p:cBhvr>
                                      <p:to>
                                        <p:strVal val="visible"/>
                                      </p:to>
                                    </p:set>
                                    <p:animEffect filter="wipe(left)">
                                      <p:cBhvr>
                                        <p:cTn id="40" dur="500"/>
                                        <p:tgtEl>
                                          <p:spTgt spid="6657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6582"/>
                                        </p:tgtEl>
                                        <p:attrNameLst>
                                          <p:attrName>style.visibility</p:attrName>
                                        </p:attrNameLst>
                                      </p:cBhvr>
                                      <p:to>
                                        <p:strVal val="visible"/>
                                      </p:to>
                                    </p:set>
                                    <p:animEffect filter="wipe(left)">
                                      <p:cBhvr>
                                        <p:cTn id="43" dur="500"/>
                                        <p:tgtEl>
                                          <p:spTgt spid="6658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6578"/>
                                        </p:tgtEl>
                                        <p:attrNameLst>
                                          <p:attrName>style.visibility</p:attrName>
                                        </p:attrNameLst>
                                      </p:cBhvr>
                                      <p:to>
                                        <p:strVal val="visible"/>
                                      </p:to>
                                    </p:set>
                                    <p:animEffect filter="wipe(left)">
                                      <p:cBhvr>
                                        <p:cTn id="48" dur="500"/>
                                        <p:tgtEl>
                                          <p:spTgt spid="6657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6579"/>
                                        </p:tgtEl>
                                        <p:attrNameLst>
                                          <p:attrName>style.visibility</p:attrName>
                                        </p:attrNameLst>
                                      </p:cBhvr>
                                      <p:to>
                                        <p:strVal val="visible"/>
                                      </p:to>
                                    </p:set>
                                    <p:animEffect filter="wipe(left)">
                                      <p:cBhvr>
                                        <p:cTn id="53" dur="500"/>
                                        <p:tgtEl>
                                          <p:spTgt spid="6657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6575"/>
                                        </p:tgtEl>
                                        <p:attrNameLst>
                                          <p:attrName>style.visibility</p:attrName>
                                        </p:attrNameLst>
                                      </p:cBhvr>
                                      <p:to>
                                        <p:strVal val="visible"/>
                                      </p:to>
                                    </p:set>
                                    <p:animEffect filter="wipe(left)">
                                      <p:cBhvr>
                                        <p:cTn id="58" dur="500"/>
                                        <p:tgtEl>
                                          <p:spTgt spid="6657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6581"/>
                                        </p:tgtEl>
                                        <p:attrNameLst>
                                          <p:attrName>style.visibility</p:attrName>
                                        </p:attrNameLst>
                                      </p:cBhvr>
                                      <p:to>
                                        <p:strVal val="visible"/>
                                      </p:to>
                                    </p:set>
                                    <p:animEffect filter="wipe(left)">
                                      <p:cBhvr>
                                        <p:cTn id="63"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3" grpId="0" bldLvl="0" animBg="1"/>
      <p:bldP spid="66574" grpId="0" bldLvl="0" animBg="1"/>
      <p:bldP spid="66575" grpId="0" bldLvl="0" animBg="1"/>
      <p:bldP spid="66576" grpId="0" bldLvl="0"/>
      <p:bldP spid="66577" grpId="0" bldLvl="0"/>
      <p:bldP spid="66578" grpId="0" bldLvl="0"/>
      <p:bldP spid="66579" grpId="0" bldLvl="0"/>
      <p:bldP spid="66580" grpId="0" bldLvl="0"/>
      <p:bldP spid="66581" grpId="0" bldLvl="0"/>
      <p:bldP spid="66582" grpId="0" bldLvl="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8"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088" y="0"/>
            <a:ext cx="52435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3433936" y="5486400"/>
            <a:ext cx="4954488" cy="1200329"/>
          </a:xfrm>
          <a:prstGeom prst="rect">
            <a:avLst/>
          </a:prstGeom>
          <a:noFill/>
          <a:ln w="9525">
            <a:noFill/>
            <a:miter lim="800000"/>
            <a:headEnd/>
            <a:tailEnd/>
          </a:ln>
          <a:effectLst/>
        </p:spPr>
        <p:txBody>
          <a:bodyPr wrap="square">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41300">
                    <a:srgbClr val="000000">
                      <a:alpha val="96000"/>
                    </a:srgbClr>
                  </a:glow>
                </a:effectLst>
                <a:uLnTx/>
                <a:uFillTx/>
                <a:latin typeface="Arial"/>
                <a:ea typeface="+mn-ea"/>
                <a:cs typeface="Arial"/>
              </a:rPr>
              <a:t>GEMBALA YANG LEMBAH LEMBUT</a:t>
            </a:r>
          </a:p>
        </p:txBody>
      </p:sp>
    </p:spTree>
    <p:extLst>
      <p:ext uri="{BB962C8B-B14F-4D97-AF65-F5344CB8AC3E}">
        <p14:creationId xmlns:p14="http://schemas.microsoft.com/office/powerpoint/2010/main" val="3378540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8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38931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3200400"/>
            <a:ext cx="2819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descr="davidren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0"/>
            <a:ext cx="2895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goldavca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8400" y="36576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9" descr="tit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000" y="0"/>
            <a:ext cx="27844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Picture 10" descr="voue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73225" y="3810000"/>
            <a:ext cx="17557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1" name="Picture 11" descr="davidcatal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810000"/>
            <a:ext cx="1676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2" name="Text Box 12"/>
          <p:cNvSpPr txBox="1">
            <a:spLocks noChangeArrowheads="1"/>
          </p:cNvSpPr>
          <p:nvPr/>
        </p:nvSpPr>
        <p:spPr bwMode="auto">
          <a:xfrm>
            <a:off x="2987675" y="2667000"/>
            <a:ext cx="4608513" cy="13234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PAHLAWAN NASIONAL</a:t>
            </a:r>
          </a:p>
        </p:txBody>
      </p:sp>
    </p:spTree>
    <p:extLst>
      <p:ext uri="{BB962C8B-B14F-4D97-AF65-F5344CB8AC3E}">
        <p14:creationId xmlns:p14="http://schemas.microsoft.com/office/powerpoint/2010/main" val="4262785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20489"/>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20486"/>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20488"/>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20490"/>
                                        </p:tgtEl>
                                        <p:attrNameLst>
                                          <p:attrName>style.visibility</p:attrName>
                                        </p:attrNameLst>
                                      </p:cBhvr>
                                      <p:to>
                                        <p:strVal val="visible"/>
                                      </p:to>
                                    </p:set>
                                    <p:anim calcmode="lin" valueType="num">
                                      <p:cBhvr>
                                        <p:cTn id="23" dur="750" fill="hold"/>
                                        <p:tgtEl>
                                          <p:spTgt spid="20490"/>
                                        </p:tgtEl>
                                        <p:attrNameLst>
                                          <p:attrName>ppt_w</p:attrName>
                                        </p:attrNameLst>
                                      </p:cBhvr>
                                      <p:tavLst>
                                        <p:tav tm="0" fmla="#ppt_w*sin(2.5*pi*$)">
                                          <p:val>
                                            <p:fltVal val="0"/>
                                          </p:val>
                                        </p:tav>
                                        <p:tav tm="100000">
                                          <p:val>
                                            <p:fltVal val="1"/>
                                          </p:val>
                                        </p:tav>
                                      </p:tavLst>
                                    </p:anim>
                                    <p:anim calcmode="lin" valueType="num">
                                      <p:cBhvr>
                                        <p:cTn id="24" dur="750" fill="hold"/>
                                        <p:tgtEl>
                                          <p:spTgt spid="2049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20491"/>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15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3150" y="457200"/>
            <a:ext cx="40894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6" descr="stor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5600" y="2667000"/>
            <a:ext cx="2676525"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3851920" y="-97661"/>
            <a:ext cx="3292475" cy="286232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41300">
                    <a:srgbClr val="000000">
                      <a:alpha val="96000"/>
                    </a:srgbClr>
                  </a:glow>
                </a:effectLst>
                <a:uLnTx/>
                <a:uFillTx/>
                <a:latin typeface="Arial"/>
                <a:ea typeface="ＭＳ Ｐゴシック" charset="0"/>
                <a:cs typeface="Arial"/>
              </a:rPr>
              <a:t>RAJA YANG BESAR!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41300">
                  <a:srgbClr val="000000">
                    <a:alpha val="96000"/>
                  </a:srgbClr>
                </a:glo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41300">
                    <a:srgbClr val="000000">
                      <a:alpha val="96000"/>
                    </a:srgbClr>
                  </a:glow>
                </a:effectLst>
                <a:uLnTx/>
                <a:uFillTx/>
                <a:latin typeface="Arial"/>
                <a:ea typeface="ＭＳ Ｐゴシック" charset="0"/>
                <a:cs typeface="Arial"/>
              </a:rPr>
              <a:t>SENIMAN YANG HEBAT!</a:t>
            </a:r>
          </a:p>
        </p:txBody>
      </p:sp>
    </p:spTree>
    <p:extLst>
      <p:ext uri="{BB962C8B-B14F-4D97-AF65-F5344CB8AC3E}">
        <p14:creationId xmlns:p14="http://schemas.microsoft.com/office/powerpoint/2010/main" val="3609557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2535"/>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22534"/>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5"/>
          <p:cNvSpPr txBox="1">
            <a:spLocks noChangeArrowheads="1"/>
          </p:cNvSpPr>
          <p:nvPr/>
        </p:nvSpPr>
        <p:spPr bwMode="auto">
          <a:xfrm>
            <a:off x="34925" y="620713"/>
            <a:ext cx="9145588" cy="584776"/>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glow rad="241300">
                    <a:srgbClr val="000000">
                      <a:alpha val="96000"/>
                    </a:srgbClr>
                  </a:glow>
                </a:effectLst>
                <a:uLnTx/>
                <a:uFillTx/>
                <a:latin typeface="Arial"/>
                <a:ea typeface="+mn-ea"/>
                <a:cs typeface="Arial"/>
              </a:rPr>
              <a:t>TUKANG INTIP, PEZINAH, PEMBUNUH…</a:t>
            </a:r>
          </a:p>
        </p:txBody>
      </p:sp>
      <p:pic>
        <p:nvPicPr>
          <p:cNvPr id="23558" name="Picture 6" descr="bath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371600"/>
            <a:ext cx="8534400" cy="524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301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fltVal val="0"/>
                                          </p:val>
                                        </p:tav>
                                        <p:tav tm="100000">
                                          <p:val>
                                            <p:strVal val="#ppt_w"/>
                                          </p:val>
                                        </p:tav>
                                      </p:tavLst>
                                    </p:anim>
                                    <p:anim calcmode="lin" valueType="num">
                                      <p:cBhvr>
                                        <p:cTn id="8" dur="1000" fill="hold"/>
                                        <p:tgtEl>
                                          <p:spTgt spid="23558"/>
                                        </p:tgtEl>
                                        <p:attrNameLst>
                                          <p:attrName>ppt_h</p:attrName>
                                        </p:attrNameLst>
                                      </p:cBhvr>
                                      <p:tavLst>
                                        <p:tav tm="0">
                                          <p:val>
                                            <p:fltVal val="0"/>
                                          </p:val>
                                        </p:tav>
                                        <p:tav tm="100000">
                                          <p:val>
                                            <p:strVal val="#ppt_h"/>
                                          </p:val>
                                        </p:tav>
                                      </p:tavLst>
                                    </p:anim>
                                    <p:anim calcmode="lin" valueType="num">
                                      <p:cBhvr>
                                        <p:cTn id="9"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4"/>
          <p:cNvSpPr txBox="1">
            <a:spLocks noChangeArrowheads="1"/>
          </p:cNvSpPr>
          <p:nvPr/>
        </p:nvSpPr>
        <p:spPr bwMode="auto">
          <a:xfrm>
            <a:off x="-36513" y="404813"/>
            <a:ext cx="9163051" cy="52322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glow rad="241300">
                    <a:srgbClr val="000000">
                      <a:alpha val="96000"/>
                    </a:srgbClr>
                  </a:glow>
                </a:effectLst>
                <a:uLnTx/>
                <a:uFillTx/>
                <a:latin typeface="Arial"/>
                <a:ea typeface="+mn-ea"/>
                <a:cs typeface="Arial"/>
              </a:rPr>
              <a:t>APA YANG DAPAT KITA PELAJARI DARI DAUD?</a:t>
            </a:r>
          </a:p>
        </p:txBody>
      </p:sp>
      <p:sp>
        <p:nvSpPr>
          <p:cNvPr id="70661" name="Text Box 5"/>
          <p:cNvSpPr txBox="1">
            <a:spLocks noChangeArrowheads="1"/>
          </p:cNvSpPr>
          <p:nvPr/>
        </p:nvSpPr>
        <p:spPr bwMode="auto">
          <a:xfrm>
            <a:off x="683568" y="1628800"/>
            <a:ext cx="8136904" cy="280076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00"/>
                </a:solidFill>
                <a:effectLst>
                  <a:glow rad="241300">
                    <a:srgbClr val="000000">
                      <a:alpha val="96000"/>
                    </a:srgbClr>
                  </a:glow>
                </a:effectLst>
                <a:uLnTx/>
                <a:uFillTx/>
                <a:latin typeface="Arial"/>
                <a:ea typeface="+mn-ea"/>
                <a:cs typeface="Arial"/>
              </a:rPr>
              <a:t>“</a:t>
            </a:r>
            <a:r>
              <a:rPr kumimoji="0" lang="en-US" sz="4400" b="1" i="0" u="none" strike="noStrike" kern="1200" cap="none" spc="0" normalizeH="0" baseline="0" noProof="0" dirty="0">
                <a:ln>
                  <a:noFill/>
                </a:ln>
                <a:solidFill>
                  <a:srgbClr val="FFFF00"/>
                </a:solidFill>
                <a:effectLst>
                  <a:glow rad="241300">
                    <a:srgbClr val="000000">
                      <a:alpha val="96000"/>
                    </a:srgbClr>
                  </a:glow>
                </a:effectLst>
                <a:uLnTx/>
                <a:uFillTx/>
                <a:latin typeface="Arial"/>
                <a:ea typeface="+mn-ea"/>
                <a:cs typeface="Arial"/>
              </a:rPr>
              <a:t>TUHAN MEMBERKATI MEREKA YANG TAAT DAN MENGHUKUM MEREKA YANG TIDAK TAAT!”</a:t>
            </a:r>
          </a:p>
        </p:txBody>
      </p:sp>
      <p:pic>
        <p:nvPicPr>
          <p:cNvPr id="264195" name="Picture 6" descr="king_dav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3657600"/>
            <a:ext cx="176053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35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fade">
                                      <p:cBhvr>
                                        <p:cTn id="7"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4"/>
          <p:cNvSpPr txBox="1">
            <a:spLocks noChangeArrowheads="1"/>
          </p:cNvSpPr>
          <p:nvPr/>
        </p:nvSpPr>
        <p:spPr bwMode="auto">
          <a:xfrm>
            <a:off x="70992" y="46509"/>
            <a:ext cx="9073008" cy="6817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00"/>
                </a:solidFill>
                <a:effectLst>
                  <a:glow rad="330200">
                    <a:srgbClr val="000000">
                      <a:alpha val="89000"/>
                    </a:srgbClr>
                  </a:glow>
                </a:effectLst>
                <a:uLnTx/>
                <a:uFillTx/>
                <a:latin typeface="Arial"/>
                <a:ea typeface="ＭＳ Ｐゴシック" charset="0"/>
                <a:cs typeface="Arial"/>
              </a:rPr>
              <a:t>DOSA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adalah</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hal</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yang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sangat</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berbahaya</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untuk</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ditoleransi</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Sekali</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ditoleransi</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MAKA SUDAH PASTI KITA SEDANG MELANGKAH UNTUK MELAKUKANNYA.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DAUD ADALAH LAKI-LAKI YANG HEBAT, KESETIAAN DAN KESUNGGUHANNYA PADA TUHAN TIDAK BISA KITA PERTANYAKAN, NAMUN TETAP… DIA JATUH…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Apa</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yang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dimulai</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dari</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rPr>
              <a:t>M A T 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Bila</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tidak</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diperiksa</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akan</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masuk</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ke</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rPr>
              <a:t>PIKIRAN / BENAK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Tanpa</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membalik</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hal</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tersebut</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dosa</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none" strike="noStrike" kern="1200" cap="none" spc="0" normalizeH="0" baseline="0" noProof="0" dirty="0" err="1">
                <a:ln>
                  <a:noFill/>
                </a:ln>
                <a:solidFill>
                  <a:srgbClr val="FFFF00"/>
                </a:solidFill>
                <a:effectLst/>
                <a:uLnTx/>
                <a:uFillTx/>
                <a:latin typeface="Arial"/>
                <a:ea typeface="ＭＳ Ｐゴシック" charset="0"/>
                <a:cs typeface="Arial"/>
              </a:rPr>
              <a:t>sudah</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rPr>
              <a:t>DILAKUKAN…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HAL ITU BISA MEMBURUK… MENGAMBIL ALIH  </a:t>
            </a:r>
            <a:r>
              <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rPr>
              <a:t>H A T I</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DAN MENJADI </a:t>
            </a:r>
            <a:r>
              <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rPr>
              <a:t>K E B I A S A </a:t>
            </a:r>
            <a:r>
              <a:rPr kumimoji="0" lang="en-US" sz="2300" b="1" i="0" u="sng" strike="noStrike" kern="1200" cap="none" spc="0" normalizeH="0" baseline="0" noProof="0" dirty="0" err="1">
                <a:ln>
                  <a:noFill/>
                </a:ln>
                <a:solidFill>
                  <a:srgbClr val="66FFFF"/>
                </a:solidFill>
                <a:effectLst/>
                <a:uLnTx/>
                <a:uFillTx/>
                <a:latin typeface="Arial"/>
                <a:ea typeface="ＭＳ Ｐゴシック" charset="0"/>
                <a:cs typeface="Arial"/>
              </a:rPr>
              <a:t>A</a:t>
            </a:r>
            <a:r>
              <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rPr>
              <a:t> 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sng" strike="noStrike" kern="1200" cap="none" spc="0" normalizeH="0" baseline="0" noProof="0" dirty="0">
                <a:ln>
                  <a:noFill/>
                </a:ln>
                <a:solidFill>
                  <a:srgbClr val="FFFF00"/>
                </a:solidFill>
                <a:effectLst/>
                <a:uLnTx/>
                <a:uFillTx/>
                <a:latin typeface="Arial"/>
                <a:ea typeface="ＭＳ Ｐゴシック" charset="0"/>
                <a:cs typeface="Arial"/>
              </a:rPr>
              <a:t>YANG TERBURUK DARI SEMUANYA</a:t>
            </a:r>
            <a:r>
              <a:rPr kumimoji="0" lang="en-US" sz="2300" b="1" i="0" u="none" strike="noStrike" kern="1200" cap="none" spc="0" normalizeH="0" baseline="0" noProof="0" dirty="0">
                <a:ln>
                  <a:noFill/>
                </a:ln>
                <a:solidFill>
                  <a:srgbClr val="FFFF00"/>
                </a:solidFill>
                <a:effectLst/>
                <a:uLnTx/>
                <a:uFillTx/>
                <a:latin typeface="Arial"/>
                <a:ea typeface="ＭＳ Ｐゴシック" charset="0"/>
                <a:cs typeface="Arial"/>
              </a:rPr>
              <a:t>… ITU BISA MENJADI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sng" strike="noStrike" kern="1200" cap="none" spc="0" normalizeH="0" baseline="0" noProof="0" dirty="0">
                <a:ln>
                  <a:noFill/>
                </a:ln>
                <a:solidFill>
                  <a:srgbClr val="66FFFF"/>
                </a:solidFill>
                <a:effectLst/>
                <a:uLnTx/>
                <a:uFillTx/>
                <a:latin typeface="Arial"/>
                <a:ea typeface="ＭＳ Ｐゴシック" charset="0"/>
                <a:cs typeface="Arial"/>
              </a:rPr>
              <a:t>K A R A K T E R!</a:t>
            </a:r>
            <a:endParaRPr kumimoji="0" lang="en-US" sz="2300" b="1" i="0" u="none" strike="noStrike" kern="1200" cap="none" spc="0" normalizeH="0" baseline="0" noProof="0" dirty="0">
              <a:ln>
                <a:noFill/>
              </a:ln>
              <a:solidFill>
                <a:srgbClr val="66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7867526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p:cNvSpPr>
            <a:spLocks noChangeArrowheads="1"/>
          </p:cNvSpPr>
          <p:nvPr/>
        </p:nvSpPr>
        <p:spPr bwMode="auto">
          <a:xfrm>
            <a:off x="179388" y="3213100"/>
            <a:ext cx="8850312" cy="210661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6242" name="Rectangle 2"/>
          <p:cNvSpPr>
            <a:spLocks noGrp="1" noChangeArrowheads="1"/>
          </p:cNvSpPr>
          <p:nvPr>
            <p:ph type="title"/>
          </p:nvPr>
        </p:nvSpPr>
        <p:spPr>
          <a:xfrm>
            <a:off x="31750" y="115888"/>
            <a:ext cx="9036050" cy="922337"/>
          </a:xfrm>
          <a:solidFill>
            <a:srgbClr val="000000"/>
          </a:solidFill>
          <a:ln w="76200">
            <a:solidFill>
              <a:schemeClr val="bg1"/>
            </a:solidFill>
            <a:miter lim="800000"/>
            <a:headEnd/>
            <a:tailEnd/>
          </a:ln>
        </p:spPr>
        <p:txBody>
          <a:bodyPr/>
          <a:lstStyle/>
          <a:p>
            <a:pPr eaLnBrk="1" hangingPunct="1"/>
            <a:r>
              <a:rPr lang="en-US" sz="4000" b="1" dirty="0">
                <a:solidFill>
                  <a:srgbClr val="FFFF00"/>
                </a:solidFill>
                <a:latin typeface="Arial" charset="0"/>
                <a:ea typeface="ＭＳ Ｐゴシック" charset="0"/>
                <a:cs typeface="Arial" charset="0"/>
              </a:rPr>
              <a:t>KARUNIANYA CUKUP</a:t>
            </a:r>
          </a:p>
        </p:txBody>
      </p:sp>
      <p:sp>
        <p:nvSpPr>
          <p:cNvPr id="77829" name="Rectangle 5"/>
          <p:cNvSpPr>
            <a:spLocks noChangeArrowheads="1"/>
          </p:cNvSpPr>
          <p:nvPr/>
        </p:nvSpPr>
        <p:spPr bwMode="auto">
          <a:xfrm>
            <a:off x="287339" y="1279525"/>
            <a:ext cx="8965182" cy="557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Daud</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memiliki</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hati</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yang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tulus</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dan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murni</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untuk</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Tuhan</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Itulah</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mengapa</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dia</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mampu</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untuk</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merasakan</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kegagalannya</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dan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segera</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bertobat</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dan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memperbaiki</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setiap</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kegagalannya</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Maka</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Pertanyaan</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terakhir</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bagi</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kita</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 APAKAH KITA CUKUP PEKA SEPERTI DAUD?</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 APAKAH KITA MEMIILIKI HATI YANG MURNI DAN TULUS UNTUK TUHAN SEPERTI DAUD?</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BAWA PULANG JAWABANNYA DI DALAM HATIMU DAN JAWABLAH SETIAP HARI DALAM HIDUPMU…</a:t>
            </a:r>
          </a:p>
        </p:txBody>
      </p:sp>
    </p:spTree>
    <p:extLst>
      <p:ext uri="{BB962C8B-B14F-4D97-AF65-F5344CB8AC3E}">
        <p14:creationId xmlns:p14="http://schemas.microsoft.com/office/powerpoint/2010/main" val="1914433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dissolve">
                                      <p:cBhvr>
                                        <p:cTn id="7" dur="500"/>
                                        <p:tgtEl>
                                          <p:spTgt spid="778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9">
                                            <p:txEl>
                                              <p:pRg st="2" end="2"/>
                                            </p:txEl>
                                          </p:spTgt>
                                        </p:tgtEl>
                                        <p:attrNameLst>
                                          <p:attrName>style.visibility</p:attrName>
                                        </p:attrNameLst>
                                      </p:cBhvr>
                                      <p:to>
                                        <p:strVal val="visible"/>
                                      </p:to>
                                    </p:set>
                                    <p:animEffect transition="in" filter="dissolve">
                                      <p:cBhvr>
                                        <p:cTn id="12" dur="500"/>
                                        <p:tgtEl>
                                          <p:spTgt spid="7782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9">
                                            <p:txEl>
                                              <p:pRg st="3" end="3"/>
                                            </p:txEl>
                                          </p:spTgt>
                                        </p:tgtEl>
                                        <p:attrNameLst>
                                          <p:attrName>style.visibility</p:attrName>
                                        </p:attrNameLst>
                                      </p:cBhvr>
                                      <p:to>
                                        <p:strVal val="visible"/>
                                      </p:to>
                                    </p:set>
                                    <p:animEffect transition="in" filter="dissolve">
                                      <p:cBhvr>
                                        <p:cTn id="17" dur="500"/>
                                        <p:tgtEl>
                                          <p:spTgt spid="7782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xEl>
                                              <p:pRg st="4" end="4"/>
                                            </p:txEl>
                                          </p:spTgt>
                                        </p:tgtEl>
                                        <p:attrNameLst>
                                          <p:attrName>style.visibility</p:attrName>
                                        </p:attrNameLst>
                                      </p:cBhvr>
                                      <p:to>
                                        <p:strVal val="visible"/>
                                      </p:to>
                                    </p:set>
                                    <p:animEffect transition="in" filter="dissolve">
                                      <p:cBhvr>
                                        <p:cTn id="22" dur="500"/>
                                        <p:tgtEl>
                                          <p:spTgt spid="7782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29">
                                            <p:txEl>
                                              <p:pRg st="6" end="6"/>
                                            </p:txEl>
                                          </p:spTgt>
                                        </p:tgtEl>
                                        <p:attrNameLst>
                                          <p:attrName>style.visibility</p:attrName>
                                        </p:attrNameLst>
                                      </p:cBhvr>
                                      <p:to>
                                        <p:strVal val="visible"/>
                                      </p:to>
                                    </p:set>
                                    <p:animEffect transition="in" filter="dissolve">
                                      <p:cBhvr>
                                        <p:cTn id="27" dur="500"/>
                                        <p:tgtEl>
                                          <p:spTgt spid="778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227931" y="77109"/>
            <a:ext cx="6911975" cy="836613"/>
          </a:xfrm>
          <a:solidFill>
            <a:schemeClr val="tx1"/>
          </a:solidFill>
          <a:ln cap="flat">
            <a:solidFill>
              <a:schemeClr val="tx1"/>
            </a:solidFill>
            <a:miter lim="800000"/>
            <a:headEnd/>
            <a:tailEnd/>
          </a:ln>
        </p:spPr>
        <p:txBody>
          <a:bodyPr/>
          <a:lstStyle/>
          <a:p>
            <a:pPr eaLnBrk="1" hangingPunct="1"/>
            <a:r>
              <a:rPr lang="en-US" b="1" dirty="0" err="1">
                <a:solidFill>
                  <a:srgbClr val="FFFFFF"/>
                </a:solidFill>
                <a:latin typeface="Arial" charset="0"/>
                <a:ea typeface="ＭＳ Ｐゴシック" charset="0"/>
                <a:cs typeface="Arial" charset="0"/>
              </a:rPr>
              <a:t>Tanggal</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Buku</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Raja-Raja</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Daud</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Solomo-Ahazia</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Ahazia-Zedekia</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Tanggal</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Kerajaan</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Bersatu</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Terpisah</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Bertahan</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Kembali</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Raja-Raja</a:t>
              </a: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Raja-Raja</a:t>
              </a: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12616" y="1151303"/>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Raja-raja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pertama</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mencakup</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120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tahun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dari</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971 SM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dengan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penobatan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Salomo</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sampai</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852 SM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selama</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pemerintahan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Ahazia</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Tahun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931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menandai</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tanggal</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paling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penting</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ketika</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kerajaan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Salomo</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pecah</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menjadi</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bangsa</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Israel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utara</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dan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kerajaan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selatan</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Yehuda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setelah</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altLang="zh-CN" sz="2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kematiannya</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8901" y="5456"/>
            <a:ext cx="987111" cy="974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Kerajaan</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Kerajaan</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Kerajaan</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Kerajaan</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Jerome</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4578411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PL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sym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sym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6554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367388" y="2925184"/>
            <a:ext cx="881221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292100" marR="0" lvl="0" indent="-292100" algn="l" defTabSz="914400" rtl="0" eaLnBrk="1" fontAlgn="base" latinLnBrk="0" hangingPunct="1">
              <a:lnSpc>
                <a:spcPct val="100000"/>
              </a:lnSpc>
              <a:spcBef>
                <a:spcPct val="0"/>
              </a:spcBef>
              <a:spcAft>
                <a:spcPct val="0"/>
              </a:spcAft>
              <a:buClrTx/>
              <a:buSzTx/>
              <a:buFontTx/>
              <a:buChar char="•"/>
              <a:tabLst/>
              <a:defRPr/>
            </a:pPr>
            <a:r>
              <a:rPr kumimoji="0" lang="en-US" sz="2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Ia</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adalah</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figure </a:t>
            </a:r>
            <a:r>
              <a:rPr kumimoji="0" lang="en-US" sz="2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utama</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pertama</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dari</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Kitab</a:t>
            </a:r>
            <a:r>
              <a:rPr kumimoji="0" lang="en-US" sz="2600" b="0" i="0" u="none" strike="noStrike" kern="1200" cap="none" spc="0" normalizeH="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Samuel, </a:t>
            </a:r>
            <a:r>
              <a:rPr kumimoji="0" lang="en-US" sz="2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walaupun</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itu</a:t>
            </a:r>
            <a:r>
              <a:rPr kumimoji="0" lang="en-US" sz="2600" b="0" i="0" u="none" strike="noStrike" kern="1200" cap="none" spc="0" normalizeH="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noProof="0" dirty="0" err="1">
                <a:ln>
                  <a:noFill/>
                </a:ln>
                <a:solidFill>
                  <a:srgbClr val="FFFFFF"/>
                </a:solidFill>
                <a:effectLst/>
                <a:uLnTx/>
                <a:uFillTx/>
                <a:latin typeface="Arial" charset="0"/>
                <a:ea typeface="ＭＳ Ｐゴシック" charset="0"/>
                <a:cs typeface="Arial" charset="0"/>
              </a:rPr>
              <a:t>tidak</a:t>
            </a:r>
            <a:r>
              <a:rPr kumimoji="0" lang="en-US" sz="2600" b="0" i="0" u="none" strike="noStrike" kern="1200" cap="none" spc="0" normalizeH="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noProof="0" dirty="0" err="1">
                <a:ln>
                  <a:noFill/>
                </a:ln>
                <a:solidFill>
                  <a:srgbClr val="FFFFFF"/>
                </a:solidFill>
                <a:effectLst/>
                <a:uLnTx/>
                <a:uFillTx/>
                <a:latin typeface="Arial" charset="0"/>
                <a:ea typeface="ＭＳ Ｐゴシック" charset="0"/>
                <a:cs typeface="Arial" charset="0"/>
              </a:rPr>
              <a:t>terjadi</a:t>
            </a:r>
            <a:r>
              <a:rPr kumimoji="0" lang="en-US" sz="2600" b="0" i="0" u="none" strike="noStrike" kern="1200" cap="none" spc="0" normalizeH="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noProof="0" dirty="0" err="1">
                <a:ln>
                  <a:noFill/>
                </a:ln>
                <a:solidFill>
                  <a:srgbClr val="FFFFFF"/>
                </a:solidFill>
                <a:effectLst/>
                <a:uLnTx/>
                <a:uFillTx/>
                <a:latin typeface="Arial" charset="0"/>
                <a:ea typeface="ＭＳ Ｐゴシック" charset="0"/>
                <a:cs typeface="Arial" charset="0"/>
              </a:rPr>
              <a:t>dalam</a:t>
            </a:r>
            <a:r>
              <a:rPr kumimoji="0" lang="en-US" sz="2600" b="0" i="0" u="none" strike="noStrike" kern="1200" cap="none" spc="0" normalizeH="0" noProof="0" dirty="0">
                <a:ln>
                  <a:noFill/>
                </a:ln>
                <a:solidFill>
                  <a:srgbClr val="FFFFFF"/>
                </a:solidFill>
                <a:effectLst/>
                <a:uLnTx/>
                <a:uFillTx/>
                <a:latin typeface="Arial" charset="0"/>
                <a:ea typeface="ＭＳ Ｐゴシック" charset="0"/>
                <a:cs typeface="Arial" charset="0"/>
              </a:rPr>
              <a:t> </a:t>
            </a:r>
            <a:r>
              <a:rPr kumimoji="0" lang="en-US" sz="2600" b="0" i="0" u="none" strike="noStrike" kern="1200" cap="none" spc="0" normalizeH="0" noProof="0" dirty="0" err="1">
                <a:ln>
                  <a:noFill/>
                </a:ln>
                <a:solidFill>
                  <a:srgbClr val="FFFFFF"/>
                </a:solidFill>
                <a:effectLst/>
                <a:uLnTx/>
                <a:uFillTx/>
                <a:latin typeface="Arial" charset="0"/>
                <a:ea typeface="ＭＳ Ｐゴシック" charset="0"/>
                <a:cs typeface="Arial" charset="0"/>
              </a:rPr>
              <a:t>bagian</a:t>
            </a:r>
            <a:r>
              <a:rPr kumimoji="0" lang="en-US" sz="2600" b="0" i="0" u="none" strike="noStrike" kern="1200" cap="none" spc="0" normalizeH="0" noProof="0" dirty="0">
                <a:ln>
                  <a:noFill/>
                </a:ln>
                <a:solidFill>
                  <a:srgbClr val="FFFFFF"/>
                </a:solidFill>
                <a:effectLst/>
                <a:uLnTx/>
                <a:uFillTx/>
                <a:latin typeface="Arial" charset="0"/>
                <a:ea typeface="ＭＳ Ｐゴシック" charset="0"/>
                <a:cs typeface="Arial" charset="0"/>
              </a:rPr>
              <a:t> 2 Samuel</a:t>
            </a:r>
            <a:endPar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6869" name="Text Box 5"/>
          <p:cNvSpPr txBox="1">
            <a:spLocks noChangeArrowheads="1"/>
          </p:cNvSpPr>
          <p:nvPr/>
        </p:nvSpPr>
        <p:spPr bwMode="auto">
          <a:xfrm>
            <a:off x="367388" y="3813660"/>
            <a:ext cx="8458200"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334963" marR="0" lvl="0" indent="-334963" algn="l" defTabSz="914400" rtl="0" eaLnBrk="1" fontAlgn="base" latinLnBrk="0" hangingPunct="1">
              <a:lnSpc>
                <a:spcPct val="100000"/>
              </a:lnSpc>
              <a:spcBef>
                <a:spcPct val="0"/>
              </a:spcBef>
              <a:spcAft>
                <a:spcPct val="0"/>
              </a:spcAft>
              <a:buClrTx/>
              <a:buSzTx/>
              <a:buFontTx/>
              <a:buChar char="•"/>
              <a:tabLst/>
              <a:defRPr/>
            </a:pPr>
            <a:r>
              <a:rPr lang="en-US" sz="2600" dirty="0" err="1">
                <a:solidFill>
                  <a:srgbClr val="FFFFFF"/>
                </a:solidFill>
                <a:cs typeface="Arial" charset="0"/>
              </a:rPr>
              <a:t>Kemungkinan</a:t>
            </a:r>
            <a:r>
              <a:rPr lang="en-US" sz="2600" dirty="0">
                <a:solidFill>
                  <a:srgbClr val="FFFFFF"/>
                </a:solidFill>
                <a:cs typeface="Arial" charset="0"/>
              </a:rPr>
              <a:t> </a:t>
            </a:r>
            <a:r>
              <a:rPr lang="en-US" sz="2600" dirty="0" err="1">
                <a:solidFill>
                  <a:srgbClr val="FFFFFF"/>
                </a:solidFill>
                <a:cs typeface="Arial" charset="0"/>
              </a:rPr>
              <a:t>ditulis</a:t>
            </a:r>
            <a:r>
              <a:rPr lang="en-US" sz="2600" dirty="0">
                <a:solidFill>
                  <a:srgbClr val="FFFFFF"/>
                </a:solidFill>
                <a:cs typeface="Arial" charset="0"/>
              </a:rPr>
              <a:t> oleh Nathan dan Gad</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 </a:t>
            </a:r>
            <a:r>
              <a:rPr lang="en-US" sz="2600" dirty="0" err="1">
                <a:solidFill>
                  <a:srgbClr val="FFFFFF"/>
                </a:solidFill>
                <a:cs typeface="Arial" charset="0"/>
              </a:rPr>
              <a:t>Tawarikh</a:t>
            </a:r>
            <a:r>
              <a:rPr lang="en-US" sz="2600" dirty="0">
                <a:solidFill>
                  <a:srgbClr val="FFFFFF"/>
                </a:solidFill>
                <a:cs typeface="Arial" charset="0"/>
              </a:rPr>
              <a:t> </a:t>
            </a:r>
            <a:r>
              <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29:29). </a:t>
            </a:r>
          </a:p>
          <a:p>
            <a:pPr marL="334963" marR="0" lvl="0" indent="-334963" algn="l" defTabSz="914400" rtl="0" eaLnBrk="1" fontAlgn="base" latinLnBrk="0" hangingPunct="1">
              <a:lnSpc>
                <a:spcPct val="100000"/>
              </a:lnSpc>
              <a:spcBef>
                <a:spcPct val="0"/>
              </a:spcBef>
              <a:spcAft>
                <a:spcPct val="0"/>
              </a:spcAft>
              <a:buClrTx/>
              <a:buSzTx/>
              <a:buFontTx/>
              <a:buChar char="•"/>
              <a:tabLst/>
              <a:defRPr/>
            </a:pPr>
            <a:r>
              <a:rPr lang="en-US" sz="2600" dirty="0" err="1">
                <a:solidFill>
                  <a:srgbClr val="FFFFFF"/>
                </a:solidFill>
                <a:cs typeface="Arial" charset="0"/>
              </a:rPr>
              <a:t>Tidak</a:t>
            </a:r>
            <a:r>
              <a:rPr lang="en-US" sz="2600" dirty="0">
                <a:solidFill>
                  <a:srgbClr val="FFFFFF"/>
                </a:solidFill>
                <a:cs typeface="Arial" charset="0"/>
              </a:rPr>
              <a:t> </a:t>
            </a:r>
            <a:r>
              <a:rPr lang="en-US" sz="2600" dirty="0" err="1">
                <a:solidFill>
                  <a:srgbClr val="FFFFFF"/>
                </a:solidFill>
                <a:cs typeface="Arial" charset="0"/>
              </a:rPr>
              <a:t>ada</a:t>
            </a:r>
            <a:r>
              <a:rPr lang="en-US" sz="2600" dirty="0">
                <a:solidFill>
                  <a:srgbClr val="FFFFFF"/>
                </a:solidFill>
                <a:cs typeface="Arial" charset="0"/>
              </a:rPr>
              <a:t> </a:t>
            </a:r>
            <a:r>
              <a:rPr lang="en-US" sz="2600" dirty="0" err="1">
                <a:solidFill>
                  <a:srgbClr val="FFFFFF"/>
                </a:solidFill>
                <a:cs typeface="Arial" charset="0"/>
              </a:rPr>
              <a:t>bukti</a:t>
            </a:r>
            <a:r>
              <a:rPr lang="en-US" sz="2600" dirty="0">
                <a:solidFill>
                  <a:srgbClr val="FFFFFF"/>
                </a:solidFill>
                <a:cs typeface="Arial" charset="0"/>
              </a:rPr>
              <a:t> internal </a:t>
            </a:r>
            <a:r>
              <a:rPr lang="en-US" sz="2600" dirty="0" err="1">
                <a:solidFill>
                  <a:srgbClr val="FFFFFF"/>
                </a:solidFill>
                <a:cs typeface="Arial" charset="0"/>
              </a:rPr>
              <a:t>kuat</a:t>
            </a:r>
            <a:r>
              <a:rPr lang="en-US" sz="2600" dirty="0">
                <a:solidFill>
                  <a:srgbClr val="FFFFFF"/>
                </a:solidFill>
                <a:cs typeface="Arial" charset="0"/>
              </a:rPr>
              <a:t> </a:t>
            </a:r>
            <a:r>
              <a:rPr lang="en-US" sz="2600" dirty="0" err="1">
                <a:solidFill>
                  <a:srgbClr val="FFFFFF"/>
                </a:solidFill>
                <a:cs typeface="Arial" charset="0"/>
              </a:rPr>
              <a:t>mengenai</a:t>
            </a:r>
            <a:r>
              <a:rPr lang="en-US" sz="2600" dirty="0">
                <a:solidFill>
                  <a:srgbClr val="FFFFFF"/>
                </a:solidFill>
                <a:cs typeface="Arial" charset="0"/>
              </a:rPr>
              <a:t> </a:t>
            </a:r>
            <a:r>
              <a:rPr lang="en-US" sz="2600" dirty="0" err="1">
                <a:solidFill>
                  <a:srgbClr val="FFFFFF"/>
                </a:solidFill>
                <a:cs typeface="Arial" charset="0"/>
              </a:rPr>
              <a:t>Penulis</a:t>
            </a:r>
            <a:endPar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6873" name="Text Box 9"/>
          <p:cNvSpPr txBox="1">
            <a:spLocks noChangeArrowheads="1"/>
          </p:cNvSpPr>
          <p:nvPr/>
        </p:nvSpPr>
        <p:spPr bwMode="auto">
          <a:xfrm>
            <a:off x="8305800" y="76200"/>
            <a:ext cx="6921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charset="0"/>
                <a:cs typeface="+mn-cs"/>
              </a:rPr>
              <a:t>210</a:t>
            </a:r>
          </a:p>
        </p:txBody>
      </p:sp>
      <p:sp>
        <p:nvSpPr>
          <p:cNvPr id="36874" name="Rectangle 10"/>
          <p:cNvSpPr>
            <a:spLocks noChangeArrowheads="1"/>
          </p:cNvSpPr>
          <p:nvPr/>
        </p:nvSpPr>
        <p:spPr bwMode="auto">
          <a:xfrm>
            <a:off x="367388" y="5629275"/>
            <a:ext cx="84582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34963" marR="0" lvl="0" indent="-334963" algn="l" defTabSz="914400" rtl="0" eaLnBrk="1" fontAlgn="base" latinLnBrk="0" hangingPunct="1">
              <a:lnSpc>
                <a:spcPct val="100000"/>
              </a:lnSpc>
              <a:spcBef>
                <a:spcPct val="0"/>
              </a:spcBef>
              <a:spcAft>
                <a:spcPct val="0"/>
              </a:spcAft>
              <a:buClrTx/>
              <a:buSzTx/>
              <a:buFontTx/>
              <a:buChar char="•"/>
              <a:tabLst/>
              <a:defRPr/>
            </a:pPr>
            <a:r>
              <a:rPr kumimoji="0" lang="en-US" sz="2600" b="0" i="0" u="none" strike="noStrike" kern="1200" cap="none" spc="0" normalizeH="0" baseline="0" noProof="0" dirty="0">
                <a:ln>
                  <a:noFill/>
                </a:ln>
                <a:solidFill>
                  <a:srgbClr val="FFFFFF"/>
                </a:solidFill>
                <a:effectLst/>
                <a:uLnTx/>
                <a:uFillTx/>
                <a:cs typeface="Arial" charset="0"/>
              </a:rPr>
              <a:t>Samuel </a:t>
            </a:r>
            <a:r>
              <a:rPr lang="en-US" sz="2600" noProof="0" dirty="0" err="1">
                <a:solidFill>
                  <a:srgbClr val="FFFFFF"/>
                </a:solidFill>
                <a:cs typeface="Arial" charset="0"/>
              </a:rPr>
              <a:t>meningga</a:t>
            </a:r>
            <a:r>
              <a:rPr lang="en-US" sz="2600" dirty="0">
                <a:solidFill>
                  <a:srgbClr val="FFFFFF"/>
                </a:solidFill>
                <a:cs typeface="Arial" charset="0"/>
              </a:rPr>
              <a:t>l pada </a:t>
            </a:r>
            <a:r>
              <a:rPr kumimoji="0" lang="en-US" sz="2600" b="0" i="0" u="none" strike="noStrike" kern="1200" cap="none" spc="0" normalizeH="0" baseline="0" noProof="0" dirty="0">
                <a:ln>
                  <a:noFill/>
                </a:ln>
                <a:solidFill>
                  <a:srgbClr val="FFFFFF"/>
                </a:solidFill>
                <a:effectLst/>
                <a:uLnTx/>
                <a:uFillTx/>
                <a:cs typeface="Arial" charset="0"/>
              </a:rPr>
              <a:t>1015 SM</a:t>
            </a:r>
            <a:r>
              <a:rPr kumimoji="0" lang="en-US" sz="2600" b="0" i="0" u="none" strike="noStrike" kern="1200" cap="none" spc="0" normalizeH="0" noProof="0" dirty="0">
                <a:ln>
                  <a:noFill/>
                </a:ln>
                <a:solidFill>
                  <a:srgbClr val="FFFFFF"/>
                </a:solidFill>
                <a:effectLst/>
                <a:uLnTx/>
                <a:uFillTx/>
                <a:cs typeface="Arial" charset="0"/>
              </a:rPr>
              <a:t> (</a:t>
            </a:r>
            <a:r>
              <a:rPr kumimoji="0" lang="en-US" sz="2600" b="0" i="0" u="none" strike="noStrike" kern="1200" cap="none" spc="0" normalizeH="0" noProof="0" dirty="0" err="1">
                <a:ln>
                  <a:noFill/>
                </a:ln>
                <a:solidFill>
                  <a:srgbClr val="FFFFFF"/>
                </a:solidFill>
                <a:effectLst/>
                <a:uLnTx/>
                <a:uFillTx/>
                <a:cs typeface="Arial" charset="0"/>
              </a:rPr>
              <a:t>sebelum</a:t>
            </a:r>
            <a:r>
              <a:rPr kumimoji="0" lang="en-US" sz="2600" b="0" i="0" u="none" strike="noStrike" kern="1200" cap="none" spc="0" normalizeH="0" noProof="0" dirty="0">
                <a:ln>
                  <a:noFill/>
                </a:ln>
                <a:solidFill>
                  <a:srgbClr val="FFFFFF"/>
                </a:solidFill>
                <a:effectLst/>
                <a:uLnTx/>
                <a:uFillTx/>
                <a:cs typeface="Arial" charset="0"/>
              </a:rPr>
              <a:t> </a:t>
            </a:r>
            <a:r>
              <a:rPr kumimoji="0" lang="en-US" sz="2600" b="0" i="0" u="none" strike="noStrike" kern="1200" cap="none" spc="0" normalizeH="0" noProof="0" dirty="0" err="1">
                <a:ln>
                  <a:noFill/>
                </a:ln>
                <a:solidFill>
                  <a:srgbClr val="FFFFFF"/>
                </a:solidFill>
                <a:effectLst/>
                <a:uLnTx/>
                <a:uFillTx/>
                <a:cs typeface="Arial" charset="0"/>
              </a:rPr>
              <a:t>Masehi</a:t>
            </a:r>
            <a:r>
              <a:rPr kumimoji="0" lang="en-US" sz="2600" b="0" i="0" u="none" strike="noStrike" kern="1200" cap="none" spc="0" normalizeH="0" noProof="0" dirty="0">
                <a:ln>
                  <a:noFill/>
                </a:ln>
                <a:solidFill>
                  <a:srgbClr val="FFFFFF"/>
                </a:solidFill>
                <a:effectLst/>
                <a:uLnTx/>
                <a:uFillTx/>
                <a:cs typeface="Arial" charset="0"/>
              </a:rPr>
              <a:t>)</a:t>
            </a:r>
            <a:endParaRPr kumimoji="0" lang="en-US" sz="2600" b="0" i="0" u="none" strike="noStrike" kern="1200" cap="none" spc="0" normalizeH="0" baseline="0" noProof="0" dirty="0">
              <a:ln>
                <a:noFill/>
              </a:ln>
              <a:solidFill>
                <a:srgbClr val="FFFFFF"/>
              </a:solidFill>
              <a:effectLst/>
              <a:uLnTx/>
              <a:uFillTx/>
              <a:cs typeface="Arial" charset="0"/>
            </a:endParaRPr>
          </a:p>
          <a:p>
            <a:pPr marL="334963" marR="0" lvl="0" indent="-334963" algn="l" defTabSz="914400" rtl="0" eaLnBrk="1" fontAlgn="base" latinLnBrk="0" hangingPunct="1">
              <a:lnSpc>
                <a:spcPct val="100000"/>
              </a:lnSpc>
              <a:spcBef>
                <a:spcPct val="0"/>
              </a:spcBef>
              <a:spcAft>
                <a:spcPct val="0"/>
              </a:spcAft>
              <a:buClrTx/>
              <a:buSzTx/>
              <a:buFontTx/>
              <a:buChar char="•"/>
              <a:tabLst/>
              <a:defRPr/>
            </a:pPr>
            <a:r>
              <a:rPr lang="en-US" sz="2600" dirty="0" err="1">
                <a:solidFill>
                  <a:srgbClr val="FFFFFF"/>
                </a:solidFill>
                <a:cs typeface="Arial" charset="0"/>
              </a:rPr>
              <a:t>Pekerjaan</a:t>
            </a:r>
            <a:r>
              <a:rPr lang="en-US" sz="2600" dirty="0">
                <a:solidFill>
                  <a:srgbClr val="FFFFFF"/>
                </a:solidFill>
                <a:cs typeface="Arial" charset="0"/>
              </a:rPr>
              <a:t> </a:t>
            </a:r>
            <a:r>
              <a:rPr lang="en-US" sz="2600" dirty="0" err="1">
                <a:solidFill>
                  <a:srgbClr val="FFFFFF"/>
                </a:solidFill>
                <a:cs typeface="Arial" charset="0"/>
              </a:rPr>
              <a:t>terakhir</a:t>
            </a:r>
            <a:r>
              <a:rPr lang="en-US" sz="2600" dirty="0">
                <a:solidFill>
                  <a:srgbClr val="FFFFFF"/>
                </a:solidFill>
                <a:cs typeface="Arial" charset="0"/>
              </a:rPr>
              <a:t> </a:t>
            </a:r>
            <a:r>
              <a:rPr lang="en-US" sz="2600" dirty="0" err="1">
                <a:solidFill>
                  <a:srgbClr val="FFFFFF"/>
                </a:solidFill>
                <a:cs typeface="Arial" charset="0"/>
              </a:rPr>
              <a:t>terjadi</a:t>
            </a:r>
            <a:r>
              <a:rPr lang="en-US" sz="2600" dirty="0">
                <a:solidFill>
                  <a:srgbClr val="FFFFFF"/>
                </a:solidFill>
                <a:cs typeface="Arial" charset="0"/>
              </a:rPr>
              <a:t> </a:t>
            </a:r>
            <a:r>
              <a:rPr lang="en-US" sz="2600" dirty="0" err="1">
                <a:solidFill>
                  <a:srgbClr val="FFFFFF"/>
                </a:solidFill>
                <a:cs typeface="Arial" charset="0"/>
              </a:rPr>
              <a:t>antara</a:t>
            </a:r>
            <a:r>
              <a:rPr lang="en-US" sz="2600" dirty="0">
                <a:solidFill>
                  <a:srgbClr val="FFFFFF"/>
                </a:solidFill>
                <a:cs typeface="Arial" charset="0"/>
              </a:rPr>
              <a:t> </a:t>
            </a:r>
            <a:r>
              <a:rPr kumimoji="0" lang="en-US" sz="2600" b="0" i="0" u="none" strike="noStrike" kern="1200" cap="none" spc="0" normalizeH="0" baseline="0" noProof="0" dirty="0">
                <a:ln>
                  <a:noFill/>
                </a:ln>
                <a:solidFill>
                  <a:srgbClr val="FFFFFF"/>
                </a:solidFill>
                <a:effectLst/>
                <a:uLnTx/>
                <a:uFillTx/>
                <a:cs typeface="Arial" charset="0"/>
              </a:rPr>
              <a:t>931-722 SM</a:t>
            </a:r>
          </a:p>
        </p:txBody>
      </p:sp>
      <p:sp>
        <p:nvSpPr>
          <p:cNvPr id="164869" name="WordArt 11"/>
          <p:cNvSpPr>
            <a:spLocks noChangeArrowheads="1" noChangeShapeType="1" noTextEdit="1"/>
          </p:cNvSpPr>
          <p:nvPr/>
        </p:nvSpPr>
        <p:spPr bwMode="auto">
          <a:xfrm>
            <a:off x="381000" y="406400"/>
            <a:ext cx="1022648" cy="50119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err="1">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Judul</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4870" name="WordArt 12"/>
          <p:cNvSpPr>
            <a:spLocks noChangeArrowheads="1" noChangeShapeType="1" noTextEdit="1"/>
          </p:cNvSpPr>
          <p:nvPr/>
        </p:nvSpPr>
        <p:spPr bwMode="auto">
          <a:xfrm>
            <a:off x="403192" y="2307235"/>
            <a:ext cx="1440740" cy="50119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err="1">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Penulis</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4871" name="WordArt 13"/>
          <p:cNvSpPr>
            <a:spLocks noChangeArrowheads="1" noChangeShapeType="1" noTextEdit="1"/>
          </p:cNvSpPr>
          <p:nvPr/>
        </p:nvSpPr>
        <p:spPr bwMode="auto">
          <a:xfrm>
            <a:off x="381000" y="5105400"/>
            <a:ext cx="1219200" cy="55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err="1">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Tanggal</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36878" name="Rectangle 14"/>
          <p:cNvSpPr>
            <a:spLocks noGrp="1" noChangeArrowheads="1"/>
          </p:cNvSpPr>
          <p:nvPr>
            <p:ph type="title" idx="4294967295"/>
          </p:nvPr>
        </p:nvSpPr>
        <p:spPr>
          <a:xfrm>
            <a:off x="457200" y="0"/>
            <a:ext cx="8229600" cy="762000"/>
          </a:xfrm>
          <a:effectLst>
            <a:outerShdw blurRad="63500" dist="35921" dir="2700000" algn="ctr" rotWithShape="0">
              <a:schemeClr val="tx1">
                <a:alpha val="74998"/>
              </a:schemeClr>
            </a:outerShdw>
          </a:effectLst>
        </p:spPr>
        <p:txBody>
          <a:bodyPr/>
          <a:lstStyle/>
          <a:p>
            <a:pPr eaLnBrk="1" hangingPunct="1">
              <a:defRPr/>
            </a:pPr>
            <a:r>
              <a:rPr lang="en-US" dirty="0" err="1">
                <a:solidFill>
                  <a:schemeClr val="bg1"/>
                </a:solidFill>
              </a:rPr>
              <a:t>Pengantar</a:t>
            </a:r>
            <a:endParaRPr lang="en-US" dirty="0">
              <a:solidFill>
                <a:schemeClr val="bg1"/>
              </a:solidFill>
            </a:endParaRPr>
          </a:p>
        </p:txBody>
      </p:sp>
      <p:sp>
        <p:nvSpPr>
          <p:cNvPr id="10" name="Text Box 4">
            <a:extLst>
              <a:ext uri="{FF2B5EF4-FFF2-40B4-BE49-F238E27FC236}">
                <a16:creationId xmlns:a16="http://schemas.microsoft.com/office/drawing/2014/main" id="{3DB11E83-AF81-EF46-82C4-07E5C1C9EF79}"/>
              </a:ext>
            </a:extLst>
          </p:cNvPr>
          <p:cNvSpPr txBox="1">
            <a:spLocks noChangeArrowheads="1"/>
          </p:cNvSpPr>
          <p:nvPr/>
        </p:nvSpPr>
        <p:spPr bwMode="auto">
          <a:xfrm>
            <a:off x="367388" y="1068521"/>
            <a:ext cx="8812212"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292100" marR="0" lvl="0" indent="-292100" algn="l" defTabSz="914400" rtl="0" eaLnBrk="1" fontAlgn="base" latinLnBrk="0" hangingPunct="1">
              <a:lnSpc>
                <a:spcPct val="100000"/>
              </a:lnSpc>
              <a:spcBef>
                <a:spcPct val="0"/>
              </a:spcBef>
              <a:spcAft>
                <a:spcPct val="0"/>
              </a:spcAft>
              <a:buClrTx/>
              <a:buSzTx/>
              <a:buFontTx/>
              <a:buChar char="•"/>
              <a:tabLst/>
              <a:defRPr/>
            </a:pPr>
            <a:r>
              <a:rPr kumimoji="0" lang="ru-RU" altLang="ja-JP" sz="2600" b="0" i="0" u="none" strike="noStrike" kern="1200" cap="none" spc="0" normalizeH="0" baseline="0" noProof="0" dirty="0">
                <a:ln>
                  <a:noFill/>
                </a:ln>
                <a:solidFill>
                  <a:srgbClr val="FFFFFF"/>
                </a:solidFill>
                <a:effectLst/>
                <a:uLnTx/>
                <a:uFillTx/>
                <a:cs typeface="Arial" charset="0"/>
              </a:rPr>
              <a:t>"</a:t>
            </a:r>
            <a:r>
              <a:rPr kumimoji="0" lang="en-US" sz="2600" b="0" i="0" u="none" strike="noStrike" kern="1200" cap="none" spc="0" normalizeH="0" baseline="0" noProof="0" dirty="0">
                <a:ln>
                  <a:noFill/>
                </a:ln>
                <a:solidFill>
                  <a:srgbClr val="FFFFFF"/>
                </a:solidFill>
                <a:effectLst/>
                <a:uLnTx/>
                <a:uFillTx/>
                <a:cs typeface="Arial" charset="0"/>
              </a:rPr>
              <a:t>Samuel</a:t>
            </a:r>
            <a:r>
              <a:rPr kumimoji="0" lang="ru-RU" altLang="ja-JP" sz="2600" b="0" i="0" u="none" strike="noStrike" kern="1200" cap="none" spc="0" normalizeH="0" baseline="0" noProof="0" dirty="0">
                <a:ln>
                  <a:noFill/>
                </a:ln>
                <a:solidFill>
                  <a:srgbClr val="FFFFFF"/>
                </a:solidFill>
                <a:effectLst/>
                <a:uLnTx/>
                <a:uFillTx/>
                <a:cs typeface="Arial" charset="0"/>
              </a:rPr>
              <a:t>"</a:t>
            </a:r>
            <a:r>
              <a:rPr kumimoji="0" lang="en-US" sz="2600" b="0" i="0" u="none" strike="noStrike" kern="1200" cap="none" spc="0" normalizeH="0" baseline="0" noProof="0" dirty="0">
                <a:ln>
                  <a:noFill/>
                </a:ln>
                <a:solidFill>
                  <a:srgbClr val="FFFFFF"/>
                </a:solidFill>
                <a:effectLst/>
                <a:uLnTx/>
                <a:uFillTx/>
                <a:cs typeface="Arial" charset="0"/>
              </a:rPr>
              <a:t> </a:t>
            </a:r>
            <a:r>
              <a:rPr lang="en-US" sz="2600" dirty="0" err="1">
                <a:solidFill>
                  <a:srgbClr val="FFFFFF"/>
                </a:solidFill>
                <a:cs typeface="Arial" charset="0"/>
              </a:rPr>
              <a:t>berasal</a:t>
            </a:r>
            <a:r>
              <a:rPr lang="en-US" sz="2600" dirty="0">
                <a:solidFill>
                  <a:srgbClr val="FFFFFF"/>
                </a:solidFill>
                <a:cs typeface="Arial" charset="0"/>
              </a:rPr>
              <a:t> </a:t>
            </a:r>
            <a:r>
              <a:rPr lang="en-US" sz="2600" dirty="0" err="1">
                <a:solidFill>
                  <a:srgbClr val="FFFFFF"/>
                </a:solidFill>
                <a:cs typeface="Arial" charset="0"/>
              </a:rPr>
              <a:t>dari</a:t>
            </a:r>
            <a:r>
              <a:rPr lang="en-US" sz="2600" dirty="0">
                <a:solidFill>
                  <a:srgbClr val="FFFFFF"/>
                </a:solidFill>
                <a:cs typeface="Arial" charset="0"/>
              </a:rPr>
              <a:t> Bahasa </a:t>
            </a:r>
            <a:r>
              <a:rPr lang="en-US" sz="2600" dirty="0" err="1">
                <a:solidFill>
                  <a:srgbClr val="FFFFFF"/>
                </a:solidFill>
                <a:cs typeface="Arial" charset="0"/>
              </a:rPr>
              <a:t>Ibrani</a:t>
            </a:r>
            <a:r>
              <a:rPr lang="en-US" sz="2600" dirty="0">
                <a:solidFill>
                  <a:srgbClr val="FFFFFF"/>
                </a:solidFill>
                <a:cs typeface="Arial" charset="0"/>
              </a:rPr>
              <a:t>,</a:t>
            </a:r>
            <a:r>
              <a:rPr kumimoji="0" lang="en-US" sz="2600" b="0" i="0" u="none" strike="noStrike" kern="1200" cap="none" spc="0" normalizeH="0" baseline="0" noProof="0" dirty="0">
                <a:ln>
                  <a:noFill/>
                </a:ln>
                <a:solidFill>
                  <a:srgbClr val="FFFFFF"/>
                </a:solidFill>
                <a:effectLst/>
                <a:uLnTx/>
                <a:uFillTx/>
                <a:cs typeface="Arial" charset="0"/>
              </a:rPr>
              <a:t> </a:t>
            </a:r>
            <a:r>
              <a:rPr lang="en-US" sz="2600" dirty="0">
                <a:solidFill>
                  <a:srgbClr val="FFFFFF"/>
                </a:solidFill>
                <a:cs typeface="Arial" charset="0"/>
              </a:rPr>
              <a:t>kata </a:t>
            </a:r>
            <a:r>
              <a:rPr kumimoji="0" lang="en-US" sz="2600" b="0" i="0" u="none" strike="noStrike" kern="1200" cap="none" spc="0" normalizeH="0" baseline="0" noProof="0" dirty="0" err="1">
                <a:ln>
                  <a:noFill/>
                </a:ln>
                <a:solidFill>
                  <a:srgbClr val="FFFFFF"/>
                </a:solidFill>
                <a:effectLst/>
                <a:uLnTx/>
                <a:uFillTx/>
                <a:cs typeface="Arial" charset="0"/>
              </a:rPr>
              <a:t>Semuel</a:t>
            </a:r>
            <a:r>
              <a:rPr kumimoji="0" lang="en-US" sz="2600" b="0" i="0" u="none" strike="noStrike" kern="1200" cap="none" spc="0" normalizeH="0" baseline="0" noProof="0" dirty="0">
                <a:ln>
                  <a:noFill/>
                </a:ln>
                <a:solidFill>
                  <a:srgbClr val="FFFFFF"/>
                </a:solidFill>
                <a:effectLst/>
                <a:uLnTx/>
                <a:uFillTx/>
                <a:cs typeface="Arial" charset="0"/>
              </a:rPr>
              <a:t> </a:t>
            </a:r>
            <a:r>
              <a:rPr kumimoji="0" lang="en-US" sz="2600" b="0" i="0" u="none" strike="noStrike" kern="1200" cap="none" spc="0" normalizeH="0" baseline="0" noProof="0" dirty="0" err="1">
                <a:ln>
                  <a:noFill/>
                </a:ln>
                <a:solidFill>
                  <a:srgbClr val="FFFFFF"/>
                </a:solidFill>
                <a:effectLst/>
                <a:uLnTx/>
                <a:uFillTx/>
                <a:cs typeface="Arial" charset="0"/>
              </a:rPr>
              <a:t>berarti</a:t>
            </a:r>
            <a:r>
              <a:rPr kumimoji="0" lang="en-US" sz="2600" b="0" i="0" u="none" strike="noStrike" kern="1200" cap="none" spc="0" normalizeH="0" baseline="0" noProof="0" dirty="0">
                <a:ln>
                  <a:noFill/>
                </a:ln>
                <a:solidFill>
                  <a:srgbClr val="FFFFFF"/>
                </a:solidFill>
                <a:effectLst/>
                <a:uLnTx/>
                <a:uFillTx/>
                <a:cs typeface="Arial" charset="0"/>
              </a:rPr>
              <a:t> </a:t>
            </a:r>
            <a:r>
              <a:rPr kumimoji="0" lang="ru-RU" altLang="ja-JP" sz="2600" b="0" i="0" u="none" strike="noStrike" kern="1200" cap="none" spc="0" normalizeH="0" baseline="0" noProof="0" dirty="0">
                <a:ln>
                  <a:noFill/>
                </a:ln>
                <a:solidFill>
                  <a:srgbClr val="FFFFFF"/>
                </a:solidFill>
                <a:effectLst/>
                <a:uLnTx/>
                <a:uFillTx/>
                <a:cs typeface="Arial" charset="0"/>
              </a:rPr>
              <a:t>“</a:t>
            </a:r>
            <a:r>
              <a:rPr lang="en-US" altLang="ja-JP" sz="2600" dirty="0" err="1">
                <a:solidFill>
                  <a:srgbClr val="FFFFFF"/>
                </a:solidFill>
                <a:cs typeface="Arial" charset="0"/>
              </a:rPr>
              <a:t>nama</a:t>
            </a:r>
            <a:r>
              <a:rPr lang="en-US" altLang="ja-JP" sz="2600" dirty="0">
                <a:solidFill>
                  <a:srgbClr val="FFFFFF"/>
                </a:solidFill>
                <a:cs typeface="Arial" charset="0"/>
              </a:rPr>
              <a:t> </a:t>
            </a:r>
            <a:r>
              <a:rPr lang="en-US" altLang="ja-JP" sz="2600" dirty="0" err="1">
                <a:solidFill>
                  <a:srgbClr val="FFFFFF"/>
                </a:solidFill>
                <a:cs typeface="Arial" charset="0"/>
              </a:rPr>
              <a:t>dari</a:t>
            </a:r>
            <a:r>
              <a:rPr lang="en-US" altLang="ja-JP" sz="2600" dirty="0">
                <a:solidFill>
                  <a:srgbClr val="FFFFFF"/>
                </a:solidFill>
                <a:cs typeface="Arial" charset="0"/>
              </a:rPr>
              <a:t> El </a:t>
            </a:r>
            <a:r>
              <a:rPr kumimoji="0" lang="en-US" sz="2600" b="0" i="0" u="none" strike="noStrike" kern="1200" cap="none" spc="0" normalizeH="0" baseline="0" noProof="0" dirty="0">
                <a:ln>
                  <a:noFill/>
                </a:ln>
                <a:solidFill>
                  <a:srgbClr val="FFFFFF"/>
                </a:solidFill>
                <a:effectLst/>
                <a:uLnTx/>
                <a:uFillTx/>
                <a:cs typeface="Arial" charset="0"/>
              </a:rPr>
              <a:t>(Allah)</a:t>
            </a:r>
            <a:r>
              <a:rPr kumimoji="0" lang="ru-RU" altLang="ja-JP" sz="2600" b="0" i="0" u="none" strike="noStrike" kern="1200" cap="none" spc="0" normalizeH="0" baseline="0" noProof="0" dirty="0">
                <a:ln>
                  <a:noFill/>
                </a:ln>
                <a:solidFill>
                  <a:srgbClr val="FFFFFF"/>
                </a:solidFill>
                <a:effectLst/>
                <a:uLnTx/>
                <a:uFillTx/>
                <a:cs typeface="Arial" charset="0"/>
              </a:rPr>
              <a:t>"</a:t>
            </a:r>
            <a:r>
              <a:rPr kumimoji="0" lang="en-US" sz="2600" b="0" i="0" u="none" strike="noStrike" kern="1200" cap="none" spc="0" normalizeH="0" baseline="0" noProof="0" dirty="0">
                <a:ln>
                  <a:noFill/>
                </a:ln>
                <a:solidFill>
                  <a:srgbClr val="FFFFFF"/>
                </a:solidFill>
                <a:effectLst/>
                <a:uLnTx/>
                <a:uFillTx/>
                <a:cs typeface="Arial" charset="0"/>
              </a:rPr>
              <a:t> </a:t>
            </a:r>
            <a:r>
              <a:rPr lang="en-US" sz="2600" dirty="0" err="1">
                <a:solidFill>
                  <a:srgbClr val="FFFFFF"/>
                </a:solidFill>
                <a:cs typeface="Arial" charset="0"/>
              </a:rPr>
              <a:t>atau</a:t>
            </a:r>
            <a:r>
              <a:rPr kumimoji="0" lang="en-US" sz="2600" b="0" i="0" u="none" strike="noStrike" kern="1200" cap="none" spc="0" normalizeH="0" baseline="0" noProof="0" dirty="0">
                <a:ln>
                  <a:noFill/>
                </a:ln>
                <a:solidFill>
                  <a:srgbClr val="FFFFFF"/>
                </a:solidFill>
                <a:effectLst/>
                <a:uLnTx/>
                <a:uFillTx/>
                <a:cs typeface="Arial" charset="0"/>
              </a:rPr>
              <a:t> </a:t>
            </a:r>
            <a:r>
              <a:rPr kumimoji="0" lang="ru-RU" altLang="ja-JP" sz="2600" b="0" i="0" u="none" strike="noStrike" kern="1200" cap="none" spc="0" normalizeH="0" baseline="0" noProof="0" dirty="0">
                <a:ln>
                  <a:noFill/>
                </a:ln>
                <a:solidFill>
                  <a:srgbClr val="FFFFFF"/>
                </a:solidFill>
                <a:effectLst/>
                <a:uLnTx/>
                <a:uFillTx/>
                <a:cs typeface="Arial" charset="0"/>
              </a:rPr>
              <a:t>“</a:t>
            </a:r>
            <a:r>
              <a:rPr lang="en-US" altLang="ja-JP" sz="2600" dirty="0">
                <a:solidFill>
                  <a:srgbClr val="FFFFFF"/>
                </a:solidFill>
                <a:cs typeface="Arial" charset="0"/>
              </a:rPr>
              <a:t>Namanya </a:t>
            </a:r>
            <a:r>
              <a:rPr lang="en-US" altLang="ja-JP" sz="2600" dirty="0" err="1">
                <a:solidFill>
                  <a:srgbClr val="FFFFFF"/>
                </a:solidFill>
                <a:cs typeface="Arial" charset="0"/>
              </a:rPr>
              <a:t>adalah</a:t>
            </a:r>
            <a:r>
              <a:rPr lang="en-US" altLang="ja-JP" sz="2600" dirty="0">
                <a:solidFill>
                  <a:srgbClr val="FFFFFF"/>
                </a:solidFill>
                <a:cs typeface="Arial" charset="0"/>
              </a:rPr>
              <a:t> El</a:t>
            </a:r>
            <a:r>
              <a:rPr kumimoji="0" lang="en-US" sz="2600" b="0" i="0" u="none" strike="noStrike" kern="1200" cap="none" spc="0" normalizeH="0" baseline="0" noProof="0" dirty="0">
                <a:ln>
                  <a:noFill/>
                </a:ln>
                <a:solidFill>
                  <a:srgbClr val="FFFFFF"/>
                </a:solidFill>
                <a:effectLst/>
                <a:uLnTx/>
                <a:uFillTx/>
                <a:cs typeface="Arial" charset="0"/>
              </a:rPr>
              <a:t> (</a:t>
            </a:r>
            <a:r>
              <a:rPr lang="en-US" sz="2600" dirty="0">
                <a:solidFill>
                  <a:srgbClr val="FFFFFF"/>
                </a:solidFill>
                <a:cs typeface="Arial" charset="0"/>
              </a:rPr>
              <a:t>Allah</a:t>
            </a:r>
            <a:r>
              <a:rPr kumimoji="0" lang="en-US" sz="2600" b="0" i="0" u="none" strike="noStrike" kern="1200" cap="none" spc="0" normalizeH="0" baseline="0" noProof="0" dirty="0">
                <a:ln>
                  <a:noFill/>
                </a:ln>
                <a:solidFill>
                  <a:srgbClr val="FFFFFF"/>
                </a:solidFill>
                <a:effectLst/>
                <a:uLnTx/>
                <a:uFillTx/>
                <a:cs typeface="Arial" charset="0"/>
              </a:rPr>
              <a:t>).</a:t>
            </a:r>
            <a:r>
              <a:rPr kumimoji="0" lang="ru-RU" altLang="ja-JP" sz="2600" b="0" i="0" u="none" strike="noStrike" kern="1200" cap="none" spc="0" normalizeH="0" baseline="0" noProof="0" dirty="0">
                <a:ln>
                  <a:noFill/>
                </a:ln>
                <a:solidFill>
                  <a:srgbClr val="FFFFFF"/>
                </a:solidFill>
                <a:effectLst/>
                <a:uLnTx/>
                <a:uFillTx/>
                <a:cs typeface="Arial" charset="0"/>
              </a:rPr>
              <a:t>“</a:t>
            </a:r>
            <a:endPar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1053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8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48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7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69" grpId="0" build="p"/>
      <p:bldP spid="36874" grpId="0" build="p"/>
      <p:bldP spid="164869" grpId="0"/>
      <p:bldP spid="164870" grpId="0"/>
      <p:bldP spid="164871"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Walnut"/>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0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2" charset="0"/>
              <a:ea typeface="ＭＳ Ｐゴシック" charset="0"/>
              <a:cs typeface="+mn-cs"/>
            </a:endParaRPr>
          </a:p>
        </p:txBody>
      </p:sp>
      <p:sp>
        <p:nvSpPr>
          <p:cNvPr id="5120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2" charset="0"/>
              <a:ea typeface="ＭＳ Ｐゴシック" charset="0"/>
              <a:cs typeface="+mn-cs"/>
            </a:endParaRPr>
          </a:p>
        </p:txBody>
      </p:sp>
      <p:sp>
        <p:nvSpPr>
          <p:cNvPr id="5120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sp>
        <p:nvSpPr>
          <p:cNvPr id="5120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sp>
        <p:nvSpPr>
          <p:cNvPr id="5120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sp>
        <p:nvSpPr>
          <p:cNvPr id="5120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sp>
        <p:nvSpPr>
          <p:cNvPr id="5120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sp>
        <p:nvSpPr>
          <p:cNvPr id="5121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sp>
        <p:nvSpPr>
          <p:cNvPr id="5121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grpSp>
        <p:nvGrpSpPr>
          <p:cNvPr id="165899" name="Group 12"/>
          <p:cNvGrpSpPr>
            <a:grpSpLocks/>
          </p:cNvGrpSpPr>
          <p:nvPr/>
        </p:nvGrpSpPr>
        <p:grpSpPr bwMode="auto">
          <a:xfrm>
            <a:off x="457200" y="3825875"/>
            <a:ext cx="8229600" cy="0"/>
            <a:chOff x="288" y="2208"/>
            <a:chExt cx="5184" cy="0"/>
          </a:xfrm>
        </p:grpSpPr>
        <p:sp>
          <p:nvSpPr>
            <p:cNvPr id="5121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cs typeface="+mn-cs"/>
              </a:endParaRPr>
            </a:p>
          </p:txBody>
        </p:sp>
        <p:sp>
          <p:nvSpPr>
            <p:cNvPr id="1659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900" name="Group 15"/>
          <p:cNvGrpSpPr>
            <a:grpSpLocks/>
          </p:cNvGrpSpPr>
          <p:nvPr/>
        </p:nvGrpSpPr>
        <p:grpSpPr bwMode="auto">
          <a:xfrm>
            <a:off x="2286000" y="4435475"/>
            <a:ext cx="5581650" cy="1800225"/>
            <a:chOff x="1440" y="2794"/>
            <a:chExt cx="3516" cy="1134"/>
          </a:xfrm>
        </p:grpSpPr>
        <p:sp>
          <p:nvSpPr>
            <p:cNvPr id="51216" name="Text Box 16"/>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12" charset="0"/>
                  <a:ea typeface="ＭＳ Ｐゴシック" charset="0"/>
                  <a:cs typeface="+mn-cs"/>
                </a:rPr>
                <a:t>1000</a:t>
              </a:r>
            </a:p>
          </p:txBody>
        </p:sp>
        <p:sp>
          <p:nvSpPr>
            <p:cNvPr id="51217" name="Text Box 17"/>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12" charset="0"/>
                  <a:ea typeface="ＭＳ Ｐゴシック" charset="0"/>
                  <a:cs typeface="+mn-cs"/>
                </a:rPr>
                <a:t>2000</a:t>
              </a:r>
            </a:p>
          </p:txBody>
        </p:sp>
        <p:sp>
          <p:nvSpPr>
            <p:cNvPr id="51218" name="Text Box 18"/>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12" charset="0"/>
                  <a:ea typeface="ＭＳ Ｐゴシック" charset="0"/>
                  <a:cs typeface="+mn-cs"/>
                </a:rPr>
                <a:t>0</a:t>
              </a:r>
            </a:p>
          </p:txBody>
        </p:sp>
        <p:sp>
          <p:nvSpPr>
            <p:cNvPr id="51219" name="Text Box 19"/>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12" charset="0"/>
                  <a:ea typeface="ＭＳ Ｐゴシック" charset="0"/>
                  <a:cs typeface="+mn-cs"/>
                </a:rPr>
                <a:t>1000</a:t>
              </a:r>
            </a:p>
          </p:txBody>
        </p:sp>
        <p:sp>
          <p:nvSpPr>
            <p:cNvPr id="51220" name="Text Box 20"/>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12" charset="0"/>
                  <a:ea typeface="ＭＳ Ｐゴシック" charset="0"/>
                  <a:cs typeface="+mn-cs"/>
                </a:rPr>
                <a:t>2000</a:t>
              </a:r>
            </a:p>
          </p:txBody>
        </p:sp>
        <p:sp>
          <p:nvSpPr>
            <p:cNvPr id="51221" name="Text Box 21"/>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12" charset="0"/>
                  <a:ea typeface="ＭＳ Ｐゴシック" charset="0"/>
                  <a:cs typeface="+mn-cs"/>
                </a:rPr>
                <a:t>3000</a:t>
              </a:r>
            </a:p>
          </p:txBody>
        </p:sp>
      </p:grpSp>
      <p:sp>
        <p:nvSpPr>
          <p:cNvPr id="51222" name="Text Box 22"/>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a:solidFill>
                  <a:srgbClr val="FFFFFF"/>
                </a:solidFill>
                <a:latin typeface="Times New Roman" pitchFamily="-112" charset="0"/>
                <a:cs typeface="+mn-cs"/>
              </a:rPr>
              <a:t>Air Bah</a:t>
            </a:r>
            <a:endParaRPr kumimoji="0" lang="en-US" sz="36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51223" name="Text Box 23"/>
          <p:cNvSpPr txBox="1">
            <a:spLocks noChangeArrowheads="1"/>
          </p:cNvSpPr>
          <p:nvPr/>
        </p:nvSpPr>
        <p:spPr bwMode="auto">
          <a:xfrm>
            <a:off x="-609600" y="55911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err="1">
                <a:solidFill>
                  <a:srgbClr val="FF9933"/>
                </a:solidFill>
                <a:latin typeface="Times New Roman" pitchFamily="-112" charset="0"/>
                <a:cs typeface="+mn-cs"/>
              </a:rPr>
              <a:t>Penciptaan</a:t>
            </a:r>
            <a:endParaRPr kumimoji="0" lang="en-US" sz="3600" b="1" i="0" u="none" strike="noStrike" kern="1200" cap="none" spc="0" normalizeH="0" baseline="0" noProof="0" dirty="0">
              <a:ln>
                <a:noFill/>
              </a:ln>
              <a:solidFill>
                <a:srgbClr val="FF9933"/>
              </a:solidFill>
              <a:effectLst/>
              <a:uLnTx/>
              <a:uFillTx/>
              <a:latin typeface="Times New Roman" pitchFamily="-112" charset="0"/>
              <a:ea typeface="ＭＳ Ｐゴシック" charset="0"/>
              <a:cs typeface="+mn-cs"/>
            </a:endParaRPr>
          </a:p>
        </p:txBody>
      </p:sp>
      <p:sp>
        <p:nvSpPr>
          <p:cNvPr id="51224" name="Text Box 24"/>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rPr>
              <a:t>Abraham</a:t>
            </a:r>
          </a:p>
        </p:txBody>
      </p:sp>
      <p:sp>
        <p:nvSpPr>
          <p:cNvPr id="51225" name="Text Box 25"/>
          <p:cNvSpPr txBox="1">
            <a:spLocks noChangeArrowheads="1"/>
          </p:cNvSpPr>
          <p:nvPr/>
        </p:nvSpPr>
        <p:spPr bwMode="auto">
          <a:xfrm>
            <a:off x="4572000" y="15684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a:solidFill>
                  <a:srgbClr val="FFFFFF"/>
                </a:solidFill>
                <a:latin typeface="Times New Roman" pitchFamily="-112" charset="0"/>
                <a:cs typeface="+mn-cs"/>
              </a:rPr>
              <a:t>Y</a:t>
            </a:r>
            <a:r>
              <a:rPr kumimoji="0" lang="en-US" sz="3600" b="1" i="0" u="none" strike="noStrike" kern="1200" cap="none" spc="0" normalizeH="0" baseline="0" noProof="0" dirty="0" err="1">
                <a:ln>
                  <a:noFill/>
                </a:ln>
                <a:solidFill>
                  <a:srgbClr val="FFFFFF"/>
                </a:solidFill>
                <a:effectLst/>
                <a:uLnTx/>
                <a:uFillTx/>
                <a:latin typeface="Times New Roman" pitchFamily="-112" charset="0"/>
                <a:ea typeface="ＭＳ Ｐゴシック" charset="0"/>
                <a:cs typeface="+mn-cs"/>
              </a:rPr>
              <a:t>esus</a:t>
            </a:r>
            <a:endParaRPr kumimoji="0" lang="en-US" sz="36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51226" name="Text Box 26"/>
          <p:cNvSpPr txBox="1">
            <a:spLocks noChangeArrowheads="1"/>
          </p:cNvSpPr>
          <p:nvPr/>
        </p:nvSpPr>
        <p:spPr bwMode="auto">
          <a:xfrm>
            <a:off x="6781800" y="2667000"/>
            <a:ext cx="175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err="1">
                <a:solidFill>
                  <a:srgbClr val="FFFFFF"/>
                </a:solidFill>
                <a:latin typeface="Times New Roman" pitchFamily="-112" charset="0"/>
                <a:cs typeface="+mn-cs"/>
              </a:rPr>
              <a:t>Saat</a:t>
            </a:r>
            <a:r>
              <a:rPr lang="en-US" sz="3600" b="1" dirty="0">
                <a:solidFill>
                  <a:srgbClr val="FFFFFF"/>
                </a:solidFill>
                <a:latin typeface="Times New Roman" pitchFamily="-112" charset="0"/>
                <a:cs typeface="+mn-cs"/>
              </a:rPr>
              <a:t> </a:t>
            </a:r>
            <a:r>
              <a:rPr lang="en-US" sz="3600" b="1" dirty="0" err="1">
                <a:solidFill>
                  <a:srgbClr val="FFFFFF"/>
                </a:solidFill>
                <a:latin typeface="Times New Roman" pitchFamily="-112" charset="0"/>
                <a:cs typeface="+mn-cs"/>
              </a:rPr>
              <a:t>ini</a:t>
            </a:r>
            <a:endParaRPr kumimoji="0" lang="en-US" sz="36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51227" name="Text Box 27"/>
          <p:cNvSpPr txBox="1">
            <a:spLocks noChangeArrowheads="1"/>
          </p:cNvSpPr>
          <p:nvPr/>
        </p:nvSpPr>
        <p:spPr bwMode="auto">
          <a:xfrm>
            <a:off x="6705600" y="5591175"/>
            <a:ext cx="2438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en-US" sz="3600" b="1" dirty="0" err="1">
                <a:solidFill>
                  <a:srgbClr val="FF9933"/>
                </a:solidFill>
                <a:latin typeface="Times New Roman" pitchFamily="-112" charset="0"/>
                <a:cs typeface="+mn-cs"/>
              </a:rPr>
              <a:t>Penciptaan</a:t>
            </a:r>
            <a:r>
              <a:rPr lang="en-US" sz="3600" b="1" dirty="0">
                <a:solidFill>
                  <a:srgbClr val="FF9933"/>
                </a:solidFill>
                <a:latin typeface="Times New Roman" pitchFamily="-112" charset="0"/>
                <a:cs typeface="+mn-cs"/>
              </a:rPr>
              <a:t> </a:t>
            </a:r>
            <a:r>
              <a:rPr lang="en-US" sz="3600" b="1" dirty="0" err="1">
                <a:solidFill>
                  <a:srgbClr val="FF9933"/>
                </a:solidFill>
                <a:latin typeface="Times New Roman" pitchFamily="-112" charset="0"/>
                <a:cs typeface="+mn-cs"/>
              </a:rPr>
              <a:t>Baru</a:t>
            </a:r>
            <a:endParaRPr kumimoji="0" lang="en-US" sz="3600" b="1" i="0" u="none" strike="noStrike" kern="1200" cap="none" spc="0" normalizeH="0" baseline="0" noProof="0" dirty="0">
              <a:ln>
                <a:noFill/>
              </a:ln>
              <a:solidFill>
                <a:srgbClr val="FF9933"/>
              </a:solidFill>
              <a:effectLst/>
              <a:uLnTx/>
              <a:uFillTx/>
              <a:latin typeface="Times New Roman" pitchFamily="-112" charset="0"/>
              <a:ea typeface="ＭＳ Ｐゴシック" charset="0"/>
              <a:cs typeface="+mn-cs"/>
            </a:endParaRPr>
          </a:p>
        </p:txBody>
      </p:sp>
      <p:grpSp>
        <p:nvGrpSpPr>
          <p:cNvPr id="43027" name="Group 28"/>
          <p:cNvGrpSpPr>
            <a:grpSpLocks/>
          </p:cNvGrpSpPr>
          <p:nvPr/>
        </p:nvGrpSpPr>
        <p:grpSpPr bwMode="auto">
          <a:xfrm>
            <a:off x="5715000" y="3429000"/>
            <a:ext cx="1828800" cy="762000"/>
            <a:chOff x="3648" y="1824"/>
            <a:chExt cx="1152" cy="480"/>
          </a:xfrm>
          <a:solidFill>
            <a:srgbClr val="0000FF"/>
          </a:solidFill>
        </p:grpSpPr>
        <p:sp>
          <p:nvSpPr>
            <p:cNvPr id="51229"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2" charset="0"/>
                <a:ea typeface="ＭＳ Ｐゴシック" charset="0"/>
                <a:cs typeface="+mn-cs"/>
              </a:endParaRPr>
            </a:p>
          </p:txBody>
        </p:sp>
        <p:sp>
          <p:nvSpPr>
            <p:cNvPr id="51230" name="Text Box 30"/>
            <p:cNvSpPr txBox="1">
              <a:spLocks noChangeArrowheads="1"/>
            </p:cNvSpPr>
            <p:nvPr/>
          </p:nvSpPr>
          <p:spPr bwMode="auto">
            <a:xfrm>
              <a:off x="3720" y="1872"/>
              <a:ext cx="100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latin typeface="Times New Roman" pitchFamily="-112" charset="0"/>
                  <a:cs typeface="+mn-cs"/>
                </a:rPr>
                <a:t>Gereja</a:t>
              </a:r>
              <a:endPar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grpSp>
      <p:grpSp>
        <p:nvGrpSpPr>
          <p:cNvPr id="43028" name="Group 31"/>
          <p:cNvGrpSpPr>
            <a:grpSpLocks/>
          </p:cNvGrpSpPr>
          <p:nvPr/>
        </p:nvGrpSpPr>
        <p:grpSpPr bwMode="auto">
          <a:xfrm>
            <a:off x="4491038" y="3200400"/>
            <a:ext cx="1219200" cy="609600"/>
            <a:chOff x="2829" y="2016"/>
            <a:chExt cx="768" cy="384"/>
          </a:xfrm>
          <a:solidFill>
            <a:srgbClr val="0000FF"/>
          </a:solidFill>
        </p:grpSpPr>
        <p:sp>
          <p:nvSpPr>
            <p:cNvPr id="51232"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2" charset="0"/>
                <a:ea typeface="ＭＳ Ｐゴシック" charset="0"/>
                <a:cs typeface="+mn-cs"/>
              </a:endParaRPr>
            </a:p>
          </p:txBody>
        </p:sp>
        <p:sp>
          <p:nvSpPr>
            <p:cNvPr id="51233" name="Text Box 33"/>
            <p:cNvSpPr txBox="1">
              <a:spLocks noChangeArrowheads="1"/>
            </p:cNvSpPr>
            <p:nvPr/>
          </p:nvSpPr>
          <p:spPr bwMode="auto">
            <a:xfrm>
              <a:off x="2829" y="2016"/>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200" b="1" dirty="0">
                  <a:solidFill>
                    <a:srgbClr val="FFFFFF"/>
                  </a:solidFill>
                  <a:latin typeface="Times New Roman" pitchFamily="-112" charset="0"/>
                  <a:cs typeface="+mn-cs"/>
                </a:rPr>
                <a:t>Raja</a:t>
              </a:r>
              <a:endPar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grpSp>
      <p:sp>
        <p:nvSpPr>
          <p:cNvPr id="5123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2" charset="0"/>
              <a:ea typeface="ＭＳ Ｐゴシック" charset="0"/>
              <a:cs typeface="+mn-cs"/>
            </a:endParaRPr>
          </a:p>
        </p:txBody>
      </p:sp>
      <p:grpSp>
        <p:nvGrpSpPr>
          <p:cNvPr id="43030" name="Group 35"/>
          <p:cNvGrpSpPr>
            <a:grpSpLocks/>
          </p:cNvGrpSpPr>
          <p:nvPr/>
        </p:nvGrpSpPr>
        <p:grpSpPr bwMode="auto">
          <a:xfrm>
            <a:off x="3352800" y="3763963"/>
            <a:ext cx="1371600" cy="655637"/>
            <a:chOff x="2112" y="2371"/>
            <a:chExt cx="864" cy="413"/>
          </a:xfrm>
          <a:solidFill>
            <a:srgbClr val="0000FF"/>
          </a:solidFill>
        </p:grpSpPr>
        <p:sp>
          <p:nvSpPr>
            <p:cNvPr id="51236"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2" charset="0"/>
                <a:ea typeface="ＭＳ Ｐゴシック" charset="0"/>
                <a:cs typeface="+mn-cs"/>
              </a:endParaRPr>
            </a:p>
          </p:txBody>
        </p:sp>
        <p:sp>
          <p:nvSpPr>
            <p:cNvPr id="51237" name="Text Box 37"/>
            <p:cNvSpPr txBox="1">
              <a:spLocks noChangeArrowheads="1"/>
            </p:cNvSpPr>
            <p:nvPr/>
          </p:nvSpPr>
          <p:spPr bwMode="auto">
            <a:xfrm>
              <a:off x="2112" y="2371"/>
              <a:ext cx="864"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latin typeface="Times New Roman" pitchFamily="-112" charset="0"/>
                  <a:cs typeface="+mn-cs"/>
                </a:rPr>
                <a:t>Suku</a:t>
              </a:r>
              <a:endPar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grpSp>
      <p:sp>
        <p:nvSpPr>
          <p:cNvPr id="51238" name="Text Box 38"/>
          <p:cNvSpPr txBox="1">
            <a:spLocks noChangeArrowheads="1"/>
          </p:cNvSpPr>
          <p:nvPr/>
        </p:nvSpPr>
        <p:spPr bwMode="auto">
          <a:xfrm>
            <a:off x="2133600" y="365125"/>
            <a:ext cx="4724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12" charset="0"/>
                <a:ea typeface="ＭＳ Ｐゴシック" charset="0"/>
                <a:cs typeface="+mn-cs"/>
              </a:rPr>
              <a:t>1-2 SAMUEL</a:t>
            </a:r>
          </a:p>
        </p:txBody>
      </p:sp>
      <p:sp>
        <p:nvSpPr>
          <p:cNvPr id="51239" name="Text Box 39"/>
          <p:cNvSpPr txBox="1">
            <a:spLocks noChangeArrowheads="1"/>
          </p:cNvSpPr>
          <p:nvPr/>
        </p:nvSpPr>
        <p:spPr bwMode="auto">
          <a:xfrm>
            <a:off x="3467100" y="19812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itchFamily="-112" charset="0"/>
                <a:ea typeface="ＭＳ Ｐゴシック" charset="0"/>
                <a:cs typeface="+mn-cs"/>
              </a:rPr>
              <a:t>Daud</a:t>
            </a:r>
            <a:endParaRPr kumimoji="0" lang="en-US" sz="3600" b="1" i="1" u="none" strike="noStrike" kern="1200" cap="none" spc="0" normalizeH="0" baseline="0" noProof="0" dirty="0">
              <a:ln>
                <a:noFill/>
              </a:ln>
              <a:solidFill>
                <a:srgbClr val="FFFFFF"/>
              </a:solidFill>
              <a:effectLst/>
              <a:uLnTx/>
              <a:uFillTx/>
              <a:latin typeface="Times New Roman" pitchFamily="-112" charset="0"/>
              <a:ea typeface="ＭＳ Ｐゴシック" charset="0"/>
              <a:cs typeface="+mn-cs"/>
            </a:endParaRPr>
          </a:p>
        </p:txBody>
      </p:sp>
      <p:sp>
        <p:nvSpPr>
          <p:cNvPr id="165913" name="Rectangle 41"/>
          <p:cNvSpPr>
            <a:spLocks noGrp="1" noChangeArrowheads="1"/>
          </p:cNvSpPr>
          <p:nvPr>
            <p:ph type="title" idx="4294967295"/>
          </p:nvPr>
        </p:nvSpPr>
        <p:spPr>
          <a:xfrm>
            <a:off x="0" y="0"/>
            <a:ext cx="2819400" cy="533400"/>
          </a:xfrm>
        </p:spPr>
        <p:txBody>
          <a:bodyPr/>
          <a:lstStyle/>
          <a:p>
            <a:pPr algn="l" eaLnBrk="1" hangingPunct="1"/>
            <a:r>
              <a:rPr lang="en-US" sz="3000" dirty="0" err="1">
                <a:solidFill>
                  <a:schemeClr val="bg1"/>
                </a:solidFill>
                <a:latin typeface="Arial" charset="0"/>
                <a:ea typeface="ＭＳ Ｐゴシック" charset="0"/>
                <a:cs typeface="ＭＳ Ｐゴシック" charset="0"/>
              </a:rPr>
              <a:t>Periode</a:t>
            </a:r>
            <a:r>
              <a:rPr lang="en-US" sz="3000" dirty="0">
                <a:solidFill>
                  <a:schemeClr val="bg1"/>
                </a:solidFill>
                <a:latin typeface="Arial" charset="0"/>
                <a:ea typeface="ＭＳ Ｐゴシック" charset="0"/>
                <a:cs typeface="ＭＳ Ｐゴシック" charset="0"/>
              </a:rPr>
              <a:t> Waktu</a:t>
            </a:r>
          </a:p>
        </p:txBody>
      </p:sp>
    </p:spTree>
    <p:extLst>
      <p:ext uri="{BB962C8B-B14F-4D97-AF65-F5344CB8AC3E}">
        <p14:creationId xmlns:p14="http://schemas.microsoft.com/office/powerpoint/2010/main" val="22150131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238"/>
                                        </p:tgtEl>
                                        <p:attrNameLst>
                                          <p:attrName>style.visibility</p:attrName>
                                        </p:attrNameLst>
                                      </p:cBhvr>
                                      <p:to>
                                        <p:strVal val="visible"/>
                                      </p:to>
                                    </p:set>
                                    <p:animEffect transition="in" filter="dissolve">
                                      <p:cBhvr>
                                        <p:cTn id="7" dur="500"/>
                                        <p:tgtEl>
                                          <p:spTgt spid="5123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234"/>
                                        </p:tgtEl>
                                        <p:attrNameLst>
                                          <p:attrName>style.visibility</p:attrName>
                                        </p:attrNameLst>
                                      </p:cBhvr>
                                      <p:to>
                                        <p:strVal val="visible"/>
                                      </p:to>
                                    </p:set>
                                    <p:animEffect transition="in" filter="wipe(up)">
                                      <p:cBhvr>
                                        <p:cTn id="11" dur="500"/>
                                        <p:tgtEl>
                                          <p:spTgt spid="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4" grpId="0" animBg="1"/>
      <p:bldP spid="5123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descr="Walnut"/>
          <p:cNvSpPr>
            <a:spLocks noChangeArrowheads="1"/>
          </p:cNvSpPr>
          <p:nvPr/>
        </p:nvSpPr>
        <p:spPr bwMode="auto">
          <a:xfrm>
            <a:off x="0" y="0"/>
            <a:ext cx="9067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166914" name="Group 3"/>
          <p:cNvGrpSpPr>
            <a:grpSpLocks/>
          </p:cNvGrpSpPr>
          <p:nvPr/>
        </p:nvGrpSpPr>
        <p:grpSpPr bwMode="auto">
          <a:xfrm>
            <a:off x="66675" y="3044825"/>
            <a:ext cx="8772525" cy="841375"/>
            <a:chOff x="186" y="1918"/>
            <a:chExt cx="5526" cy="530"/>
          </a:xfrm>
        </p:grpSpPr>
        <p:sp>
          <p:nvSpPr>
            <p:cNvPr id="5427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166949" name="Group 5"/>
            <p:cNvGrpSpPr>
              <a:grpSpLocks/>
            </p:cNvGrpSpPr>
            <p:nvPr/>
          </p:nvGrpSpPr>
          <p:grpSpPr bwMode="auto">
            <a:xfrm>
              <a:off x="186" y="1918"/>
              <a:ext cx="5526" cy="530"/>
              <a:chOff x="714" y="1918"/>
              <a:chExt cx="5526" cy="530"/>
            </a:xfrm>
          </p:grpSpPr>
          <p:sp>
            <p:nvSpPr>
              <p:cNvPr id="5427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166951" name="Group 7"/>
              <p:cNvGrpSpPr>
                <a:grpSpLocks/>
              </p:cNvGrpSpPr>
              <p:nvPr/>
            </p:nvGrpSpPr>
            <p:grpSpPr bwMode="auto">
              <a:xfrm>
                <a:off x="714" y="1918"/>
                <a:ext cx="5526" cy="530"/>
                <a:chOff x="234" y="1918"/>
                <a:chExt cx="5526" cy="530"/>
              </a:xfrm>
            </p:grpSpPr>
            <p:sp>
              <p:nvSpPr>
                <p:cNvPr id="5428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8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8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8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8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8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8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8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grpSp>
      <p:sp>
        <p:nvSpPr>
          <p:cNvPr id="54288"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0FFFF"/>
                </a:solidFill>
                <a:effectLst/>
                <a:uLnTx/>
                <a:uFillTx/>
                <a:latin typeface="Arial"/>
                <a:ea typeface="ＭＳ Ｐゴシック" charset="0"/>
                <a:cs typeface="Arial"/>
              </a:rPr>
              <a:t>2 Samuel</a:t>
            </a:r>
          </a:p>
        </p:txBody>
      </p:sp>
      <p:sp>
        <p:nvSpPr>
          <p:cNvPr id="54289" name="Text Box 17"/>
          <p:cNvSpPr txBox="1">
            <a:spLocks noChangeArrowheads="1"/>
          </p:cNvSpPr>
          <p:nvPr/>
        </p:nvSpPr>
        <p:spPr bwMode="auto">
          <a:xfrm>
            <a:off x="1600200" y="2438400"/>
            <a:ext cx="1066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1105</a:t>
            </a:r>
          </a:p>
        </p:txBody>
      </p:sp>
      <p:sp>
        <p:nvSpPr>
          <p:cNvPr id="54290" name="Line 18"/>
          <p:cNvSpPr>
            <a:spLocks noChangeShapeType="1"/>
          </p:cNvSpPr>
          <p:nvPr/>
        </p:nvSpPr>
        <p:spPr bwMode="auto">
          <a:xfrm flipH="1">
            <a:off x="4419600" y="3000375"/>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91" name="Text Box 19"/>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1 Samuel</a:t>
            </a:r>
          </a:p>
        </p:txBody>
      </p:sp>
      <p:sp>
        <p:nvSpPr>
          <p:cNvPr id="54292"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93"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33"/>
                </a:solidFill>
                <a:effectLst/>
                <a:uLnTx/>
                <a:uFillTx/>
                <a:latin typeface="Arial"/>
                <a:ea typeface="ＭＳ Ｐゴシック" charset="0"/>
                <a:cs typeface="Arial"/>
              </a:rPr>
              <a:t>130 </a:t>
            </a:r>
            <a:r>
              <a:rPr lang="en-US" sz="3200" b="1" dirty="0" err="1">
                <a:solidFill>
                  <a:srgbClr val="66FF33"/>
                </a:solidFill>
                <a:latin typeface="Arial"/>
                <a:cs typeface="Arial"/>
              </a:rPr>
              <a:t>tahun</a:t>
            </a:r>
            <a:r>
              <a:rPr kumimoji="0" lang="en-US" sz="3200" b="1" i="0" u="none" strike="noStrike" kern="1200" cap="none" spc="0" normalizeH="0" baseline="0" noProof="0" dirty="0">
                <a:ln>
                  <a:noFill/>
                </a:ln>
                <a:solidFill>
                  <a:srgbClr val="66FF33"/>
                </a:solidFill>
                <a:effectLst/>
                <a:uLnTx/>
                <a:uFillTx/>
                <a:latin typeface="Arial"/>
                <a:ea typeface="ＭＳ Ｐゴシック" charset="0"/>
                <a:cs typeface="Arial"/>
              </a:rPr>
              <a:t> </a:t>
            </a:r>
          </a:p>
        </p:txBody>
      </p:sp>
      <p:sp>
        <p:nvSpPr>
          <p:cNvPr id="54294" name="Text Box 22"/>
          <p:cNvSpPr txBox="1">
            <a:spLocks noChangeArrowheads="1"/>
          </p:cNvSpPr>
          <p:nvPr/>
        </p:nvSpPr>
        <p:spPr bwMode="auto">
          <a:xfrm>
            <a:off x="2286000" y="1339850"/>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600" b="1" dirty="0" err="1">
                <a:solidFill>
                  <a:srgbClr val="FFFFFF"/>
                </a:solidFill>
                <a:latin typeface="Arial"/>
                <a:cs typeface="Arial"/>
              </a:rPr>
              <a:t>Hidup</a:t>
            </a:r>
            <a:r>
              <a:rPr lang="en-US" sz="3600" b="1" dirty="0">
                <a:solidFill>
                  <a:srgbClr val="FFFFFF"/>
                </a:solidFill>
                <a:latin typeface="Arial"/>
                <a:cs typeface="Arial"/>
              </a:rPr>
              <a:t> Samuel</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4295" name="Line 23"/>
          <p:cNvSpPr>
            <a:spLocks noChangeShapeType="1"/>
          </p:cNvSpPr>
          <p:nvPr/>
        </p:nvSpPr>
        <p:spPr bwMode="auto">
          <a:xfrm flipH="1">
            <a:off x="5715000" y="2962275"/>
            <a:ext cx="0" cy="9620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97" name="Text Box 25"/>
          <p:cNvSpPr txBox="1">
            <a:spLocks noChangeArrowheads="1"/>
          </p:cNvSpPr>
          <p:nvPr/>
        </p:nvSpPr>
        <p:spPr bwMode="auto">
          <a:xfrm>
            <a:off x="3733800" y="2438400"/>
            <a:ext cx="1219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1043</a:t>
            </a:r>
          </a:p>
        </p:txBody>
      </p:sp>
      <p:sp>
        <p:nvSpPr>
          <p:cNvPr id="54298" name="AutoShape 26"/>
          <p:cNvSpPr>
            <a:spLocks/>
          </p:cNvSpPr>
          <p:nvPr/>
        </p:nvSpPr>
        <p:spPr bwMode="auto">
          <a:xfrm rot="5400000">
            <a:off x="419100" y="1028700"/>
            <a:ext cx="838200" cy="4724400"/>
          </a:xfrm>
          <a:prstGeom prst="leftBrace">
            <a:avLst>
              <a:gd name="adj1" fmla="val 46970"/>
              <a:gd name="adj2" fmla="val 50000"/>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299" name="Text Box 27"/>
          <p:cNvSpPr txBox="1">
            <a:spLocks noChangeArrowheads="1"/>
          </p:cNvSpPr>
          <p:nvPr/>
        </p:nvSpPr>
        <p:spPr bwMode="auto">
          <a:xfrm>
            <a:off x="-381000" y="2286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4000" b="1" dirty="0">
                <a:solidFill>
                  <a:srgbClr val="FFFF00"/>
                </a:solidFill>
                <a:latin typeface="Arial"/>
                <a:cs typeface="Arial"/>
              </a:rPr>
              <a:t>Hakim2</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grpSp>
        <p:nvGrpSpPr>
          <p:cNvPr id="166926" name="Group 28"/>
          <p:cNvGrpSpPr>
            <a:grpSpLocks/>
          </p:cNvGrpSpPr>
          <p:nvPr/>
        </p:nvGrpSpPr>
        <p:grpSpPr bwMode="auto">
          <a:xfrm>
            <a:off x="990600" y="4067175"/>
            <a:ext cx="7696200" cy="1800225"/>
            <a:chOff x="624" y="2562"/>
            <a:chExt cx="4848" cy="1134"/>
          </a:xfrm>
        </p:grpSpPr>
        <p:sp>
          <p:nvSpPr>
            <p:cNvPr id="54301" name="Text Box 29"/>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950</a:t>
              </a:r>
            </a:p>
          </p:txBody>
        </p:sp>
        <p:sp>
          <p:nvSpPr>
            <p:cNvPr id="54302" name="Text Box 30"/>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9    7 5 </a:t>
              </a:r>
            </a:p>
          </p:txBody>
        </p:sp>
        <p:sp>
          <p:nvSpPr>
            <p:cNvPr id="54303" name="Text Box 31"/>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1000</a:t>
              </a:r>
            </a:p>
          </p:txBody>
        </p:sp>
        <p:sp>
          <p:nvSpPr>
            <p:cNvPr id="54304" name="Text Box 32"/>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1025</a:t>
              </a:r>
            </a:p>
          </p:txBody>
        </p:sp>
        <p:sp>
          <p:nvSpPr>
            <p:cNvPr id="54305" name="Text Box 33"/>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1050</a:t>
              </a:r>
            </a:p>
          </p:txBody>
        </p:sp>
        <p:sp>
          <p:nvSpPr>
            <p:cNvPr id="54306" name="Text Box 34"/>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1075</a:t>
              </a:r>
            </a:p>
          </p:txBody>
        </p:sp>
        <p:sp>
          <p:nvSpPr>
            <p:cNvPr id="54307" name="Text Box 35"/>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1100</a:t>
              </a:r>
            </a:p>
          </p:txBody>
        </p:sp>
        <p:sp>
          <p:nvSpPr>
            <p:cNvPr id="54308" name="Text Box 36"/>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1125</a:t>
              </a:r>
            </a:p>
          </p:txBody>
        </p:sp>
      </p:grpSp>
      <p:sp>
        <p:nvSpPr>
          <p:cNvPr id="54309" name="Text Box 37"/>
          <p:cNvSpPr txBox="1">
            <a:spLocks noChangeArrowheads="1"/>
          </p:cNvSpPr>
          <p:nvPr/>
        </p:nvSpPr>
        <p:spPr bwMode="auto">
          <a:xfrm>
            <a:off x="5105400" y="2438400"/>
            <a:ext cx="1266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1015</a:t>
            </a:r>
          </a:p>
        </p:txBody>
      </p:sp>
      <p:sp>
        <p:nvSpPr>
          <p:cNvPr id="54311" name="AutoShape 39"/>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4312" name="Line 40"/>
          <p:cNvSpPr>
            <a:spLocks noChangeShapeType="1"/>
          </p:cNvSpPr>
          <p:nvPr/>
        </p:nvSpPr>
        <p:spPr bwMode="auto">
          <a:xfrm flipH="1">
            <a:off x="2133600" y="3048000"/>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6" name="Group 48"/>
          <p:cNvGrpSpPr>
            <a:grpSpLocks/>
          </p:cNvGrpSpPr>
          <p:nvPr/>
        </p:nvGrpSpPr>
        <p:grpSpPr bwMode="auto">
          <a:xfrm>
            <a:off x="4343400" y="1905000"/>
            <a:ext cx="1752600" cy="688975"/>
            <a:chOff x="2736" y="1200"/>
            <a:chExt cx="1104" cy="434"/>
          </a:xfrm>
        </p:grpSpPr>
        <p:pic>
          <p:nvPicPr>
            <p:cNvPr id="166938"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2736" y="1200"/>
              <a:ext cx="1104"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7" name="Text Box 45"/>
            <p:cNvSpPr txBox="1">
              <a:spLocks noChangeArrowheads="1"/>
            </p:cNvSpPr>
            <p:nvPr/>
          </p:nvSpPr>
          <p:spPr bwMode="auto">
            <a:xfrm>
              <a:off x="2880" y="1200"/>
              <a:ext cx="76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Saul</a:t>
              </a:r>
            </a:p>
          </p:txBody>
        </p:sp>
      </p:grpSp>
      <p:grpSp>
        <p:nvGrpSpPr>
          <p:cNvPr id="7" name="Group 49"/>
          <p:cNvGrpSpPr>
            <a:grpSpLocks/>
          </p:cNvGrpSpPr>
          <p:nvPr/>
        </p:nvGrpSpPr>
        <p:grpSpPr bwMode="auto">
          <a:xfrm>
            <a:off x="5868144" y="1905000"/>
            <a:ext cx="1828800" cy="688975"/>
            <a:chOff x="3744" y="1200"/>
            <a:chExt cx="1152" cy="434"/>
          </a:xfrm>
        </p:grpSpPr>
        <p:pic>
          <p:nvPicPr>
            <p:cNvPr id="166936" name="Picture 4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744" y="1200"/>
              <a:ext cx="1152"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8" name="Text Box 46"/>
            <p:cNvSpPr txBox="1">
              <a:spLocks noChangeArrowheads="1"/>
            </p:cNvSpPr>
            <p:nvPr/>
          </p:nvSpPr>
          <p:spPr bwMode="auto">
            <a:xfrm>
              <a:off x="3792" y="1200"/>
              <a:ext cx="960"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Daud</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8" name="Group 50"/>
          <p:cNvGrpSpPr>
            <a:grpSpLocks/>
          </p:cNvGrpSpPr>
          <p:nvPr/>
        </p:nvGrpSpPr>
        <p:grpSpPr bwMode="auto">
          <a:xfrm>
            <a:off x="7304856" y="1905000"/>
            <a:ext cx="1981200" cy="688975"/>
            <a:chOff x="4704" y="1200"/>
            <a:chExt cx="1248" cy="434"/>
          </a:xfrm>
        </p:grpSpPr>
        <p:pic>
          <p:nvPicPr>
            <p:cNvPr id="166934" name="Picture 4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4848" y="1200"/>
              <a:ext cx="1056"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9" name="Text Box 47"/>
            <p:cNvSpPr txBox="1">
              <a:spLocks noChangeArrowheads="1"/>
            </p:cNvSpPr>
            <p:nvPr/>
          </p:nvSpPr>
          <p:spPr bwMode="auto">
            <a:xfrm>
              <a:off x="4704" y="1200"/>
              <a:ext cx="1248"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Salomo</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166933" name="Rectangle 51"/>
          <p:cNvSpPr>
            <a:spLocks noGrp="1" noChangeArrowheads="1"/>
          </p:cNvSpPr>
          <p:nvPr>
            <p:ph type="title" idx="4294967295"/>
          </p:nvPr>
        </p:nvSpPr>
        <p:spPr>
          <a:xfrm>
            <a:off x="76200" y="76200"/>
            <a:ext cx="1981200" cy="457200"/>
          </a:xfrm>
        </p:spPr>
        <p:txBody>
          <a:bodyPr/>
          <a:lstStyle/>
          <a:p>
            <a:pPr algn="l" eaLnBrk="1" hangingPunct="1"/>
            <a:r>
              <a:rPr lang="en-US" sz="2000" dirty="0" err="1">
                <a:solidFill>
                  <a:schemeClr val="bg1"/>
                </a:solidFill>
                <a:latin typeface="Arial" charset="0"/>
                <a:ea typeface="ＭＳ Ｐゴシック" charset="0"/>
                <a:cs typeface="Arial" charset="0"/>
              </a:rPr>
              <a:t>Urutan</a:t>
            </a:r>
            <a:r>
              <a:rPr lang="en-US" sz="2000" dirty="0">
                <a:solidFill>
                  <a:schemeClr val="bg1"/>
                </a:solidFill>
                <a:latin typeface="Arial" charset="0"/>
                <a:ea typeface="ＭＳ Ｐゴシック" charset="0"/>
                <a:cs typeface="Arial" charset="0"/>
              </a:rPr>
              <a:t> </a:t>
            </a:r>
            <a:r>
              <a:rPr lang="en-US" sz="2000" dirty="0" err="1">
                <a:solidFill>
                  <a:schemeClr val="bg1"/>
                </a:solidFill>
                <a:latin typeface="Arial" charset="0"/>
                <a:ea typeface="ＭＳ Ｐゴシック" charset="0"/>
                <a:cs typeface="Arial" charset="0"/>
              </a:rPr>
              <a:t>Kejadian</a:t>
            </a:r>
            <a:endParaRPr lang="en-US" sz="2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628117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54298"/>
                                        </p:tgtEl>
                                        <p:attrNameLst>
                                          <p:attrName>style.visibility</p:attrName>
                                        </p:attrNameLst>
                                      </p:cBhvr>
                                      <p:to>
                                        <p:strVal val="visible"/>
                                      </p:to>
                                    </p:set>
                                    <p:animEffect transition="in" filter="wipe(down)">
                                      <p:cBhvr>
                                        <p:cTn id="7" dur="500"/>
                                        <p:tgtEl>
                                          <p:spTgt spid="54298"/>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54299"/>
                                        </p:tgtEl>
                                        <p:attrNameLst>
                                          <p:attrName>style.visibility</p:attrName>
                                        </p:attrNameLst>
                                      </p:cBhvr>
                                      <p:to>
                                        <p:strVal val="visible"/>
                                      </p:to>
                                    </p:set>
                                    <p:animEffect transition="in" filter="dissolve">
                                      <p:cBhvr>
                                        <p:cTn id="11" dur="500"/>
                                        <p:tgtEl>
                                          <p:spTgt spid="54299"/>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54292"/>
                                        </p:tgtEl>
                                        <p:attrNameLst>
                                          <p:attrName>style.visibility</p:attrName>
                                        </p:attrNameLst>
                                      </p:cBhvr>
                                      <p:to>
                                        <p:strVal val="visible"/>
                                      </p:to>
                                    </p:set>
                                    <p:animEffect transition="in" filter="wipe(down)">
                                      <p:cBhvr>
                                        <p:cTn id="15" dur="500"/>
                                        <p:tgtEl>
                                          <p:spTgt spid="54292"/>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54293"/>
                                        </p:tgtEl>
                                        <p:attrNameLst>
                                          <p:attrName>style.visibility</p:attrName>
                                        </p:attrNameLst>
                                      </p:cBhvr>
                                      <p:to>
                                        <p:strVal val="visible"/>
                                      </p:to>
                                    </p:set>
                                    <p:animEffect transition="in" filter="dissolve">
                                      <p:cBhvr>
                                        <p:cTn id="19" dur="500"/>
                                        <p:tgtEl>
                                          <p:spTgt spid="54293"/>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54294"/>
                                        </p:tgtEl>
                                        <p:attrNameLst>
                                          <p:attrName>style.visibility</p:attrName>
                                        </p:attrNameLst>
                                      </p:cBhvr>
                                      <p:to>
                                        <p:strVal val="visible"/>
                                      </p:to>
                                    </p:set>
                                    <p:animEffect transition="in" filter="dissolve">
                                      <p:cBhvr>
                                        <p:cTn id="23" dur="500"/>
                                        <p:tgtEl>
                                          <p:spTgt spid="54294"/>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54311"/>
                                        </p:tgtEl>
                                        <p:attrNameLst>
                                          <p:attrName>style.visibility</p:attrName>
                                        </p:attrNameLst>
                                      </p:cBhvr>
                                      <p:to>
                                        <p:strVal val="visible"/>
                                      </p:to>
                                    </p:set>
                                    <p:animEffect transition="in" filter="wipe(down)">
                                      <p:cBhvr>
                                        <p:cTn id="27" dur="500"/>
                                        <p:tgtEl>
                                          <p:spTgt spid="5431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54289"/>
                                        </p:tgtEl>
                                        <p:attrNameLst>
                                          <p:attrName>style.visibility</p:attrName>
                                        </p:attrNameLst>
                                      </p:cBhvr>
                                      <p:to>
                                        <p:strVal val="visible"/>
                                      </p:to>
                                    </p:set>
                                    <p:animEffect transition="in" filter="dissolve">
                                      <p:cBhvr>
                                        <p:cTn id="31" dur="500"/>
                                        <p:tgtEl>
                                          <p:spTgt spid="54289"/>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54312"/>
                                        </p:tgtEl>
                                        <p:attrNameLst>
                                          <p:attrName>style.visibility</p:attrName>
                                        </p:attrNameLst>
                                      </p:cBhvr>
                                      <p:to>
                                        <p:strVal val="visible"/>
                                      </p:to>
                                    </p:set>
                                    <p:animEffect transition="in" filter="wipe(up)">
                                      <p:cBhvr>
                                        <p:cTn id="35" dur="500"/>
                                        <p:tgtEl>
                                          <p:spTgt spid="5431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54309"/>
                                        </p:tgtEl>
                                        <p:attrNameLst>
                                          <p:attrName>style.visibility</p:attrName>
                                        </p:attrNameLst>
                                      </p:cBhvr>
                                      <p:to>
                                        <p:strVal val="visible"/>
                                      </p:to>
                                    </p:set>
                                    <p:animEffect transition="in" filter="dissolve">
                                      <p:cBhvr>
                                        <p:cTn id="39" dur="500"/>
                                        <p:tgtEl>
                                          <p:spTgt spid="54309"/>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54295"/>
                                        </p:tgtEl>
                                        <p:attrNameLst>
                                          <p:attrName>style.visibility</p:attrName>
                                        </p:attrNameLst>
                                      </p:cBhvr>
                                      <p:to>
                                        <p:strVal val="visible"/>
                                      </p:to>
                                    </p:set>
                                    <p:animEffect transition="in" filter="wipe(up)">
                                      <p:cBhvr>
                                        <p:cTn id="43" dur="500"/>
                                        <p:tgtEl>
                                          <p:spTgt spid="54295"/>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54297"/>
                                        </p:tgtEl>
                                        <p:attrNameLst>
                                          <p:attrName>style.visibility</p:attrName>
                                        </p:attrNameLst>
                                      </p:cBhvr>
                                      <p:to>
                                        <p:strVal val="visible"/>
                                      </p:to>
                                    </p:set>
                                    <p:animEffect transition="in" filter="dissolve">
                                      <p:cBhvr>
                                        <p:cTn id="47" dur="500"/>
                                        <p:tgtEl>
                                          <p:spTgt spid="54297"/>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54290"/>
                                        </p:tgtEl>
                                        <p:attrNameLst>
                                          <p:attrName>style.visibility</p:attrName>
                                        </p:attrNameLst>
                                      </p:cBhvr>
                                      <p:to>
                                        <p:strVal val="visible"/>
                                      </p:to>
                                    </p:set>
                                    <p:animEffect transition="in" filter="wipe(up)">
                                      <p:cBhvr>
                                        <p:cTn id="51" dur="500"/>
                                        <p:tgtEl>
                                          <p:spTgt spid="5429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autoUpdateAnimBg="0"/>
      <p:bldP spid="54292" grpId="0" animBg="1"/>
      <p:bldP spid="54293" grpId="0" autoUpdateAnimBg="0"/>
      <p:bldP spid="54294" grpId="0" autoUpdateAnimBg="0"/>
      <p:bldP spid="54297" grpId="0" autoUpdateAnimBg="0"/>
      <p:bldP spid="54298" grpId="0" animBg="1"/>
      <p:bldP spid="54299" grpId="0" autoUpdateAnimBg="0"/>
      <p:bldP spid="54309" grpId="0" autoUpdateAnimBg="0"/>
      <p:bldP spid="543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grpSp>
        <p:nvGrpSpPr>
          <p:cNvPr id="167938" name="Group 3"/>
          <p:cNvGrpSpPr>
            <a:grpSpLocks/>
          </p:cNvGrpSpPr>
          <p:nvPr/>
        </p:nvGrpSpPr>
        <p:grpSpPr bwMode="auto">
          <a:xfrm>
            <a:off x="66675" y="3044825"/>
            <a:ext cx="8772525" cy="841375"/>
            <a:chOff x="186" y="1918"/>
            <a:chExt cx="5526" cy="530"/>
          </a:xfrm>
        </p:grpSpPr>
        <p:sp>
          <p:nvSpPr>
            <p:cNvPr id="5530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4" name="Group 5"/>
            <p:cNvGrpSpPr>
              <a:grpSpLocks/>
            </p:cNvGrpSpPr>
            <p:nvPr/>
          </p:nvGrpSpPr>
          <p:grpSpPr bwMode="auto">
            <a:xfrm>
              <a:off x="186" y="1918"/>
              <a:ext cx="5526" cy="530"/>
              <a:chOff x="714" y="1918"/>
              <a:chExt cx="5526" cy="530"/>
            </a:xfrm>
          </p:grpSpPr>
          <p:sp>
            <p:nvSpPr>
              <p:cNvPr id="5530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6" name="Group 7"/>
              <p:cNvGrpSpPr>
                <a:grpSpLocks/>
              </p:cNvGrpSpPr>
              <p:nvPr/>
            </p:nvGrpSpPr>
            <p:grpSpPr bwMode="auto">
              <a:xfrm>
                <a:off x="714" y="1918"/>
                <a:ext cx="5526" cy="530"/>
                <a:chOff x="234" y="1918"/>
                <a:chExt cx="5526" cy="530"/>
              </a:xfrm>
            </p:grpSpPr>
            <p:sp>
              <p:nvSpPr>
                <p:cNvPr id="5530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5312"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5313"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4" name="Text Box 18"/>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1105</a:t>
            </a:r>
          </a:p>
        </p:txBody>
      </p:sp>
      <p:sp>
        <p:nvSpPr>
          <p:cNvPr id="55315" name="Text Box 19"/>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5316"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5317"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66FF33"/>
                </a:solidFill>
                <a:latin typeface="Arial"/>
                <a:ea typeface="+mn-ea"/>
                <a:cs typeface="Arial"/>
              </a:rPr>
              <a:t>130 </a:t>
            </a:r>
            <a:r>
              <a:rPr lang="en-US" sz="3200" b="1" dirty="0" err="1">
                <a:solidFill>
                  <a:srgbClr val="66FF33"/>
                </a:solidFill>
                <a:latin typeface="Arial"/>
                <a:ea typeface="+mn-ea"/>
                <a:cs typeface="Arial"/>
              </a:rPr>
              <a:t>tahun</a:t>
            </a:r>
            <a:r>
              <a:rPr lang="en-US" sz="3200" b="1" dirty="0">
                <a:solidFill>
                  <a:srgbClr val="66FF33"/>
                </a:solidFill>
                <a:latin typeface="Arial"/>
                <a:ea typeface="+mn-ea"/>
                <a:cs typeface="Arial"/>
              </a:rPr>
              <a:t> </a:t>
            </a:r>
          </a:p>
        </p:txBody>
      </p:sp>
      <p:sp>
        <p:nvSpPr>
          <p:cNvPr id="55318"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9" name="Text Box 23"/>
          <p:cNvSpPr txBox="1">
            <a:spLocks noChangeArrowheads="1"/>
          </p:cNvSpPr>
          <p:nvPr/>
        </p:nvSpPr>
        <p:spPr bwMode="auto">
          <a:xfrm>
            <a:off x="3581400" y="20574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00"/>
                </a:solidFill>
                <a:latin typeface="Arial"/>
                <a:ea typeface="+mn-ea"/>
                <a:cs typeface="Arial"/>
              </a:rPr>
              <a:t>1050</a:t>
            </a:r>
            <a:br>
              <a:rPr lang="en-US" sz="3200" b="1" dirty="0">
                <a:solidFill>
                  <a:srgbClr val="FFFF00"/>
                </a:solidFill>
                <a:latin typeface="Arial"/>
                <a:ea typeface="+mn-ea"/>
                <a:cs typeface="Arial"/>
              </a:rPr>
            </a:br>
            <a:r>
              <a:rPr lang="en-US" sz="3200" b="1" dirty="0">
                <a:solidFill>
                  <a:srgbClr val="FFFF00"/>
                </a:solidFill>
                <a:latin typeface="Arial"/>
                <a:ea typeface="+mn-ea"/>
                <a:cs typeface="Arial"/>
              </a:rPr>
              <a:t>Raja</a:t>
            </a:r>
          </a:p>
        </p:txBody>
      </p:sp>
      <p:sp>
        <p:nvSpPr>
          <p:cNvPr id="55320" name="Text Box 24"/>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dirty="0">
                <a:solidFill>
                  <a:schemeClr val="bg1"/>
                </a:solidFill>
                <a:latin typeface="Arial"/>
                <a:ea typeface="+mn-ea"/>
                <a:cs typeface="Arial"/>
              </a:rPr>
              <a:t>Samuel</a:t>
            </a:r>
          </a:p>
        </p:txBody>
      </p:sp>
      <p:sp>
        <p:nvSpPr>
          <p:cNvPr id="55321" name="Text Box 25"/>
          <p:cNvSpPr txBox="1">
            <a:spLocks noChangeArrowheads="1"/>
          </p:cNvSpPr>
          <p:nvPr/>
        </p:nvSpPr>
        <p:spPr bwMode="auto">
          <a:xfrm>
            <a:off x="2916238" y="13589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rgbClr val="FFFF00"/>
                </a:solidFill>
                <a:latin typeface="Arial"/>
                <a:ea typeface="+mn-ea"/>
                <a:cs typeface="Arial"/>
              </a:rPr>
              <a:t>Saul</a:t>
            </a:r>
          </a:p>
        </p:txBody>
      </p:sp>
      <p:sp>
        <p:nvSpPr>
          <p:cNvPr id="55322"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50" name="Group 27"/>
          <p:cNvGrpSpPr>
            <a:grpSpLocks/>
          </p:cNvGrpSpPr>
          <p:nvPr/>
        </p:nvGrpSpPr>
        <p:grpSpPr bwMode="auto">
          <a:xfrm>
            <a:off x="990600" y="4067175"/>
            <a:ext cx="7696200" cy="1800225"/>
            <a:chOff x="624" y="2562"/>
            <a:chExt cx="4848" cy="1134"/>
          </a:xfrm>
        </p:grpSpPr>
        <p:sp>
          <p:nvSpPr>
            <p:cNvPr id="55324" name="Text Box 28"/>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5325" name="Text Box 29"/>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5326" name="Text Box 30"/>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5327" name="Text Box 31"/>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5328" name="Text Box 32"/>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5329" name="Text Box 33"/>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5330" name="Text Box 34"/>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5331" name="Text Box 35"/>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5332"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33" name="Text Box 37"/>
          <p:cNvSpPr txBox="1">
            <a:spLocks noChangeArrowheads="1"/>
          </p:cNvSpPr>
          <p:nvPr/>
        </p:nvSpPr>
        <p:spPr bwMode="auto">
          <a:xfrm>
            <a:off x="2362200" y="2057400"/>
            <a:ext cx="1219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00"/>
                </a:solidFill>
                <a:latin typeface="Arial"/>
                <a:ea typeface="+mn-ea"/>
                <a:cs typeface="Arial"/>
              </a:rPr>
              <a:t>1080Lahir</a:t>
            </a:r>
          </a:p>
        </p:txBody>
      </p:sp>
      <p:sp>
        <p:nvSpPr>
          <p:cNvPr id="55334" name="Text Box 38"/>
          <p:cNvSpPr txBox="1">
            <a:spLocks noChangeArrowheads="1"/>
          </p:cNvSpPr>
          <p:nvPr/>
        </p:nvSpPr>
        <p:spPr bwMode="auto">
          <a:xfrm>
            <a:off x="5181600" y="2057400"/>
            <a:ext cx="1371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FF00"/>
                </a:solidFill>
                <a:latin typeface="Arial"/>
                <a:ea typeface="+mn-ea"/>
                <a:cs typeface="Arial"/>
              </a:rPr>
              <a:t>1010</a:t>
            </a:r>
            <a:br>
              <a:rPr lang="en-US" sz="3200" b="1" dirty="0">
                <a:solidFill>
                  <a:srgbClr val="FFFF00"/>
                </a:solidFill>
                <a:latin typeface="Arial"/>
                <a:ea typeface="+mn-ea"/>
                <a:cs typeface="Arial"/>
              </a:rPr>
            </a:br>
            <a:r>
              <a:rPr lang="en-US" sz="3200" b="1" dirty="0">
                <a:solidFill>
                  <a:srgbClr val="FFFF00"/>
                </a:solidFill>
                <a:latin typeface="Arial"/>
                <a:ea typeface="+mn-ea"/>
                <a:cs typeface="Arial"/>
              </a:rPr>
              <a:t>Mati</a:t>
            </a:r>
          </a:p>
        </p:txBody>
      </p:sp>
      <p:sp>
        <p:nvSpPr>
          <p:cNvPr id="167954" name="Rectangle 40"/>
          <p:cNvSpPr>
            <a:spLocks noGrp="1" noChangeArrowheads="1"/>
          </p:cNvSpPr>
          <p:nvPr>
            <p:ph type="title" idx="4294967295"/>
          </p:nvPr>
        </p:nvSpPr>
        <p:spPr>
          <a:xfrm>
            <a:off x="76200" y="76200"/>
            <a:ext cx="1905000" cy="381000"/>
          </a:xfrm>
        </p:spPr>
        <p:txBody>
          <a:bodyPr/>
          <a:lstStyle/>
          <a:p>
            <a:pPr eaLnBrk="1" hangingPunct="1"/>
            <a:r>
              <a:rPr lang="en-US" sz="2000" dirty="0" err="1">
                <a:solidFill>
                  <a:schemeClr val="bg1"/>
                </a:solidFill>
                <a:latin typeface="Arial" charset="0"/>
                <a:ea typeface="ＭＳ Ｐゴシック" charset="0"/>
                <a:cs typeface="Arial" charset="0"/>
              </a:rPr>
              <a:t>Periode</a:t>
            </a:r>
            <a:r>
              <a:rPr lang="en-US" sz="2000" dirty="0">
                <a:solidFill>
                  <a:schemeClr val="bg1"/>
                </a:solidFill>
                <a:latin typeface="Arial" charset="0"/>
                <a:ea typeface="ＭＳ Ｐゴシック" charset="0"/>
                <a:cs typeface="Arial" charset="0"/>
              </a:rPr>
              <a:t> Saul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321"/>
                                        </p:tgtEl>
                                        <p:attrNameLst>
                                          <p:attrName>style.visibility</p:attrName>
                                        </p:attrNameLst>
                                      </p:cBhvr>
                                      <p:to>
                                        <p:strVal val="visible"/>
                                      </p:to>
                                    </p:set>
                                    <p:animEffect transition="in" filter="dissolve">
                                      <p:cBhvr>
                                        <p:cTn id="7" dur="500"/>
                                        <p:tgtEl>
                                          <p:spTgt spid="55321"/>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55333"/>
                                        </p:tgtEl>
                                        <p:attrNameLst>
                                          <p:attrName>style.visibility</p:attrName>
                                        </p:attrNameLst>
                                      </p:cBhvr>
                                      <p:to>
                                        <p:strVal val="visible"/>
                                      </p:to>
                                    </p:set>
                                    <p:animEffect transition="in" filter="dissolve">
                                      <p:cBhvr>
                                        <p:cTn id="11" dur="500"/>
                                        <p:tgtEl>
                                          <p:spTgt spid="55333"/>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55332"/>
                                        </p:tgtEl>
                                        <p:attrNameLst>
                                          <p:attrName>style.visibility</p:attrName>
                                        </p:attrNameLst>
                                      </p:cBhvr>
                                      <p:to>
                                        <p:strVal val="visible"/>
                                      </p:to>
                                    </p:set>
                                    <p:animEffect transition="in" filter="wipe(up)">
                                      <p:cBhvr>
                                        <p:cTn id="15" dur="500"/>
                                        <p:tgtEl>
                                          <p:spTgt spid="553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55319"/>
                                        </p:tgtEl>
                                        <p:attrNameLst>
                                          <p:attrName>style.visibility</p:attrName>
                                        </p:attrNameLst>
                                      </p:cBhvr>
                                      <p:to>
                                        <p:strVal val="visible"/>
                                      </p:to>
                                    </p:set>
                                    <p:animEffect transition="in" filter="dissolve">
                                      <p:cBhvr>
                                        <p:cTn id="19" dur="500"/>
                                        <p:tgtEl>
                                          <p:spTgt spid="55319"/>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55313"/>
                                        </p:tgtEl>
                                        <p:attrNameLst>
                                          <p:attrName>style.visibility</p:attrName>
                                        </p:attrNameLst>
                                      </p:cBhvr>
                                      <p:to>
                                        <p:strVal val="visible"/>
                                      </p:to>
                                    </p:set>
                                    <p:animEffect transition="in" filter="wipe(up)">
                                      <p:cBhvr>
                                        <p:cTn id="23" dur="500"/>
                                        <p:tgtEl>
                                          <p:spTgt spid="55313"/>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55334"/>
                                        </p:tgtEl>
                                        <p:attrNameLst>
                                          <p:attrName>style.visibility</p:attrName>
                                        </p:attrNameLst>
                                      </p:cBhvr>
                                      <p:to>
                                        <p:strVal val="visible"/>
                                      </p:to>
                                    </p:set>
                                    <p:animEffect transition="in" filter="dissolve">
                                      <p:cBhvr>
                                        <p:cTn id="27" dur="500"/>
                                        <p:tgtEl>
                                          <p:spTgt spid="55334"/>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55318"/>
                                        </p:tgtEl>
                                        <p:attrNameLst>
                                          <p:attrName>style.visibility</p:attrName>
                                        </p:attrNameLst>
                                      </p:cBhvr>
                                      <p:to>
                                        <p:strVal val="visible"/>
                                      </p:to>
                                    </p:set>
                                    <p:animEffect transition="in" filter="wipe(up)">
                                      <p:cBhvr>
                                        <p:cTn id="31" dur="500"/>
                                        <p:tgtEl>
                                          <p:spTgt spid="5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9" grpId="0" autoUpdateAnimBg="0"/>
      <p:bldP spid="55321" grpId="0" autoUpdateAnimBg="0"/>
      <p:bldP spid="55333" grpId="0" autoUpdateAnimBg="0"/>
      <p:bldP spid="5533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26"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grpSp>
        <p:nvGrpSpPr>
          <p:cNvPr id="168962" name="Group 1027"/>
          <p:cNvGrpSpPr>
            <a:grpSpLocks/>
          </p:cNvGrpSpPr>
          <p:nvPr/>
        </p:nvGrpSpPr>
        <p:grpSpPr bwMode="auto">
          <a:xfrm>
            <a:off x="66675" y="3044825"/>
            <a:ext cx="8772525" cy="841375"/>
            <a:chOff x="186" y="1918"/>
            <a:chExt cx="5526" cy="530"/>
          </a:xfrm>
        </p:grpSpPr>
        <p:sp>
          <p:nvSpPr>
            <p:cNvPr id="56324" name="Line 1028"/>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1" name="Group 1029"/>
            <p:cNvGrpSpPr>
              <a:grpSpLocks/>
            </p:cNvGrpSpPr>
            <p:nvPr/>
          </p:nvGrpSpPr>
          <p:grpSpPr bwMode="auto">
            <a:xfrm>
              <a:off x="186" y="1918"/>
              <a:ext cx="5526" cy="530"/>
              <a:chOff x="714" y="1918"/>
              <a:chExt cx="5526" cy="530"/>
            </a:xfrm>
          </p:grpSpPr>
          <p:sp>
            <p:nvSpPr>
              <p:cNvPr id="56326" name="Line 1030"/>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3" name="Group 1031"/>
              <p:cNvGrpSpPr>
                <a:grpSpLocks/>
              </p:cNvGrpSpPr>
              <p:nvPr/>
            </p:nvGrpSpPr>
            <p:grpSpPr bwMode="auto">
              <a:xfrm>
                <a:off x="714" y="1918"/>
                <a:ext cx="5526" cy="530"/>
                <a:chOff x="234" y="1918"/>
                <a:chExt cx="5526" cy="530"/>
              </a:xfrm>
            </p:grpSpPr>
            <p:sp>
              <p:nvSpPr>
                <p:cNvPr id="56328" name="Line 1032"/>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29" name="Line 1033"/>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0" name="Line 1034"/>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1" name="Line 1035"/>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2" name="Line 1036"/>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3" name="Line 1037"/>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4" name="Line 1038"/>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5" name="Line 1039"/>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6336" name="Text Box 1040"/>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4000" b="1">
                <a:solidFill>
                  <a:srgbClr val="00FFFF"/>
                </a:solidFill>
                <a:latin typeface="Arial"/>
                <a:ea typeface="+mn-ea"/>
                <a:cs typeface="Arial"/>
              </a:rPr>
              <a:t>2 Samuel</a:t>
            </a:r>
          </a:p>
        </p:txBody>
      </p:sp>
      <p:sp>
        <p:nvSpPr>
          <p:cNvPr id="56337" name="Text Box 1041"/>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1100</a:t>
            </a:r>
          </a:p>
        </p:txBody>
      </p:sp>
      <p:sp>
        <p:nvSpPr>
          <p:cNvPr id="56338" name="Text Box 1042"/>
          <p:cNvSpPr txBox="1">
            <a:spLocks noChangeArrowheads="1"/>
          </p:cNvSpPr>
          <p:nvPr/>
        </p:nvSpPr>
        <p:spPr bwMode="auto">
          <a:xfrm>
            <a:off x="16764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1 Samuel</a:t>
            </a:r>
          </a:p>
        </p:txBody>
      </p:sp>
      <p:sp>
        <p:nvSpPr>
          <p:cNvPr id="56339" name="AutoShape 1043"/>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6340" name="Text Box 1044"/>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66FF33"/>
                </a:solidFill>
                <a:latin typeface="Arial"/>
                <a:ea typeface="+mn-ea"/>
                <a:cs typeface="Arial"/>
              </a:rPr>
              <a:t>130 </a:t>
            </a:r>
            <a:r>
              <a:rPr lang="en-US" sz="3200" b="1" dirty="0" err="1">
                <a:solidFill>
                  <a:srgbClr val="66FF33"/>
                </a:solidFill>
                <a:latin typeface="Arial"/>
                <a:ea typeface="+mn-ea"/>
                <a:cs typeface="Arial"/>
              </a:rPr>
              <a:t>tahun</a:t>
            </a:r>
            <a:r>
              <a:rPr lang="en-US" sz="3200" b="1" dirty="0">
                <a:solidFill>
                  <a:srgbClr val="66FF33"/>
                </a:solidFill>
                <a:latin typeface="Arial"/>
                <a:ea typeface="+mn-ea"/>
                <a:cs typeface="Arial"/>
              </a:rPr>
              <a:t> </a:t>
            </a:r>
          </a:p>
        </p:txBody>
      </p:sp>
      <p:sp>
        <p:nvSpPr>
          <p:cNvPr id="56341" name="Text Box 1045"/>
          <p:cNvSpPr txBox="1">
            <a:spLocks noChangeArrowheads="1"/>
          </p:cNvSpPr>
          <p:nvPr/>
        </p:nvSpPr>
        <p:spPr bwMode="auto">
          <a:xfrm>
            <a:off x="6400800" y="1828800"/>
            <a:ext cx="2362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00FFFF"/>
                </a:solidFill>
                <a:latin typeface="Arial"/>
                <a:ea typeface="+mn-ea"/>
                <a:cs typeface="Arial"/>
              </a:rPr>
              <a:t>970</a:t>
            </a:r>
            <a:br>
              <a:rPr lang="en-US" sz="3200" b="1" dirty="0">
                <a:solidFill>
                  <a:srgbClr val="00FFFF"/>
                </a:solidFill>
                <a:latin typeface="Arial"/>
                <a:ea typeface="+mn-ea"/>
                <a:cs typeface="Arial"/>
              </a:rPr>
            </a:br>
            <a:r>
              <a:rPr lang="en-US" sz="3200" b="1" dirty="0">
                <a:solidFill>
                  <a:srgbClr val="00FFFF"/>
                </a:solidFill>
                <a:latin typeface="Arial"/>
                <a:ea typeface="+mn-ea"/>
                <a:cs typeface="Arial"/>
              </a:rPr>
              <a:t>Mati</a:t>
            </a:r>
          </a:p>
        </p:txBody>
      </p:sp>
      <p:sp>
        <p:nvSpPr>
          <p:cNvPr id="56342" name="Line 1046"/>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3" name="Text Box 1047"/>
          <p:cNvSpPr txBox="1">
            <a:spLocks noChangeArrowheads="1"/>
          </p:cNvSpPr>
          <p:nvPr/>
        </p:nvSpPr>
        <p:spPr bwMode="auto">
          <a:xfrm>
            <a:off x="1295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a:solidFill>
                  <a:schemeClr val="bg1"/>
                </a:solidFill>
                <a:latin typeface="Arial"/>
                <a:ea typeface="+mn-ea"/>
                <a:cs typeface="Arial"/>
              </a:rPr>
              <a:t>Samuel</a:t>
            </a:r>
          </a:p>
        </p:txBody>
      </p:sp>
      <p:sp>
        <p:nvSpPr>
          <p:cNvPr id="56344" name="Text Box 1048"/>
          <p:cNvSpPr txBox="1">
            <a:spLocks noChangeArrowheads="1"/>
          </p:cNvSpPr>
          <p:nvPr/>
        </p:nvSpPr>
        <p:spPr bwMode="auto">
          <a:xfrm>
            <a:off x="3810000" y="-76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mn-ea"/>
                <a:cs typeface="Arial"/>
              </a:rPr>
              <a:t>Saul</a:t>
            </a:r>
          </a:p>
        </p:txBody>
      </p:sp>
      <p:sp>
        <p:nvSpPr>
          <p:cNvPr id="56345" name="Text Box 1049"/>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4000" b="1" dirty="0" err="1">
                <a:solidFill>
                  <a:srgbClr val="00FFFF"/>
                </a:solidFill>
                <a:latin typeface="Arial"/>
                <a:ea typeface="+mn-ea"/>
                <a:cs typeface="Arial"/>
              </a:rPr>
              <a:t>Daud</a:t>
            </a:r>
            <a:endParaRPr lang="en-US" sz="4000" b="1" dirty="0">
              <a:solidFill>
                <a:srgbClr val="00FFFF"/>
              </a:solidFill>
              <a:latin typeface="Arial"/>
              <a:ea typeface="+mn-ea"/>
              <a:cs typeface="Arial"/>
            </a:endParaRPr>
          </a:p>
        </p:txBody>
      </p:sp>
      <p:sp>
        <p:nvSpPr>
          <p:cNvPr id="56346" name="Line 1050"/>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7" name="Line 1051"/>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75" name="Group 1052"/>
          <p:cNvGrpSpPr>
            <a:grpSpLocks/>
          </p:cNvGrpSpPr>
          <p:nvPr/>
        </p:nvGrpSpPr>
        <p:grpSpPr bwMode="auto">
          <a:xfrm>
            <a:off x="990600" y="4067175"/>
            <a:ext cx="7696200" cy="1800225"/>
            <a:chOff x="624" y="2562"/>
            <a:chExt cx="4848" cy="1134"/>
          </a:xfrm>
        </p:grpSpPr>
        <p:sp>
          <p:nvSpPr>
            <p:cNvPr id="56349" name="Text Box 1053"/>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950</a:t>
              </a:r>
            </a:p>
          </p:txBody>
        </p:sp>
        <p:sp>
          <p:nvSpPr>
            <p:cNvPr id="56350" name="Text Box 1054"/>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   9    7 5 </a:t>
              </a:r>
            </a:p>
          </p:txBody>
        </p:sp>
        <p:sp>
          <p:nvSpPr>
            <p:cNvPr id="56351" name="Text Box 1055"/>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1000</a:t>
              </a:r>
            </a:p>
          </p:txBody>
        </p:sp>
        <p:sp>
          <p:nvSpPr>
            <p:cNvPr id="56352" name="Text Box 1056"/>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1025</a:t>
              </a:r>
            </a:p>
          </p:txBody>
        </p:sp>
        <p:sp>
          <p:nvSpPr>
            <p:cNvPr id="56353" name="Text Box 1057"/>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1050</a:t>
              </a:r>
            </a:p>
          </p:txBody>
        </p:sp>
        <p:sp>
          <p:nvSpPr>
            <p:cNvPr id="56354" name="Text Box 1058"/>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1075</a:t>
              </a:r>
            </a:p>
          </p:txBody>
        </p:sp>
        <p:sp>
          <p:nvSpPr>
            <p:cNvPr id="56355" name="Text Box 1059"/>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1100</a:t>
              </a:r>
            </a:p>
          </p:txBody>
        </p:sp>
        <p:sp>
          <p:nvSpPr>
            <p:cNvPr id="56356" name="Text Box 1060"/>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1125</a:t>
              </a:r>
            </a:p>
          </p:txBody>
        </p:sp>
      </p:grpSp>
      <p:sp>
        <p:nvSpPr>
          <p:cNvPr id="56357" name="Text Box 1061"/>
          <p:cNvSpPr txBox="1">
            <a:spLocks noChangeArrowheads="1"/>
          </p:cNvSpPr>
          <p:nvPr/>
        </p:nvSpPr>
        <p:spPr bwMode="auto">
          <a:xfrm>
            <a:off x="4427538" y="914400"/>
            <a:ext cx="209232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00FFFF"/>
                </a:solidFill>
                <a:latin typeface="Arial"/>
                <a:ea typeface="+mn-ea"/>
                <a:cs typeface="Arial"/>
              </a:rPr>
              <a:t>1024</a:t>
            </a:r>
            <a:br>
              <a:rPr lang="en-US" sz="3200" b="1" dirty="0">
                <a:solidFill>
                  <a:srgbClr val="00FFFF"/>
                </a:solidFill>
                <a:latin typeface="Arial"/>
                <a:ea typeface="+mn-ea"/>
                <a:cs typeface="Arial"/>
              </a:rPr>
            </a:br>
            <a:r>
              <a:rPr lang="en-US" sz="3200" b="1" dirty="0" err="1">
                <a:solidFill>
                  <a:srgbClr val="00FFFF"/>
                </a:solidFill>
                <a:latin typeface="Arial"/>
                <a:ea typeface="+mn-ea"/>
                <a:cs typeface="Arial"/>
              </a:rPr>
              <a:t>Ditunjuk</a:t>
            </a:r>
            <a:endParaRPr lang="en-US" sz="3200" b="1" dirty="0">
              <a:solidFill>
                <a:srgbClr val="00FFFF"/>
              </a:solidFill>
              <a:latin typeface="Arial"/>
              <a:ea typeface="+mn-ea"/>
              <a:cs typeface="Arial"/>
            </a:endParaRPr>
          </a:p>
        </p:txBody>
      </p:sp>
      <p:sp>
        <p:nvSpPr>
          <p:cNvPr id="56358" name="Line 1062"/>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59" name="Text Box 1063"/>
          <p:cNvSpPr txBox="1">
            <a:spLocks noChangeArrowheads="1"/>
          </p:cNvSpPr>
          <p:nvPr/>
        </p:nvSpPr>
        <p:spPr bwMode="auto">
          <a:xfrm>
            <a:off x="3810000" y="1828800"/>
            <a:ext cx="1752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00FFFF"/>
                </a:solidFill>
                <a:latin typeface="Arial"/>
                <a:ea typeface="+mn-ea"/>
                <a:cs typeface="Arial"/>
              </a:rPr>
              <a:t>1040</a:t>
            </a:r>
            <a:br>
              <a:rPr lang="en-US" sz="3200" b="1" dirty="0">
                <a:solidFill>
                  <a:srgbClr val="00FFFF"/>
                </a:solidFill>
                <a:latin typeface="Arial"/>
                <a:ea typeface="+mn-ea"/>
                <a:cs typeface="Arial"/>
              </a:rPr>
            </a:br>
            <a:r>
              <a:rPr lang="en-US" sz="3200" b="1" dirty="0" err="1">
                <a:solidFill>
                  <a:srgbClr val="00FFFF"/>
                </a:solidFill>
                <a:latin typeface="Arial"/>
                <a:ea typeface="+mn-ea"/>
                <a:cs typeface="Arial"/>
              </a:rPr>
              <a:t>Lahir</a:t>
            </a:r>
            <a:endParaRPr lang="en-US" sz="3200" b="1" dirty="0">
              <a:solidFill>
                <a:srgbClr val="00FFFF"/>
              </a:solidFill>
              <a:latin typeface="Arial"/>
              <a:ea typeface="+mn-ea"/>
              <a:cs typeface="Arial"/>
            </a:endParaRPr>
          </a:p>
        </p:txBody>
      </p:sp>
      <p:sp>
        <p:nvSpPr>
          <p:cNvPr id="56360" name="Line 1064"/>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61" name="Text Box 1065"/>
          <p:cNvSpPr txBox="1">
            <a:spLocks noChangeArrowheads="1"/>
          </p:cNvSpPr>
          <p:nvPr/>
        </p:nvSpPr>
        <p:spPr bwMode="auto">
          <a:xfrm>
            <a:off x="5486400" y="1828800"/>
            <a:ext cx="1219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00FFFF"/>
                </a:solidFill>
                <a:latin typeface="Arial"/>
                <a:ea typeface="+mn-ea"/>
                <a:cs typeface="Arial"/>
              </a:rPr>
              <a:t>1010</a:t>
            </a:r>
            <a:br>
              <a:rPr lang="en-US" sz="3200" b="1" dirty="0">
                <a:solidFill>
                  <a:srgbClr val="00FFFF"/>
                </a:solidFill>
                <a:latin typeface="Arial"/>
                <a:ea typeface="+mn-ea"/>
                <a:cs typeface="Arial"/>
              </a:rPr>
            </a:br>
            <a:r>
              <a:rPr lang="en-US" sz="3200" b="1" dirty="0">
                <a:solidFill>
                  <a:srgbClr val="00FFFF"/>
                </a:solidFill>
                <a:latin typeface="Arial"/>
                <a:ea typeface="+mn-ea"/>
                <a:cs typeface="Arial"/>
              </a:rPr>
              <a:t>Raja</a:t>
            </a:r>
          </a:p>
        </p:txBody>
      </p:sp>
      <p:sp>
        <p:nvSpPr>
          <p:cNvPr id="56363" name="Rectangle 1067"/>
          <p:cNvSpPr>
            <a:spLocks noGrp="1" noChangeArrowheads="1"/>
          </p:cNvSpPr>
          <p:nvPr>
            <p:ph type="title" idx="4294967295"/>
          </p:nvPr>
        </p:nvSpPr>
        <p:spPr>
          <a:xfrm>
            <a:off x="20955" y="-76200"/>
            <a:ext cx="1619250" cy="101566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000" b="1" dirty="0" err="1">
                <a:solidFill>
                  <a:srgbClr val="00FFFF"/>
                </a:solidFill>
                <a:latin typeface="Arial"/>
                <a:cs typeface="Arial"/>
              </a:rPr>
              <a:t>Periode</a:t>
            </a:r>
            <a:r>
              <a:rPr lang="en-US" sz="3000" b="1" dirty="0">
                <a:solidFill>
                  <a:srgbClr val="00FFFF"/>
                </a:solidFill>
                <a:latin typeface="Arial"/>
                <a:cs typeface="Arial"/>
              </a:rPr>
              <a:t> </a:t>
            </a:r>
            <a:r>
              <a:rPr lang="en-US" sz="3000" b="1" dirty="0" err="1">
                <a:solidFill>
                  <a:srgbClr val="00FFFF"/>
                </a:solidFill>
                <a:latin typeface="Arial"/>
                <a:cs typeface="Arial"/>
              </a:rPr>
              <a:t>Daud</a:t>
            </a:r>
            <a:endParaRPr lang="en-US" sz="3000" b="1" dirty="0">
              <a:solidFill>
                <a:srgbClr val="00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56359"/>
                                        </p:tgtEl>
                                        <p:attrNameLst>
                                          <p:attrName>style.visibility</p:attrName>
                                        </p:attrNameLst>
                                      </p:cBhvr>
                                      <p:to>
                                        <p:strVal val="visible"/>
                                      </p:to>
                                    </p:set>
                                    <p:animEffect transition="in" filter="dissolve">
                                      <p:cBhvr>
                                        <p:cTn id="11" dur="500"/>
                                        <p:tgtEl>
                                          <p:spTgt spid="56359"/>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56360"/>
                                        </p:tgtEl>
                                        <p:attrNameLst>
                                          <p:attrName>style.visibility</p:attrName>
                                        </p:attrNameLst>
                                      </p:cBhvr>
                                      <p:to>
                                        <p:strVal val="visible"/>
                                      </p:to>
                                    </p:set>
                                    <p:animEffect transition="in" filter="wipe(up)">
                                      <p:cBhvr>
                                        <p:cTn id="15" dur="500"/>
                                        <p:tgtEl>
                                          <p:spTgt spid="56360"/>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56357"/>
                                        </p:tgtEl>
                                        <p:attrNameLst>
                                          <p:attrName>style.visibility</p:attrName>
                                        </p:attrNameLst>
                                      </p:cBhvr>
                                      <p:to>
                                        <p:strVal val="visible"/>
                                      </p:to>
                                    </p:set>
                                    <p:animEffect transition="in" filter="dissolve">
                                      <p:cBhvr>
                                        <p:cTn id="19" dur="500"/>
                                        <p:tgtEl>
                                          <p:spTgt spid="56357"/>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56358"/>
                                        </p:tgtEl>
                                        <p:attrNameLst>
                                          <p:attrName>style.visibility</p:attrName>
                                        </p:attrNameLst>
                                      </p:cBhvr>
                                      <p:to>
                                        <p:strVal val="visible"/>
                                      </p:to>
                                    </p:set>
                                    <p:animEffect transition="in" filter="wipe(up)">
                                      <p:cBhvr>
                                        <p:cTn id="23" dur="500"/>
                                        <p:tgtEl>
                                          <p:spTgt spid="56358"/>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56361"/>
                                        </p:tgtEl>
                                        <p:attrNameLst>
                                          <p:attrName>style.visibility</p:attrName>
                                        </p:attrNameLst>
                                      </p:cBhvr>
                                      <p:to>
                                        <p:strVal val="visible"/>
                                      </p:to>
                                    </p:set>
                                    <p:animEffect transition="in" filter="dissolve">
                                      <p:cBhvr>
                                        <p:cTn id="27" dur="500"/>
                                        <p:tgtEl>
                                          <p:spTgt spid="56361"/>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56347"/>
                                        </p:tgtEl>
                                        <p:attrNameLst>
                                          <p:attrName>style.visibility</p:attrName>
                                        </p:attrNameLst>
                                      </p:cBhvr>
                                      <p:to>
                                        <p:strVal val="visible"/>
                                      </p:to>
                                    </p:set>
                                    <p:animEffect transition="in" filter="wipe(up)">
                                      <p:cBhvr>
                                        <p:cTn id="31" dur="500"/>
                                        <p:tgtEl>
                                          <p:spTgt spid="56347"/>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56341"/>
                                        </p:tgtEl>
                                        <p:attrNameLst>
                                          <p:attrName>style.visibility</p:attrName>
                                        </p:attrNameLst>
                                      </p:cBhvr>
                                      <p:to>
                                        <p:strVal val="visible"/>
                                      </p:to>
                                    </p:set>
                                    <p:animEffect transition="in" filter="dissolve">
                                      <p:cBhvr>
                                        <p:cTn id="35" dur="500"/>
                                        <p:tgtEl>
                                          <p:spTgt spid="56341"/>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56342"/>
                                        </p:tgtEl>
                                        <p:attrNameLst>
                                          <p:attrName>style.visibility</p:attrName>
                                        </p:attrNameLst>
                                      </p:cBhvr>
                                      <p:to>
                                        <p:strVal val="visible"/>
                                      </p:to>
                                    </p:set>
                                    <p:animEffect transition="in" filter="wipe(up)">
                                      <p:cBhvr>
                                        <p:cTn id="39" dur="500"/>
                                        <p:tgtEl>
                                          <p:spTgt spid="56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utoUpdateAnimBg="0"/>
      <p:bldP spid="56345" grpId="0" autoUpdateAnimBg="0"/>
      <p:bldP spid="56357" grpId="0" autoUpdateAnimBg="0"/>
      <p:bldP spid="56359" grpId="0" autoUpdateAnimBg="0"/>
      <p:bldP spid="5636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169986" name="Group 3"/>
          <p:cNvGrpSpPr>
            <a:grpSpLocks/>
          </p:cNvGrpSpPr>
          <p:nvPr/>
        </p:nvGrpSpPr>
        <p:grpSpPr bwMode="auto">
          <a:xfrm>
            <a:off x="66675" y="3044825"/>
            <a:ext cx="8772525" cy="841375"/>
            <a:chOff x="186" y="1918"/>
            <a:chExt cx="5526" cy="530"/>
          </a:xfrm>
        </p:grpSpPr>
        <p:sp>
          <p:nvSpPr>
            <p:cNvPr id="573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170013" name="Group 5"/>
            <p:cNvGrpSpPr>
              <a:grpSpLocks/>
            </p:cNvGrpSpPr>
            <p:nvPr/>
          </p:nvGrpSpPr>
          <p:grpSpPr bwMode="auto">
            <a:xfrm>
              <a:off x="186" y="1918"/>
              <a:ext cx="5526" cy="530"/>
              <a:chOff x="714" y="1918"/>
              <a:chExt cx="5526" cy="530"/>
            </a:xfrm>
          </p:grpSpPr>
          <p:sp>
            <p:nvSpPr>
              <p:cNvPr id="573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170015" name="Group 7"/>
              <p:cNvGrpSpPr>
                <a:grpSpLocks/>
              </p:cNvGrpSpPr>
              <p:nvPr/>
            </p:nvGrpSpPr>
            <p:grpSpPr bwMode="auto">
              <a:xfrm>
                <a:off x="714" y="1918"/>
                <a:ext cx="5526" cy="530"/>
                <a:chOff x="234" y="1918"/>
                <a:chExt cx="5526" cy="530"/>
              </a:xfrm>
            </p:grpSpPr>
            <p:sp>
              <p:nvSpPr>
                <p:cNvPr id="573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grpSp>
      <p:sp>
        <p:nvSpPr>
          <p:cNvPr id="57360"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0FFFF"/>
                </a:solidFill>
                <a:effectLst/>
                <a:uLnTx/>
                <a:uFillTx/>
                <a:latin typeface="Arial"/>
                <a:ea typeface="ＭＳ Ｐゴシック" charset="0"/>
                <a:cs typeface="Arial"/>
              </a:rPr>
              <a:t>2 Samuel</a:t>
            </a:r>
          </a:p>
        </p:txBody>
      </p:sp>
      <p:sp>
        <p:nvSpPr>
          <p:cNvPr id="57361"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1100</a:t>
            </a:r>
          </a:p>
        </p:txBody>
      </p:sp>
      <p:sp>
        <p:nvSpPr>
          <p:cNvPr id="57362" name="Text Box 18"/>
          <p:cNvSpPr txBox="1">
            <a:spLocks noChangeArrowheads="1"/>
          </p:cNvSpPr>
          <p:nvPr/>
        </p:nvSpPr>
        <p:spPr bwMode="auto">
          <a:xfrm>
            <a:off x="1676400" y="76200"/>
            <a:ext cx="2514600" cy="6309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a:ea typeface="ＭＳ Ｐゴシック" charset="0"/>
                <a:cs typeface="Arial"/>
              </a:rPr>
              <a:t>1 Samuel</a:t>
            </a:r>
          </a:p>
        </p:txBody>
      </p:sp>
      <p:sp>
        <p:nvSpPr>
          <p:cNvPr id="57363"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64"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66FF33"/>
                </a:solidFill>
                <a:effectLst/>
                <a:uLnTx/>
                <a:uFillTx/>
                <a:latin typeface="Arial"/>
                <a:ea typeface="ＭＳ Ｐゴシック" charset="0"/>
                <a:cs typeface="Arial"/>
              </a:rPr>
              <a:t>130 </a:t>
            </a:r>
            <a:r>
              <a:rPr lang="en-US" sz="3200" b="1" dirty="0" err="1">
                <a:solidFill>
                  <a:srgbClr val="66FF33"/>
                </a:solidFill>
                <a:latin typeface="Arial"/>
                <a:cs typeface="Arial"/>
              </a:rPr>
              <a:t>tahun</a:t>
            </a:r>
            <a:r>
              <a:rPr kumimoji="0" lang="en-US" sz="3200" b="1" i="0" u="none" strike="noStrike" kern="1200" cap="none" spc="0" normalizeH="0" baseline="0" noProof="0" dirty="0">
                <a:ln>
                  <a:noFill/>
                </a:ln>
                <a:solidFill>
                  <a:srgbClr val="66FF33"/>
                </a:solidFill>
                <a:effectLst/>
                <a:uLnTx/>
                <a:uFillTx/>
                <a:latin typeface="Arial"/>
                <a:ea typeface="ＭＳ Ｐゴシック" charset="0"/>
                <a:cs typeface="Arial"/>
              </a:rPr>
              <a:t> </a:t>
            </a:r>
          </a:p>
        </p:txBody>
      </p:sp>
      <p:sp>
        <p:nvSpPr>
          <p:cNvPr id="57365" name="Text Box 21"/>
          <p:cNvSpPr txBox="1">
            <a:spLocks noChangeArrowheads="1"/>
          </p:cNvSpPr>
          <p:nvPr/>
        </p:nvSpPr>
        <p:spPr bwMode="auto">
          <a:xfrm>
            <a:off x="6248400" y="1371600"/>
            <a:ext cx="2362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charset="0"/>
                <a:cs typeface="Arial"/>
              </a:rPr>
              <a:t>970</a:t>
            </a:r>
          </a:p>
        </p:txBody>
      </p:sp>
      <p:sp>
        <p:nvSpPr>
          <p:cNvPr id="57366" name="Text Box 22"/>
          <p:cNvSpPr txBox="1">
            <a:spLocks noChangeArrowheads="1"/>
          </p:cNvSpPr>
          <p:nvPr/>
        </p:nvSpPr>
        <p:spPr bwMode="auto">
          <a:xfrm>
            <a:off x="1295400" y="838200"/>
            <a:ext cx="2514600" cy="6309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a:ea typeface="ＭＳ Ｐゴシック" charset="0"/>
                <a:cs typeface="Arial"/>
              </a:rPr>
              <a:t>Samuel</a:t>
            </a:r>
          </a:p>
        </p:txBody>
      </p:sp>
      <p:sp>
        <p:nvSpPr>
          <p:cNvPr id="57367" name="Text Box 23"/>
          <p:cNvSpPr txBox="1">
            <a:spLocks noChangeArrowheads="1"/>
          </p:cNvSpPr>
          <p:nvPr/>
        </p:nvSpPr>
        <p:spPr bwMode="auto">
          <a:xfrm>
            <a:off x="38100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Saul</a:t>
            </a:r>
          </a:p>
        </p:txBody>
      </p:sp>
      <p:sp>
        <p:nvSpPr>
          <p:cNvPr id="57368" name="Text Box 24"/>
          <p:cNvSpPr txBox="1">
            <a:spLocks noChangeArrowheads="1"/>
          </p:cNvSpPr>
          <p:nvPr/>
        </p:nvSpPr>
        <p:spPr bwMode="auto">
          <a:xfrm>
            <a:off x="54864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FFFF"/>
                </a:solidFill>
                <a:effectLst/>
                <a:uLnTx/>
                <a:uFillTx/>
                <a:latin typeface="Arial"/>
                <a:ea typeface="ＭＳ Ｐゴシック" charset="0"/>
                <a:cs typeface="Arial"/>
              </a:rPr>
              <a:t>Daud</a:t>
            </a:r>
            <a:endParaRPr kumimoji="0" lang="en-US" sz="40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57369"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nvGrpSpPr>
          <p:cNvPr id="169997" name="Group 26"/>
          <p:cNvGrpSpPr>
            <a:grpSpLocks/>
          </p:cNvGrpSpPr>
          <p:nvPr/>
        </p:nvGrpSpPr>
        <p:grpSpPr bwMode="auto">
          <a:xfrm>
            <a:off x="990600" y="4067175"/>
            <a:ext cx="7696200" cy="1800225"/>
            <a:chOff x="624" y="2562"/>
            <a:chExt cx="4848" cy="1134"/>
          </a:xfrm>
        </p:grpSpPr>
        <p:sp>
          <p:nvSpPr>
            <p:cNvPr id="57371" name="Text Box 27"/>
            <p:cNvSpPr txBox="1">
              <a:spLocks noChangeArrowheads="1"/>
            </p:cNvSpPr>
            <p:nvPr/>
          </p:nvSpPr>
          <p:spPr bwMode="auto">
            <a:xfrm>
              <a:off x="523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950</a:t>
              </a:r>
            </a:p>
          </p:txBody>
        </p:sp>
        <p:sp>
          <p:nvSpPr>
            <p:cNvPr id="57372" name="Text Box 28"/>
            <p:cNvSpPr txBox="1">
              <a:spLocks noChangeArrowheads="1"/>
            </p:cNvSpPr>
            <p:nvPr/>
          </p:nvSpPr>
          <p:spPr bwMode="auto">
            <a:xfrm>
              <a:off x="4422" y="256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9    7 5 </a:t>
              </a:r>
            </a:p>
          </p:txBody>
        </p:sp>
        <p:sp>
          <p:nvSpPr>
            <p:cNvPr id="57373" name="Text Box 29"/>
            <p:cNvSpPr txBox="1">
              <a:spLocks noChangeArrowheads="1"/>
            </p:cNvSpPr>
            <p:nvPr/>
          </p:nvSpPr>
          <p:spPr bwMode="auto">
            <a:xfrm>
              <a:off x="3840"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1000</a:t>
              </a:r>
            </a:p>
          </p:txBody>
        </p:sp>
        <p:sp>
          <p:nvSpPr>
            <p:cNvPr id="57374" name="Text Box 30"/>
            <p:cNvSpPr txBox="1">
              <a:spLocks noChangeArrowheads="1"/>
            </p:cNvSpPr>
            <p:nvPr/>
          </p:nvSpPr>
          <p:spPr bwMode="auto">
            <a:xfrm>
              <a:off x="3216"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1025</a:t>
              </a:r>
            </a:p>
          </p:txBody>
        </p:sp>
        <p:sp>
          <p:nvSpPr>
            <p:cNvPr id="57375" name="Text Box 31"/>
            <p:cNvSpPr txBox="1">
              <a:spLocks noChangeArrowheads="1"/>
            </p:cNvSpPr>
            <p:nvPr/>
          </p:nvSpPr>
          <p:spPr bwMode="auto">
            <a:xfrm>
              <a:off x="2508" y="256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1050</a:t>
              </a:r>
            </a:p>
          </p:txBody>
        </p:sp>
        <p:sp>
          <p:nvSpPr>
            <p:cNvPr id="57376" name="Text Box 32"/>
            <p:cNvSpPr txBox="1">
              <a:spLocks noChangeArrowheads="1"/>
            </p:cNvSpPr>
            <p:nvPr/>
          </p:nvSpPr>
          <p:spPr bwMode="auto">
            <a:xfrm>
              <a:off x="1872"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1075</a:t>
              </a:r>
            </a:p>
          </p:txBody>
        </p:sp>
        <p:sp>
          <p:nvSpPr>
            <p:cNvPr id="57377" name="Text Box 33"/>
            <p:cNvSpPr txBox="1">
              <a:spLocks noChangeArrowheads="1"/>
            </p:cNvSpPr>
            <p:nvPr/>
          </p:nvSpPr>
          <p:spPr bwMode="auto">
            <a:xfrm>
              <a:off x="1248"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1100</a:t>
              </a:r>
            </a:p>
          </p:txBody>
        </p:sp>
        <p:sp>
          <p:nvSpPr>
            <p:cNvPr id="57378" name="Text Box 34"/>
            <p:cNvSpPr txBox="1">
              <a:spLocks noChangeArrowheads="1"/>
            </p:cNvSpPr>
            <p:nvPr/>
          </p:nvSpPr>
          <p:spPr bwMode="auto">
            <a:xfrm>
              <a:off x="624" y="256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1125</a:t>
              </a:r>
            </a:p>
          </p:txBody>
        </p:sp>
      </p:grpSp>
      <p:sp>
        <p:nvSpPr>
          <p:cNvPr id="57379" name="AutoShape 35"/>
          <p:cNvSpPr>
            <a:spLocks noChangeArrowheads="1"/>
          </p:cNvSpPr>
          <p:nvPr/>
        </p:nvSpPr>
        <p:spPr bwMode="auto">
          <a:xfrm>
            <a:off x="2209800" y="3048000"/>
            <a:ext cx="3562350" cy="762000"/>
          </a:xfrm>
          <a:prstGeom prst="leftRightArrow">
            <a:avLst>
              <a:gd name="adj1" fmla="val 50000"/>
              <a:gd name="adj2" fmla="val 93500"/>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80" name="AutoShape 36"/>
          <p:cNvSpPr>
            <a:spLocks noChangeArrowheads="1"/>
          </p:cNvSpPr>
          <p:nvPr/>
        </p:nvSpPr>
        <p:spPr bwMode="auto">
          <a:xfrm>
            <a:off x="2857500"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81" name="AutoShape 37"/>
          <p:cNvSpPr>
            <a:spLocks noChangeArrowheads="1"/>
          </p:cNvSpPr>
          <p:nvPr/>
        </p:nvSpPr>
        <p:spPr bwMode="auto">
          <a:xfrm>
            <a:off x="4457700"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82"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70002" name="Text Box 39"/>
          <p:cNvSpPr txBox="1">
            <a:spLocks noChangeArrowheads="1"/>
          </p:cNvSpPr>
          <p:nvPr/>
        </p:nvSpPr>
        <p:spPr bwMode="auto">
          <a:xfrm>
            <a:off x="6629400" y="6491288"/>
            <a:ext cx="25209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66FFFF"/>
                </a:solidFill>
                <a:effectLst/>
                <a:uLnTx/>
                <a:uFillTx/>
                <a:latin typeface="Arial" charset="0"/>
                <a:ea typeface="ＭＳ Ｐゴシック" charset="0"/>
                <a:cs typeface="Arial" charset="0"/>
              </a:rPr>
              <a:t>Rick Griffith, ThM, PhD</a:t>
            </a:r>
          </a:p>
        </p:txBody>
      </p:sp>
      <p:sp>
        <p:nvSpPr>
          <p:cNvPr id="170003" name="Rectangle 40"/>
          <p:cNvSpPr>
            <a:spLocks noGrp="1" noChangeArrowheads="1"/>
          </p:cNvSpPr>
          <p:nvPr>
            <p:ph type="title" idx="4294967295"/>
          </p:nvPr>
        </p:nvSpPr>
        <p:spPr>
          <a:xfrm>
            <a:off x="76199" y="0"/>
            <a:ext cx="1904998" cy="1190626"/>
          </a:xfrm>
        </p:spPr>
        <p:txBody>
          <a:bodyPr/>
          <a:lstStyle/>
          <a:p>
            <a:pPr eaLnBrk="1" hangingPunct="1"/>
            <a:r>
              <a:rPr lang="en-US" sz="2000" dirty="0" err="1">
                <a:solidFill>
                  <a:schemeClr val="bg1"/>
                </a:solidFill>
                <a:latin typeface="Arial" charset="0"/>
                <a:ea typeface="ＭＳ Ｐゴシック" charset="0"/>
                <a:cs typeface="Arial" charset="0"/>
              </a:rPr>
              <a:t>Kepemimpinan</a:t>
            </a:r>
            <a:r>
              <a:rPr lang="en-US" sz="2000" dirty="0">
                <a:solidFill>
                  <a:schemeClr val="bg1"/>
                </a:solidFill>
                <a:latin typeface="Arial" charset="0"/>
                <a:ea typeface="ＭＳ Ｐゴシック" charset="0"/>
                <a:cs typeface="Arial" charset="0"/>
              </a:rPr>
              <a:t> yang </a:t>
            </a:r>
            <a:r>
              <a:rPr lang="en-US" sz="2000" dirty="0" err="1">
                <a:solidFill>
                  <a:schemeClr val="bg1"/>
                </a:solidFill>
                <a:latin typeface="Arial" charset="0"/>
                <a:ea typeface="ＭＳ Ｐゴシック" charset="0"/>
                <a:cs typeface="Arial" charset="0"/>
              </a:rPr>
              <a:t>bersinggungan</a:t>
            </a:r>
            <a:endParaRPr lang="en-US" sz="2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896956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57379"/>
                                        </p:tgtEl>
                                        <p:attrNameLst>
                                          <p:attrName>style.visibility</p:attrName>
                                        </p:attrNameLst>
                                      </p:cBhvr>
                                      <p:to>
                                        <p:strVal val="visible"/>
                                      </p:to>
                                    </p:set>
                                    <p:anim calcmode="lin" valueType="num">
                                      <p:cBhvr>
                                        <p:cTn id="7" dur="500" fill="hold"/>
                                        <p:tgtEl>
                                          <p:spTgt spid="57379"/>
                                        </p:tgtEl>
                                        <p:attrNameLst>
                                          <p:attrName>ppt_w</p:attrName>
                                        </p:attrNameLst>
                                      </p:cBhvr>
                                      <p:tavLst>
                                        <p:tav tm="0">
                                          <p:val>
                                            <p:fltVal val="0"/>
                                          </p:val>
                                        </p:tav>
                                        <p:tav tm="100000">
                                          <p:val>
                                            <p:strVal val="#ppt_w"/>
                                          </p:val>
                                        </p:tav>
                                      </p:tavLst>
                                    </p:anim>
                                    <p:anim calcmode="lin" valueType="num">
                                      <p:cBhvr>
                                        <p:cTn id="8" dur="500" fill="hold"/>
                                        <p:tgtEl>
                                          <p:spTgt spid="5737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57380"/>
                                        </p:tgtEl>
                                        <p:attrNameLst>
                                          <p:attrName>style.visibility</p:attrName>
                                        </p:attrNameLst>
                                      </p:cBhvr>
                                      <p:to>
                                        <p:strVal val="visible"/>
                                      </p:to>
                                    </p:set>
                                    <p:anim calcmode="lin" valueType="num">
                                      <p:cBhvr>
                                        <p:cTn id="12" dur="500" fill="hold"/>
                                        <p:tgtEl>
                                          <p:spTgt spid="57380"/>
                                        </p:tgtEl>
                                        <p:attrNameLst>
                                          <p:attrName>ppt_w</p:attrName>
                                        </p:attrNameLst>
                                      </p:cBhvr>
                                      <p:tavLst>
                                        <p:tav tm="0">
                                          <p:val>
                                            <p:fltVal val="0"/>
                                          </p:val>
                                        </p:tav>
                                        <p:tav tm="100000">
                                          <p:val>
                                            <p:strVal val="#ppt_w"/>
                                          </p:val>
                                        </p:tav>
                                      </p:tavLst>
                                    </p:anim>
                                    <p:anim calcmode="lin" valueType="num">
                                      <p:cBhvr>
                                        <p:cTn id="13" dur="500" fill="hold"/>
                                        <p:tgtEl>
                                          <p:spTgt spid="57380"/>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57381"/>
                                        </p:tgtEl>
                                        <p:attrNameLst>
                                          <p:attrName>style.visibility</p:attrName>
                                        </p:attrNameLst>
                                      </p:cBhvr>
                                      <p:to>
                                        <p:strVal val="visible"/>
                                      </p:to>
                                    </p:set>
                                    <p:anim calcmode="lin" valueType="num">
                                      <p:cBhvr>
                                        <p:cTn id="17" dur="500" fill="hold"/>
                                        <p:tgtEl>
                                          <p:spTgt spid="57381"/>
                                        </p:tgtEl>
                                        <p:attrNameLst>
                                          <p:attrName>ppt_w</p:attrName>
                                        </p:attrNameLst>
                                      </p:cBhvr>
                                      <p:tavLst>
                                        <p:tav tm="0">
                                          <p:val>
                                            <p:fltVal val="0"/>
                                          </p:val>
                                        </p:tav>
                                        <p:tav tm="100000">
                                          <p:val>
                                            <p:strVal val="#ppt_w"/>
                                          </p:val>
                                        </p:tav>
                                      </p:tavLst>
                                    </p:anim>
                                    <p:anim calcmode="lin" valueType="num">
                                      <p:cBhvr>
                                        <p:cTn id="18" dur="500" fill="hold"/>
                                        <p:tgtEl>
                                          <p:spTgt spid="573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9" grpId="0" animBg="1"/>
      <p:bldP spid="57380" grpId="0" animBg="1"/>
      <p:bldP spid="573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8"/>
          <p:cNvSpPr>
            <a:spLocks noChangeArrowheads="1"/>
          </p:cNvSpPr>
          <p:nvPr/>
        </p:nvSpPr>
        <p:spPr bwMode="auto">
          <a:xfrm>
            <a:off x="304800" y="1062320"/>
            <a:ext cx="8839200" cy="5293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393950" marR="0" lvl="0" indent="-2393950" algn="ctr" defTabSz="914400" rtl="0" eaLnBrk="1" fontAlgn="base" latinLnBrk="0" hangingPunct="1">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1375	</a:t>
            </a:r>
            <a:r>
              <a:rPr lang="en-US" sz="2600" b="1" dirty="0">
                <a:solidFill>
                  <a:srgbClr val="FFFFFF"/>
                </a:solidFill>
                <a:cs typeface="Arial" charset="0"/>
              </a:rPr>
              <a:t>Hakim2 </a:t>
            </a:r>
            <a:r>
              <a:rPr lang="en-US" sz="2600" b="1" dirty="0" err="1">
                <a:solidFill>
                  <a:srgbClr val="FFFFFF"/>
                </a:solidFill>
                <a:cs typeface="Arial" charset="0"/>
              </a:rPr>
              <a:t>mulai</a:t>
            </a:r>
            <a:r>
              <a:rPr lang="en-US" sz="2600" b="1" dirty="0">
                <a:solidFill>
                  <a:srgbClr val="FFFFFF"/>
                </a:solidFill>
                <a:cs typeface="Arial" charset="0"/>
              </a:rPr>
              <a:t> </a:t>
            </a:r>
            <a:r>
              <a:rPr lang="en-US" sz="2600" b="1" dirty="0" err="1">
                <a:solidFill>
                  <a:srgbClr val="FFFFFF"/>
                </a:solidFill>
                <a:cs typeface="Arial" charset="0"/>
              </a:rPr>
              <a:t>memerintah</a:t>
            </a:r>
            <a:endPar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1050	Saul </a:t>
            </a:r>
            <a:r>
              <a:rPr lang="en-US" sz="2600" b="1" dirty="0" err="1">
                <a:solidFill>
                  <a:srgbClr val="FFFFFF"/>
                </a:solidFill>
                <a:cs typeface="Arial" charset="0"/>
              </a:rPr>
              <a:t>menjadi</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Raja	</a:t>
            </a:r>
          </a:p>
          <a:p>
            <a:pPr marL="2393950" marR="0" lvl="0" indent="-2393950" algn="l" defTabSz="914400" rtl="0" eaLnBrk="1" fontAlgn="base" latinLnBrk="0" hangingPunct="1">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1010	Saul </a:t>
            </a:r>
            <a:r>
              <a:rPr lang="en-US" sz="2600" b="1" dirty="0" err="1">
                <a:solidFill>
                  <a:srgbClr val="FFFFFF"/>
                </a:solidFill>
                <a:cs typeface="Arial" charset="0"/>
              </a:rPr>
              <a:t>meninggal</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Daud</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menjadi</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Raja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dari</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seluruh</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Yehuda</a:t>
            </a: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1003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Daud</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menjadi</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Raja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seluruh</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Israel</a:t>
            </a: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997?	</a:t>
            </a:r>
            <a:r>
              <a:rPr lang="en-US" sz="2600" b="1" dirty="0" err="1">
                <a:solidFill>
                  <a:srgbClr val="FFFFFF"/>
                </a:solidFill>
                <a:cs typeface="Arial" charset="0"/>
              </a:rPr>
              <a:t>Dosa</a:t>
            </a:r>
            <a:r>
              <a:rPr lang="en-US" sz="2600" b="1" dirty="0">
                <a:solidFill>
                  <a:srgbClr val="FFFFFF"/>
                </a:solidFill>
                <a:cs typeface="Arial" charset="0"/>
              </a:rPr>
              <a:t> </a:t>
            </a:r>
            <a:r>
              <a:rPr lang="en-US" sz="2600" b="1" dirty="0" err="1">
                <a:solidFill>
                  <a:srgbClr val="FFFFFF"/>
                </a:solidFill>
                <a:cs typeface="Arial" charset="0"/>
              </a:rPr>
              <a:t>Daud</a:t>
            </a:r>
            <a:r>
              <a:rPr lang="en-US" sz="2600" b="1" dirty="0">
                <a:solidFill>
                  <a:srgbClr val="FFFFFF"/>
                </a:solidFill>
                <a:cs typeface="Arial" charset="0"/>
              </a:rPr>
              <a:t> dan </a:t>
            </a:r>
            <a:r>
              <a:rPr lang="en-US" sz="2600" b="1" dirty="0" err="1">
                <a:solidFill>
                  <a:srgbClr val="FFFFFF"/>
                </a:solidFill>
                <a:cs typeface="Arial" charset="0"/>
              </a:rPr>
              <a:t>Batsheba</a:t>
            </a:r>
            <a:endPar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991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Salomo</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lahir</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980?	</a:t>
            </a:r>
            <a:r>
              <a:rPr lang="en-US" sz="2600" b="1" dirty="0" err="1">
                <a:solidFill>
                  <a:srgbClr val="FFFFFF"/>
                </a:solidFill>
                <a:cs typeface="Arial" charset="0"/>
              </a:rPr>
              <a:t>Sensus</a:t>
            </a:r>
            <a:r>
              <a:rPr lang="en-US" sz="2600" b="1" dirty="0">
                <a:solidFill>
                  <a:srgbClr val="FFFFFF"/>
                </a:solidFill>
                <a:cs typeface="Arial" charset="0"/>
              </a:rPr>
              <a:t> </a:t>
            </a:r>
            <a:r>
              <a:rPr lang="en-US" sz="2600" b="1" dirty="0" err="1">
                <a:solidFill>
                  <a:srgbClr val="FFFFFF"/>
                </a:solidFill>
                <a:cs typeface="Arial" charset="0"/>
              </a:rPr>
              <a:t>Daud</a:t>
            </a:r>
            <a:endPar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970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Daud</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meninggal</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Salomo</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menjadi</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Raja</a:t>
            </a:r>
          </a:p>
          <a:p>
            <a:pPr marL="2393950" marR="0" lvl="0" indent="-239395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930	</a:t>
            </a:r>
            <a:r>
              <a:rPr lang="en-US" sz="2600" b="1" dirty="0">
                <a:solidFill>
                  <a:srgbClr val="FFFFFF"/>
                </a:solidFill>
                <a:cs typeface="Arial" charset="0"/>
              </a:rPr>
              <a:t>Kerajaan terbagi2</a:t>
            </a:r>
            <a:r>
              <a:rPr kumimoji="0" lang="en-US"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p:txBody>
      </p:sp>
      <p:sp>
        <p:nvSpPr>
          <p:cNvPr id="171010" name="Text Box 10"/>
          <p:cNvSpPr txBox="1">
            <a:spLocks noChangeArrowheads="1"/>
          </p:cNvSpPr>
          <p:nvPr/>
        </p:nvSpPr>
        <p:spPr bwMode="auto">
          <a:xfrm>
            <a:off x="4643438" y="6477000"/>
            <a:ext cx="42624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FFFFFF"/>
                </a:solidFill>
                <a:effectLst/>
                <a:uLnTx/>
                <a:uFillTx/>
                <a:latin typeface="Arial" charset="0"/>
                <a:ea typeface="ＭＳ Ｐゴシック" charset="0"/>
                <a:cs typeface="Arial" charset="0"/>
              </a:rPr>
              <a:t>Life Application Bible</a:t>
            </a: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 NIV</a:t>
            </a:r>
          </a:p>
        </p:txBody>
      </p:sp>
      <p:sp>
        <p:nvSpPr>
          <p:cNvPr id="171011" name="Rectangle 11"/>
          <p:cNvSpPr>
            <a:spLocks noGrp="1" noChangeArrowheads="1"/>
          </p:cNvSpPr>
          <p:nvPr>
            <p:ph type="title" idx="4294967295"/>
          </p:nvPr>
        </p:nvSpPr>
        <p:spPr>
          <a:xfrm>
            <a:off x="457200" y="274638"/>
            <a:ext cx="8229600" cy="792162"/>
          </a:xfrm>
          <a:gradFill rotWithShape="0">
            <a:gsLst>
              <a:gs pos="0">
                <a:srgbClr val="000047"/>
              </a:gs>
              <a:gs pos="100000">
                <a:srgbClr val="000099"/>
              </a:gs>
            </a:gsLst>
            <a:path path="shape">
              <a:fillToRect l="50000" t="50000" r="50000" b="50000"/>
            </a:path>
          </a:gradFill>
        </p:spPr>
        <p:txBody>
          <a:bodyPr/>
          <a:lstStyle/>
          <a:p>
            <a:pPr eaLnBrk="1" hangingPunct="1"/>
            <a:r>
              <a:rPr lang="en-US" b="1" dirty="0" err="1">
                <a:solidFill>
                  <a:srgbClr val="FFFFFF"/>
                </a:solidFill>
                <a:latin typeface="Arial" charset="0"/>
                <a:ea typeface="ＭＳ Ｐゴシック" charset="0"/>
                <a:cs typeface="Arial" charset="0"/>
              </a:rPr>
              <a:t>Periode</a:t>
            </a:r>
            <a:r>
              <a:rPr lang="en-US" b="1" dirty="0">
                <a:solidFill>
                  <a:srgbClr val="FFFFFF"/>
                </a:solidFill>
                <a:latin typeface="Arial" charset="0"/>
                <a:ea typeface="ＭＳ Ｐゴシック" charset="0"/>
                <a:cs typeface="Arial" charset="0"/>
              </a:rPr>
              <a:t> Hakim2 </a:t>
            </a:r>
            <a:r>
              <a:rPr lang="en-US" b="1" dirty="0" err="1">
                <a:solidFill>
                  <a:srgbClr val="FFFFFF"/>
                </a:solidFill>
                <a:latin typeface="Arial" charset="0"/>
                <a:ea typeface="ＭＳ Ｐゴシック" charset="0"/>
                <a:cs typeface="Arial" charset="0"/>
              </a:rPr>
              <a:t>ke</a:t>
            </a:r>
            <a:r>
              <a:rPr lang="en-US" b="1" dirty="0">
                <a:solidFill>
                  <a:srgbClr val="FFFFFF"/>
                </a:solidFill>
                <a:latin typeface="Arial" charset="0"/>
                <a:ea typeface="ＭＳ Ｐゴシック" charset="0"/>
                <a:cs typeface="Arial" charset="0"/>
              </a:rPr>
              <a:t> Kerajaan</a:t>
            </a:r>
          </a:p>
        </p:txBody>
      </p:sp>
    </p:spTree>
    <p:extLst>
      <p:ext uri="{BB962C8B-B14F-4D97-AF65-F5344CB8AC3E}">
        <p14:creationId xmlns:p14="http://schemas.microsoft.com/office/powerpoint/2010/main" val="392937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1355" y="27384"/>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30"/>
          <p:cNvSpPr>
            <a:spLocks noGrp="1" noChangeArrowheads="1"/>
          </p:cNvSpPr>
          <p:nvPr>
            <p:ph type="title" idx="4294967295"/>
          </p:nvPr>
        </p:nvSpPr>
        <p:spPr>
          <a:xfrm>
            <a:off x="0" y="5229200"/>
            <a:ext cx="3717967" cy="714400"/>
          </a:xfrm>
          <a:solidFill>
            <a:srgbClr val="000099"/>
          </a:solidFill>
        </p:spPr>
        <p:txBody>
          <a:bodyPr/>
          <a:lstStyle/>
          <a:p>
            <a:pPr eaLnBrk="1" hangingPunct="1"/>
            <a:r>
              <a:rPr lang="en-US" sz="2500" dirty="0" err="1">
                <a:solidFill>
                  <a:schemeClr val="bg1"/>
                </a:solidFill>
                <a:latin typeface="Arial" charset="0"/>
                <a:ea typeface="ＭＳ Ｐゴシック" charset="0"/>
                <a:cs typeface="ＭＳ Ｐゴシック" charset="0"/>
              </a:rPr>
              <a:t>Tempat-tempat</a:t>
            </a:r>
            <a:r>
              <a:rPr lang="en-US" sz="2500" dirty="0">
                <a:solidFill>
                  <a:schemeClr val="bg1"/>
                </a:solidFill>
                <a:latin typeface="Arial" charset="0"/>
                <a:ea typeface="ＭＳ Ｐゴシック" charset="0"/>
                <a:cs typeface="ＭＳ Ｐゴシック" charset="0"/>
              </a:rPr>
              <a:t> Utama di </a:t>
            </a:r>
            <a:br>
              <a:rPr lang="en-US" sz="2500" dirty="0">
                <a:solidFill>
                  <a:schemeClr val="bg1"/>
                </a:solidFill>
                <a:latin typeface="Arial" charset="0"/>
                <a:ea typeface="ＭＳ Ｐゴシック" charset="0"/>
                <a:cs typeface="ＭＳ Ｐゴシック" charset="0"/>
              </a:rPr>
            </a:br>
            <a:r>
              <a:rPr lang="en-US" sz="2500" dirty="0">
                <a:solidFill>
                  <a:schemeClr val="bg1"/>
                </a:solidFill>
                <a:latin typeface="Arial" charset="0"/>
                <a:ea typeface="ＭＳ Ｐゴシック" charset="0"/>
                <a:cs typeface="ＭＳ Ｐゴシック" charset="0"/>
              </a:rPr>
              <a:t>2 Samuel</a:t>
            </a:r>
          </a:p>
        </p:txBody>
      </p:sp>
      <p:sp>
        <p:nvSpPr>
          <p:cNvPr id="172035" name="Text Box 10"/>
          <p:cNvSpPr txBox="1">
            <a:spLocks noChangeArrowheads="1"/>
          </p:cNvSpPr>
          <p:nvPr/>
        </p:nvSpPr>
        <p:spPr bwMode="auto">
          <a:xfrm>
            <a:off x="4643438" y="6477000"/>
            <a:ext cx="42624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srgbClr val="FFFFFF"/>
                </a:solidFill>
                <a:effectLst/>
                <a:uLnTx/>
                <a:uFillTx/>
                <a:latin typeface="Arial" charset="0"/>
                <a:ea typeface="ＭＳ Ｐゴシック" charset="0"/>
                <a:cs typeface="Arial" charset="0"/>
              </a:rPr>
              <a:t>Life Application Bible</a:t>
            </a: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 NIV</a:t>
            </a:r>
          </a:p>
        </p:txBody>
      </p:sp>
      <p:sp>
        <p:nvSpPr>
          <p:cNvPr id="2" name="TextBox 1">
            <a:extLst>
              <a:ext uri="{FF2B5EF4-FFF2-40B4-BE49-F238E27FC236}">
                <a16:creationId xmlns:a16="http://schemas.microsoft.com/office/drawing/2014/main" id="{E3DC6485-212F-4D2E-A20C-BE44AF9D2494}"/>
              </a:ext>
            </a:extLst>
          </p:cNvPr>
          <p:cNvSpPr txBox="1"/>
          <p:nvPr/>
        </p:nvSpPr>
        <p:spPr>
          <a:xfrm>
            <a:off x="4427984" y="914400"/>
            <a:ext cx="1224136" cy="369332"/>
          </a:xfrm>
          <a:prstGeom prst="rect">
            <a:avLst/>
          </a:prstGeom>
          <a:noFill/>
        </p:spPr>
        <p:txBody>
          <a:bodyPr wrap="square" rtlCol="0">
            <a:spAutoFit/>
          </a:bodyPr>
          <a:lstStyle/>
          <a:p>
            <a:r>
              <a:rPr lang="en-SG" dirty="0"/>
              <a:t>Lebanon</a:t>
            </a:r>
          </a:p>
        </p:txBody>
      </p:sp>
      <p:sp>
        <p:nvSpPr>
          <p:cNvPr id="3" name="TextBox 2">
            <a:extLst>
              <a:ext uri="{FF2B5EF4-FFF2-40B4-BE49-F238E27FC236}">
                <a16:creationId xmlns:a16="http://schemas.microsoft.com/office/drawing/2014/main" id="{5C356105-292D-4850-B6F8-A4C935E3F6CF}"/>
              </a:ext>
            </a:extLst>
          </p:cNvPr>
          <p:cNvSpPr txBox="1"/>
          <p:nvPr/>
        </p:nvSpPr>
        <p:spPr>
          <a:xfrm>
            <a:off x="6083118" y="712118"/>
            <a:ext cx="837597" cy="369332"/>
          </a:xfrm>
          <a:prstGeom prst="rect">
            <a:avLst/>
          </a:prstGeom>
          <a:noFill/>
        </p:spPr>
        <p:txBody>
          <a:bodyPr wrap="square" rtlCol="0">
            <a:spAutoFit/>
          </a:bodyPr>
          <a:lstStyle/>
          <a:p>
            <a:r>
              <a:rPr lang="en-SG" dirty="0"/>
              <a:t>Syria</a:t>
            </a:r>
          </a:p>
        </p:txBody>
      </p:sp>
      <p:sp>
        <p:nvSpPr>
          <p:cNvPr id="4" name="TextBox 3">
            <a:extLst>
              <a:ext uri="{FF2B5EF4-FFF2-40B4-BE49-F238E27FC236}">
                <a16:creationId xmlns:a16="http://schemas.microsoft.com/office/drawing/2014/main" id="{7B438971-4016-4A41-975E-ECED2D2B3626}"/>
              </a:ext>
            </a:extLst>
          </p:cNvPr>
          <p:cNvSpPr txBox="1"/>
          <p:nvPr/>
        </p:nvSpPr>
        <p:spPr>
          <a:xfrm>
            <a:off x="5545454" y="1789604"/>
            <a:ext cx="1546825" cy="646331"/>
          </a:xfrm>
          <a:prstGeom prst="rect">
            <a:avLst/>
          </a:prstGeom>
          <a:noFill/>
        </p:spPr>
        <p:txBody>
          <a:bodyPr wrap="square" rtlCol="0">
            <a:spAutoFit/>
          </a:bodyPr>
          <a:lstStyle/>
          <a:p>
            <a:r>
              <a:rPr lang="en-SG" dirty="0" err="1"/>
              <a:t>Danau</a:t>
            </a:r>
            <a:r>
              <a:rPr lang="en-SG" dirty="0"/>
              <a:t> Galilea</a:t>
            </a:r>
          </a:p>
        </p:txBody>
      </p:sp>
      <p:sp>
        <p:nvSpPr>
          <p:cNvPr id="5" name="TextBox 4">
            <a:extLst>
              <a:ext uri="{FF2B5EF4-FFF2-40B4-BE49-F238E27FC236}">
                <a16:creationId xmlns:a16="http://schemas.microsoft.com/office/drawing/2014/main" id="{5E3C37F6-D0F4-41BE-A2A7-9C0FC5E84A7B}"/>
              </a:ext>
            </a:extLst>
          </p:cNvPr>
          <p:cNvSpPr txBox="1"/>
          <p:nvPr/>
        </p:nvSpPr>
        <p:spPr>
          <a:xfrm>
            <a:off x="4189205" y="1773366"/>
            <a:ext cx="765589" cy="369332"/>
          </a:xfrm>
          <a:prstGeom prst="rect">
            <a:avLst/>
          </a:prstGeom>
          <a:noFill/>
        </p:spPr>
        <p:txBody>
          <a:bodyPr wrap="square" rtlCol="0">
            <a:spAutoFit/>
          </a:bodyPr>
          <a:lstStyle/>
          <a:p>
            <a:r>
              <a:rPr lang="en-SG" dirty="0"/>
              <a:t>Israel</a:t>
            </a:r>
          </a:p>
        </p:txBody>
      </p:sp>
      <p:sp>
        <p:nvSpPr>
          <p:cNvPr id="6" name="TextBox 5">
            <a:extLst>
              <a:ext uri="{FF2B5EF4-FFF2-40B4-BE49-F238E27FC236}">
                <a16:creationId xmlns:a16="http://schemas.microsoft.com/office/drawing/2014/main" id="{B0091B3E-3049-474B-A0F5-5732B14C36AB}"/>
              </a:ext>
            </a:extLst>
          </p:cNvPr>
          <p:cNvSpPr txBox="1"/>
          <p:nvPr/>
        </p:nvSpPr>
        <p:spPr>
          <a:xfrm>
            <a:off x="3936715" y="2692717"/>
            <a:ext cx="1030866" cy="369332"/>
          </a:xfrm>
          <a:prstGeom prst="rect">
            <a:avLst/>
          </a:prstGeom>
          <a:noFill/>
        </p:spPr>
        <p:txBody>
          <a:bodyPr wrap="square" rtlCol="0">
            <a:spAutoFit/>
          </a:bodyPr>
          <a:lstStyle/>
          <a:p>
            <a:r>
              <a:rPr lang="en-SG" dirty="0"/>
              <a:t>Kanaan</a:t>
            </a:r>
          </a:p>
        </p:txBody>
      </p:sp>
      <p:sp>
        <p:nvSpPr>
          <p:cNvPr id="7" name="TextBox 6">
            <a:extLst>
              <a:ext uri="{FF2B5EF4-FFF2-40B4-BE49-F238E27FC236}">
                <a16:creationId xmlns:a16="http://schemas.microsoft.com/office/drawing/2014/main" id="{9C0443EB-E325-4858-B51B-68863686FF9F}"/>
              </a:ext>
            </a:extLst>
          </p:cNvPr>
          <p:cNvSpPr txBox="1"/>
          <p:nvPr/>
        </p:nvSpPr>
        <p:spPr>
          <a:xfrm rot="16200000">
            <a:off x="4715542" y="2421741"/>
            <a:ext cx="1685398" cy="369332"/>
          </a:xfrm>
          <a:prstGeom prst="rect">
            <a:avLst/>
          </a:prstGeom>
          <a:noFill/>
        </p:spPr>
        <p:txBody>
          <a:bodyPr wrap="none" rtlCol="0">
            <a:spAutoFit/>
          </a:bodyPr>
          <a:lstStyle/>
          <a:p>
            <a:r>
              <a:rPr lang="en-SG" dirty="0"/>
              <a:t>Sungai </a:t>
            </a:r>
            <a:r>
              <a:rPr lang="en-SG" dirty="0" err="1"/>
              <a:t>Yordan</a:t>
            </a:r>
            <a:endParaRPr lang="en-SG" dirty="0"/>
          </a:p>
        </p:txBody>
      </p:sp>
      <p:sp>
        <p:nvSpPr>
          <p:cNvPr id="8" name="TextBox 7">
            <a:extLst>
              <a:ext uri="{FF2B5EF4-FFF2-40B4-BE49-F238E27FC236}">
                <a16:creationId xmlns:a16="http://schemas.microsoft.com/office/drawing/2014/main" id="{73B16062-E675-4B6D-9E27-737ADC84A80A}"/>
              </a:ext>
            </a:extLst>
          </p:cNvPr>
          <p:cNvSpPr txBox="1"/>
          <p:nvPr/>
        </p:nvSpPr>
        <p:spPr>
          <a:xfrm>
            <a:off x="4572000" y="3771027"/>
            <a:ext cx="1279735" cy="369332"/>
          </a:xfrm>
          <a:prstGeom prst="rect">
            <a:avLst/>
          </a:prstGeom>
          <a:noFill/>
        </p:spPr>
        <p:txBody>
          <a:bodyPr wrap="square" rtlCol="0">
            <a:spAutoFit/>
          </a:bodyPr>
          <a:lstStyle/>
          <a:p>
            <a:r>
              <a:rPr lang="en-SG" dirty="0" err="1"/>
              <a:t>Yerusalem</a:t>
            </a:r>
            <a:endParaRPr lang="en-SG" dirty="0"/>
          </a:p>
        </p:txBody>
      </p:sp>
      <p:sp>
        <p:nvSpPr>
          <p:cNvPr id="9" name="TextBox 8">
            <a:extLst>
              <a:ext uri="{FF2B5EF4-FFF2-40B4-BE49-F238E27FC236}">
                <a16:creationId xmlns:a16="http://schemas.microsoft.com/office/drawing/2014/main" id="{A960EE7B-FCFF-44A6-AF27-D12814FC2CB5}"/>
              </a:ext>
            </a:extLst>
          </p:cNvPr>
          <p:cNvSpPr txBox="1"/>
          <p:nvPr/>
        </p:nvSpPr>
        <p:spPr>
          <a:xfrm rot="15982462">
            <a:off x="4810020" y="4767013"/>
            <a:ext cx="1372814" cy="369332"/>
          </a:xfrm>
          <a:prstGeom prst="rect">
            <a:avLst/>
          </a:prstGeom>
          <a:noFill/>
        </p:spPr>
        <p:txBody>
          <a:bodyPr wrap="square" rtlCol="0">
            <a:spAutoFit/>
          </a:bodyPr>
          <a:lstStyle/>
          <a:p>
            <a:r>
              <a:rPr lang="en-SG" dirty="0" err="1"/>
              <a:t>Laut</a:t>
            </a:r>
            <a:r>
              <a:rPr lang="en-SG" dirty="0"/>
              <a:t> Mati</a:t>
            </a:r>
          </a:p>
        </p:txBody>
      </p:sp>
      <p:sp>
        <p:nvSpPr>
          <p:cNvPr id="10" name="TextBox 9">
            <a:extLst>
              <a:ext uri="{FF2B5EF4-FFF2-40B4-BE49-F238E27FC236}">
                <a16:creationId xmlns:a16="http://schemas.microsoft.com/office/drawing/2014/main" id="{33208CD3-D285-4E87-B07B-0FAB5F81A954}"/>
              </a:ext>
            </a:extLst>
          </p:cNvPr>
          <p:cNvSpPr txBox="1"/>
          <p:nvPr/>
        </p:nvSpPr>
        <p:spPr>
          <a:xfrm>
            <a:off x="2051721" y="1579042"/>
            <a:ext cx="1972482" cy="369332"/>
          </a:xfrm>
          <a:prstGeom prst="rect">
            <a:avLst/>
          </a:prstGeom>
          <a:noFill/>
        </p:spPr>
        <p:txBody>
          <a:bodyPr wrap="square" rtlCol="0">
            <a:spAutoFit/>
          </a:bodyPr>
          <a:lstStyle/>
          <a:p>
            <a:r>
              <a:rPr lang="en-SG" dirty="0" err="1"/>
              <a:t>Laut</a:t>
            </a:r>
            <a:r>
              <a:rPr lang="en-SG" dirty="0"/>
              <a:t> </a:t>
            </a:r>
            <a:r>
              <a:rPr lang="en-SG" dirty="0" err="1"/>
              <a:t>Mediterania</a:t>
            </a:r>
            <a:endParaRPr lang="en-SG" dirty="0"/>
          </a:p>
        </p:txBody>
      </p:sp>
      <p:sp>
        <p:nvSpPr>
          <p:cNvPr id="11" name="TextBox 10">
            <a:extLst>
              <a:ext uri="{FF2B5EF4-FFF2-40B4-BE49-F238E27FC236}">
                <a16:creationId xmlns:a16="http://schemas.microsoft.com/office/drawing/2014/main" id="{DB1749B2-4DB3-4374-B006-A239239FBE7E}"/>
              </a:ext>
            </a:extLst>
          </p:cNvPr>
          <p:cNvSpPr txBox="1"/>
          <p:nvPr/>
        </p:nvSpPr>
        <p:spPr>
          <a:xfrm>
            <a:off x="2588119" y="4724961"/>
            <a:ext cx="831753" cy="369332"/>
          </a:xfrm>
          <a:prstGeom prst="rect">
            <a:avLst/>
          </a:prstGeom>
          <a:noFill/>
        </p:spPr>
        <p:txBody>
          <a:bodyPr wrap="square" rtlCol="0">
            <a:spAutoFit/>
          </a:bodyPr>
          <a:lstStyle/>
          <a:p>
            <a:r>
              <a:rPr lang="en-SG" dirty="0" err="1"/>
              <a:t>Filistin</a:t>
            </a:r>
            <a:endParaRPr lang="en-SG" dirty="0"/>
          </a:p>
        </p:txBody>
      </p:sp>
      <p:sp>
        <p:nvSpPr>
          <p:cNvPr id="12" name="TextBox 11">
            <a:extLst>
              <a:ext uri="{FF2B5EF4-FFF2-40B4-BE49-F238E27FC236}">
                <a16:creationId xmlns:a16="http://schemas.microsoft.com/office/drawing/2014/main" id="{1BD4D1C9-B769-4A61-9ED7-9F6440EAB603}"/>
              </a:ext>
            </a:extLst>
          </p:cNvPr>
          <p:cNvSpPr txBox="1"/>
          <p:nvPr/>
        </p:nvSpPr>
        <p:spPr>
          <a:xfrm>
            <a:off x="3880202" y="4212965"/>
            <a:ext cx="618005" cy="369332"/>
          </a:xfrm>
          <a:prstGeom prst="rect">
            <a:avLst/>
          </a:prstGeom>
          <a:noFill/>
        </p:spPr>
        <p:txBody>
          <a:bodyPr wrap="square" rtlCol="0">
            <a:spAutoFit/>
          </a:bodyPr>
          <a:lstStyle/>
          <a:p>
            <a:r>
              <a:rPr lang="en-SG" dirty="0"/>
              <a:t>Gad</a:t>
            </a:r>
          </a:p>
        </p:txBody>
      </p:sp>
      <p:sp>
        <p:nvSpPr>
          <p:cNvPr id="13" name="TextBox 12">
            <a:extLst>
              <a:ext uri="{FF2B5EF4-FFF2-40B4-BE49-F238E27FC236}">
                <a16:creationId xmlns:a16="http://schemas.microsoft.com/office/drawing/2014/main" id="{A61C93CF-AD3C-4AC8-A80A-F7528F277B62}"/>
              </a:ext>
            </a:extLst>
          </p:cNvPr>
          <p:cNvSpPr txBox="1"/>
          <p:nvPr/>
        </p:nvSpPr>
        <p:spPr>
          <a:xfrm>
            <a:off x="6284706" y="2619355"/>
            <a:ext cx="950322" cy="646331"/>
          </a:xfrm>
          <a:prstGeom prst="rect">
            <a:avLst/>
          </a:prstGeom>
          <a:noFill/>
        </p:spPr>
        <p:txBody>
          <a:bodyPr wrap="square" rtlCol="0">
            <a:spAutoFit/>
          </a:bodyPr>
          <a:lstStyle/>
          <a:p>
            <a:r>
              <a:rPr lang="en-SG" dirty="0" err="1"/>
              <a:t>Hutan</a:t>
            </a:r>
            <a:r>
              <a:rPr lang="en-SG" dirty="0"/>
              <a:t> Efraim</a:t>
            </a:r>
          </a:p>
        </p:txBody>
      </p:sp>
      <p:sp>
        <p:nvSpPr>
          <p:cNvPr id="14" name="TextBox 13">
            <a:extLst>
              <a:ext uri="{FF2B5EF4-FFF2-40B4-BE49-F238E27FC236}">
                <a16:creationId xmlns:a16="http://schemas.microsoft.com/office/drawing/2014/main" id="{C8959C32-DAE3-48DF-B47F-1B88637F9AF7}"/>
              </a:ext>
            </a:extLst>
          </p:cNvPr>
          <p:cNvSpPr txBox="1"/>
          <p:nvPr/>
        </p:nvSpPr>
        <p:spPr>
          <a:xfrm>
            <a:off x="6141957" y="4140359"/>
            <a:ext cx="950322" cy="369332"/>
          </a:xfrm>
          <a:prstGeom prst="rect">
            <a:avLst/>
          </a:prstGeom>
          <a:noFill/>
        </p:spPr>
        <p:txBody>
          <a:bodyPr wrap="square" rtlCol="0">
            <a:spAutoFit/>
          </a:bodyPr>
          <a:lstStyle/>
          <a:p>
            <a:r>
              <a:rPr lang="en-SG" dirty="0"/>
              <a:t>Amon</a:t>
            </a:r>
          </a:p>
        </p:txBody>
      </p:sp>
      <p:sp>
        <p:nvSpPr>
          <p:cNvPr id="15" name="TextBox 14">
            <a:extLst>
              <a:ext uri="{FF2B5EF4-FFF2-40B4-BE49-F238E27FC236}">
                <a16:creationId xmlns:a16="http://schemas.microsoft.com/office/drawing/2014/main" id="{C42650FF-C5D3-43A2-B849-E4AB73862ACA}"/>
              </a:ext>
            </a:extLst>
          </p:cNvPr>
          <p:cNvSpPr txBox="1"/>
          <p:nvPr/>
        </p:nvSpPr>
        <p:spPr>
          <a:xfrm>
            <a:off x="5742907" y="5040501"/>
            <a:ext cx="1209754" cy="369332"/>
          </a:xfrm>
          <a:prstGeom prst="rect">
            <a:avLst/>
          </a:prstGeom>
          <a:noFill/>
        </p:spPr>
        <p:txBody>
          <a:bodyPr wrap="square" rtlCol="0">
            <a:spAutoFit/>
          </a:bodyPr>
          <a:lstStyle/>
          <a:p>
            <a:r>
              <a:rPr lang="en-SG" dirty="0" err="1"/>
              <a:t>Yordania</a:t>
            </a:r>
            <a:endParaRPr lang="en-SG" dirty="0"/>
          </a:p>
        </p:txBody>
      </p:sp>
      <p:sp>
        <p:nvSpPr>
          <p:cNvPr id="16" name="TextBox 15">
            <a:extLst>
              <a:ext uri="{FF2B5EF4-FFF2-40B4-BE49-F238E27FC236}">
                <a16:creationId xmlns:a16="http://schemas.microsoft.com/office/drawing/2014/main" id="{36D9F413-1146-4ED9-9594-45368DBF9481}"/>
              </a:ext>
            </a:extLst>
          </p:cNvPr>
          <p:cNvSpPr txBox="1"/>
          <p:nvPr/>
        </p:nvSpPr>
        <p:spPr>
          <a:xfrm>
            <a:off x="5304327" y="5743435"/>
            <a:ext cx="778791" cy="369332"/>
          </a:xfrm>
          <a:prstGeom prst="rect">
            <a:avLst/>
          </a:prstGeom>
          <a:noFill/>
        </p:spPr>
        <p:txBody>
          <a:bodyPr wrap="square" rtlCol="0">
            <a:spAutoFit/>
          </a:bodyPr>
          <a:lstStyle/>
          <a:p>
            <a:r>
              <a:rPr lang="en-SG" dirty="0"/>
              <a:t>Moab</a:t>
            </a:r>
          </a:p>
        </p:txBody>
      </p:sp>
      <p:sp>
        <p:nvSpPr>
          <p:cNvPr id="17" name="TextBox 16">
            <a:extLst>
              <a:ext uri="{FF2B5EF4-FFF2-40B4-BE49-F238E27FC236}">
                <a16:creationId xmlns:a16="http://schemas.microsoft.com/office/drawing/2014/main" id="{ED4B303C-F888-4938-8C15-62B551B2D81B}"/>
              </a:ext>
            </a:extLst>
          </p:cNvPr>
          <p:cNvSpPr txBox="1"/>
          <p:nvPr/>
        </p:nvSpPr>
        <p:spPr>
          <a:xfrm>
            <a:off x="5175864" y="6512574"/>
            <a:ext cx="952512" cy="369332"/>
          </a:xfrm>
          <a:prstGeom prst="rect">
            <a:avLst/>
          </a:prstGeom>
          <a:noFill/>
        </p:spPr>
        <p:txBody>
          <a:bodyPr wrap="square" rtlCol="0">
            <a:spAutoFit/>
          </a:bodyPr>
          <a:lstStyle/>
          <a:p>
            <a:r>
              <a:rPr lang="en-SG" dirty="0"/>
              <a:t>Edom</a:t>
            </a:r>
          </a:p>
        </p:txBody>
      </p:sp>
    </p:spTree>
    <p:extLst>
      <p:ext uri="{BB962C8B-B14F-4D97-AF65-F5344CB8AC3E}">
        <p14:creationId xmlns:p14="http://schemas.microsoft.com/office/powerpoint/2010/main" val="296494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err="1">
                <a:solidFill>
                  <a:schemeClr val="bg1"/>
                </a:solidFill>
                <a:effectLst>
                  <a:glow rad="101600">
                    <a:schemeClr val="tx1">
                      <a:alpha val="99000"/>
                    </a:schemeClr>
                  </a:glow>
                </a:effectLst>
                <a:latin typeface="Arial"/>
                <a:ea typeface="ＭＳ Ｐゴシック" pitchFamily="-108" charset="-128"/>
                <a:cs typeface="Arial"/>
              </a:rPr>
              <a:t>Tema</a:t>
            </a:r>
            <a:endParaRPr lang="en-US" sz="4800" b="1" dirty="0">
              <a:solidFill>
                <a:schemeClr val="bg1"/>
              </a:solidFill>
              <a:effectLst>
                <a:glow rad="101600">
                  <a:schemeClr val="tx1">
                    <a:alpha val="99000"/>
                  </a:schemeClr>
                </a:glow>
              </a:effectLst>
              <a:latin typeface="Arial"/>
              <a:ea typeface="ＭＳ Ｐゴシック" pitchFamily="-108" charset="-128"/>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Perjanjian</a:t>
            </a:r>
            <a:r>
              <a:rPr lang="en-US" sz="4800" b="1" dirty="0">
                <a:solidFill>
                  <a:srgbClr val="FFFFFF"/>
                </a:solidFill>
                <a:effectLst>
                  <a:glow rad="127000">
                    <a:srgbClr val="000000"/>
                  </a:glow>
                </a:effectLst>
                <a:latin typeface="Arial" charset="0"/>
                <a:ea typeface="ＭＳ Ｐゴシック" charset="0"/>
                <a:cs typeface="ＭＳ Ｐゴシック" charset="0"/>
              </a:rPr>
              <a:t> </a:t>
            </a:r>
            <a:r>
              <a:rPr lang="en-US" sz="4800" b="1" dirty="0" err="1">
                <a:solidFill>
                  <a:srgbClr val="FFFFFF"/>
                </a:solidFill>
                <a:effectLst>
                  <a:glow rad="127000">
                    <a:srgbClr val="000000"/>
                  </a:glow>
                </a:effectLst>
                <a:latin typeface="Arial" charset="0"/>
                <a:ea typeface="ＭＳ Ｐゴシック" charset="0"/>
                <a:cs typeface="ＭＳ Ｐゴシック" charset="0"/>
              </a:rPr>
              <a:t>Kebaikan</a:t>
            </a:r>
            <a:r>
              <a:rPr lang="en-US" sz="4800" b="1" dirty="0">
                <a:solidFill>
                  <a:srgbClr val="FFFFFF"/>
                </a:solidFill>
                <a:effectLst>
                  <a:glow rad="127000">
                    <a:srgbClr val="000000"/>
                  </a:glow>
                </a:effectLst>
                <a:latin typeface="Arial" charset="0"/>
                <a:ea typeface="ＭＳ Ｐゴシック" charset="0"/>
                <a:cs typeface="ＭＳ Ｐゴシック" charset="0"/>
              </a:rPr>
              <a:t> Allah </a:t>
            </a:r>
            <a:r>
              <a:rPr lang="en-US" sz="4800" b="1" dirty="0" err="1">
                <a:solidFill>
                  <a:srgbClr val="FFFFFF"/>
                </a:solidFill>
                <a:effectLst>
                  <a:glow rad="127000">
                    <a:srgbClr val="000000"/>
                  </a:glow>
                </a:effectLst>
                <a:latin typeface="Arial" charset="0"/>
                <a:ea typeface="ＭＳ Ｐゴシック" charset="0"/>
                <a:cs typeface="ＭＳ Ｐゴシック" charset="0"/>
              </a:rPr>
              <a:t>kepada</a:t>
            </a:r>
            <a:r>
              <a:rPr lang="en-US" sz="4800" b="1" dirty="0">
                <a:solidFill>
                  <a:srgbClr val="FFFFFF"/>
                </a:solidFill>
                <a:effectLst>
                  <a:glow rad="127000">
                    <a:srgbClr val="000000"/>
                  </a:glow>
                </a:effectLst>
                <a:latin typeface="Arial" charset="0"/>
                <a:ea typeface="ＭＳ Ｐゴシック" charset="0"/>
                <a:cs typeface="ＭＳ Ｐゴシック" charset="0"/>
              </a:rPr>
              <a:t> </a:t>
            </a:r>
            <a:r>
              <a:rPr lang="en-US" sz="4800" b="1" dirty="0" err="1">
                <a:solidFill>
                  <a:srgbClr val="FFFFFF"/>
                </a:solidFill>
                <a:effectLst>
                  <a:glow rad="127000">
                    <a:srgbClr val="000000"/>
                  </a:glow>
                </a:effectLst>
                <a:latin typeface="Arial" charset="0"/>
                <a:ea typeface="ＭＳ Ｐゴシック" charset="0"/>
                <a:cs typeface="ＭＳ Ｐゴシック" charset="0"/>
              </a:rPr>
              <a:t>Daud</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41836902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defRPr/>
            </a:pPr>
            <a:r>
              <a:rPr lang="en-US" sz="3600" b="1">
                <a:solidFill>
                  <a:srgbClr val="FFFFFF"/>
                </a:solidFill>
                <a:latin typeface="Arial Black" charset="0"/>
                <a:cs typeface="+mj-cs"/>
              </a:rPr>
              <a:t>OUTLINE Samuel, Raja-raja dan Tawarikh</a:t>
            </a:r>
          </a:p>
        </p:txBody>
      </p:sp>
      <p:sp>
        <p:nvSpPr>
          <p:cNvPr id="128004" name="Rectangle 4"/>
          <p:cNvSpPr>
            <a:spLocks noChangeArrowheads="1"/>
          </p:cNvSpPr>
          <p:nvPr/>
        </p:nvSpPr>
        <p:spPr bwMode="auto">
          <a:xfrm>
            <a:off x="152400" y="1295400"/>
            <a:ext cx="828675" cy="1036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05" name="Rectangle 5"/>
          <p:cNvSpPr>
            <a:spLocks noChangeArrowheads="1"/>
          </p:cNvSpPr>
          <p:nvPr/>
        </p:nvSpPr>
        <p:spPr bwMode="auto">
          <a:xfrm>
            <a:off x="981075" y="1295400"/>
            <a:ext cx="1155700" cy="1036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06" name="Rectangle 6"/>
          <p:cNvSpPr>
            <a:spLocks noChangeArrowheads="1"/>
          </p:cNvSpPr>
          <p:nvPr/>
        </p:nvSpPr>
        <p:spPr bwMode="auto">
          <a:xfrm>
            <a:off x="7926388" y="1295400"/>
            <a:ext cx="2012950" cy="1036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07" name="Rectangle 7"/>
          <p:cNvSpPr>
            <a:spLocks noChangeArrowheads="1"/>
          </p:cNvSpPr>
          <p:nvPr/>
        </p:nvSpPr>
        <p:spPr bwMode="auto">
          <a:xfrm>
            <a:off x="76200" y="2332038"/>
            <a:ext cx="828675" cy="806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Buku</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08" name="Rectangle 8"/>
          <p:cNvSpPr>
            <a:spLocks noChangeArrowheads="1"/>
          </p:cNvSpPr>
          <p:nvPr/>
        </p:nvSpPr>
        <p:spPr bwMode="auto">
          <a:xfrm>
            <a:off x="7716838" y="2332038"/>
            <a:ext cx="2341562" cy="806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09" name="Rectangle 9"/>
          <p:cNvSpPr>
            <a:spLocks noChangeArrowheads="1"/>
          </p:cNvSpPr>
          <p:nvPr/>
        </p:nvSpPr>
        <p:spPr bwMode="auto">
          <a:xfrm>
            <a:off x="76200" y="3138488"/>
            <a:ext cx="828675" cy="103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Raja-Raja</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0" name="Rectangle 10"/>
          <p:cNvSpPr>
            <a:spLocks noChangeArrowheads="1"/>
          </p:cNvSpPr>
          <p:nvPr/>
        </p:nvSpPr>
        <p:spPr bwMode="auto">
          <a:xfrm>
            <a:off x="981075" y="3138488"/>
            <a:ext cx="1155700" cy="103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1" name="Rectangle 11"/>
          <p:cNvSpPr>
            <a:spLocks noChangeArrowheads="1"/>
          </p:cNvSpPr>
          <p:nvPr/>
        </p:nvSpPr>
        <p:spPr bwMode="auto">
          <a:xfrm>
            <a:off x="2136775" y="3138488"/>
            <a:ext cx="1036638" cy="103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Daud</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2" name="Rectangle 12"/>
          <p:cNvSpPr>
            <a:spLocks noChangeArrowheads="1"/>
          </p:cNvSpPr>
          <p:nvPr/>
        </p:nvSpPr>
        <p:spPr bwMode="auto">
          <a:xfrm>
            <a:off x="3173413" y="3138488"/>
            <a:ext cx="2573337" cy="103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Salomo-Ahazia</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3" name="Rectangle 13"/>
          <p:cNvSpPr>
            <a:spLocks noChangeArrowheads="1"/>
          </p:cNvSpPr>
          <p:nvPr/>
        </p:nvSpPr>
        <p:spPr bwMode="auto">
          <a:xfrm>
            <a:off x="5746750" y="3138488"/>
            <a:ext cx="1550988" cy="103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Ahazia-Zedekia</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4" name="Rectangle 14"/>
          <p:cNvSpPr>
            <a:spLocks noChangeArrowheads="1"/>
          </p:cNvSpPr>
          <p:nvPr/>
        </p:nvSpPr>
        <p:spPr bwMode="auto">
          <a:xfrm>
            <a:off x="7239000" y="3138488"/>
            <a:ext cx="2341563" cy="103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5" name="Rectangle 15"/>
          <p:cNvSpPr>
            <a:spLocks noChangeArrowheads="1"/>
          </p:cNvSpPr>
          <p:nvPr/>
        </p:nvSpPr>
        <p:spPr bwMode="auto">
          <a:xfrm>
            <a:off x="76200" y="4173538"/>
            <a:ext cx="828675" cy="103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Tahun</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6" name="Rectangle 16"/>
          <p:cNvSpPr>
            <a:spLocks noChangeArrowheads="1"/>
          </p:cNvSpPr>
          <p:nvPr/>
        </p:nvSpPr>
        <p:spPr bwMode="auto">
          <a:xfrm>
            <a:off x="981075" y="4173538"/>
            <a:ext cx="1155700" cy="103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7" name="Rectangle 17"/>
          <p:cNvSpPr>
            <a:spLocks noChangeArrowheads="1"/>
          </p:cNvSpPr>
          <p:nvPr/>
        </p:nvSpPr>
        <p:spPr bwMode="auto">
          <a:xfrm>
            <a:off x="2136775" y="4173538"/>
            <a:ext cx="1036638" cy="103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8" name="Rectangle 18"/>
          <p:cNvSpPr>
            <a:spLocks noChangeArrowheads="1"/>
          </p:cNvSpPr>
          <p:nvPr/>
        </p:nvSpPr>
        <p:spPr bwMode="auto">
          <a:xfrm>
            <a:off x="3124200" y="4173538"/>
            <a:ext cx="2570163" cy="103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19" name="Rectangle 19"/>
          <p:cNvSpPr>
            <a:spLocks noChangeArrowheads="1"/>
          </p:cNvSpPr>
          <p:nvPr/>
        </p:nvSpPr>
        <p:spPr bwMode="auto">
          <a:xfrm>
            <a:off x="5562600" y="4173538"/>
            <a:ext cx="1746250" cy="103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0" name="Rectangle 20"/>
          <p:cNvSpPr>
            <a:spLocks noChangeArrowheads="1"/>
          </p:cNvSpPr>
          <p:nvPr/>
        </p:nvSpPr>
        <p:spPr bwMode="auto">
          <a:xfrm>
            <a:off x="7832725" y="4173538"/>
            <a:ext cx="625475" cy="103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1" name="Rectangle 21"/>
          <p:cNvSpPr>
            <a:spLocks noChangeArrowheads="1"/>
          </p:cNvSpPr>
          <p:nvPr/>
        </p:nvSpPr>
        <p:spPr bwMode="auto">
          <a:xfrm>
            <a:off x="7875588" y="4173538"/>
            <a:ext cx="1585912" cy="1036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2" name="Rectangle 22"/>
          <p:cNvSpPr>
            <a:spLocks noChangeArrowheads="1"/>
          </p:cNvSpPr>
          <p:nvPr/>
        </p:nvSpPr>
        <p:spPr bwMode="auto">
          <a:xfrm>
            <a:off x="76200" y="5210175"/>
            <a:ext cx="828675" cy="126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Kerajaan</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3" name="Rectangle 23"/>
          <p:cNvSpPr>
            <a:spLocks noChangeArrowheads="1"/>
          </p:cNvSpPr>
          <p:nvPr/>
        </p:nvSpPr>
        <p:spPr bwMode="auto">
          <a:xfrm>
            <a:off x="981075" y="5210175"/>
            <a:ext cx="1797050" cy="126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---------Bersatu-----</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4" name="Rectangle 24"/>
          <p:cNvSpPr>
            <a:spLocks noChangeArrowheads="1"/>
          </p:cNvSpPr>
          <p:nvPr/>
        </p:nvSpPr>
        <p:spPr bwMode="auto">
          <a:xfrm>
            <a:off x="2778125" y="5210175"/>
            <a:ext cx="3811588" cy="126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---------Terpisah----------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5" name="Rectangle 25"/>
          <p:cNvSpPr>
            <a:spLocks noChangeArrowheads="1"/>
          </p:cNvSpPr>
          <p:nvPr/>
        </p:nvSpPr>
        <p:spPr bwMode="auto">
          <a:xfrm>
            <a:off x="6589713" y="5210175"/>
            <a:ext cx="833437" cy="126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Bertahan</a:t>
            </a:r>
            <a:endPar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6" name="Rectangle 26"/>
          <p:cNvSpPr>
            <a:spLocks noChangeArrowheads="1"/>
          </p:cNvSpPr>
          <p:nvPr/>
        </p:nvSpPr>
        <p:spPr bwMode="auto">
          <a:xfrm>
            <a:off x="7423150" y="5210175"/>
            <a:ext cx="1720850" cy="126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-Kembali-</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86042" name="Group 27"/>
          <p:cNvGrpSpPr>
            <a:grpSpLocks/>
          </p:cNvGrpSpPr>
          <p:nvPr/>
        </p:nvGrpSpPr>
        <p:grpSpPr bwMode="auto">
          <a:xfrm>
            <a:off x="2076450" y="1295400"/>
            <a:ext cx="1157288" cy="1036638"/>
            <a:chOff x="1063" y="0"/>
            <a:chExt cx="620" cy="518"/>
          </a:xfrm>
        </p:grpSpPr>
        <p:sp>
          <p:nvSpPr>
            <p:cNvPr id="128028" name="Rectangle 28"/>
            <p:cNvSpPr>
              <a:spLocks noChangeArrowheads="1"/>
            </p:cNvSpPr>
            <p:nvPr/>
          </p:nvSpPr>
          <p:spPr bwMode="auto">
            <a:xfrm>
              <a:off x="1095" y="0"/>
              <a:ext cx="555"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28029" name="Rectangle 29"/>
            <p:cNvSpPr>
              <a:spLocks noChangeArrowheads="1"/>
            </p:cNvSpPr>
            <p:nvPr/>
          </p:nvSpPr>
          <p:spPr bwMode="auto">
            <a:xfrm>
              <a:off x="1063" y="0"/>
              <a:ext cx="620" cy="518"/>
            </a:xfrm>
            <a:prstGeom prst="rect">
              <a:avLst/>
            </a:prstGeom>
            <a:gradFill rotWithShape="1">
              <a:gsLst>
                <a:gs pos="0">
                  <a:srgbClr val="0000FF"/>
                </a:gs>
                <a:gs pos="50000">
                  <a:srgbClr val="0000FF">
                    <a:gamma/>
                    <a:shade val="46275"/>
                    <a:invGamma/>
                  </a:srgbClr>
                </a:gs>
                <a:gs pos="100000">
                  <a:srgbClr val="0000FF"/>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I Tawarikh</a:t>
              </a: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p:txBody>
        </p:sp>
      </p:grpSp>
      <p:grpSp>
        <p:nvGrpSpPr>
          <p:cNvPr id="86043" name="Group 30"/>
          <p:cNvGrpSpPr>
            <a:grpSpLocks/>
          </p:cNvGrpSpPr>
          <p:nvPr/>
        </p:nvGrpSpPr>
        <p:grpSpPr bwMode="auto">
          <a:xfrm>
            <a:off x="3233738" y="1295400"/>
            <a:ext cx="4843462" cy="1036638"/>
            <a:chOff x="1683" y="0"/>
            <a:chExt cx="2515" cy="518"/>
          </a:xfrm>
        </p:grpSpPr>
        <p:sp>
          <p:nvSpPr>
            <p:cNvPr id="128031" name="Rectangle 31"/>
            <p:cNvSpPr>
              <a:spLocks noChangeArrowheads="1"/>
            </p:cNvSpPr>
            <p:nvPr/>
          </p:nvSpPr>
          <p:spPr bwMode="auto">
            <a:xfrm>
              <a:off x="1715" y="0"/>
              <a:ext cx="2451" cy="518"/>
            </a:xfrm>
            <a:prstGeom prst="rect">
              <a:avLst/>
            </a:prstGeom>
            <a:gradFill rotWithShape="1">
              <a:gsLst>
                <a:gs pos="0">
                  <a:srgbClr val="0000FF"/>
                </a:gs>
                <a:gs pos="50000">
                  <a:srgbClr val="0000FF">
                    <a:gamma/>
                    <a:shade val="46275"/>
                    <a:invGamma/>
                  </a:srgbClr>
                </a:gs>
                <a:gs pos="100000">
                  <a:srgbClr val="0000FF"/>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II Tawarikh</a:t>
              </a:r>
              <a:endPar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mn-cs"/>
              </a:endParaRPr>
            </a:p>
          </p:txBody>
        </p:sp>
        <p:sp>
          <p:nvSpPr>
            <p:cNvPr id="128032" name="Rectangle 32"/>
            <p:cNvSpPr>
              <a:spLocks noChangeArrowheads="1"/>
            </p:cNvSpPr>
            <p:nvPr/>
          </p:nvSpPr>
          <p:spPr bwMode="auto">
            <a:xfrm>
              <a:off x="1683" y="0"/>
              <a:ext cx="2515"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rgbClr val="A0A0A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6044" name="Group 33"/>
          <p:cNvGrpSpPr>
            <a:grpSpLocks/>
          </p:cNvGrpSpPr>
          <p:nvPr/>
        </p:nvGrpSpPr>
        <p:grpSpPr bwMode="auto">
          <a:xfrm>
            <a:off x="762000" y="2332038"/>
            <a:ext cx="1274763" cy="806450"/>
            <a:chOff x="444" y="518"/>
            <a:chExt cx="683" cy="403"/>
          </a:xfrm>
        </p:grpSpPr>
        <p:sp>
          <p:nvSpPr>
            <p:cNvPr id="128034" name="Rectangle 34"/>
            <p:cNvSpPr>
              <a:spLocks noChangeArrowheads="1"/>
            </p:cNvSpPr>
            <p:nvPr/>
          </p:nvSpPr>
          <p:spPr bwMode="auto">
            <a:xfrm>
              <a:off x="476" y="518"/>
              <a:ext cx="618" cy="403"/>
            </a:xfrm>
            <a:prstGeom prst="rect">
              <a:avLst/>
            </a:prstGeom>
            <a:gradFill rotWithShape="1">
              <a:gsLst>
                <a:gs pos="0">
                  <a:srgbClr val="006600"/>
                </a:gs>
                <a:gs pos="50000">
                  <a:srgbClr val="006600">
                    <a:gamma/>
                    <a:shade val="46275"/>
                    <a:invGamma/>
                  </a:srgbClr>
                </a:gs>
                <a:gs pos="100000">
                  <a:srgbClr val="006600"/>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endPar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mn-cs"/>
              </a:endParaRPr>
            </a:p>
          </p:txBody>
        </p:sp>
        <p:sp>
          <p:nvSpPr>
            <p:cNvPr id="128035" name="Rectangle 35"/>
            <p:cNvSpPr>
              <a:spLocks noChangeArrowheads="1"/>
            </p:cNvSpPr>
            <p:nvPr/>
          </p:nvSpPr>
          <p:spPr bwMode="auto">
            <a:xfrm>
              <a:off x="444" y="518"/>
              <a:ext cx="68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rgbClr val="A0A0A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128036"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6600">
                  <a:gamma/>
                  <a:shade val="46275"/>
                  <a:invGamma/>
                </a:srgbClr>
              </a:gs>
              <a:gs pos="100000">
                <a:srgbClr val="006600"/>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endPar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mn-cs"/>
            </a:endParaRPr>
          </a:p>
        </p:txBody>
      </p:sp>
      <p:sp>
        <p:nvSpPr>
          <p:cNvPr id="128037" name="Rectangle 37"/>
          <p:cNvSpPr>
            <a:spLocks noChangeArrowheads="1"/>
          </p:cNvSpPr>
          <p:nvPr/>
        </p:nvSpPr>
        <p:spPr bwMode="auto">
          <a:xfrm>
            <a:off x="2066925" y="2332038"/>
            <a:ext cx="1223963" cy="806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rgbClr val="A0A0A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6047" name="Group 38"/>
          <p:cNvGrpSpPr>
            <a:grpSpLocks/>
          </p:cNvGrpSpPr>
          <p:nvPr/>
        </p:nvGrpSpPr>
        <p:grpSpPr bwMode="auto">
          <a:xfrm>
            <a:off x="3233738" y="2332038"/>
            <a:ext cx="2286000" cy="806450"/>
            <a:chOff x="1747" y="518"/>
            <a:chExt cx="1443" cy="403"/>
          </a:xfrm>
        </p:grpSpPr>
        <p:sp>
          <p:nvSpPr>
            <p:cNvPr id="128039"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Raja-Raja</a:t>
              </a:r>
              <a:endPar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mn-cs"/>
              </a:endParaRPr>
            </a:p>
          </p:txBody>
        </p:sp>
        <p:sp>
          <p:nvSpPr>
            <p:cNvPr id="128040" name="Rectangle 40"/>
            <p:cNvSpPr>
              <a:spLocks noChangeArrowheads="1"/>
            </p:cNvSpPr>
            <p:nvPr/>
          </p:nvSpPr>
          <p:spPr bwMode="auto">
            <a:xfrm>
              <a:off x="1747" y="518"/>
              <a:ext cx="144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rgbClr val="A0A0A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6048" name="Group 41"/>
          <p:cNvGrpSpPr>
            <a:grpSpLocks/>
          </p:cNvGrpSpPr>
          <p:nvPr/>
        </p:nvGrpSpPr>
        <p:grpSpPr bwMode="auto">
          <a:xfrm>
            <a:off x="5486400" y="2332038"/>
            <a:ext cx="1524000" cy="806450"/>
            <a:chOff x="3190" y="518"/>
            <a:chExt cx="895" cy="403"/>
          </a:xfrm>
        </p:grpSpPr>
        <p:sp>
          <p:nvSpPr>
            <p:cNvPr id="128042"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Raja-Raja</a:t>
              </a:r>
              <a:endPar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mn-cs"/>
              </a:endParaRPr>
            </a:p>
          </p:txBody>
        </p:sp>
        <p:sp>
          <p:nvSpPr>
            <p:cNvPr id="128043" name="Rectangle 43"/>
            <p:cNvSpPr>
              <a:spLocks noChangeArrowheads="1"/>
            </p:cNvSpPr>
            <p:nvPr/>
          </p:nvSpPr>
          <p:spPr bwMode="auto">
            <a:xfrm>
              <a:off x="3190" y="518"/>
              <a:ext cx="895"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rgbClr val="A0A0A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pic>
        <p:nvPicPr>
          <p:cNvPr id="128044"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45"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46"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47"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28048"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28049"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28050"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51"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760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8044"/>
                                        </p:tgtEl>
                                        <p:attrNameLst>
                                          <p:attrName>style.visibility</p:attrName>
                                        </p:attrNameLst>
                                      </p:cBhvr>
                                      <p:to>
                                        <p:strVal val="visible"/>
                                      </p:to>
                                    </p:set>
                                    <p:animEffect transition="in" filter="diamond(in)">
                                      <p:cBhvr>
                                        <p:cTn id="7" dur="3000"/>
                                        <p:tgtEl>
                                          <p:spTgt spid="128044"/>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8045"/>
                                        </p:tgtEl>
                                        <p:attrNameLst>
                                          <p:attrName>style.visibility</p:attrName>
                                        </p:attrNameLst>
                                      </p:cBhvr>
                                      <p:to>
                                        <p:strVal val="visible"/>
                                      </p:to>
                                    </p:set>
                                    <p:animEffect transition="in" filter="diamond(in)">
                                      <p:cBhvr>
                                        <p:cTn id="11" dur="3000"/>
                                        <p:tgtEl>
                                          <p:spTgt spid="128045"/>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8051"/>
                                        </p:tgtEl>
                                        <p:attrNameLst>
                                          <p:attrName>style.visibility</p:attrName>
                                        </p:attrNameLst>
                                      </p:cBhvr>
                                      <p:to>
                                        <p:strVal val="visible"/>
                                      </p:to>
                                    </p:set>
                                    <p:animEffect transition="in" filter="diamond(in)">
                                      <p:cBhvr>
                                        <p:cTn id="15" dur="3000"/>
                                        <p:tgtEl>
                                          <p:spTgt spid="128051"/>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8050"/>
                                        </p:tgtEl>
                                        <p:attrNameLst>
                                          <p:attrName>style.visibility</p:attrName>
                                        </p:attrNameLst>
                                      </p:cBhvr>
                                      <p:to>
                                        <p:strVal val="visible"/>
                                      </p:to>
                                    </p:set>
                                    <p:animEffect transition="in" filter="diamond(in)">
                                      <p:cBhvr>
                                        <p:cTn id="19" dur="3000"/>
                                        <p:tgtEl>
                                          <p:spTgt spid="128050"/>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8047"/>
                                        </p:tgtEl>
                                        <p:attrNameLst>
                                          <p:attrName>style.visibility</p:attrName>
                                        </p:attrNameLst>
                                      </p:cBhvr>
                                      <p:to>
                                        <p:strVal val="visible"/>
                                      </p:to>
                                    </p:set>
                                    <p:animEffect transition="in" filter="diamond(in)">
                                      <p:cBhvr>
                                        <p:cTn id="23" dur="3000"/>
                                        <p:tgtEl>
                                          <p:spTgt spid="128047"/>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8048"/>
                                        </p:tgtEl>
                                        <p:attrNameLst>
                                          <p:attrName>style.visibility</p:attrName>
                                        </p:attrNameLst>
                                      </p:cBhvr>
                                      <p:to>
                                        <p:strVal val="visible"/>
                                      </p:to>
                                    </p:set>
                                    <p:animEffect transition="in" filter="diamond(in)">
                                      <p:cBhvr>
                                        <p:cTn id="27" dur="3000"/>
                                        <p:tgtEl>
                                          <p:spTgt spid="128048"/>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8046"/>
                                        </p:tgtEl>
                                        <p:attrNameLst>
                                          <p:attrName>style.visibility</p:attrName>
                                        </p:attrNameLst>
                                      </p:cBhvr>
                                      <p:to>
                                        <p:strVal val="visible"/>
                                      </p:to>
                                    </p:set>
                                    <p:animEffect transition="in" filter="diamond(in)">
                                      <p:cBhvr>
                                        <p:cTn id="31" dur="3000"/>
                                        <p:tgtEl>
                                          <p:spTgt spid="128046"/>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8049"/>
                                        </p:tgtEl>
                                        <p:attrNameLst>
                                          <p:attrName>style.visibility</p:attrName>
                                        </p:attrNameLst>
                                      </p:cBhvr>
                                      <p:to>
                                        <p:strVal val="visible"/>
                                      </p:to>
                                    </p:set>
                                    <p:animEffect transition="in" filter="diamond(in)">
                                      <p:cBhvr>
                                        <p:cTn id="35" dur="3000"/>
                                        <p:tgtEl>
                                          <p:spTgt spid="128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7" grpId="0" animBg="1"/>
      <p:bldP spid="128048" grpId="0" animBg="1"/>
      <p:bldP spid="12804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556BC3-2AAF-154B-B7AE-ED156F68EB0E}"/>
              </a:ext>
            </a:extLst>
          </p:cNvPr>
          <p:cNvGrpSpPr/>
          <p:nvPr/>
        </p:nvGrpSpPr>
        <p:grpSpPr>
          <a:xfrm>
            <a:off x="0" y="1752600"/>
            <a:ext cx="9144000" cy="5105400"/>
            <a:chOff x="0" y="1752600"/>
            <a:chExt cx="9144000" cy="5105400"/>
          </a:xfrm>
        </p:grpSpPr>
        <p:grpSp>
          <p:nvGrpSpPr>
            <p:cNvPr id="131076" name="Group 4"/>
            <p:cNvGrpSpPr>
              <a:grpSpLocks/>
            </p:cNvGrpSpPr>
            <p:nvPr/>
          </p:nvGrpSpPr>
          <p:grpSpPr bwMode="auto">
            <a:xfrm>
              <a:off x="0" y="1752600"/>
              <a:ext cx="9144000" cy="5105400"/>
              <a:chOff x="0" y="0"/>
              <a:chExt cx="3792" cy="5815"/>
            </a:xfrm>
          </p:grpSpPr>
          <p:grpSp>
            <p:nvGrpSpPr>
              <p:cNvPr id="88074" name="Group 5"/>
              <p:cNvGrpSpPr>
                <a:grpSpLocks/>
              </p:cNvGrpSpPr>
              <p:nvPr/>
            </p:nvGrpSpPr>
            <p:grpSpPr bwMode="auto">
              <a:xfrm>
                <a:off x="0" y="0"/>
                <a:ext cx="744" cy="461"/>
                <a:chOff x="0" y="0"/>
                <a:chExt cx="744" cy="461"/>
              </a:xfrm>
            </p:grpSpPr>
            <p:sp>
              <p:nvSpPr>
                <p:cNvPr id="131078" name="Rectangle 6"/>
                <p:cNvSpPr>
                  <a:spLocks noChangeArrowheads="1"/>
                </p:cNvSpPr>
                <p:nvPr/>
              </p:nvSpPr>
              <p:spPr bwMode="auto">
                <a:xfrm>
                  <a:off x="0" y="0"/>
                  <a:ext cx="744"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229" name="Group 7"/>
                <p:cNvGrpSpPr>
                  <a:grpSpLocks/>
                </p:cNvGrpSpPr>
                <p:nvPr/>
              </p:nvGrpSpPr>
              <p:grpSpPr bwMode="auto">
                <a:xfrm>
                  <a:off x="0" y="0"/>
                  <a:ext cx="744" cy="461"/>
                  <a:chOff x="0" y="0"/>
                  <a:chExt cx="744" cy="461"/>
                </a:xfrm>
              </p:grpSpPr>
              <p:sp>
                <p:nvSpPr>
                  <p:cNvPr id="131080" name="Rectangle 8"/>
                  <p:cNvSpPr>
                    <a:spLocks noChangeArrowheads="1"/>
                  </p:cNvSpPr>
                  <p:nvPr/>
                </p:nvSpPr>
                <p:spPr bwMode="auto">
                  <a:xfrm>
                    <a:off x="32" y="0"/>
                    <a:ext cx="679"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31081" name="Rectangle 9"/>
                  <p:cNvSpPr>
                    <a:spLocks noChangeArrowheads="1"/>
                  </p:cNvSpPr>
                  <p:nvPr/>
                </p:nvSpPr>
                <p:spPr bwMode="auto">
                  <a:xfrm>
                    <a:off x="0" y="0"/>
                    <a:ext cx="744" cy="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75" name="Group 10"/>
              <p:cNvGrpSpPr>
                <a:grpSpLocks/>
              </p:cNvGrpSpPr>
              <p:nvPr/>
            </p:nvGrpSpPr>
            <p:grpSpPr bwMode="auto">
              <a:xfrm>
                <a:off x="744" y="0"/>
                <a:ext cx="1328" cy="461"/>
                <a:chOff x="744" y="0"/>
                <a:chExt cx="1328" cy="461"/>
              </a:xfrm>
            </p:grpSpPr>
            <p:sp>
              <p:nvSpPr>
                <p:cNvPr id="131083" name="Rectangle 11"/>
                <p:cNvSpPr>
                  <a:spLocks noChangeArrowheads="1"/>
                </p:cNvSpPr>
                <p:nvPr/>
              </p:nvSpPr>
              <p:spPr bwMode="auto">
                <a:xfrm>
                  <a:off x="744" y="0"/>
                  <a:ext cx="1328"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225" name="Group 12"/>
                <p:cNvGrpSpPr>
                  <a:grpSpLocks/>
                </p:cNvGrpSpPr>
                <p:nvPr/>
              </p:nvGrpSpPr>
              <p:grpSpPr bwMode="auto">
                <a:xfrm>
                  <a:off x="744" y="0"/>
                  <a:ext cx="1328" cy="461"/>
                  <a:chOff x="744" y="0"/>
                  <a:chExt cx="1328" cy="461"/>
                </a:xfrm>
              </p:grpSpPr>
              <p:sp>
                <p:nvSpPr>
                  <p:cNvPr id="131085" name="Rectangle 13"/>
                  <p:cNvSpPr>
                    <a:spLocks noChangeArrowheads="1"/>
                  </p:cNvSpPr>
                  <p:nvPr/>
                </p:nvSpPr>
                <p:spPr bwMode="auto">
                  <a:xfrm>
                    <a:off x="776" y="0"/>
                    <a:ext cx="1263"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31086" name="Rectangle 14"/>
                  <p:cNvSpPr>
                    <a:spLocks noChangeArrowheads="1"/>
                  </p:cNvSpPr>
                  <p:nvPr/>
                </p:nvSpPr>
                <p:spPr bwMode="auto">
                  <a:xfrm>
                    <a:off x="744" y="0"/>
                    <a:ext cx="1328" cy="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76" name="Group 15"/>
              <p:cNvGrpSpPr>
                <a:grpSpLocks/>
              </p:cNvGrpSpPr>
              <p:nvPr/>
            </p:nvGrpSpPr>
            <p:grpSpPr bwMode="auto">
              <a:xfrm>
                <a:off x="2072" y="0"/>
                <a:ext cx="1720" cy="461"/>
                <a:chOff x="2072" y="0"/>
                <a:chExt cx="1720" cy="461"/>
              </a:xfrm>
            </p:grpSpPr>
            <p:sp>
              <p:nvSpPr>
                <p:cNvPr id="131088" name="Rectangle 16"/>
                <p:cNvSpPr>
                  <a:spLocks noChangeArrowheads="1"/>
                </p:cNvSpPr>
                <p:nvPr/>
              </p:nvSpPr>
              <p:spPr bwMode="auto">
                <a:xfrm>
                  <a:off x="2072" y="0"/>
                  <a:ext cx="1720"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221" name="Group 17"/>
                <p:cNvGrpSpPr>
                  <a:grpSpLocks/>
                </p:cNvGrpSpPr>
                <p:nvPr/>
              </p:nvGrpSpPr>
              <p:grpSpPr bwMode="auto">
                <a:xfrm>
                  <a:off x="2072" y="0"/>
                  <a:ext cx="1720" cy="461"/>
                  <a:chOff x="2072" y="0"/>
                  <a:chExt cx="1720" cy="461"/>
                </a:xfrm>
              </p:grpSpPr>
              <p:sp>
                <p:nvSpPr>
                  <p:cNvPr id="131090" name="Rectangle 18"/>
                  <p:cNvSpPr>
                    <a:spLocks noChangeArrowheads="1"/>
                  </p:cNvSpPr>
                  <p:nvPr/>
                </p:nvSpPr>
                <p:spPr bwMode="auto">
                  <a:xfrm>
                    <a:off x="2104" y="0"/>
                    <a:ext cx="1656" cy="461"/>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31091" name="Rectangle 19"/>
                  <p:cNvSpPr>
                    <a:spLocks noChangeArrowheads="1"/>
                  </p:cNvSpPr>
                  <p:nvPr/>
                </p:nvSpPr>
                <p:spPr bwMode="auto">
                  <a:xfrm>
                    <a:off x="2072" y="0"/>
                    <a:ext cx="1720" cy="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77" name="Group 20"/>
              <p:cNvGrpSpPr>
                <a:grpSpLocks/>
              </p:cNvGrpSpPr>
              <p:nvPr/>
            </p:nvGrpSpPr>
            <p:grpSpPr bwMode="auto">
              <a:xfrm>
                <a:off x="0" y="461"/>
                <a:ext cx="744" cy="403"/>
                <a:chOff x="0" y="461"/>
                <a:chExt cx="744" cy="403"/>
              </a:xfrm>
            </p:grpSpPr>
            <p:sp>
              <p:nvSpPr>
                <p:cNvPr id="131093" name="Rectangle 21"/>
                <p:cNvSpPr>
                  <a:spLocks noChangeArrowheads="1"/>
                </p:cNvSpPr>
                <p:nvPr/>
              </p:nvSpPr>
              <p:spPr bwMode="auto">
                <a:xfrm>
                  <a:off x="0" y="461"/>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217" name="Group 22"/>
                <p:cNvGrpSpPr>
                  <a:grpSpLocks/>
                </p:cNvGrpSpPr>
                <p:nvPr/>
              </p:nvGrpSpPr>
              <p:grpSpPr bwMode="auto">
                <a:xfrm>
                  <a:off x="0" y="461"/>
                  <a:ext cx="744" cy="403"/>
                  <a:chOff x="0" y="461"/>
                  <a:chExt cx="744" cy="403"/>
                </a:xfrm>
              </p:grpSpPr>
              <p:sp>
                <p:nvSpPr>
                  <p:cNvPr id="131095" name="Rectangle 23"/>
                  <p:cNvSpPr>
                    <a:spLocks noChangeArrowheads="1"/>
                  </p:cNvSpPr>
                  <p:nvPr/>
                </p:nvSpPr>
                <p:spPr bwMode="auto">
                  <a:xfrm>
                    <a:off x="32" y="461"/>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Kerajaan</a:t>
                    </a:r>
                  </a:p>
                </p:txBody>
              </p:sp>
              <p:sp>
                <p:nvSpPr>
                  <p:cNvPr id="131096" name="Rectangle 24"/>
                  <p:cNvSpPr>
                    <a:spLocks noChangeArrowheads="1"/>
                  </p:cNvSpPr>
                  <p:nvPr/>
                </p:nvSpPr>
                <p:spPr bwMode="auto">
                  <a:xfrm>
                    <a:off x="0" y="461"/>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78" name="Group 25"/>
              <p:cNvGrpSpPr>
                <a:grpSpLocks/>
              </p:cNvGrpSpPr>
              <p:nvPr/>
            </p:nvGrpSpPr>
            <p:grpSpPr bwMode="auto">
              <a:xfrm>
                <a:off x="744" y="461"/>
                <a:ext cx="1328" cy="403"/>
                <a:chOff x="744" y="461"/>
                <a:chExt cx="1328" cy="403"/>
              </a:xfrm>
            </p:grpSpPr>
            <p:sp>
              <p:nvSpPr>
                <p:cNvPr id="131098" name="Rectangle 26"/>
                <p:cNvSpPr>
                  <a:spLocks noChangeArrowheads="1"/>
                </p:cNvSpPr>
                <p:nvPr/>
              </p:nvSpPr>
              <p:spPr bwMode="auto">
                <a:xfrm>
                  <a:off x="776" y="461"/>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Israel &amp; Yehuda</a:t>
                  </a:r>
                </a:p>
              </p:txBody>
            </p:sp>
            <p:sp>
              <p:nvSpPr>
                <p:cNvPr id="131099" name="Rectangle 27"/>
                <p:cNvSpPr>
                  <a:spLocks noChangeArrowheads="1"/>
                </p:cNvSpPr>
                <p:nvPr/>
              </p:nvSpPr>
              <p:spPr bwMode="auto">
                <a:xfrm>
                  <a:off x="744" y="461"/>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79" name="Group 28"/>
              <p:cNvGrpSpPr>
                <a:grpSpLocks/>
              </p:cNvGrpSpPr>
              <p:nvPr/>
            </p:nvGrpSpPr>
            <p:grpSpPr bwMode="auto">
              <a:xfrm>
                <a:off x="2072" y="461"/>
                <a:ext cx="1720" cy="403"/>
                <a:chOff x="2072" y="461"/>
                <a:chExt cx="1720" cy="403"/>
              </a:xfrm>
            </p:grpSpPr>
            <p:sp>
              <p:nvSpPr>
                <p:cNvPr id="131101" name="Rectangle 29"/>
                <p:cNvSpPr>
                  <a:spLocks noChangeArrowheads="1"/>
                </p:cNvSpPr>
                <p:nvPr/>
              </p:nvSpPr>
              <p:spPr bwMode="auto">
                <a:xfrm>
                  <a:off x="2104" y="461"/>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Yehuda (hampir dikhususkan)</a:t>
                  </a:r>
                </a:p>
              </p:txBody>
            </p:sp>
            <p:sp>
              <p:nvSpPr>
                <p:cNvPr id="131102" name="Rectangle 30"/>
                <p:cNvSpPr>
                  <a:spLocks noChangeArrowheads="1"/>
                </p:cNvSpPr>
                <p:nvPr/>
              </p:nvSpPr>
              <p:spPr bwMode="auto">
                <a:xfrm>
                  <a:off x="2072" y="461"/>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80" name="Group 31"/>
              <p:cNvGrpSpPr>
                <a:grpSpLocks/>
              </p:cNvGrpSpPr>
              <p:nvPr/>
            </p:nvGrpSpPr>
            <p:grpSpPr bwMode="auto">
              <a:xfrm>
                <a:off x="0" y="864"/>
                <a:ext cx="744" cy="403"/>
                <a:chOff x="0" y="864"/>
                <a:chExt cx="744" cy="403"/>
              </a:xfrm>
            </p:grpSpPr>
            <p:sp>
              <p:nvSpPr>
                <p:cNvPr id="131104" name="Rectangle 32"/>
                <p:cNvSpPr>
                  <a:spLocks noChangeArrowheads="1"/>
                </p:cNvSpPr>
                <p:nvPr/>
              </p:nvSpPr>
              <p:spPr bwMode="auto">
                <a:xfrm>
                  <a:off x="0" y="864"/>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209" name="Group 33"/>
                <p:cNvGrpSpPr>
                  <a:grpSpLocks/>
                </p:cNvGrpSpPr>
                <p:nvPr/>
              </p:nvGrpSpPr>
              <p:grpSpPr bwMode="auto">
                <a:xfrm>
                  <a:off x="0" y="864"/>
                  <a:ext cx="744" cy="403"/>
                  <a:chOff x="0" y="864"/>
                  <a:chExt cx="744" cy="403"/>
                </a:xfrm>
              </p:grpSpPr>
              <p:sp>
                <p:nvSpPr>
                  <p:cNvPr id="131106" name="Rectangle 34"/>
                  <p:cNvSpPr>
                    <a:spLocks noChangeArrowheads="1"/>
                  </p:cNvSpPr>
                  <p:nvPr/>
                </p:nvSpPr>
                <p:spPr bwMode="auto">
                  <a:xfrm>
                    <a:off x="32" y="864"/>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Bagian-bagian</a:t>
                    </a:r>
                  </a:p>
                </p:txBody>
              </p:sp>
              <p:sp>
                <p:nvSpPr>
                  <p:cNvPr id="131107" name="Rectangle 35"/>
                  <p:cNvSpPr>
                    <a:spLocks noChangeArrowheads="1"/>
                  </p:cNvSpPr>
                  <p:nvPr/>
                </p:nvSpPr>
                <p:spPr bwMode="auto">
                  <a:xfrm>
                    <a:off x="0" y="864"/>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81" name="Group 36"/>
              <p:cNvGrpSpPr>
                <a:grpSpLocks/>
              </p:cNvGrpSpPr>
              <p:nvPr/>
            </p:nvGrpSpPr>
            <p:grpSpPr bwMode="auto">
              <a:xfrm>
                <a:off x="744" y="864"/>
                <a:ext cx="1328" cy="403"/>
                <a:chOff x="744" y="864"/>
                <a:chExt cx="1328" cy="403"/>
              </a:xfrm>
            </p:grpSpPr>
            <p:sp>
              <p:nvSpPr>
                <p:cNvPr id="131109" name="Rectangle 37"/>
                <p:cNvSpPr>
                  <a:spLocks noChangeArrowheads="1"/>
                </p:cNvSpPr>
                <p:nvPr/>
              </p:nvSpPr>
              <p:spPr bwMode="auto">
                <a:xfrm>
                  <a:off x="776" y="864"/>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Kerajaan / Kenabian</a:t>
                  </a:r>
                </a:p>
              </p:txBody>
            </p:sp>
            <p:sp>
              <p:nvSpPr>
                <p:cNvPr id="131110" name="Rectangle 38"/>
                <p:cNvSpPr>
                  <a:spLocks noChangeArrowheads="1"/>
                </p:cNvSpPr>
                <p:nvPr/>
              </p:nvSpPr>
              <p:spPr bwMode="auto">
                <a:xfrm>
                  <a:off x="744" y="864"/>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82" name="Group 39"/>
              <p:cNvGrpSpPr>
                <a:grpSpLocks/>
              </p:cNvGrpSpPr>
              <p:nvPr/>
            </p:nvGrpSpPr>
            <p:grpSpPr bwMode="auto">
              <a:xfrm>
                <a:off x="2072" y="864"/>
                <a:ext cx="1720" cy="403"/>
                <a:chOff x="2072" y="864"/>
                <a:chExt cx="1720" cy="403"/>
              </a:xfrm>
            </p:grpSpPr>
            <p:sp>
              <p:nvSpPr>
                <p:cNvPr id="131112" name="Rectangle 40"/>
                <p:cNvSpPr>
                  <a:spLocks noChangeArrowheads="1"/>
                </p:cNvSpPr>
                <p:nvPr/>
              </p:nvSpPr>
              <p:spPr bwMode="auto">
                <a:xfrm>
                  <a:off x="2104" y="864"/>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Keimamatan (Bait Suci dan penyembahan)</a:t>
                  </a:r>
                </a:p>
              </p:txBody>
            </p:sp>
            <p:sp>
              <p:nvSpPr>
                <p:cNvPr id="131113" name="Rectangle 41"/>
                <p:cNvSpPr>
                  <a:spLocks noChangeArrowheads="1"/>
                </p:cNvSpPr>
                <p:nvPr/>
              </p:nvSpPr>
              <p:spPr bwMode="auto">
                <a:xfrm>
                  <a:off x="2072" y="864"/>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83" name="Group 42"/>
              <p:cNvGrpSpPr>
                <a:grpSpLocks/>
              </p:cNvGrpSpPr>
              <p:nvPr/>
            </p:nvGrpSpPr>
            <p:grpSpPr bwMode="auto">
              <a:xfrm>
                <a:off x="0" y="1267"/>
                <a:ext cx="744" cy="403"/>
                <a:chOff x="0" y="1267"/>
                <a:chExt cx="744" cy="403"/>
              </a:xfrm>
            </p:grpSpPr>
            <p:sp>
              <p:nvSpPr>
                <p:cNvPr id="131115" name="Rectangle 43"/>
                <p:cNvSpPr>
                  <a:spLocks noChangeArrowheads="1"/>
                </p:cNvSpPr>
                <p:nvPr/>
              </p:nvSpPr>
              <p:spPr bwMode="auto">
                <a:xfrm>
                  <a:off x="0" y="1269"/>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201" name="Group 44"/>
                <p:cNvGrpSpPr>
                  <a:grpSpLocks/>
                </p:cNvGrpSpPr>
                <p:nvPr/>
              </p:nvGrpSpPr>
              <p:grpSpPr bwMode="auto">
                <a:xfrm>
                  <a:off x="0" y="1267"/>
                  <a:ext cx="744" cy="403"/>
                  <a:chOff x="0" y="1267"/>
                  <a:chExt cx="744" cy="403"/>
                </a:xfrm>
              </p:grpSpPr>
              <p:sp>
                <p:nvSpPr>
                  <p:cNvPr id="131117" name="Rectangle 45"/>
                  <p:cNvSpPr>
                    <a:spLocks noChangeArrowheads="1"/>
                  </p:cNvSpPr>
                  <p:nvPr/>
                </p:nvSpPr>
                <p:spPr bwMode="auto">
                  <a:xfrm>
                    <a:off x="32" y="1269"/>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Evaluasi</a:t>
                    </a:r>
                  </a:p>
                </p:txBody>
              </p:sp>
              <p:sp>
                <p:nvSpPr>
                  <p:cNvPr id="131118" name="Rectangle 46"/>
                  <p:cNvSpPr>
                    <a:spLocks noChangeArrowheads="1"/>
                  </p:cNvSpPr>
                  <p:nvPr/>
                </p:nvSpPr>
                <p:spPr bwMode="auto">
                  <a:xfrm>
                    <a:off x="0" y="1269"/>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84" name="Group 47"/>
              <p:cNvGrpSpPr>
                <a:grpSpLocks/>
              </p:cNvGrpSpPr>
              <p:nvPr/>
            </p:nvGrpSpPr>
            <p:grpSpPr bwMode="auto">
              <a:xfrm>
                <a:off x="744" y="1267"/>
                <a:ext cx="1328" cy="403"/>
                <a:chOff x="744" y="1267"/>
                <a:chExt cx="1328" cy="403"/>
              </a:xfrm>
            </p:grpSpPr>
            <p:sp>
              <p:nvSpPr>
                <p:cNvPr id="131120" name="Rectangle 48"/>
                <p:cNvSpPr>
                  <a:spLocks noChangeArrowheads="1"/>
                </p:cNvSpPr>
                <p:nvPr/>
              </p:nvSpPr>
              <p:spPr bwMode="auto">
                <a:xfrm>
                  <a:off x="776" y="1269"/>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err="1">
                      <a:ln>
                        <a:noFill/>
                      </a:ln>
                      <a:solidFill>
                        <a:srgbClr val="000000"/>
                      </a:solidFill>
                      <a:effectLst/>
                      <a:uLnTx/>
                      <a:uFillTx/>
                      <a:latin typeface="Arial Narrow" charset="0"/>
                      <a:ea typeface="宋体" charset="0"/>
                      <a:cs typeface="宋体" charset="0"/>
                    </a:rPr>
                    <a:t>Berdasarkan</a:t>
                  </a:r>
                  <a:r>
                    <a:rPr kumimoji="0" lang="en-US" altLang="zh-CN" sz="2000" b="1" i="0" u="none" strike="noStrike" kern="1200" cap="none" spc="0" normalizeH="0" baseline="0" noProof="0" dirty="0">
                      <a:ln>
                        <a:noFill/>
                      </a:ln>
                      <a:solidFill>
                        <a:srgbClr val="000000"/>
                      </a:solidFill>
                      <a:effectLst/>
                      <a:uLnTx/>
                      <a:uFillTx/>
                      <a:latin typeface="Arial Narrow" charset="0"/>
                      <a:ea typeface="宋体" charset="0"/>
                      <a:cs typeface="宋体" charset="0"/>
                    </a:rPr>
                    <a:t> </a:t>
                  </a:r>
                  <a:r>
                    <a:rPr kumimoji="0" lang="en-US" altLang="zh-CN" sz="2000" b="1" i="0" u="none" strike="noStrike" kern="1200" cap="none" spc="0" normalizeH="0" baseline="0" noProof="0" dirty="0" err="1">
                      <a:ln>
                        <a:noFill/>
                      </a:ln>
                      <a:solidFill>
                        <a:srgbClr val="000000"/>
                      </a:solidFill>
                      <a:effectLst/>
                      <a:uLnTx/>
                      <a:uFillTx/>
                      <a:latin typeface="Arial Narrow" charset="0"/>
                      <a:ea typeface="宋体" charset="0"/>
                      <a:cs typeface="宋体" charset="0"/>
                    </a:rPr>
                    <a:t>Taurat</a:t>
                  </a:r>
                  <a:r>
                    <a:rPr kumimoji="0" lang="en-US" altLang="zh-CN" sz="2000" b="1" i="0" u="none" strike="noStrike" kern="1200" cap="none" spc="0" normalizeH="0" baseline="0" noProof="0" dirty="0">
                      <a:ln>
                        <a:noFill/>
                      </a:ln>
                      <a:solidFill>
                        <a:srgbClr val="000000"/>
                      </a:solidFill>
                      <a:effectLst/>
                      <a:uLnTx/>
                      <a:uFillTx/>
                      <a:latin typeface="Arial Narrow" charset="0"/>
                      <a:ea typeface="宋体" charset="0"/>
                      <a:cs typeface="宋体" charset="0"/>
                    </a:rPr>
                    <a:t> Musa</a:t>
                  </a:r>
                </a:p>
              </p:txBody>
            </p:sp>
            <p:sp>
              <p:nvSpPr>
                <p:cNvPr id="131121" name="Rectangle 49"/>
                <p:cNvSpPr>
                  <a:spLocks noChangeArrowheads="1"/>
                </p:cNvSpPr>
                <p:nvPr/>
              </p:nvSpPr>
              <p:spPr bwMode="auto">
                <a:xfrm>
                  <a:off x="744" y="1269"/>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85" name="Group 50"/>
              <p:cNvGrpSpPr>
                <a:grpSpLocks/>
              </p:cNvGrpSpPr>
              <p:nvPr/>
            </p:nvGrpSpPr>
            <p:grpSpPr bwMode="auto">
              <a:xfrm>
                <a:off x="2072" y="1267"/>
                <a:ext cx="1720" cy="403"/>
                <a:chOff x="2072" y="1267"/>
                <a:chExt cx="1720" cy="403"/>
              </a:xfrm>
            </p:grpSpPr>
            <p:sp>
              <p:nvSpPr>
                <p:cNvPr id="131123" name="Rectangle 51"/>
                <p:cNvSpPr>
                  <a:spLocks noChangeArrowheads="1"/>
                </p:cNvSpPr>
                <p:nvPr/>
              </p:nvSpPr>
              <p:spPr bwMode="auto">
                <a:xfrm>
                  <a:off x="2104" y="1269"/>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Berdasarkan Daud / penyembah TUHAN</a:t>
                  </a:r>
                </a:p>
              </p:txBody>
            </p:sp>
            <p:sp>
              <p:nvSpPr>
                <p:cNvPr id="131124" name="Rectangle 52"/>
                <p:cNvSpPr>
                  <a:spLocks noChangeArrowheads="1"/>
                </p:cNvSpPr>
                <p:nvPr/>
              </p:nvSpPr>
              <p:spPr bwMode="auto">
                <a:xfrm>
                  <a:off x="2072" y="1269"/>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86" name="Group 53"/>
              <p:cNvGrpSpPr>
                <a:grpSpLocks/>
              </p:cNvGrpSpPr>
              <p:nvPr/>
            </p:nvGrpSpPr>
            <p:grpSpPr bwMode="auto">
              <a:xfrm>
                <a:off x="0" y="1670"/>
                <a:ext cx="744" cy="403"/>
                <a:chOff x="0" y="1670"/>
                <a:chExt cx="744" cy="403"/>
              </a:xfrm>
            </p:grpSpPr>
            <p:sp>
              <p:nvSpPr>
                <p:cNvPr id="131126" name="Rectangle 54"/>
                <p:cNvSpPr>
                  <a:spLocks noChangeArrowheads="1"/>
                </p:cNvSpPr>
                <p:nvPr/>
              </p:nvSpPr>
              <p:spPr bwMode="auto">
                <a:xfrm>
                  <a:off x="0" y="1673"/>
                  <a:ext cx="744" cy="398"/>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93" name="Group 55"/>
                <p:cNvGrpSpPr>
                  <a:grpSpLocks/>
                </p:cNvGrpSpPr>
                <p:nvPr/>
              </p:nvGrpSpPr>
              <p:grpSpPr bwMode="auto">
                <a:xfrm>
                  <a:off x="0" y="1670"/>
                  <a:ext cx="744" cy="403"/>
                  <a:chOff x="0" y="1670"/>
                  <a:chExt cx="744" cy="403"/>
                </a:xfrm>
              </p:grpSpPr>
              <p:sp>
                <p:nvSpPr>
                  <p:cNvPr id="131128" name="Rectangle 56"/>
                  <p:cNvSpPr>
                    <a:spLocks noChangeArrowheads="1"/>
                  </p:cNvSpPr>
                  <p:nvPr/>
                </p:nvSpPr>
                <p:spPr bwMode="auto">
                  <a:xfrm>
                    <a:off x="32" y="1673"/>
                    <a:ext cx="679" cy="398"/>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Tujuan</a:t>
                    </a:r>
                  </a:p>
                </p:txBody>
              </p:sp>
              <p:sp>
                <p:nvSpPr>
                  <p:cNvPr id="131129" name="Rectangle 57"/>
                  <p:cNvSpPr>
                    <a:spLocks noChangeArrowheads="1"/>
                  </p:cNvSpPr>
                  <p:nvPr/>
                </p:nvSpPr>
                <p:spPr bwMode="auto">
                  <a:xfrm>
                    <a:off x="0" y="1673"/>
                    <a:ext cx="744" cy="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87" name="Group 58"/>
              <p:cNvGrpSpPr>
                <a:grpSpLocks/>
              </p:cNvGrpSpPr>
              <p:nvPr/>
            </p:nvGrpSpPr>
            <p:grpSpPr bwMode="auto">
              <a:xfrm>
                <a:off x="744" y="1670"/>
                <a:ext cx="1328" cy="403"/>
                <a:chOff x="744" y="1670"/>
                <a:chExt cx="1328" cy="403"/>
              </a:xfrm>
            </p:grpSpPr>
            <p:sp>
              <p:nvSpPr>
                <p:cNvPr id="131131" name="Rectangle 59"/>
                <p:cNvSpPr>
                  <a:spLocks noChangeArrowheads="1"/>
                </p:cNvSpPr>
                <p:nvPr/>
              </p:nvSpPr>
              <p:spPr bwMode="auto">
                <a:xfrm>
                  <a:off x="776" y="1673"/>
                  <a:ext cx="1263" cy="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Etika: menghakimi kedua bangsa</a:t>
                  </a:r>
                </a:p>
              </p:txBody>
            </p:sp>
            <p:sp>
              <p:nvSpPr>
                <p:cNvPr id="131132" name="Rectangle 60"/>
                <p:cNvSpPr>
                  <a:spLocks noChangeArrowheads="1"/>
                </p:cNvSpPr>
                <p:nvPr/>
              </p:nvSpPr>
              <p:spPr bwMode="auto">
                <a:xfrm>
                  <a:off x="744" y="1673"/>
                  <a:ext cx="1328" cy="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88" name="Group 61"/>
              <p:cNvGrpSpPr>
                <a:grpSpLocks/>
              </p:cNvGrpSpPr>
              <p:nvPr/>
            </p:nvGrpSpPr>
            <p:grpSpPr bwMode="auto">
              <a:xfrm>
                <a:off x="2072" y="1670"/>
                <a:ext cx="1720" cy="403"/>
                <a:chOff x="2072" y="1670"/>
                <a:chExt cx="1720" cy="403"/>
              </a:xfrm>
            </p:grpSpPr>
            <p:sp>
              <p:nvSpPr>
                <p:cNvPr id="131134" name="Rectangle 62"/>
                <p:cNvSpPr>
                  <a:spLocks noChangeArrowheads="1"/>
                </p:cNvSpPr>
                <p:nvPr/>
              </p:nvSpPr>
              <p:spPr bwMode="auto">
                <a:xfrm>
                  <a:off x="2104" y="1673"/>
                  <a:ext cx="1656" cy="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Perjanjian: memberkati Yudea melalui Daud</a:t>
                  </a:r>
                </a:p>
              </p:txBody>
            </p:sp>
            <p:sp>
              <p:nvSpPr>
                <p:cNvPr id="131135" name="Rectangle 63"/>
                <p:cNvSpPr>
                  <a:spLocks noChangeArrowheads="1"/>
                </p:cNvSpPr>
                <p:nvPr/>
              </p:nvSpPr>
              <p:spPr bwMode="auto">
                <a:xfrm>
                  <a:off x="2072" y="1673"/>
                  <a:ext cx="1720" cy="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89" name="Group 64"/>
              <p:cNvGrpSpPr>
                <a:grpSpLocks/>
              </p:cNvGrpSpPr>
              <p:nvPr/>
            </p:nvGrpSpPr>
            <p:grpSpPr bwMode="auto">
              <a:xfrm>
                <a:off x="0" y="2073"/>
                <a:ext cx="744" cy="403"/>
                <a:chOff x="0" y="2073"/>
                <a:chExt cx="744" cy="403"/>
              </a:xfrm>
            </p:grpSpPr>
            <p:sp>
              <p:nvSpPr>
                <p:cNvPr id="131137" name="Rectangle 65"/>
                <p:cNvSpPr>
                  <a:spLocks noChangeArrowheads="1"/>
                </p:cNvSpPr>
                <p:nvPr/>
              </p:nvSpPr>
              <p:spPr bwMode="auto">
                <a:xfrm>
                  <a:off x="0" y="2070"/>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85" name="Group 66"/>
                <p:cNvGrpSpPr>
                  <a:grpSpLocks/>
                </p:cNvGrpSpPr>
                <p:nvPr/>
              </p:nvGrpSpPr>
              <p:grpSpPr bwMode="auto">
                <a:xfrm>
                  <a:off x="0" y="2073"/>
                  <a:ext cx="744" cy="403"/>
                  <a:chOff x="0" y="2073"/>
                  <a:chExt cx="744" cy="403"/>
                </a:xfrm>
              </p:grpSpPr>
              <p:sp>
                <p:nvSpPr>
                  <p:cNvPr id="131139" name="Rectangle 67"/>
                  <p:cNvSpPr>
                    <a:spLocks noChangeArrowheads="1"/>
                  </p:cNvSpPr>
                  <p:nvPr/>
                </p:nvSpPr>
                <p:spPr bwMode="auto">
                  <a:xfrm>
                    <a:off x="32" y="2070"/>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Penulis</a:t>
                    </a:r>
                  </a:p>
                </p:txBody>
              </p:sp>
              <p:sp>
                <p:nvSpPr>
                  <p:cNvPr id="131140" name="Rectangle 68"/>
                  <p:cNvSpPr>
                    <a:spLocks noChangeArrowheads="1"/>
                  </p:cNvSpPr>
                  <p:nvPr/>
                </p:nvSpPr>
                <p:spPr bwMode="auto">
                  <a:xfrm>
                    <a:off x="0" y="2070"/>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90" name="Group 69"/>
              <p:cNvGrpSpPr>
                <a:grpSpLocks/>
              </p:cNvGrpSpPr>
              <p:nvPr/>
            </p:nvGrpSpPr>
            <p:grpSpPr bwMode="auto">
              <a:xfrm>
                <a:off x="744" y="2073"/>
                <a:ext cx="1328" cy="403"/>
                <a:chOff x="744" y="2073"/>
                <a:chExt cx="1328" cy="403"/>
              </a:xfrm>
            </p:grpSpPr>
            <p:sp>
              <p:nvSpPr>
                <p:cNvPr id="131142" name="Rectangle 70"/>
                <p:cNvSpPr>
                  <a:spLocks noChangeArrowheads="1"/>
                </p:cNvSpPr>
                <p:nvPr/>
              </p:nvSpPr>
              <p:spPr bwMode="auto">
                <a:xfrm>
                  <a:off x="776" y="2070"/>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Yeremia nabi dan imam</a:t>
                  </a:r>
                </a:p>
              </p:txBody>
            </p:sp>
            <p:sp>
              <p:nvSpPr>
                <p:cNvPr id="131143" name="Rectangle 71"/>
                <p:cNvSpPr>
                  <a:spLocks noChangeArrowheads="1"/>
                </p:cNvSpPr>
                <p:nvPr/>
              </p:nvSpPr>
              <p:spPr bwMode="auto">
                <a:xfrm>
                  <a:off x="744" y="2070"/>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91" name="Group 72"/>
              <p:cNvGrpSpPr>
                <a:grpSpLocks/>
              </p:cNvGrpSpPr>
              <p:nvPr/>
            </p:nvGrpSpPr>
            <p:grpSpPr bwMode="auto">
              <a:xfrm>
                <a:off x="2072" y="2073"/>
                <a:ext cx="1720" cy="403"/>
                <a:chOff x="2072" y="2073"/>
                <a:chExt cx="1720" cy="403"/>
              </a:xfrm>
            </p:grpSpPr>
            <p:sp>
              <p:nvSpPr>
                <p:cNvPr id="131145" name="Rectangle 73"/>
                <p:cNvSpPr>
                  <a:spLocks noChangeArrowheads="1"/>
                </p:cNvSpPr>
                <p:nvPr/>
              </p:nvSpPr>
              <p:spPr bwMode="auto">
                <a:xfrm>
                  <a:off x="2104" y="2070"/>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Imam Ezra </a:t>
                  </a:r>
                </a:p>
              </p:txBody>
            </p:sp>
            <p:sp>
              <p:nvSpPr>
                <p:cNvPr id="131146" name="Rectangle 74"/>
                <p:cNvSpPr>
                  <a:spLocks noChangeArrowheads="1"/>
                </p:cNvSpPr>
                <p:nvPr/>
              </p:nvSpPr>
              <p:spPr bwMode="auto">
                <a:xfrm>
                  <a:off x="2072" y="2070"/>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92" name="Group 75"/>
              <p:cNvGrpSpPr>
                <a:grpSpLocks/>
              </p:cNvGrpSpPr>
              <p:nvPr/>
            </p:nvGrpSpPr>
            <p:grpSpPr bwMode="auto">
              <a:xfrm>
                <a:off x="0" y="2476"/>
                <a:ext cx="744" cy="403"/>
                <a:chOff x="0" y="2476"/>
                <a:chExt cx="744" cy="403"/>
              </a:xfrm>
            </p:grpSpPr>
            <p:sp>
              <p:nvSpPr>
                <p:cNvPr id="131148" name="Rectangle 76"/>
                <p:cNvSpPr>
                  <a:spLocks noChangeArrowheads="1"/>
                </p:cNvSpPr>
                <p:nvPr/>
              </p:nvSpPr>
              <p:spPr bwMode="auto">
                <a:xfrm>
                  <a:off x="0" y="2474"/>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77" name="Group 77"/>
                <p:cNvGrpSpPr>
                  <a:grpSpLocks/>
                </p:cNvGrpSpPr>
                <p:nvPr/>
              </p:nvGrpSpPr>
              <p:grpSpPr bwMode="auto">
                <a:xfrm>
                  <a:off x="0" y="2476"/>
                  <a:ext cx="744" cy="403"/>
                  <a:chOff x="0" y="2476"/>
                  <a:chExt cx="744" cy="403"/>
                </a:xfrm>
              </p:grpSpPr>
              <p:sp>
                <p:nvSpPr>
                  <p:cNvPr id="131150" name="Rectangle 78"/>
                  <p:cNvSpPr>
                    <a:spLocks noChangeArrowheads="1"/>
                  </p:cNvSpPr>
                  <p:nvPr/>
                </p:nvSpPr>
                <p:spPr bwMode="auto">
                  <a:xfrm>
                    <a:off x="32" y="2474"/>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Iman</a:t>
                    </a:r>
                  </a:p>
                </p:txBody>
              </p:sp>
              <p:sp>
                <p:nvSpPr>
                  <p:cNvPr id="131151" name="Rectangle 79"/>
                  <p:cNvSpPr>
                    <a:spLocks noChangeArrowheads="1"/>
                  </p:cNvSpPr>
                  <p:nvPr/>
                </p:nvSpPr>
                <p:spPr bwMode="auto">
                  <a:xfrm>
                    <a:off x="0" y="2474"/>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93" name="Group 80"/>
              <p:cNvGrpSpPr>
                <a:grpSpLocks/>
              </p:cNvGrpSpPr>
              <p:nvPr/>
            </p:nvGrpSpPr>
            <p:grpSpPr bwMode="auto">
              <a:xfrm>
                <a:off x="744" y="2476"/>
                <a:ext cx="1328" cy="403"/>
                <a:chOff x="744" y="2476"/>
                <a:chExt cx="1328" cy="403"/>
              </a:xfrm>
            </p:grpSpPr>
            <p:sp>
              <p:nvSpPr>
                <p:cNvPr id="131153" name="Rectangle 81"/>
                <p:cNvSpPr>
                  <a:spLocks noChangeArrowheads="1"/>
                </p:cNvSpPr>
                <p:nvPr/>
              </p:nvSpPr>
              <p:spPr bwMode="auto">
                <a:xfrm>
                  <a:off x="776" y="2474"/>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31154" name="Rectangle 82"/>
                <p:cNvSpPr>
                  <a:spLocks noChangeArrowheads="1"/>
                </p:cNvSpPr>
                <p:nvPr/>
              </p:nvSpPr>
              <p:spPr bwMode="auto">
                <a:xfrm>
                  <a:off x="744" y="2474"/>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94" name="Group 83"/>
              <p:cNvGrpSpPr>
                <a:grpSpLocks/>
              </p:cNvGrpSpPr>
              <p:nvPr/>
            </p:nvGrpSpPr>
            <p:grpSpPr bwMode="auto">
              <a:xfrm>
                <a:off x="2072" y="2476"/>
                <a:ext cx="1720" cy="403"/>
                <a:chOff x="2072" y="2476"/>
                <a:chExt cx="1720" cy="403"/>
              </a:xfrm>
            </p:grpSpPr>
            <p:sp>
              <p:nvSpPr>
                <p:cNvPr id="131156" name="Rectangle 84"/>
                <p:cNvSpPr>
                  <a:spLocks noChangeArrowheads="1"/>
                </p:cNvSpPr>
                <p:nvPr/>
              </p:nvSpPr>
              <p:spPr bwMode="auto">
                <a:xfrm>
                  <a:off x="2104" y="2474"/>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Kesetiaan Tuhan</a:t>
                  </a:r>
                </a:p>
              </p:txBody>
            </p:sp>
            <p:sp>
              <p:nvSpPr>
                <p:cNvPr id="131157" name="Rectangle 85"/>
                <p:cNvSpPr>
                  <a:spLocks noChangeArrowheads="1"/>
                </p:cNvSpPr>
                <p:nvPr/>
              </p:nvSpPr>
              <p:spPr bwMode="auto">
                <a:xfrm>
                  <a:off x="2072" y="2474"/>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95" name="Group 86"/>
              <p:cNvGrpSpPr>
                <a:grpSpLocks/>
              </p:cNvGrpSpPr>
              <p:nvPr/>
            </p:nvGrpSpPr>
            <p:grpSpPr bwMode="auto">
              <a:xfrm>
                <a:off x="0" y="2879"/>
                <a:ext cx="744" cy="403"/>
                <a:chOff x="0" y="2879"/>
                <a:chExt cx="744" cy="403"/>
              </a:xfrm>
            </p:grpSpPr>
            <p:sp>
              <p:nvSpPr>
                <p:cNvPr id="131159" name="Rectangle 87"/>
                <p:cNvSpPr>
                  <a:spLocks noChangeArrowheads="1"/>
                </p:cNvSpPr>
                <p:nvPr/>
              </p:nvSpPr>
              <p:spPr bwMode="auto">
                <a:xfrm>
                  <a:off x="0" y="2879"/>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69" name="Group 88"/>
                <p:cNvGrpSpPr>
                  <a:grpSpLocks/>
                </p:cNvGrpSpPr>
                <p:nvPr/>
              </p:nvGrpSpPr>
              <p:grpSpPr bwMode="auto">
                <a:xfrm>
                  <a:off x="0" y="2879"/>
                  <a:ext cx="744" cy="403"/>
                  <a:chOff x="0" y="2879"/>
                  <a:chExt cx="744" cy="403"/>
                </a:xfrm>
              </p:grpSpPr>
              <p:sp>
                <p:nvSpPr>
                  <p:cNvPr id="131161" name="Rectangle 89"/>
                  <p:cNvSpPr>
                    <a:spLocks noChangeArrowheads="1"/>
                  </p:cNvSpPr>
                  <p:nvPr/>
                </p:nvSpPr>
                <p:spPr bwMode="auto">
                  <a:xfrm>
                    <a:off x="32" y="2879"/>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Pandangan</a:t>
                    </a:r>
                  </a:p>
                </p:txBody>
              </p:sp>
              <p:sp>
                <p:nvSpPr>
                  <p:cNvPr id="131162" name="Rectangle 90"/>
                  <p:cNvSpPr>
                    <a:spLocks noChangeArrowheads="1"/>
                  </p:cNvSpPr>
                  <p:nvPr/>
                </p:nvSpPr>
                <p:spPr bwMode="auto">
                  <a:xfrm>
                    <a:off x="0" y="2879"/>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96" name="Group 91"/>
              <p:cNvGrpSpPr>
                <a:grpSpLocks/>
              </p:cNvGrpSpPr>
              <p:nvPr/>
            </p:nvGrpSpPr>
            <p:grpSpPr bwMode="auto">
              <a:xfrm>
                <a:off x="744" y="2879"/>
                <a:ext cx="1328" cy="403"/>
                <a:chOff x="744" y="2879"/>
                <a:chExt cx="1328" cy="403"/>
              </a:xfrm>
            </p:grpSpPr>
            <p:sp>
              <p:nvSpPr>
                <p:cNvPr id="131164" name="Rectangle 92"/>
                <p:cNvSpPr>
                  <a:spLocks noChangeArrowheads="1"/>
                </p:cNvSpPr>
                <p:nvPr/>
              </p:nvSpPr>
              <p:spPr bwMode="auto">
                <a:xfrm>
                  <a:off x="776" y="2879"/>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Negatif: pemberontakan / tragedi</a:t>
                  </a:r>
                </a:p>
              </p:txBody>
            </p:sp>
            <p:sp>
              <p:nvSpPr>
                <p:cNvPr id="131165" name="Rectangle 93"/>
                <p:cNvSpPr>
                  <a:spLocks noChangeArrowheads="1"/>
                </p:cNvSpPr>
                <p:nvPr/>
              </p:nvSpPr>
              <p:spPr bwMode="auto">
                <a:xfrm>
                  <a:off x="744" y="2879"/>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97" name="Group 94"/>
              <p:cNvGrpSpPr>
                <a:grpSpLocks/>
              </p:cNvGrpSpPr>
              <p:nvPr/>
            </p:nvGrpSpPr>
            <p:grpSpPr bwMode="auto">
              <a:xfrm>
                <a:off x="2072" y="2879"/>
                <a:ext cx="1720" cy="403"/>
                <a:chOff x="2072" y="2879"/>
                <a:chExt cx="1720" cy="403"/>
              </a:xfrm>
            </p:grpSpPr>
            <p:sp>
              <p:nvSpPr>
                <p:cNvPr id="131167" name="Rectangle 95"/>
                <p:cNvSpPr>
                  <a:spLocks noChangeArrowheads="1"/>
                </p:cNvSpPr>
                <p:nvPr/>
              </p:nvSpPr>
              <p:spPr bwMode="auto">
                <a:xfrm>
                  <a:off x="2104" y="2879"/>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rPr>
                    <a:t>Positif: pengharapanditengah-tengah kekacauan</a:t>
                  </a:r>
                </a:p>
              </p:txBody>
            </p:sp>
            <p:sp>
              <p:nvSpPr>
                <p:cNvPr id="131168" name="Rectangle 96"/>
                <p:cNvSpPr>
                  <a:spLocks noChangeArrowheads="1"/>
                </p:cNvSpPr>
                <p:nvPr/>
              </p:nvSpPr>
              <p:spPr bwMode="auto">
                <a:xfrm>
                  <a:off x="2072" y="2879"/>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098" name="Group 97"/>
              <p:cNvGrpSpPr>
                <a:grpSpLocks/>
              </p:cNvGrpSpPr>
              <p:nvPr/>
            </p:nvGrpSpPr>
            <p:grpSpPr bwMode="auto">
              <a:xfrm>
                <a:off x="0" y="3282"/>
                <a:ext cx="744" cy="403"/>
                <a:chOff x="0" y="3282"/>
                <a:chExt cx="744" cy="403"/>
              </a:xfrm>
            </p:grpSpPr>
            <p:sp>
              <p:nvSpPr>
                <p:cNvPr id="131170" name="Rectangle 98"/>
                <p:cNvSpPr>
                  <a:spLocks noChangeArrowheads="1"/>
                </p:cNvSpPr>
                <p:nvPr/>
              </p:nvSpPr>
              <p:spPr bwMode="auto">
                <a:xfrm>
                  <a:off x="0" y="3282"/>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61" name="Group 99"/>
                <p:cNvGrpSpPr>
                  <a:grpSpLocks/>
                </p:cNvGrpSpPr>
                <p:nvPr/>
              </p:nvGrpSpPr>
              <p:grpSpPr bwMode="auto">
                <a:xfrm>
                  <a:off x="0" y="3282"/>
                  <a:ext cx="744" cy="403"/>
                  <a:chOff x="0" y="3282"/>
                  <a:chExt cx="744" cy="403"/>
                </a:xfrm>
              </p:grpSpPr>
              <p:sp>
                <p:nvSpPr>
                  <p:cNvPr id="131172" name="Rectangle 100"/>
                  <p:cNvSpPr>
                    <a:spLocks noChangeArrowheads="1"/>
                  </p:cNvSpPr>
                  <p:nvPr/>
                </p:nvSpPr>
                <p:spPr bwMode="auto">
                  <a:xfrm>
                    <a:off x="32" y="3282"/>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Penerima</a:t>
                    </a:r>
                  </a:p>
                </p:txBody>
              </p:sp>
              <p:sp>
                <p:nvSpPr>
                  <p:cNvPr id="131173" name="Rectangle 101"/>
                  <p:cNvSpPr>
                    <a:spLocks noChangeArrowheads="1"/>
                  </p:cNvSpPr>
                  <p:nvPr/>
                </p:nvSpPr>
                <p:spPr bwMode="auto">
                  <a:xfrm>
                    <a:off x="0" y="3282"/>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099" name="Group 102"/>
              <p:cNvGrpSpPr>
                <a:grpSpLocks/>
              </p:cNvGrpSpPr>
              <p:nvPr/>
            </p:nvGrpSpPr>
            <p:grpSpPr bwMode="auto">
              <a:xfrm>
                <a:off x="744" y="3282"/>
                <a:ext cx="1328" cy="403"/>
                <a:chOff x="744" y="3282"/>
                <a:chExt cx="1328" cy="403"/>
              </a:xfrm>
            </p:grpSpPr>
            <p:sp>
              <p:nvSpPr>
                <p:cNvPr id="131175" name="Rectangle 103"/>
                <p:cNvSpPr>
                  <a:spLocks noChangeArrowheads="1"/>
                </p:cNvSpPr>
                <p:nvPr/>
              </p:nvSpPr>
              <p:spPr bwMode="auto">
                <a:xfrm>
                  <a:off x="776" y="3282"/>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31176" name="Rectangle 104"/>
                <p:cNvSpPr>
                  <a:spLocks noChangeArrowheads="1"/>
                </p:cNvSpPr>
                <p:nvPr/>
              </p:nvSpPr>
              <p:spPr bwMode="auto">
                <a:xfrm>
                  <a:off x="744" y="3282"/>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00" name="Group 105"/>
              <p:cNvGrpSpPr>
                <a:grpSpLocks/>
              </p:cNvGrpSpPr>
              <p:nvPr/>
            </p:nvGrpSpPr>
            <p:grpSpPr bwMode="auto">
              <a:xfrm>
                <a:off x="2072" y="3282"/>
                <a:ext cx="1720" cy="403"/>
                <a:chOff x="2072" y="3282"/>
                <a:chExt cx="1720" cy="403"/>
              </a:xfrm>
            </p:grpSpPr>
            <p:sp>
              <p:nvSpPr>
                <p:cNvPr id="131178" name="Rectangle 106"/>
                <p:cNvSpPr>
                  <a:spLocks noChangeArrowheads="1"/>
                </p:cNvSpPr>
                <p:nvPr/>
              </p:nvSpPr>
              <p:spPr bwMode="auto">
                <a:xfrm>
                  <a:off x="2104" y="3282"/>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31179" name="Rectangle 107"/>
                <p:cNvSpPr>
                  <a:spLocks noChangeArrowheads="1"/>
                </p:cNvSpPr>
                <p:nvPr/>
              </p:nvSpPr>
              <p:spPr bwMode="auto">
                <a:xfrm>
                  <a:off x="2072" y="3282"/>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01" name="Group 108"/>
              <p:cNvGrpSpPr>
                <a:grpSpLocks/>
              </p:cNvGrpSpPr>
              <p:nvPr/>
            </p:nvGrpSpPr>
            <p:grpSpPr bwMode="auto">
              <a:xfrm>
                <a:off x="0" y="3685"/>
                <a:ext cx="744" cy="403"/>
                <a:chOff x="0" y="3685"/>
                <a:chExt cx="744" cy="403"/>
              </a:xfrm>
            </p:grpSpPr>
            <p:sp>
              <p:nvSpPr>
                <p:cNvPr id="131181" name="Rectangle 109"/>
                <p:cNvSpPr>
                  <a:spLocks noChangeArrowheads="1"/>
                </p:cNvSpPr>
                <p:nvPr/>
              </p:nvSpPr>
              <p:spPr bwMode="auto">
                <a:xfrm>
                  <a:off x="0" y="3685"/>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53" name="Group 110"/>
                <p:cNvGrpSpPr>
                  <a:grpSpLocks/>
                </p:cNvGrpSpPr>
                <p:nvPr/>
              </p:nvGrpSpPr>
              <p:grpSpPr bwMode="auto">
                <a:xfrm>
                  <a:off x="0" y="3685"/>
                  <a:ext cx="744" cy="403"/>
                  <a:chOff x="0" y="3685"/>
                  <a:chExt cx="744" cy="403"/>
                </a:xfrm>
              </p:grpSpPr>
              <p:sp>
                <p:nvSpPr>
                  <p:cNvPr id="131183" name="Rectangle 111"/>
                  <p:cNvSpPr>
                    <a:spLocks noChangeArrowheads="1"/>
                  </p:cNvSpPr>
                  <p:nvPr/>
                </p:nvSpPr>
                <p:spPr bwMode="auto">
                  <a:xfrm>
                    <a:off x="32" y="3685"/>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Kronologis</a:t>
                    </a:r>
                  </a:p>
                </p:txBody>
              </p:sp>
              <p:sp>
                <p:nvSpPr>
                  <p:cNvPr id="131184" name="Rectangle 112"/>
                  <p:cNvSpPr>
                    <a:spLocks noChangeArrowheads="1"/>
                  </p:cNvSpPr>
                  <p:nvPr/>
                </p:nvSpPr>
                <p:spPr bwMode="auto">
                  <a:xfrm>
                    <a:off x="0" y="3685"/>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102" name="Group 113"/>
              <p:cNvGrpSpPr>
                <a:grpSpLocks/>
              </p:cNvGrpSpPr>
              <p:nvPr/>
            </p:nvGrpSpPr>
            <p:grpSpPr bwMode="auto">
              <a:xfrm>
                <a:off x="744" y="3685"/>
                <a:ext cx="1328" cy="403"/>
                <a:chOff x="744" y="3685"/>
                <a:chExt cx="1328" cy="403"/>
              </a:xfrm>
            </p:grpSpPr>
            <p:sp>
              <p:nvSpPr>
                <p:cNvPr id="131186" name="Rectangle 114"/>
                <p:cNvSpPr>
                  <a:spLocks noChangeArrowheads="1"/>
                </p:cNvSpPr>
                <p:nvPr/>
              </p:nvSpPr>
              <p:spPr bwMode="auto">
                <a:xfrm>
                  <a:off x="776" y="3685"/>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971-586 S.M</a:t>
                  </a:r>
                </a:p>
              </p:txBody>
            </p:sp>
            <p:sp>
              <p:nvSpPr>
                <p:cNvPr id="131187" name="Rectangle 115"/>
                <p:cNvSpPr>
                  <a:spLocks noChangeArrowheads="1"/>
                </p:cNvSpPr>
                <p:nvPr/>
              </p:nvSpPr>
              <p:spPr bwMode="auto">
                <a:xfrm>
                  <a:off x="744" y="3685"/>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03" name="Group 116"/>
              <p:cNvGrpSpPr>
                <a:grpSpLocks/>
              </p:cNvGrpSpPr>
              <p:nvPr/>
            </p:nvGrpSpPr>
            <p:grpSpPr bwMode="auto">
              <a:xfrm>
                <a:off x="2072" y="3685"/>
                <a:ext cx="1720" cy="403"/>
                <a:chOff x="2072" y="3685"/>
                <a:chExt cx="1720" cy="403"/>
              </a:xfrm>
            </p:grpSpPr>
            <p:sp>
              <p:nvSpPr>
                <p:cNvPr id="131189" name="Rectangle 117"/>
                <p:cNvSpPr>
                  <a:spLocks noChangeArrowheads="1"/>
                </p:cNvSpPr>
                <p:nvPr/>
              </p:nvSpPr>
              <p:spPr bwMode="auto">
                <a:xfrm>
                  <a:off x="2104" y="3685"/>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1011-538 S.M</a:t>
                  </a:r>
                </a:p>
              </p:txBody>
            </p:sp>
            <p:sp>
              <p:nvSpPr>
                <p:cNvPr id="131190" name="Rectangle 118"/>
                <p:cNvSpPr>
                  <a:spLocks noChangeArrowheads="1"/>
                </p:cNvSpPr>
                <p:nvPr/>
              </p:nvSpPr>
              <p:spPr bwMode="auto">
                <a:xfrm>
                  <a:off x="2072" y="3685"/>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04" name="Group 119"/>
              <p:cNvGrpSpPr>
                <a:grpSpLocks/>
              </p:cNvGrpSpPr>
              <p:nvPr/>
            </p:nvGrpSpPr>
            <p:grpSpPr bwMode="auto">
              <a:xfrm>
                <a:off x="0" y="4088"/>
                <a:ext cx="744" cy="518"/>
                <a:chOff x="0" y="4088"/>
                <a:chExt cx="744" cy="518"/>
              </a:xfrm>
            </p:grpSpPr>
            <p:sp>
              <p:nvSpPr>
                <p:cNvPr id="131192" name="Rectangle 120"/>
                <p:cNvSpPr>
                  <a:spLocks noChangeArrowheads="1"/>
                </p:cNvSpPr>
                <p:nvPr/>
              </p:nvSpPr>
              <p:spPr bwMode="auto">
                <a:xfrm>
                  <a:off x="0" y="4088"/>
                  <a:ext cx="744" cy="515"/>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45" name="Group 121"/>
                <p:cNvGrpSpPr>
                  <a:grpSpLocks/>
                </p:cNvGrpSpPr>
                <p:nvPr/>
              </p:nvGrpSpPr>
              <p:grpSpPr bwMode="auto">
                <a:xfrm>
                  <a:off x="0" y="4088"/>
                  <a:ext cx="744" cy="518"/>
                  <a:chOff x="0" y="4088"/>
                  <a:chExt cx="744" cy="518"/>
                </a:xfrm>
              </p:grpSpPr>
              <p:sp>
                <p:nvSpPr>
                  <p:cNvPr id="131194" name="Rectangle 122"/>
                  <p:cNvSpPr>
                    <a:spLocks noChangeArrowheads="1"/>
                  </p:cNvSpPr>
                  <p:nvPr/>
                </p:nvSpPr>
                <p:spPr bwMode="auto">
                  <a:xfrm>
                    <a:off x="32" y="4088"/>
                    <a:ext cx="679" cy="515"/>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Penekanan</a:t>
                    </a:r>
                  </a:p>
                </p:txBody>
              </p:sp>
              <p:sp>
                <p:nvSpPr>
                  <p:cNvPr id="131195" name="Rectangle 123"/>
                  <p:cNvSpPr>
                    <a:spLocks noChangeArrowheads="1"/>
                  </p:cNvSpPr>
                  <p:nvPr/>
                </p:nvSpPr>
                <p:spPr bwMode="auto">
                  <a:xfrm>
                    <a:off x="0" y="4088"/>
                    <a:ext cx="744" cy="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105" name="Group 124"/>
              <p:cNvGrpSpPr>
                <a:grpSpLocks/>
              </p:cNvGrpSpPr>
              <p:nvPr/>
            </p:nvGrpSpPr>
            <p:grpSpPr bwMode="auto">
              <a:xfrm>
                <a:off x="744" y="4088"/>
                <a:ext cx="1328" cy="518"/>
                <a:chOff x="744" y="4088"/>
                <a:chExt cx="1328" cy="518"/>
              </a:xfrm>
            </p:grpSpPr>
            <p:sp>
              <p:nvSpPr>
                <p:cNvPr id="131197" name="Rectangle 125"/>
                <p:cNvSpPr>
                  <a:spLocks noChangeArrowheads="1"/>
                </p:cNvSpPr>
                <p:nvPr/>
              </p:nvSpPr>
              <p:spPr bwMode="auto">
                <a:xfrm>
                  <a:off x="776" y="4088"/>
                  <a:ext cx="1263" cy="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900" b="1" i="0" u="none" strike="noStrike" kern="1200" cap="none" spc="0" normalizeH="0" baseline="0" noProof="0">
                      <a:ln>
                        <a:noFill/>
                      </a:ln>
                      <a:solidFill>
                        <a:srgbClr val="000000"/>
                      </a:solidFill>
                      <a:effectLst/>
                      <a:uLnTx/>
                      <a:uFillTx/>
                      <a:latin typeface="Arial Narrow" charset="0"/>
                      <a:ea typeface="宋体" charset="0"/>
                      <a:cs typeface="宋体" charset="0"/>
                    </a:rPr>
                    <a:t>Politik: pada tahta</a:t>
                  </a:r>
                </a:p>
              </p:txBody>
            </p:sp>
            <p:sp>
              <p:nvSpPr>
                <p:cNvPr id="131198" name="Rectangle 126"/>
                <p:cNvSpPr>
                  <a:spLocks noChangeArrowheads="1"/>
                </p:cNvSpPr>
                <p:nvPr/>
              </p:nvSpPr>
              <p:spPr bwMode="auto">
                <a:xfrm>
                  <a:off x="744" y="4088"/>
                  <a:ext cx="1328" cy="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06" name="Group 127"/>
              <p:cNvGrpSpPr>
                <a:grpSpLocks/>
              </p:cNvGrpSpPr>
              <p:nvPr/>
            </p:nvGrpSpPr>
            <p:grpSpPr bwMode="auto">
              <a:xfrm>
                <a:off x="2072" y="4088"/>
                <a:ext cx="1720" cy="518"/>
                <a:chOff x="2072" y="4088"/>
                <a:chExt cx="1720" cy="518"/>
              </a:xfrm>
            </p:grpSpPr>
            <p:sp>
              <p:nvSpPr>
                <p:cNvPr id="131200" name="Rectangle 128"/>
                <p:cNvSpPr>
                  <a:spLocks noChangeArrowheads="1"/>
                </p:cNvSpPr>
                <p:nvPr/>
              </p:nvSpPr>
              <p:spPr bwMode="auto">
                <a:xfrm>
                  <a:off x="2104" y="4088"/>
                  <a:ext cx="1656" cy="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Rohani: pada Bait Suci</a:t>
                  </a:r>
                </a:p>
              </p:txBody>
            </p:sp>
            <p:sp>
              <p:nvSpPr>
                <p:cNvPr id="131201" name="Rectangle 129"/>
                <p:cNvSpPr>
                  <a:spLocks noChangeArrowheads="1"/>
                </p:cNvSpPr>
                <p:nvPr/>
              </p:nvSpPr>
              <p:spPr bwMode="auto">
                <a:xfrm>
                  <a:off x="2072" y="4088"/>
                  <a:ext cx="1720" cy="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07" name="Group 130"/>
              <p:cNvGrpSpPr>
                <a:grpSpLocks/>
              </p:cNvGrpSpPr>
              <p:nvPr/>
            </p:nvGrpSpPr>
            <p:grpSpPr bwMode="auto">
              <a:xfrm>
                <a:off x="0" y="4606"/>
                <a:ext cx="744" cy="403"/>
                <a:chOff x="0" y="4606"/>
                <a:chExt cx="744" cy="403"/>
              </a:xfrm>
            </p:grpSpPr>
            <p:sp>
              <p:nvSpPr>
                <p:cNvPr id="131203" name="Rectangle 131"/>
                <p:cNvSpPr>
                  <a:spLocks noChangeArrowheads="1"/>
                </p:cNvSpPr>
                <p:nvPr/>
              </p:nvSpPr>
              <p:spPr bwMode="auto">
                <a:xfrm>
                  <a:off x="0" y="4604"/>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37" name="Group 132"/>
                <p:cNvGrpSpPr>
                  <a:grpSpLocks/>
                </p:cNvGrpSpPr>
                <p:nvPr/>
              </p:nvGrpSpPr>
              <p:grpSpPr bwMode="auto">
                <a:xfrm>
                  <a:off x="0" y="4606"/>
                  <a:ext cx="744" cy="403"/>
                  <a:chOff x="0" y="4606"/>
                  <a:chExt cx="744" cy="403"/>
                </a:xfrm>
              </p:grpSpPr>
              <p:sp>
                <p:nvSpPr>
                  <p:cNvPr id="131205" name="Rectangle 133"/>
                  <p:cNvSpPr>
                    <a:spLocks noChangeArrowheads="1"/>
                  </p:cNvSpPr>
                  <p:nvPr/>
                </p:nvSpPr>
                <p:spPr bwMode="auto">
                  <a:xfrm>
                    <a:off x="32" y="4604"/>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Isi</a:t>
                    </a:r>
                  </a:p>
                </p:txBody>
              </p:sp>
              <p:sp>
                <p:nvSpPr>
                  <p:cNvPr id="131206" name="Rectangle 134"/>
                  <p:cNvSpPr>
                    <a:spLocks noChangeArrowheads="1"/>
                  </p:cNvSpPr>
                  <p:nvPr/>
                </p:nvSpPr>
                <p:spPr bwMode="auto">
                  <a:xfrm>
                    <a:off x="0" y="4604"/>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108" name="Group 135"/>
              <p:cNvGrpSpPr>
                <a:grpSpLocks/>
              </p:cNvGrpSpPr>
              <p:nvPr/>
            </p:nvGrpSpPr>
            <p:grpSpPr bwMode="auto">
              <a:xfrm>
                <a:off x="744" y="4606"/>
                <a:ext cx="1328" cy="403"/>
                <a:chOff x="744" y="4606"/>
                <a:chExt cx="1328" cy="403"/>
              </a:xfrm>
            </p:grpSpPr>
            <p:sp>
              <p:nvSpPr>
                <p:cNvPr id="131208" name="Rectangle 136"/>
                <p:cNvSpPr>
                  <a:spLocks noChangeArrowheads="1"/>
                </p:cNvSpPr>
                <p:nvPr/>
              </p:nvSpPr>
              <p:spPr bwMode="auto">
                <a:xfrm>
                  <a:off x="776" y="4604"/>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Sejarah</a:t>
                  </a:r>
                </a:p>
              </p:txBody>
            </p:sp>
            <p:sp>
              <p:nvSpPr>
                <p:cNvPr id="131209" name="Rectangle 137"/>
                <p:cNvSpPr>
                  <a:spLocks noChangeArrowheads="1"/>
                </p:cNvSpPr>
                <p:nvPr/>
              </p:nvSpPr>
              <p:spPr bwMode="auto">
                <a:xfrm>
                  <a:off x="744" y="4604"/>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09" name="Group 138"/>
              <p:cNvGrpSpPr>
                <a:grpSpLocks/>
              </p:cNvGrpSpPr>
              <p:nvPr/>
            </p:nvGrpSpPr>
            <p:grpSpPr bwMode="auto">
              <a:xfrm>
                <a:off x="2072" y="4606"/>
                <a:ext cx="1720" cy="403"/>
                <a:chOff x="2072" y="4606"/>
                <a:chExt cx="1720" cy="403"/>
              </a:xfrm>
            </p:grpSpPr>
            <p:sp>
              <p:nvSpPr>
                <p:cNvPr id="131211" name="Rectangle 139"/>
                <p:cNvSpPr>
                  <a:spLocks noChangeArrowheads="1"/>
                </p:cNvSpPr>
                <p:nvPr/>
              </p:nvSpPr>
              <p:spPr bwMode="auto">
                <a:xfrm>
                  <a:off x="2104" y="4604"/>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Theologi</a:t>
                  </a:r>
                </a:p>
              </p:txBody>
            </p:sp>
            <p:sp>
              <p:nvSpPr>
                <p:cNvPr id="131212" name="Rectangle 140"/>
                <p:cNvSpPr>
                  <a:spLocks noChangeArrowheads="1"/>
                </p:cNvSpPr>
                <p:nvPr/>
              </p:nvSpPr>
              <p:spPr bwMode="auto">
                <a:xfrm>
                  <a:off x="2072" y="4604"/>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10" name="Group 141"/>
              <p:cNvGrpSpPr>
                <a:grpSpLocks/>
              </p:cNvGrpSpPr>
              <p:nvPr/>
            </p:nvGrpSpPr>
            <p:grpSpPr bwMode="auto">
              <a:xfrm>
                <a:off x="0" y="5009"/>
                <a:ext cx="744" cy="403"/>
                <a:chOff x="0" y="5009"/>
                <a:chExt cx="744" cy="403"/>
              </a:xfrm>
            </p:grpSpPr>
            <p:sp>
              <p:nvSpPr>
                <p:cNvPr id="131214" name="Rectangle 142"/>
                <p:cNvSpPr>
                  <a:spLocks noChangeArrowheads="1"/>
                </p:cNvSpPr>
                <p:nvPr/>
              </p:nvSpPr>
              <p:spPr bwMode="auto">
                <a:xfrm>
                  <a:off x="0" y="5009"/>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29" name="Group 143"/>
                <p:cNvGrpSpPr>
                  <a:grpSpLocks/>
                </p:cNvGrpSpPr>
                <p:nvPr/>
              </p:nvGrpSpPr>
              <p:grpSpPr bwMode="auto">
                <a:xfrm>
                  <a:off x="0" y="5009"/>
                  <a:ext cx="744" cy="403"/>
                  <a:chOff x="0" y="5009"/>
                  <a:chExt cx="744" cy="403"/>
                </a:xfrm>
              </p:grpSpPr>
              <p:sp>
                <p:nvSpPr>
                  <p:cNvPr id="131216" name="Rectangle 144"/>
                  <p:cNvSpPr>
                    <a:spLocks noChangeArrowheads="1"/>
                  </p:cNvSpPr>
                  <p:nvPr/>
                </p:nvSpPr>
                <p:spPr bwMode="auto">
                  <a:xfrm>
                    <a:off x="32" y="5009"/>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Lambang</a:t>
                    </a:r>
                  </a:p>
                </p:txBody>
              </p:sp>
              <p:sp>
                <p:nvSpPr>
                  <p:cNvPr id="131217" name="Rectangle 145"/>
                  <p:cNvSpPr>
                    <a:spLocks noChangeArrowheads="1"/>
                  </p:cNvSpPr>
                  <p:nvPr/>
                </p:nvSpPr>
                <p:spPr bwMode="auto">
                  <a:xfrm>
                    <a:off x="0" y="5009"/>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111" name="Group 146"/>
              <p:cNvGrpSpPr>
                <a:grpSpLocks/>
              </p:cNvGrpSpPr>
              <p:nvPr/>
            </p:nvGrpSpPr>
            <p:grpSpPr bwMode="auto">
              <a:xfrm>
                <a:off x="744" y="5009"/>
                <a:ext cx="1328" cy="403"/>
                <a:chOff x="744" y="5009"/>
                <a:chExt cx="1328" cy="403"/>
              </a:xfrm>
            </p:grpSpPr>
            <p:sp>
              <p:nvSpPr>
                <p:cNvPr id="131219" name="Rectangle 147"/>
                <p:cNvSpPr>
                  <a:spLocks noChangeArrowheads="1"/>
                </p:cNvSpPr>
                <p:nvPr/>
              </p:nvSpPr>
              <p:spPr bwMode="auto">
                <a:xfrm>
                  <a:off x="776" y="5009"/>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Keadilan Tuhan</a:t>
                  </a:r>
                </a:p>
              </p:txBody>
            </p:sp>
            <p:sp>
              <p:nvSpPr>
                <p:cNvPr id="131220" name="Rectangle 148"/>
                <p:cNvSpPr>
                  <a:spLocks noChangeArrowheads="1"/>
                </p:cNvSpPr>
                <p:nvPr/>
              </p:nvSpPr>
              <p:spPr bwMode="auto">
                <a:xfrm>
                  <a:off x="744" y="5009"/>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12" name="Group 149"/>
              <p:cNvGrpSpPr>
                <a:grpSpLocks/>
              </p:cNvGrpSpPr>
              <p:nvPr/>
            </p:nvGrpSpPr>
            <p:grpSpPr bwMode="auto">
              <a:xfrm>
                <a:off x="2072" y="5009"/>
                <a:ext cx="1720" cy="403"/>
                <a:chOff x="2072" y="5009"/>
                <a:chExt cx="1720" cy="403"/>
              </a:xfrm>
            </p:grpSpPr>
            <p:sp>
              <p:nvSpPr>
                <p:cNvPr id="131222" name="Rectangle 150"/>
                <p:cNvSpPr>
                  <a:spLocks noChangeArrowheads="1"/>
                </p:cNvSpPr>
                <p:nvPr/>
              </p:nvSpPr>
              <p:spPr bwMode="auto">
                <a:xfrm>
                  <a:off x="2104" y="5009"/>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Anugerah Tuhan</a:t>
                  </a:r>
                </a:p>
              </p:txBody>
            </p:sp>
            <p:sp>
              <p:nvSpPr>
                <p:cNvPr id="131223" name="Rectangle 151"/>
                <p:cNvSpPr>
                  <a:spLocks noChangeArrowheads="1"/>
                </p:cNvSpPr>
                <p:nvPr/>
              </p:nvSpPr>
              <p:spPr bwMode="auto">
                <a:xfrm>
                  <a:off x="2072" y="5009"/>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13" name="Group 152"/>
              <p:cNvGrpSpPr>
                <a:grpSpLocks/>
              </p:cNvGrpSpPr>
              <p:nvPr/>
            </p:nvGrpSpPr>
            <p:grpSpPr bwMode="auto">
              <a:xfrm>
                <a:off x="0" y="5412"/>
                <a:ext cx="744" cy="403"/>
                <a:chOff x="0" y="5412"/>
                <a:chExt cx="744" cy="403"/>
              </a:xfrm>
            </p:grpSpPr>
            <p:sp>
              <p:nvSpPr>
                <p:cNvPr id="131225" name="Rectangle 153"/>
                <p:cNvSpPr>
                  <a:spLocks noChangeArrowheads="1"/>
                </p:cNvSpPr>
                <p:nvPr/>
              </p:nvSpPr>
              <p:spPr bwMode="auto">
                <a:xfrm>
                  <a:off x="0" y="5412"/>
                  <a:ext cx="744"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88121" name="Group 154"/>
                <p:cNvGrpSpPr>
                  <a:grpSpLocks/>
                </p:cNvGrpSpPr>
                <p:nvPr/>
              </p:nvGrpSpPr>
              <p:grpSpPr bwMode="auto">
                <a:xfrm>
                  <a:off x="0" y="5412"/>
                  <a:ext cx="744" cy="403"/>
                  <a:chOff x="0" y="5412"/>
                  <a:chExt cx="744" cy="403"/>
                </a:xfrm>
              </p:grpSpPr>
              <p:sp>
                <p:nvSpPr>
                  <p:cNvPr id="131227" name="Rectangle 155"/>
                  <p:cNvSpPr>
                    <a:spLocks noChangeArrowheads="1"/>
                  </p:cNvSpPr>
                  <p:nvPr/>
                </p:nvSpPr>
                <p:spPr bwMode="auto">
                  <a:xfrm>
                    <a:off x="32" y="5412"/>
                    <a:ext cx="679" cy="403"/>
                  </a:xfrm>
                  <a:prstGeom prst="rect">
                    <a:avLst/>
                  </a:prstGeom>
                  <a:solidFill>
                    <a:srgbClr val="CCCCCC"/>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宋体" charset="0"/>
                        <a:cs typeface="宋体" charset="0"/>
                      </a:rPr>
                      <a:t>Pelaku utama</a:t>
                    </a:r>
                  </a:p>
                </p:txBody>
              </p:sp>
              <p:sp>
                <p:nvSpPr>
                  <p:cNvPr id="131228" name="Rectangle 156"/>
                  <p:cNvSpPr>
                    <a:spLocks noChangeArrowheads="1"/>
                  </p:cNvSpPr>
                  <p:nvPr/>
                </p:nvSpPr>
                <p:spPr bwMode="auto">
                  <a:xfrm>
                    <a:off x="0" y="5412"/>
                    <a:ext cx="744"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grpSp>
            <p:nvGrpSpPr>
              <p:cNvPr id="88114" name="Group 157"/>
              <p:cNvGrpSpPr>
                <a:grpSpLocks/>
              </p:cNvGrpSpPr>
              <p:nvPr/>
            </p:nvGrpSpPr>
            <p:grpSpPr bwMode="auto">
              <a:xfrm>
                <a:off x="744" y="5412"/>
                <a:ext cx="1328" cy="403"/>
                <a:chOff x="744" y="5412"/>
                <a:chExt cx="1328" cy="403"/>
              </a:xfrm>
            </p:grpSpPr>
            <p:sp>
              <p:nvSpPr>
                <p:cNvPr id="131230" name="Rectangle 158"/>
                <p:cNvSpPr>
                  <a:spLocks noChangeArrowheads="1"/>
                </p:cNvSpPr>
                <p:nvPr/>
              </p:nvSpPr>
              <p:spPr bwMode="auto">
                <a:xfrm>
                  <a:off x="776" y="5412"/>
                  <a:ext cx="1263"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Tanggung Jawab manusia</a:t>
                  </a:r>
                </a:p>
              </p:txBody>
            </p:sp>
            <p:sp>
              <p:nvSpPr>
                <p:cNvPr id="131231" name="Rectangle 159"/>
                <p:cNvSpPr>
                  <a:spLocks noChangeArrowheads="1"/>
                </p:cNvSpPr>
                <p:nvPr/>
              </p:nvSpPr>
              <p:spPr bwMode="auto">
                <a:xfrm>
                  <a:off x="744" y="5412"/>
                  <a:ext cx="1328"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88115" name="Group 160"/>
              <p:cNvGrpSpPr>
                <a:grpSpLocks/>
              </p:cNvGrpSpPr>
              <p:nvPr/>
            </p:nvGrpSpPr>
            <p:grpSpPr bwMode="auto">
              <a:xfrm>
                <a:off x="2072" y="5412"/>
                <a:ext cx="1720" cy="403"/>
                <a:chOff x="2072" y="5412"/>
                <a:chExt cx="1720" cy="403"/>
              </a:xfrm>
            </p:grpSpPr>
            <p:sp>
              <p:nvSpPr>
                <p:cNvPr id="131233" name="Rectangle 161"/>
                <p:cNvSpPr>
                  <a:spLocks noChangeArrowheads="1"/>
                </p:cNvSpPr>
                <p:nvPr/>
              </p:nvSpPr>
              <p:spPr bwMode="auto">
                <a:xfrm>
                  <a:off x="2104" y="5412"/>
                  <a:ext cx="1656"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Kedaulatan Tuhan</a:t>
                  </a:r>
                </a:p>
              </p:txBody>
            </p:sp>
            <p:sp>
              <p:nvSpPr>
                <p:cNvPr id="131234" name="Rectangle 162"/>
                <p:cNvSpPr>
                  <a:spLocks noChangeArrowheads="1"/>
                </p:cNvSpPr>
                <p:nvPr/>
              </p:nvSpPr>
              <p:spPr bwMode="auto">
                <a:xfrm>
                  <a:off x="2072" y="5412"/>
                  <a:ext cx="1720" cy="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sp>
          <p:nvSpPr>
            <p:cNvPr id="131238" name="Rectangle 166"/>
            <p:cNvSpPr>
              <a:spLocks noChangeArrowheads="1"/>
            </p:cNvSpPr>
            <p:nvPr/>
          </p:nvSpPr>
          <p:spPr bwMode="auto">
            <a:xfrm>
              <a:off x="1981200" y="3962400"/>
              <a:ext cx="2819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mn-cs"/>
                </a:rPr>
                <a:t>Ketidaksetiaan</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mn-cs"/>
                </a:rPr>
                <a:t> </a:t>
              </a:r>
              <a:r>
                <a:rPr kumimoji="0" lang="en-US" sz="2000" b="1" i="0" u="none" strike="noStrike" kern="1200" cap="none" spc="0" normalizeH="0" baseline="0" noProof="0" dirty="0" err="1">
                  <a:ln>
                    <a:noFill/>
                  </a:ln>
                  <a:solidFill>
                    <a:srgbClr val="000000"/>
                  </a:solidFill>
                  <a:effectLst/>
                  <a:uLnTx/>
                  <a:uFillTx/>
                  <a:latin typeface="Arial Narrow" charset="0"/>
                  <a:ea typeface="ＭＳ Ｐゴシック" charset="0"/>
                  <a:cs typeface="+mn-cs"/>
                </a:rPr>
                <a:t>manusia</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mn-cs"/>
              </a:endParaRPr>
            </a:p>
          </p:txBody>
        </p:sp>
        <p:sp>
          <p:nvSpPr>
            <p:cNvPr id="131239" name="Rectangle 167"/>
            <p:cNvSpPr>
              <a:spLocks noChangeArrowheads="1"/>
            </p:cNvSpPr>
            <p:nvPr/>
          </p:nvSpPr>
          <p:spPr bwMode="auto">
            <a:xfrm>
              <a:off x="5562600" y="4648200"/>
              <a:ext cx="3581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mn-cs"/>
                </a:rPr>
                <a:t>Setelah masa pembuangan [440 S.M]</a:t>
              </a:r>
            </a:p>
          </p:txBody>
        </p:sp>
        <p:sp>
          <p:nvSpPr>
            <p:cNvPr id="131240" name="Rectangle 168"/>
            <p:cNvSpPr>
              <a:spLocks noChangeArrowheads="1"/>
            </p:cNvSpPr>
            <p:nvPr/>
          </p:nvSpPr>
          <p:spPr bwMode="auto">
            <a:xfrm>
              <a:off x="1752600" y="4645025"/>
              <a:ext cx="34671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mn-cs"/>
                </a:rPr>
                <a:t>Israel dalam masa pembuangan [550 S.M]</a:t>
              </a:r>
            </a:p>
          </p:txBody>
        </p:sp>
      </p:grpSp>
      <p:sp>
        <p:nvSpPr>
          <p:cNvPr id="131074" name="Rectangle 2" descr="Green marble"/>
          <p:cNvSpPr>
            <a:spLocks noGrp="1" noChangeArrowheads="1"/>
          </p:cNvSpPr>
          <p:nvPr>
            <p:ph type="title"/>
          </p:nvPr>
        </p:nvSpPr>
        <p:spPr>
          <a:xfrm>
            <a:off x="152400" y="76200"/>
            <a:ext cx="8763000" cy="609600"/>
          </a:xfrm>
          <a:blipFill dpi="0" rotWithShape="1">
            <a:blip r:embed="rId3"/>
            <a:srcRect/>
            <a:tile tx="0" ty="0" sx="100000" sy="100000" flip="none" algn="tl"/>
          </a:blipFill>
          <a:ln>
            <a:solidFill>
              <a:schemeClr val="tx1"/>
            </a:solidFill>
            <a:miter lim="800000"/>
            <a:headEnd/>
            <a:tailEnd/>
          </a:ln>
        </p:spPr>
        <p:txBody>
          <a:bodyPr/>
          <a:lstStyle/>
          <a:p>
            <a:pPr eaLnBrk="1" hangingPunct="1">
              <a:defRPr/>
            </a:pPr>
            <a:r>
              <a:rPr lang="en-US" sz="3600" b="1">
                <a:solidFill>
                  <a:srgbClr val="FFFFFF"/>
                </a:solidFill>
                <a:latin typeface="Arial"/>
                <a:cs typeface="Arial"/>
              </a:rPr>
              <a:t>Mengapa ada dua pencatatan?</a:t>
            </a:r>
          </a:p>
        </p:txBody>
      </p:sp>
      <p:sp>
        <p:nvSpPr>
          <p:cNvPr id="131075" name="Rectangle 3"/>
          <p:cNvSpPr>
            <a:spLocks noGrp="1" noChangeArrowheads="1"/>
          </p:cNvSpPr>
          <p:nvPr>
            <p:ph type="body" sz="half" idx="1"/>
          </p:nvPr>
        </p:nvSpPr>
        <p:spPr>
          <a:xfrm>
            <a:off x="228600" y="685800"/>
            <a:ext cx="8763000" cy="1143000"/>
          </a:xfrm>
        </p:spPr>
        <p:txBody>
          <a:bodyPr/>
          <a:lstStyle/>
          <a:p>
            <a:pPr marL="0" indent="0" algn="ctr" eaLnBrk="1" hangingPunct="1">
              <a:buFont typeface="Wingdings" charset="0"/>
              <a:buNone/>
              <a:defRPr/>
            </a:pPr>
            <a:r>
              <a:rPr lang="en-US" sz="2400" b="1">
                <a:latin typeface="Arial"/>
                <a:cs typeface="Arial"/>
              </a:rPr>
              <a:t>Ketika Raja-raja dan Tawarikh lebih dalam kerajaan secara detail, beberapa perbedaan catatan dapat disebutkan:</a:t>
            </a:r>
            <a:endParaRPr lang="en-US" altLang="zh-CN" sz="2400" b="1">
              <a:latin typeface="Arial"/>
              <a:cs typeface="Arial"/>
            </a:endParaRPr>
          </a:p>
        </p:txBody>
      </p:sp>
      <p:sp>
        <p:nvSpPr>
          <p:cNvPr id="131235" name="WordArt 163"/>
          <p:cNvSpPr>
            <a:spLocks noChangeArrowheads="1" noChangeShapeType="1" noTextEdit="1"/>
          </p:cNvSpPr>
          <p:nvPr/>
        </p:nvSpPr>
        <p:spPr bwMode="auto">
          <a:xfrm>
            <a:off x="2362200" y="1676400"/>
            <a:ext cx="19812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Raja-Raja</a:t>
            </a:r>
          </a:p>
        </p:txBody>
      </p:sp>
      <p:sp>
        <p:nvSpPr>
          <p:cNvPr id="131236"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Tawarikh</a:t>
            </a:r>
          </a:p>
        </p:txBody>
      </p:sp>
    </p:spTree>
    <p:extLst>
      <p:ext uri="{BB962C8B-B14F-4D97-AF65-F5344CB8AC3E}">
        <p14:creationId xmlns:p14="http://schemas.microsoft.com/office/powerpoint/2010/main" val="32597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1235"/>
                                        </p:tgtEl>
                                        <p:attrNameLst>
                                          <p:attrName>style.visibility</p:attrName>
                                        </p:attrNameLst>
                                      </p:cBhvr>
                                      <p:to>
                                        <p:strVal val="visible"/>
                                      </p:to>
                                    </p:set>
                                    <p:animEffect transition="in" filter="checkerboard(across)">
                                      <p:cBhvr>
                                        <p:cTn id="7" dur="500"/>
                                        <p:tgtEl>
                                          <p:spTgt spid="131235"/>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1236"/>
                                        </p:tgtEl>
                                        <p:attrNameLst>
                                          <p:attrName>style.visibility</p:attrName>
                                        </p:attrNameLst>
                                      </p:cBhvr>
                                      <p:to>
                                        <p:strVal val="visible"/>
                                      </p:to>
                                    </p:set>
                                    <p:animEffect transition="in" filter="checkerboard(across)">
                                      <p:cBhvr>
                                        <p:cTn id="11" dur="500"/>
                                        <p:tgtEl>
                                          <p:spTgt spid="131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35" grpId="0" animBg="1"/>
      <p:bldP spid="1312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0"/>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2 Samuel</a:t>
            </a:r>
          </a:p>
        </p:txBody>
      </p:sp>
      <p:sp>
        <p:nvSpPr>
          <p:cNvPr id="900098" name="Rectangle 2"/>
          <p:cNvSpPr>
            <a:spLocks noGrp="1" noChangeArrowheads="1"/>
          </p:cNvSpPr>
          <p:nvPr>
            <p:ph type="ctrTitle"/>
          </p:nvPr>
        </p:nvSpPr>
        <p:spPr>
          <a:xfrm>
            <a:off x="0" y="0"/>
            <a:ext cx="9120187" cy="1446653"/>
          </a:xfrm>
          <a:effectLst>
            <a:outerShdw blurRad="63500" dist="35921" dir="2700000" algn="ctr" rotWithShape="0">
              <a:schemeClr val="tx2">
                <a:alpha val="74998"/>
              </a:schemeClr>
            </a:outerShdw>
          </a:effectLst>
        </p:spPr>
        <p:txBody>
          <a:bodyPr/>
          <a:lstStyle/>
          <a:p>
            <a:pPr>
              <a:defRPr/>
            </a:pPr>
            <a:r>
              <a:rPr lang="en-US" sz="8000" b="1" dirty="0" err="1">
                <a:effectLst>
                  <a:glow rad="127000">
                    <a:schemeClr val="tx1"/>
                  </a:glow>
                </a:effectLst>
                <a:latin typeface="Arial" charset="0"/>
                <a:ea typeface="ＭＳ Ｐゴシック" charset="0"/>
                <a:cs typeface="ＭＳ Ｐゴシック" charset="0"/>
              </a:rPr>
              <a:t>Berbaik</a:t>
            </a:r>
            <a:r>
              <a:rPr lang="en-US" sz="8000" b="1" dirty="0">
                <a:effectLst>
                  <a:glow rad="127000">
                    <a:schemeClr val="tx1"/>
                  </a:glow>
                </a:effectLst>
                <a:latin typeface="Arial" charset="0"/>
                <a:ea typeface="ＭＳ Ｐゴシック" charset="0"/>
                <a:cs typeface="ＭＳ Ｐゴシック" charset="0"/>
              </a:rPr>
              <a:t> </a:t>
            </a:r>
            <a:r>
              <a:rPr lang="en-US" sz="8000" b="1" dirty="0" err="1">
                <a:effectLst>
                  <a:glow rad="127000">
                    <a:schemeClr val="tx1"/>
                  </a:glow>
                </a:effectLst>
                <a:latin typeface="Arial" charset="0"/>
                <a:ea typeface="ＭＳ Ｐゴシック" charset="0"/>
                <a:cs typeface="ＭＳ Ｐゴシック" charset="0"/>
              </a:rPr>
              <a:t>hatilah</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3641051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07"/>
            <a:ext cx="9144000" cy="1259954"/>
          </a:xfrm>
          <a:noFill/>
          <a:ln>
            <a:noFill/>
          </a:ln>
        </p:spPr>
        <p:txBody>
          <a:bodyPr vert="horz" wrap="square" lIns="91440" tIns="45720" rIns="91440" bIns="45720" numCol="1" anchor="ctr" anchorCtr="0" compatLnSpc="1">
            <a:prstTxWarp prst="textNoShape">
              <a:avLst/>
            </a:prstTxWarp>
          </a:bodyPr>
          <a:lstStyle/>
          <a:p>
            <a:r>
              <a:rPr lang="en-US" b="1" dirty="0" err="1">
                <a:solidFill>
                  <a:schemeClr val="bg1"/>
                </a:solidFill>
                <a:latin typeface="Arial"/>
                <a:cs typeface="Arial"/>
              </a:rPr>
              <a:t>Selamat</a:t>
            </a:r>
            <a:r>
              <a:rPr lang="en-US" b="1" dirty="0">
                <a:solidFill>
                  <a:schemeClr val="bg1"/>
                </a:solidFill>
                <a:latin typeface="Arial"/>
                <a:cs typeface="Arial"/>
              </a:rPr>
              <a:t> </a:t>
            </a:r>
            <a:r>
              <a:rPr lang="en-US" b="1" dirty="0" err="1">
                <a:solidFill>
                  <a:schemeClr val="bg1"/>
                </a:solidFill>
                <a:latin typeface="Arial"/>
                <a:cs typeface="Arial"/>
              </a:rPr>
              <a:t>Datang</a:t>
            </a:r>
            <a:r>
              <a:rPr lang="en-US" b="1" dirty="0">
                <a:solidFill>
                  <a:schemeClr val="bg1"/>
                </a:solidFill>
                <a:latin typeface="Arial"/>
                <a:cs typeface="Arial"/>
              </a:rPr>
              <a:t>!</a:t>
            </a:r>
          </a:p>
        </p:txBody>
      </p:sp>
    </p:spTree>
    <p:extLst>
      <p:ext uri="{BB962C8B-B14F-4D97-AF65-F5344CB8AC3E}">
        <p14:creationId xmlns:p14="http://schemas.microsoft.com/office/powerpoint/2010/main" val="2163451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77"/>
          <a:stretch/>
        </p:blipFill>
        <p:spPr>
          <a:xfrm>
            <a:off x="0" y="1280999"/>
            <a:ext cx="9144000" cy="560438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Annual Calendar</a:t>
            </a:r>
          </a:p>
        </p:txBody>
      </p:sp>
      <p:sp>
        <p:nvSpPr>
          <p:cNvPr id="2" name="Rounded Rectangle 1"/>
          <p:cNvSpPr/>
          <p:nvPr/>
        </p:nvSpPr>
        <p:spPr bwMode="auto">
          <a:xfrm>
            <a:off x="6804248" y="4077072"/>
            <a:ext cx="2232248" cy="1656184"/>
          </a:xfrm>
          <a:prstGeom prst="roundRect">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68691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err="1">
                <a:effectLst>
                  <a:glow rad="127000">
                    <a:schemeClr val="tx1"/>
                  </a:glow>
                </a:effectLst>
                <a:latin typeface="Arial" charset="0"/>
                <a:ea typeface="ＭＳ Ｐゴシック" charset="0"/>
                <a:cs typeface="ＭＳ Ｐゴシック" charset="0"/>
              </a:rPr>
              <a:t>Kematian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terbanyak</a:t>
            </a:r>
            <a:r>
              <a:rPr lang="en-US" sz="4800" b="1" dirty="0">
                <a:effectLst>
                  <a:glow rad="127000">
                    <a:schemeClr val="tx1"/>
                  </a:glow>
                </a:effectLst>
                <a:latin typeface="Arial" charset="0"/>
                <a:ea typeface="ＭＳ Ｐゴシック" charset="0"/>
                <a:cs typeface="ＭＳ Ｐゴシック" charset="0"/>
              </a:rPr>
              <a:t>: Des 25</a:t>
            </a:r>
          </a:p>
        </p:txBody>
      </p:sp>
      <p:pic>
        <p:nvPicPr>
          <p:cNvPr id="2" name="Picture 1"/>
          <p:cNvPicPr>
            <a:picLocks noChangeAspect="1"/>
          </p:cNvPicPr>
          <p:nvPr/>
        </p:nvPicPr>
        <p:blipFill>
          <a:blip r:embed="rId3"/>
          <a:stretch>
            <a:fillRect/>
          </a:stretch>
        </p:blipFill>
        <p:spPr>
          <a:xfrm>
            <a:off x="1475656" y="1556792"/>
            <a:ext cx="6120680" cy="4052883"/>
          </a:xfrm>
          <a:prstGeom prst="rect">
            <a:avLst/>
          </a:prstGeom>
        </p:spPr>
      </p:pic>
    </p:spTree>
    <p:extLst>
      <p:ext uri="{BB962C8B-B14F-4D97-AF65-F5344CB8AC3E}">
        <p14:creationId xmlns:p14="http://schemas.microsoft.com/office/powerpoint/2010/main" val="788484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Kebaikan</a:t>
            </a:r>
            <a:r>
              <a:rPr lang="en-US" sz="5400" b="1" dirty="0">
                <a:effectLst>
                  <a:glow rad="127000">
                    <a:schemeClr val="tx1"/>
                  </a:glow>
                </a:effectLst>
                <a:latin typeface="Arial" charset="0"/>
                <a:ea typeface="ＭＳ Ｐゴシック" charset="0"/>
                <a:cs typeface="ＭＳ Ｐゴシック" charset="0"/>
              </a:rPr>
              <a:t> </a:t>
            </a:r>
            <a:r>
              <a:rPr lang="en-US" sz="5400" b="1" dirty="0" err="1">
                <a:effectLst>
                  <a:glow rad="127000">
                    <a:schemeClr val="tx1"/>
                  </a:glow>
                </a:effectLst>
                <a:latin typeface="Arial" charset="0"/>
                <a:ea typeface="ＭＳ Ｐゴシック" charset="0"/>
                <a:cs typeface="ＭＳ Ｐゴシック" charset="0"/>
              </a:rPr>
              <a:t>dibutuhkan</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36512" y="1412776"/>
            <a:ext cx="9205268" cy="5184576"/>
          </a:xfrm>
          <a:prstGeom prst="rect">
            <a:avLst/>
          </a:prstGeom>
        </p:spPr>
      </p:pic>
    </p:spTree>
    <p:extLst>
      <p:ext uri="{BB962C8B-B14F-4D97-AF65-F5344CB8AC3E}">
        <p14:creationId xmlns:p14="http://schemas.microsoft.com/office/powerpoint/2010/main" val="902041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8"/>
            <a:ext cx="9144000" cy="6221080"/>
          </a:xfrm>
          <a:prstGeom prst="rect">
            <a:avLst/>
          </a:prstGeom>
        </p:spPr>
      </p:pic>
      <p:sp>
        <p:nvSpPr>
          <p:cNvPr id="900098" name="Rectangle 2"/>
          <p:cNvSpPr>
            <a:spLocks noGrp="1" noChangeArrowheads="1"/>
          </p:cNvSpPr>
          <p:nvPr>
            <p:ph type="ctrTitle"/>
          </p:nvPr>
        </p:nvSpPr>
        <p:spPr>
          <a:xfrm>
            <a:off x="0" y="-4645"/>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Kebaikan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0643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243046"/>
          </a:xfrm>
          <a:effectLst>
            <a:outerShdw blurRad="63500" dist="35921" dir="2700000" algn="ctr" rotWithShape="0">
              <a:schemeClr val="tx2">
                <a:alpha val="74998"/>
              </a:schemeClr>
            </a:outerShdw>
          </a:effectLst>
        </p:spPr>
        <p:txBody>
          <a:bodyPr anchor="t"/>
          <a:lstStyle/>
          <a:p>
            <a:pPr>
              <a:defRPr/>
            </a:pPr>
            <a:r>
              <a:rPr lang="en-US" sz="4000" b="1" dirty="0" err="1">
                <a:effectLst>
                  <a:glow rad="127000">
                    <a:schemeClr val="tx1"/>
                  </a:glow>
                </a:effectLst>
                <a:latin typeface="Arial" charset="0"/>
                <a:ea typeface="ＭＳ Ｐゴシック" charset="0"/>
                <a:cs typeface="ＭＳ Ｐゴシック" charset="0"/>
              </a:rPr>
              <a:t>Bagaimana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Tuhan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mencontohkan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kebaikan</a:t>
            </a:r>
            <a:r>
              <a:rPr lang="en-US" sz="4000" b="1" dirty="0">
                <a:effectLst>
                  <a:glow rad="127000">
                    <a:schemeClr val="tx1"/>
                  </a:glow>
                </a:effectLst>
                <a:latin typeface="Arial" charset="0"/>
                <a:ea typeface="ＭＳ Ｐゴシック" charset="0"/>
                <a:cs typeface="ＭＳ Ｐゴシック" charset="0"/>
              </a:rPr>
              <a:t> pada </a:t>
            </a:r>
            <a:r>
              <a:rPr lang="en-US" sz="4000" b="1" dirty="0" err="1">
                <a:effectLst>
                  <a:glow rad="127000">
                    <a:schemeClr val="tx1"/>
                  </a:glow>
                </a:effectLst>
                <a:latin typeface="Arial" charset="0"/>
                <a:ea typeface="ＭＳ Ｐゴシック" charset="0"/>
                <a:cs typeface="ＭＳ Ｐゴシック" charset="0"/>
              </a:rPr>
              <a:t>kita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sehingga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kita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dapat</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berbuat</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baik</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kepada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sesama</a:t>
            </a:r>
            <a:r>
              <a:rPr lang="en-US" sz="4000" b="1" dirty="0">
                <a:effectLst>
                  <a:glow rad="127000">
                    <a:schemeClr val="tx1"/>
                  </a:glow>
                </a:effectLst>
                <a:latin typeface="Arial" charset="0"/>
                <a:ea typeface="ＭＳ Ｐゴシック" charset="0"/>
                <a:cs typeface="ＭＳ Ｐゴシック" charset="0"/>
              </a:rPr>
              <a:t>? </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2705352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Latarbelakang</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268760"/>
            <a:ext cx="9144000" cy="4785360"/>
          </a:xfrm>
          <a:prstGeom prst="rect">
            <a:avLst/>
          </a:prstGeom>
        </p:spPr>
      </p:pic>
      <p:sp>
        <p:nvSpPr>
          <p:cNvPr id="2" name="TextBox 1">
            <a:extLst>
              <a:ext uri="{FF2B5EF4-FFF2-40B4-BE49-F238E27FC236}">
                <a16:creationId xmlns:a16="http://schemas.microsoft.com/office/drawing/2014/main" id="{61546D3C-38F4-4C0D-B92B-C08DCAD7FB52}"/>
              </a:ext>
            </a:extLst>
          </p:cNvPr>
          <p:cNvSpPr txBox="1"/>
          <p:nvPr/>
        </p:nvSpPr>
        <p:spPr>
          <a:xfrm>
            <a:off x="2267744" y="4940924"/>
            <a:ext cx="4248472" cy="1400383"/>
          </a:xfrm>
          <a:prstGeom prst="rect">
            <a:avLst/>
          </a:prstGeom>
          <a:noFill/>
        </p:spPr>
        <p:txBody>
          <a:bodyPr wrap="square" rtlCol="0">
            <a:spAutoFit/>
          </a:bodyPr>
          <a:lstStyle/>
          <a:p>
            <a:r>
              <a:rPr lang="en-SG" sz="8500" dirty="0" err="1">
                <a:latin typeface="Caflisch Script Pro Regular" panose="020F0503020208020904" pitchFamily="34" charset="0"/>
              </a:rPr>
              <a:t>Kebaikan</a:t>
            </a:r>
            <a:endParaRPr lang="en-SG" sz="8500" dirty="0">
              <a:latin typeface="Caflisch Script Pro Regular" panose="020F0503020208020904" pitchFamily="34" charset="0"/>
            </a:endParaRPr>
          </a:p>
        </p:txBody>
      </p:sp>
    </p:spTree>
    <p:extLst>
      <p:ext uri="{BB962C8B-B14F-4D97-AF65-F5344CB8AC3E}">
        <p14:creationId xmlns:p14="http://schemas.microsoft.com/office/powerpoint/2010/main" val="2519751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Ayat </a:t>
            </a:r>
            <a:r>
              <a:rPr lang="en-US" sz="4800" b="1" dirty="0" err="1">
                <a:effectLst>
                  <a:glow rad="127000">
                    <a:schemeClr val="tx1"/>
                  </a:glow>
                </a:effectLst>
                <a:latin typeface="Arial" charset="0"/>
                <a:ea typeface="ＭＳ Ｐゴシック" charset="0"/>
                <a:cs typeface="ＭＳ Ｐゴシック" charset="0"/>
              </a:rPr>
              <a:t>Kunci</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51253"/>
            <a:ext cx="9144000" cy="4493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1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100" b="1" dirty="0" err="1">
                <a:solidFill>
                  <a:srgbClr val="FFFFFF"/>
                </a:solidFill>
                <a:effectLst>
                  <a:glow rad="127000">
                    <a:srgbClr val="000000"/>
                  </a:glow>
                </a:effectLst>
                <a:latin typeface="Arial" charset="0"/>
                <a:ea typeface="ＭＳ Ｐゴシック" charset="0"/>
                <a:cs typeface="ＭＳ Ｐゴシック" charset="0"/>
              </a:rPr>
              <a:t>Apabila</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umurmu</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sudah</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genap</a:t>
            </a:r>
            <a:r>
              <a:rPr lang="en-US" sz="3100" b="1" dirty="0">
                <a:solidFill>
                  <a:srgbClr val="FFFFFF"/>
                </a:solidFill>
                <a:effectLst>
                  <a:glow rad="127000">
                    <a:srgbClr val="000000"/>
                  </a:glow>
                </a:effectLst>
                <a:latin typeface="Arial" charset="0"/>
                <a:ea typeface="ＭＳ Ｐゴシック" charset="0"/>
                <a:cs typeface="ＭＳ Ｐゴシック" charset="0"/>
              </a:rPr>
              <a:t> dan </a:t>
            </a:r>
            <a:r>
              <a:rPr lang="en-US" sz="3100" b="1" dirty="0" err="1">
                <a:solidFill>
                  <a:srgbClr val="FFFFFF"/>
                </a:solidFill>
                <a:effectLst>
                  <a:glow rad="127000">
                    <a:srgbClr val="000000"/>
                  </a:glow>
                </a:effectLst>
                <a:latin typeface="Arial" charset="0"/>
                <a:ea typeface="ＭＳ Ｐゴシック" charset="0"/>
                <a:cs typeface="ＭＳ Ｐゴシック" charset="0"/>
              </a:rPr>
              <a:t>engkau</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telah</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mendapat</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perhentian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bersama-sama</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dengan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nenek</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moyangmu</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maka</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aku</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akan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membangkitkan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keturunanmu</a:t>
            </a:r>
            <a:r>
              <a:rPr lang="en-US" sz="3100" b="1" dirty="0">
                <a:solidFill>
                  <a:srgbClr val="FFFFFF"/>
                </a:solidFill>
                <a:effectLst>
                  <a:glow rad="127000">
                    <a:srgbClr val="000000"/>
                  </a:glow>
                </a:effectLst>
                <a:latin typeface="Arial" charset="0"/>
                <a:ea typeface="ＭＳ Ｐゴシック" charset="0"/>
                <a:cs typeface="ＭＳ Ｐゴシック" charset="0"/>
              </a:rPr>
              <a:t> yang </a:t>
            </a:r>
            <a:r>
              <a:rPr lang="en-US" sz="3100" b="1" dirty="0" err="1">
                <a:solidFill>
                  <a:srgbClr val="FFFFFF"/>
                </a:solidFill>
                <a:effectLst>
                  <a:glow rad="127000">
                    <a:srgbClr val="000000"/>
                  </a:glow>
                </a:effectLst>
                <a:latin typeface="Arial" charset="0"/>
                <a:ea typeface="ＭＳ Ｐゴシック" charset="0"/>
                <a:cs typeface="ＭＳ Ｐゴシック" charset="0"/>
              </a:rPr>
              <a:t>kemudian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anak</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kandungmu</a:t>
            </a:r>
            <a:r>
              <a:rPr lang="en-US" sz="3100" b="1" dirty="0">
                <a:solidFill>
                  <a:srgbClr val="FFFFFF"/>
                </a:solidFill>
                <a:effectLst>
                  <a:glow rad="127000">
                    <a:srgbClr val="000000"/>
                  </a:glow>
                </a:effectLst>
                <a:latin typeface="Arial" charset="0"/>
                <a:ea typeface="ＭＳ Ｐゴシック" charset="0"/>
                <a:cs typeface="ＭＳ Ｐゴシック" charset="0"/>
              </a:rPr>
              <a:t>, dan </a:t>
            </a:r>
            <a:r>
              <a:rPr lang="en-US" sz="3100" b="1" dirty="0" err="1">
                <a:solidFill>
                  <a:srgbClr val="FFFFFF"/>
                </a:solidFill>
                <a:effectLst>
                  <a:glow rad="127000">
                    <a:srgbClr val="000000"/>
                  </a:glow>
                </a:effectLst>
                <a:latin typeface="Arial" charset="0"/>
                <a:ea typeface="ＭＳ Ｐゴシック" charset="0"/>
                <a:cs typeface="ＭＳ Ｐゴシック" charset="0"/>
              </a:rPr>
              <a:t>aku</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akan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mengokohkan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kerajaannya</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Dialah</a:t>
            </a:r>
            <a:r>
              <a:rPr lang="en-US" sz="3100" b="1" dirty="0">
                <a:solidFill>
                  <a:srgbClr val="FFFFFF"/>
                </a:solidFill>
                <a:effectLst>
                  <a:glow rad="127000">
                    <a:srgbClr val="000000"/>
                  </a:glow>
                </a:effectLst>
                <a:latin typeface="Arial" charset="0"/>
                <a:ea typeface="ＭＳ Ｐゴシック" charset="0"/>
                <a:cs typeface="ＭＳ Ｐゴシック" charset="0"/>
              </a:rPr>
              <a:t> yang </a:t>
            </a:r>
            <a:r>
              <a:rPr lang="en-US" sz="3100" b="1" dirty="0" err="1">
                <a:solidFill>
                  <a:srgbClr val="FFFFFF"/>
                </a:solidFill>
                <a:effectLst>
                  <a:glow rad="127000">
                    <a:srgbClr val="000000"/>
                  </a:glow>
                </a:effectLst>
                <a:latin typeface="Arial" charset="0"/>
                <a:ea typeface="ＭＳ Ｐゴシック" charset="0"/>
                <a:cs typeface="ＭＳ Ｐゴシック" charset="0"/>
              </a:rPr>
              <a:t>akan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mendirikan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rumah</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bagi</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namaKU</a:t>
            </a:r>
            <a:r>
              <a:rPr lang="en-US" sz="3100" b="1" dirty="0">
                <a:solidFill>
                  <a:srgbClr val="FFFFFF"/>
                </a:solidFill>
                <a:effectLst>
                  <a:glow rad="127000">
                    <a:srgbClr val="000000"/>
                  </a:glow>
                </a:effectLst>
                <a:latin typeface="Arial" charset="0"/>
                <a:ea typeface="ＭＳ Ｐゴシック" charset="0"/>
                <a:cs typeface="ＭＳ Ｐゴシック" charset="0"/>
              </a:rPr>
              <a:t> dan </a:t>
            </a:r>
            <a:r>
              <a:rPr lang="en-US" sz="3100" b="1" dirty="0" err="1">
                <a:solidFill>
                  <a:srgbClr val="FFFFFF"/>
                </a:solidFill>
                <a:effectLst>
                  <a:glow rad="127000">
                    <a:srgbClr val="000000"/>
                  </a:glow>
                </a:effectLst>
                <a:latin typeface="Arial" charset="0"/>
                <a:ea typeface="ＭＳ Ｐゴシック" charset="0"/>
                <a:cs typeface="ＭＳ Ｐゴシック" charset="0"/>
              </a:rPr>
              <a:t>aku</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akan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mengokohkan</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takhta</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kerajaannya</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untuk</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lang="en-US" sz="3100" b="1" dirty="0" err="1">
                <a:solidFill>
                  <a:srgbClr val="FFFFFF"/>
                </a:solidFill>
                <a:effectLst>
                  <a:glow rad="127000">
                    <a:srgbClr val="000000"/>
                  </a:glow>
                </a:effectLst>
                <a:latin typeface="Arial" charset="0"/>
                <a:ea typeface="ＭＳ Ｐゴシック" charset="0"/>
                <a:cs typeface="ＭＳ Ｐゴシック" charset="0"/>
              </a:rPr>
              <a:t>selama-lamanya</a:t>
            </a:r>
            <a:r>
              <a:rPr lang="en-US" sz="3100" b="1" dirty="0">
                <a:solidFill>
                  <a:srgbClr val="FFFFFF"/>
                </a:solidFill>
                <a:effectLst>
                  <a:glow rad="127000">
                    <a:srgbClr val="000000"/>
                  </a:glow>
                </a:effectLst>
                <a:latin typeface="Arial" charset="0"/>
                <a:ea typeface="ＭＳ Ｐゴシック" charset="0"/>
                <a:cs typeface="ＭＳ Ｐゴシック" charset="0"/>
              </a:rPr>
              <a:t>” </a:t>
            </a:r>
            <a:r>
              <a:rPr kumimoji="0" lang="en-US" sz="31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(7:12-13).</a:t>
            </a:r>
          </a:p>
        </p:txBody>
      </p:sp>
      <p:sp>
        <p:nvSpPr>
          <p:cNvPr id="6" name="Rectangle 2"/>
          <p:cNvSpPr txBox="1">
            <a:spLocks noChangeArrowheads="1"/>
          </p:cNvSpPr>
          <p:nvPr/>
        </p:nvSpPr>
        <p:spPr bwMode="auto">
          <a:xfrm>
            <a:off x="0" y="5926665"/>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209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4051275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dirty="0" err="1">
                <a:solidFill>
                  <a:srgbClr val="FFFFFF"/>
                </a:solidFill>
                <a:latin typeface="Arial" charset="0"/>
                <a:ea typeface="ＭＳ Ｐゴシック" charset="0"/>
              </a:rPr>
              <a:t>Transisi</a:t>
            </a:r>
            <a:r>
              <a:rPr lang="en-US" sz="3600" i="1" dirty="0">
                <a:solidFill>
                  <a:srgbClr val="FFFFFF"/>
                </a:solidFill>
                <a:latin typeface="Arial" charset="0"/>
                <a:ea typeface="ＭＳ Ｐゴシック" charset="0"/>
              </a:rPr>
              <a:t>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1–7</a:t>
            </a:r>
          </a:p>
        </p:txBody>
      </p:sp>
    </p:spTree>
    <p:extLst>
      <p:ext uri="{BB962C8B-B14F-4D97-AF65-F5344CB8AC3E}">
        <p14:creationId xmlns:p14="http://schemas.microsoft.com/office/powerpoint/2010/main" val="285861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8–15</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en-US" sz="3600" i="1" dirty="0" err="1">
                <a:solidFill>
                  <a:srgbClr val="FFFFFF"/>
                </a:solidFill>
                <a:latin typeface="Arial" charset="0"/>
                <a:ea typeface="ＭＳ Ｐゴシック" charset="0"/>
              </a:rPr>
              <a:t>Transisi</a:t>
            </a:r>
            <a:r>
              <a:rPr lang="en-US" sz="3600" i="1" dirty="0">
                <a:solidFill>
                  <a:srgbClr val="FFFFFF"/>
                </a:solidFill>
                <a:latin typeface="Arial" charset="0"/>
                <a:ea typeface="ＭＳ Ｐゴシック" charset="0"/>
              </a:rPr>
              <a:t>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195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Daud</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Samuel 16–31</a:t>
            </a: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charset="0"/>
                <a:ea typeface="ＭＳ Ｐゴシック" charset="0"/>
                <a:cs typeface="Arial"/>
              </a:rPr>
              <a:t>Transisi</a:t>
            </a:r>
            <a:r>
              <a:rPr kumimoji="0" lang="en-US" sz="3600" b="1" i="1" u="none" strike="noStrike" kern="1200" cap="none" spc="0" normalizeH="0" baseline="0" noProof="0" dirty="0">
                <a:ln>
                  <a:noFill/>
                </a:ln>
                <a:solidFill>
                  <a:srgbClr val="FFFFFF"/>
                </a:solidFill>
                <a:effectLst/>
                <a:uLnTx/>
                <a:uFillTx/>
                <a:latin typeface="Arial" charset="0"/>
                <a:ea typeface="ＭＳ Ｐゴシック" charset="0"/>
                <a:cs typeface="Arial"/>
              </a:rPr>
              <a:t> #3</a:t>
            </a:r>
          </a:p>
        </p:txBody>
      </p:sp>
    </p:spTree>
    <p:extLst>
      <p:ext uri="{BB962C8B-B14F-4D97-AF65-F5344CB8AC3E}">
        <p14:creationId xmlns:p14="http://schemas.microsoft.com/office/powerpoint/2010/main" val="15500036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67565"/>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dirty="0" err="1">
                <a:solidFill>
                  <a:srgbClr val="FFFFFF"/>
                </a:solidFill>
                <a:effectLst>
                  <a:glow rad="228600">
                    <a:schemeClr val="tx1"/>
                  </a:glow>
                </a:effectLst>
                <a:latin typeface="Arial" charset="0"/>
                <a:ea typeface="ＭＳ Ｐゴシック" charset="0"/>
              </a:rPr>
              <a:t>Bagaimana</a:t>
            </a:r>
            <a:r>
              <a:rPr lang="en-US" sz="5400" dirty="0">
                <a:solidFill>
                  <a:srgbClr val="FFFFFF"/>
                </a:solidFill>
                <a:effectLst>
                  <a:glow rad="228600">
                    <a:schemeClr val="tx1"/>
                  </a:glow>
                </a:effectLst>
                <a:latin typeface="Arial" charset="0"/>
                <a:ea typeface="ＭＳ Ｐゴシック" charset="0"/>
              </a:rPr>
              <a:t> </a:t>
            </a:r>
            <a:r>
              <a:rPr lang="en-US" sz="5400" dirty="0" err="1">
                <a:solidFill>
                  <a:srgbClr val="FFFFFF"/>
                </a:solidFill>
                <a:effectLst>
                  <a:glow rad="228600">
                    <a:schemeClr val="tx1"/>
                  </a:glow>
                </a:effectLst>
                <a:latin typeface="Arial" charset="0"/>
                <a:ea typeface="ＭＳ Ｐゴシック" charset="0"/>
              </a:rPr>
              <a:t>Daud</a:t>
            </a:r>
            <a:r>
              <a:rPr lang="en-US" sz="5400" dirty="0">
                <a:solidFill>
                  <a:srgbClr val="FFFFFF"/>
                </a:solidFill>
                <a:effectLst>
                  <a:glow rad="228600">
                    <a:schemeClr val="tx1"/>
                  </a:glow>
                </a:effectLst>
                <a:latin typeface="Arial" charset="0"/>
                <a:ea typeface="ＭＳ Ｐゴシック" charset="0"/>
              </a:rPr>
              <a:t> </a:t>
            </a:r>
            <a:r>
              <a:rPr lang="en-US" sz="5400" dirty="0" err="1">
                <a:solidFill>
                  <a:srgbClr val="FFFFFF"/>
                </a:solidFill>
                <a:effectLst>
                  <a:glow rad="228600">
                    <a:schemeClr val="tx1"/>
                  </a:glow>
                </a:effectLst>
                <a:latin typeface="Arial" charset="0"/>
                <a:ea typeface="ＭＳ Ｐゴシック" charset="0"/>
              </a:rPr>
              <a:t>merespon</a:t>
            </a:r>
            <a:r>
              <a:rPr lang="en-US" sz="5400" b="1" dirty="0">
                <a:solidFill>
                  <a:srgbClr val="FFFFFF"/>
                </a:solidFill>
                <a:effectLst>
                  <a:glow rad="228600">
                    <a:schemeClr val="tx1"/>
                  </a:glow>
                </a:effectLst>
                <a:latin typeface="Arial" charset="0"/>
                <a:ea typeface="ＭＳ Ｐゴシック" charset="0"/>
              </a:rPr>
              <a:t>?</a:t>
            </a:r>
          </a:p>
        </p:txBody>
      </p:sp>
    </p:spTree>
    <p:extLst>
      <p:ext uri="{BB962C8B-B14F-4D97-AF65-F5344CB8AC3E}">
        <p14:creationId xmlns:p14="http://schemas.microsoft.com/office/powerpoint/2010/main" val="307684766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11112" y="5460275"/>
            <a:ext cx="91440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Bethlehem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memainkan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peranan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yang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jauh</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lebih</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besar</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dalam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Perjanjian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Baru</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sebagai</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tempat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kelahiran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Yesus</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2508256192"/>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34" y="1"/>
            <a:ext cx="9144000" cy="908720"/>
          </a:xfrm>
        </p:spPr>
        <p:txBody>
          <a:bodyPr/>
          <a:lstStyle/>
          <a:p>
            <a:r>
              <a:rPr lang="en-US" b="1" dirty="0">
                <a:solidFill>
                  <a:schemeClr val="bg1"/>
                </a:solidFill>
                <a:latin typeface="Arial"/>
                <a:cs typeface="Arial"/>
              </a:rPr>
              <a:t>Bintang Timur</a:t>
            </a:r>
          </a:p>
        </p:txBody>
      </p:sp>
    </p:spTree>
    <p:extLst>
      <p:ext uri="{BB962C8B-B14F-4D97-AF65-F5344CB8AC3E}">
        <p14:creationId xmlns:p14="http://schemas.microsoft.com/office/powerpoint/2010/main" val="1493025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996952"/>
            <a:ext cx="7772400" cy="1470025"/>
          </a:xfrm>
          <a:noFill/>
          <a:ln>
            <a:noFill/>
          </a:ln>
        </p:spPr>
        <p:txBody>
          <a:bodyPr vert="horz" wrap="square" lIns="91440" tIns="45720" rIns="91440" bIns="45720" numCol="1" anchor="ctr" anchorCtr="0" compatLnSpc="1">
            <a:prstTxWarp prst="textNoShape">
              <a:avLst/>
            </a:prstTxWarp>
          </a:bodyPr>
          <a:lstStyle/>
          <a:p>
            <a:r>
              <a:rPr lang="en-US" b="1" dirty="0" err="1">
                <a:solidFill>
                  <a:schemeClr val="bg1"/>
                </a:solidFill>
                <a:latin typeface="Arial"/>
                <a:cs typeface="Arial"/>
              </a:rPr>
              <a:t>Ikuti</a:t>
            </a:r>
            <a:r>
              <a:rPr lang="en-US" b="1" dirty="0">
                <a:solidFill>
                  <a:schemeClr val="bg1"/>
                </a:solidFill>
                <a:latin typeface="Arial"/>
                <a:cs typeface="Arial"/>
              </a:rPr>
              <a:t> Bintang </a:t>
            </a:r>
            <a:r>
              <a:rPr lang="en-US" b="1" dirty="0" err="1">
                <a:solidFill>
                  <a:schemeClr val="bg1"/>
                </a:solidFill>
                <a:latin typeface="Arial"/>
                <a:cs typeface="Arial"/>
              </a:rPr>
              <a:t>itu</a:t>
            </a:r>
            <a:endParaRPr lang="en-US" b="1" dirty="0">
              <a:solidFill>
                <a:schemeClr val="bg1"/>
              </a:solidFill>
              <a:latin typeface="Arial"/>
              <a:cs typeface="Arial"/>
            </a:endParaRPr>
          </a:p>
        </p:txBody>
      </p:sp>
    </p:spTree>
    <p:extLst>
      <p:ext uri="{BB962C8B-B14F-4D97-AF65-F5344CB8AC3E}">
        <p14:creationId xmlns:p14="http://schemas.microsoft.com/office/powerpoint/2010/main" val="3733313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000" b="1" dirty="0" err="1">
                <a:effectLst>
                  <a:glow rad="127000">
                    <a:schemeClr val="tx1"/>
                  </a:glow>
                </a:effectLst>
                <a:latin typeface="Arial" charset="0"/>
                <a:ea typeface="ＭＳ Ｐゴシック" charset="0"/>
                <a:cs typeface="ＭＳ Ｐゴシック" charset="0"/>
              </a:rPr>
              <a:t>Bagaimana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Tuhan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memperlihatkan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kebaikan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kepada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kita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sehingga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kita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bisa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berbuat</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baik</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kepada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sesama</a:t>
            </a:r>
            <a:r>
              <a:rPr lang="en-US" sz="40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Cara</a:t>
            </a:r>
          </a:p>
        </p:txBody>
      </p:sp>
    </p:spTree>
    <p:extLst>
      <p:ext uri="{BB962C8B-B14F-4D97-AF65-F5344CB8AC3E}">
        <p14:creationId xmlns:p14="http://schemas.microsoft.com/office/powerpoint/2010/main" val="404421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SG" sz="5400" b="1" dirty="0">
                <a:solidFill>
                  <a:schemeClr val="tx1"/>
                </a:solidFill>
                <a:effectLst/>
                <a:latin typeface="Arial" charset="0"/>
                <a:ea typeface="ＭＳ Ｐゴシック" charset="0"/>
                <a:cs typeface="ＭＳ Ｐゴシック" charset="0"/>
              </a:rPr>
              <a:t>Mari </a:t>
            </a:r>
            <a:r>
              <a:rPr lang="en-SG" sz="5400" b="1" dirty="0" err="1">
                <a:solidFill>
                  <a:schemeClr val="tx1"/>
                </a:solidFill>
                <a:effectLst/>
                <a:latin typeface="Arial" charset="0"/>
                <a:ea typeface="ＭＳ Ｐゴシック" charset="0"/>
                <a:cs typeface="ＭＳ Ｐゴシック" charset="0"/>
              </a:rPr>
              <a:t>pelajari</a:t>
            </a:r>
            <a:r>
              <a:rPr lang="en-SG" sz="5400" b="1" dirty="0">
                <a:solidFill>
                  <a:schemeClr val="tx1"/>
                </a:solidFill>
                <a:effectLst/>
                <a:latin typeface="Arial" charset="0"/>
                <a:ea typeface="ＭＳ Ｐゴシック" charset="0"/>
                <a:cs typeface="ＭＳ Ｐゴシック" charset="0"/>
              </a:rPr>
              <a:t> </a:t>
            </a:r>
            <a:r>
              <a:rPr lang="en-SG" sz="5400" b="1" dirty="0" err="1">
                <a:solidFill>
                  <a:schemeClr val="tx1"/>
                </a:solidFill>
                <a:effectLst/>
                <a:latin typeface="Arial" charset="0"/>
                <a:ea typeface="ＭＳ Ｐゴシック" charset="0"/>
                <a:cs typeface="ＭＳ Ｐゴシック" charset="0"/>
              </a:rPr>
              <a:t>ayat</a:t>
            </a:r>
            <a:r>
              <a:rPr lang="en-SG" sz="5400" b="1" dirty="0">
                <a:solidFill>
                  <a:schemeClr val="tx1"/>
                </a:solidFill>
                <a:effectLst/>
                <a:latin typeface="Arial" charset="0"/>
                <a:ea typeface="ＭＳ Ｐゴシック" charset="0"/>
                <a:cs typeface="ＭＳ Ｐゴシック" charset="0"/>
              </a:rPr>
              <a:t> demi </a:t>
            </a:r>
            <a:r>
              <a:rPr lang="en-SG" sz="5400" b="1" dirty="0" err="1">
                <a:solidFill>
                  <a:schemeClr val="tx1"/>
                </a:solidFill>
                <a:effectLst/>
                <a:latin typeface="Arial" charset="0"/>
                <a:ea typeface="ＭＳ Ｐゴシック" charset="0"/>
                <a:cs typeface="ＭＳ Ｐゴシック" charset="0"/>
              </a:rPr>
              <a:t>ayat</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3258097"/>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5400" b="1" dirty="0">
                <a:solidFill>
                  <a:srgbClr val="000000"/>
                </a:solidFill>
                <a:latin typeface="Arial" charset="0"/>
                <a:ea typeface="ＭＳ Ｐゴシック" charset="0"/>
                <a:cs typeface="ＭＳ Ｐゴシック" charset="0"/>
              </a:rPr>
              <a:t>Kitab </a:t>
            </a:r>
            <a:r>
              <a:rPr lang="en-US" sz="5400" b="1" dirty="0" err="1">
                <a:solidFill>
                  <a:srgbClr val="000000"/>
                </a:solidFill>
                <a:latin typeface="Arial" charset="0"/>
                <a:ea typeface="ＭＳ Ｐゴシック" charset="0"/>
                <a:cs typeface="ＭＳ Ｐゴシック" charset="0"/>
              </a:rPr>
              <a:t>Suci</a:t>
            </a:r>
            <a:r>
              <a:rPr lang="en-US" sz="5400" b="1" dirty="0">
                <a:solidFill>
                  <a:srgbClr val="000000"/>
                </a:solidFill>
                <a:latin typeface="Arial" charset="0"/>
                <a:ea typeface="ＭＳ Ｐゴシック" charset="0"/>
                <a:cs typeface="ＭＳ Ｐゴシック" charset="0"/>
              </a:rPr>
              <a:t>: Kitab demi kitab</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92703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en-US" sz="4000" b="1" dirty="0" err="1">
                <a:effectLst>
                  <a:glow rad="127000">
                    <a:schemeClr val="tx1"/>
                  </a:glow>
                </a:effectLst>
                <a:latin typeface="Arial" charset="0"/>
                <a:ea typeface="ＭＳ Ｐゴシック" charset="0"/>
                <a:cs typeface="ＭＳ Ｐゴシック" charset="0"/>
              </a:rPr>
              <a:t>Bagaimana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Tuhan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memperlihatkan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kebaikan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kepada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kita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sehingga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kita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bisa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berbuat</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baik</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kepada</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sesama</a:t>
            </a:r>
            <a:r>
              <a:rPr lang="en-US" sz="40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8661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err="1">
                <a:solidFill>
                  <a:schemeClr val="bg1"/>
                </a:solidFill>
                <a:effectLst>
                  <a:glow rad="101600">
                    <a:schemeClr val="tx1">
                      <a:alpha val="99000"/>
                    </a:schemeClr>
                  </a:glow>
                </a:effectLst>
              </a:rPr>
              <a:t>Pernyataan</a:t>
            </a:r>
            <a:r>
              <a:rPr lang="en-US" b="1" dirty="0">
                <a:solidFill>
                  <a:schemeClr val="bg1"/>
                </a:solidFill>
                <a:effectLst>
                  <a:glow rad="101600">
                    <a:schemeClr val="tx1">
                      <a:alpha val="99000"/>
                    </a:schemeClr>
                  </a:glow>
                </a:effectLst>
              </a:rPr>
              <a:t> Kerajaan</a:t>
            </a:r>
          </a:p>
        </p:txBody>
      </p:sp>
      <p:sp>
        <p:nvSpPr>
          <p:cNvPr id="3" name="Title 1"/>
          <p:cNvSpPr txBox="1">
            <a:spLocks/>
          </p:cNvSpPr>
          <p:nvPr/>
        </p:nvSpPr>
        <p:spPr bwMode="auto">
          <a:xfrm>
            <a:off x="323528" y="1412776"/>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600" b="1" dirty="0">
                <a:solidFill>
                  <a:prstClr val="white"/>
                </a:solidFill>
                <a:effectLst>
                  <a:glow rad="101600">
                    <a:prstClr val="black">
                      <a:alpha val="99000"/>
                    </a:prstClr>
                  </a:glow>
                </a:effectLst>
                <a:latin typeface="Calibri"/>
              </a:rPr>
              <a:t>Allah </a:t>
            </a:r>
            <a:r>
              <a:rPr lang="en-US" sz="3600" b="1" dirty="0" err="1">
                <a:solidFill>
                  <a:prstClr val="white"/>
                </a:solidFill>
                <a:effectLst>
                  <a:glow rad="101600">
                    <a:prstClr val="black">
                      <a:alpha val="99000"/>
                    </a:prstClr>
                  </a:glow>
                </a:effectLst>
                <a:latin typeface="Calibri"/>
              </a:rPr>
              <a:t>mendelegasikan</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peraturan-peraturanNYA</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kepada</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Daud</a:t>
            </a:r>
            <a:r>
              <a:rPr lang="en-US" sz="3600" b="1" dirty="0">
                <a:solidFill>
                  <a:prstClr val="white"/>
                </a:solidFill>
                <a:effectLst>
                  <a:glow rad="101600">
                    <a:prstClr val="black">
                      <a:alpha val="99000"/>
                    </a:prstClr>
                  </a:glow>
                </a:effectLst>
                <a:latin typeface="Calibri"/>
              </a:rPr>
              <a:t> dan </a:t>
            </a:r>
            <a:r>
              <a:rPr lang="en-US" sz="3600" b="1" dirty="0" err="1">
                <a:solidFill>
                  <a:prstClr val="white"/>
                </a:solidFill>
                <a:effectLst>
                  <a:glow rad="101600">
                    <a:prstClr val="black">
                      <a:alpha val="99000"/>
                    </a:prstClr>
                  </a:glow>
                </a:effectLst>
                <a:latin typeface="Calibri"/>
              </a:rPr>
              <a:t>keturunannya</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melalui</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perjanjian</a:t>
            </a:r>
            <a:r>
              <a:rPr lang="en-US" sz="3600" b="1" dirty="0">
                <a:solidFill>
                  <a:prstClr val="white"/>
                </a:solidFill>
                <a:effectLst>
                  <a:glow rad="101600">
                    <a:prstClr val="black">
                      <a:alpha val="99000"/>
                    </a:prstClr>
                  </a:glow>
                </a:effectLst>
                <a:latin typeface="Calibri"/>
              </a:rPr>
              <a:t> (1-10)</a:t>
            </a:r>
            <a:endParaRPr kumimoji="0" lang="en-US" sz="36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sz="3600" b="1" dirty="0">
                <a:solidFill>
                  <a:prstClr val="white"/>
                </a:solidFill>
                <a:effectLst>
                  <a:glow rad="101600">
                    <a:prstClr val="black">
                      <a:alpha val="99000"/>
                    </a:prstClr>
                  </a:glow>
                </a:effectLst>
                <a:latin typeface="Calibri"/>
              </a:rPr>
              <a:t>dan </a:t>
            </a:r>
            <a:r>
              <a:rPr lang="en-US" sz="3600" b="1" dirty="0" err="1">
                <a:solidFill>
                  <a:prstClr val="white"/>
                </a:solidFill>
                <a:effectLst>
                  <a:glow rad="101600">
                    <a:prstClr val="black">
                      <a:alpha val="99000"/>
                    </a:prstClr>
                  </a:glow>
                </a:effectLst>
                <a:latin typeface="Calibri"/>
              </a:rPr>
              <a:t>melindungi</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dinastinya</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meskipun</a:t>
            </a:r>
            <a:r>
              <a:rPr lang="en-US" sz="3600" b="1" dirty="0">
                <a:solidFill>
                  <a:prstClr val="white"/>
                </a:solidFill>
                <a:effectLst>
                  <a:glow rad="101600">
                    <a:prstClr val="black">
                      <a:alpha val="99000"/>
                    </a:prstClr>
                  </a:glow>
                </a:effectLst>
                <a:latin typeface="Calibri"/>
              </a:rPr>
              <a:t> Allah </a:t>
            </a:r>
            <a:r>
              <a:rPr lang="en-US" sz="3600" b="1" dirty="0" err="1">
                <a:solidFill>
                  <a:prstClr val="white"/>
                </a:solidFill>
                <a:effectLst>
                  <a:glow rad="101600">
                    <a:prstClr val="black">
                      <a:alpha val="99000"/>
                    </a:prstClr>
                  </a:glow>
                </a:effectLst>
                <a:latin typeface="Calibri"/>
              </a:rPr>
              <a:t>menghukum</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dosa</a:t>
            </a:r>
            <a:r>
              <a:rPr lang="en-US" sz="3600" b="1" dirty="0">
                <a:solidFill>
                  <a:prstClr val="white"/>
                </a:solidFill>
                <a:effectLst>
                  <a:glow rad="101600">
                    <a:prstClr val="black">
                      <a:alpha val="99000"/>
                    </a:prstClr>
                  </a:glow>
                </a:effectLst>
                <a:latin typeface="Calibri"/>
              </a:rPr>
              <a:t> Daud dan </a:t>
            </a:r>
            <a:r>
              <a:rPr lang="en-US" sz="3600" b="1" dirty="0" err="1">
                <a:solidFill>
                  <a:prstClr val="white"/>
                </a:solidFill>
                <a:effectLst>
                  <a:glow rad="101600">
                    <a:prstClr val="black">
                      <a:alpha val="99000"/>
                    </a:prstClr>
                  </a:glow>
                </a:effectLst>
                <a:latin typeface="Calibri"/>
              </a:rPr>
              <a:t>musuh-musuh</a:t>
            </a:r>
            <a:r>
              <a:rPr lang="en-US" sz="3600" b="1" dirty="0">
                <a:solidFill>
                  <a:prstClr val="white"/>
                </a:solidFill>
                <a:effectLst>
                  <a:glow rad="101600">
                    <a:prstClr val="black">
                      <a:alpha val="99000"/>
                    </a:prstClr>
                  </a:glow>
                </a:effectLst>
                <a:latin typeface="Calibri"/>
              </a:rPr>
              <a:t> </a:t>
            </a:r>
            <a:r>
              <a:rPr lang="en-US" sz="3600" b="1" dirty="0" err="1">
                <a:solidFill>
                  <a:prstClr val="white"/>
                </a:solidFill>
                <a:effectLst>
                  <a:glow rad="101600">
                    <a:prstClr val="black">
                      <a:alpha val="99000"/>
                    </a:prstClr>
                  </a:glow>
                </a:effectLst>
                <a:latin typeface="Calibri"/>
              </a:rPr>
              <a:t>takhtanya</a:t>
            </a:r>
            <a:r>
              <a:rPr lang="en-US" sz="3600" b="1" dirty="0">
                <a:solidFill>
                  <a:prstClr val="white"/>
                </a:solidFill>
                <a:effectLst>
                  <a:glow rad="101600">
                    <a:prstClr val="black">
                      <a:alpha val="99000"/>
                    </a:prstClr>
                  </a:glow>
                </a:effectLst>
                <a:latin typeface="Calibri"/>
              </a:rPr>
              <a:t> (11-24) </a:t>
            </a:r>
            <a:r>
              <a:rPr kumimoji="0" lang="en-US" sz="36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6376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err="1">
                <a:effectLst>
                  <a:glow rad="127000">
                    <a:schemeClr val="tx1"/>
                  </a:glow>
                </a:effectLst>
                <a:latin typeface="Arial" charset="0"/>
                <a:ea typeface="ＭＳ Ｐゴシック" charset="0"/>
                <a:cs typeface="ＭＳ Ｐゴシック" charset="0"/>
              </a:rPr>
              <a:t>Kebaikan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Tuhan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memberikan</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kita</a:t>
            </a:r>
            <a:r>
              <a:rPr lang="en-US" sz="4800" b="1" dirty="0">
                <a:effectLst>
                  <a:glow rad="127000">
                    <a:schemeClr val="tx1"/>
                  </a:glow>
                </a:effectLst>
                <a:latin typeface="Arial" charset="0"/>
                <a:ea typeface="ＭＳ Ｐゴシック" charset="0"/>
                <a:cs typeface="ＭＳ Ｐゴシック" charset="0"/>
              </a:rPr>
              <a:t> para </a:t>
            </a:r>
            <a:r>
              <a:rPr lang="en-US" sz="4800" b="1" dirty="0" err="1">
                <a:solidFill>
                  <a:srgbClr val="FFFF00"/>
                </a:solidFill>
                <a:effectLst>
                  <a:glow rad="127000">
                    <a:schemeClr val="tx1"/>
                  </a:glow>
                </a:effectLst>
                <a:latin typeface="Arial" charset="0"/>
                <a:ea typeface="ＭＳ Ｐゴシック" charset="0"/>
                <a:cs typeface="ＭＳ Ｐゴシック" charset="0"/>
              </a:rPr>
              <a:t>pemimpin</a:t>
            </a:r>
            <a:r>
              <a:rPr lang="en-US" sz="4800" b="1" dirty="0">
                <a:effectLst>
                  <a:glow rad="127000">
                    <a:schemeClr val="tx1"/>
                  </a:glow>
                </a:effectLst>
                <a:latin typeface="Arial" charset="0"/>
                <a:ea typeface="ＭＳ Ｐゴシック" charset="0"/>
                <a:cs typeface="ＭＳ Ｐゴシック" charset="0"/>
              </a:rPr>
              <a:t> (2 Sam 1–10).</a:t>
            </a:r>
          </a:p>
        </p:txBody>
      </p:sp>
    </p:spTree>
    <p:extLst>
      <p:ext uri="{BB962C8B-B14F-4D97-AF65-F5344CB8AC3E}">
        <p14:creationId xmlns:p14="http://schemas.microsoft.com/office/powerpoint/2010/main" val="272406886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a:extLst>
              <a:ext uri="{28A0092B-C50C-407E-A947-70E740481C1C}">
                <a14:useLocalDpi xmlns:a14="http://schemas.microsoft.com/office/drawing/2010/main"/>
              </a:ext>
            </a:extLst>
          </a:blip>
          <a:srcRect l="9849" r="38071"/>
          <a:stretch/>
        </p:blipFill>
        <p:spPr bwMode="auto">
          <a:xfrm>
            <a:off x="0"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716016" y="49784"/>
            <a:ext cx="4427984" cy="680821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Allah </a:t>
            </a:r>
            <a:r>
              <a:rPr lang="en-US" sz="4000" b="1" dirty="0" err="1">
                <a:effectLst>
                  <a:glow rad="127000">
                    <a:schemeClr val="tx1"/>
                  </a:glow>
                </a:effectLst>
                <a:latin typeface="Arial" charset="0"/>
                <a:ea typeface="ＭＳ Ｐゴシック" charset="0"/>
                <a:cs typeface="ＭＳ Ｐゴシック" charset="0"/>
              </a:rPr>
              <a:t>memimpin</a:t>
            </a:r>
            <a:r>
              <a:rPr lang="en-US" sz="4000" b="1" dirty="0">
                <a:effectLst>
                  <a:glow rad="127000">
                    <a:schemeClr val="tx1"/>
                  </a:glow>
                </a:effectLst>
                <a:latin typeface="Arial" charset="0"/>
                <a:ea typeface="ＭＳ Ｐゴシック" charset="0"/>
                <a:cs typeface="ＭＳ Ｐゴシック" charset="0"/>
              </a:rPr>
              <a:t> Israel </a:t>
            </a:r>
            <a:r>
              <a:rPr lang="en-US" sz="4000" b="1" dirty="0" err="1">
                <a:effectLst>
                  <a:glow rad="127000">
                    <a:schemeClr val="tx1"/>
                  </a:glow>
                </a:effectLst>
                <a:latin typeface="Arial" charset="0"/>
                <a:ea typeface="ＭＳ Ｐゴシック" charset="0"/>
                <a:cs typeface="ＭＳ Ｐゴシック" charset="0"/>
              </a:rPr>
              <a:t>dengan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menetapkan</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Daud</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sebagai</a:t>
            </a:r>
            <a:r>
              <a:rPr lang="en-US" sz="4000" b="1" dirty="0">
                <a:effectLst>
                  <a:glow rad="127000">
                    <a:schemeClr val="tx1"/>
                  </a:glow>
                </a:effectLst>
                <a:latin typeface="Arial" charset="0"/>
                <a:ea typeface="ＭＳ Ｐゴシック" charset="0"/>
                <a:cs typeface="ＭＳ Ｐゴシック" charset="0"/>
              </a:rPr>
              <a:t> Raja </a:t>
            </a:r>
            <a:r>
              <a:rPr lang="en-US" sz="4000" b="1" dirty="0" err="1">
                <a:effectLst>
                  <a:glow rad="127000">
                    <a:schemeClr val="tx1"/>
                  </a:glow>
                </a:effectLst>
                <a:latin typeface="Arial" charset="0"/>
                <a:ea typeface="ＭＳ Ｐゴシック" charset="0"/>
                <a:cs typeface="ＭＳ Ｐゴシック" charset="0"/>
              </a:rPr>
              <a:t>dari</a:t>
            </a:r>
            <a:r>
              <a:rPr lang="en-US" sz="4000" b="1" dirty="0">
                <a:effectLst>
                  <a:glow rad="127000">
                    <a:schemeClr val="tx1"/>
                  </a:glow>
                </a:effectLst>
                <a:latin typeface="Arial" charset="0"/>
                <a:ea typeface="ＭＳ Ｐゴシック" charset="0"/>
                <a:cs typeface="ＭＳ Ｐゴシック" charset="0"/>
              </a:rPr>
              <a:t> Kerajaan yang </a:t>
            </a:r>
            <a:r>
              <a:rPr lang="en-US" sz="4000" b="1" dirty="0" err="1">
                <a:effectLst>
                  <a:glow rad="127000">
                    <a:schemeClr val="tx1"/>
                  </a:glow>
                </a:effectLst>
                <a:latin typeface="Arial" charset="0"/>
                <a:ea typeface="ＭＳ Ｐゴシック" charset="0"/>
                <a:cs typeface="ＭＳ Ｐゴシック" charset="0"/>
              </a:rPr>
              <a:t>diperbaharui</a:t>
            </a:r>
            <a:r>
              <a:rPr lang="en-US" sz="4000" b="1" dirty="0">
                <a:effectLst>
                  <a:glow rad="127000">
                    <a:schemeClr val="tx1"/>
                  </a:glow>
                </a:effectLst>
                <a:latin typeface="Arial" charset="0"/>
                <a:ea typeface="ＭＳ Ｐゴシック" charset="0"/>
                <a:cs typeface="ＭＳ Ｐゴシック" charset="0"/>
              </a:rPr>
              <a:t> dan </a:t>
            </a:r>
            <a:r>
              <a:rPr lang="en-US" sz="4000" b="1" dirty="0" err="1">
                <a:effectLst>
                  <a:glow rad="127000">
                    <a:schemeClr val="tx1"/>
                  </a:glow>
                </a:effectLst>
                <a:latin typeface="Arial" charset="0"/>
                <a:ea typeface="ＭＳ Ｐゴシック" charset="0"/>
                <a:cs typeface="ＭＳ Ｐゴシック" charset="0"/>
              </a:rPr>
              <a:t>abadi</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Sam 1–10). </a:t>
            </a:r>
          </a:p>
        </p:txBody>
      </p:sp>
    </p:spTree>
    <p:extLst>
      <p:ext uri="{BB962C8B-B14F-4D97-AF65-F5344CB8AC3E}">
        <p14:creationId xmlns:p14="http://schemas.microsoft.com/office/powerpoint/2010/main" val="260049253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1</a:t>
            </a:r>
          </a:p>
        </p:txBody>
      </p:sp>
    </p:spTree>
    <p:extLst>
      <p:ext uri="{BB962C8B-B14F-4D97-AF65-F5344CB8AC3E}">
        <p14:creationId xmlns:p14="http://schemas.microsoft.com/office/powerpoint/2010/main" val="3752787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extLst>
              <p:ext uri="{D42A27DB-BD31-4B8C-83A1-F6EECF244321}">
                <p14:modId xmlns:p14="http://schemas.microsoft.com/office/powerpoint/2010/main" val="9615540"/>
              </p:ext>
            </p:extLst>
          </p:nvPr>
        </p:nvGraphicFramePr>
        <p:xfrm>
          <a:off x="1143000" y="1119188"/>
          <a:ext cx="6781800" cy="5434011"/>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P E N E T A P A 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 E M E N A N G A 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K E T A </a:t>
                      </a:r>
                      <a:r>
                        <a:rPr kumimoji="0" lang="en-US" sz="2800" b="0" i="0" u="none" strike="noStrike" cap="none" normalizeH="0" baseline="0" dirty="0" err="1">
                          <a:ln>
                            <a:noFill/>
                          </a:ln>
                          <a:solidFill>
                            <a:srgbClr val="FFFF00"/>
                          </a:solidFill>
                          <a:effectLst/>
                          <a:latin typeface="Arial" pitchFamily="-112" charset="0"/>
                        </a:rPr>
                        <a:t>A</a:t>
                      </a:r>
                      <a:r>
                        <a:rPr kumimoji="0" lang="en-US" sz="2800" b="0" i="0" u="none" strike="noStrike" cap="none" normalizeH="0" baseline="0" dirty="0">
                          <a:ln>
                            <a:noFill/>
                          </a:ln>
                          <a:solidFill>
                            <a:srgbClr val="FFFF00"/>
                          </a:solidFill>
                          <a:effectLst/>
                          <a:latin typeface="Arial" pitchFamily="-112" charset="0"/>
                        </a:rPr>
                        <a:t> T A 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BAB 1–10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I M A 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B E R K A 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5–10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FF00"/>
                          </a:solidFill>
                          <a:effectLst/>
                          <a:latin typeface="Arial" pitchFamily="-112" charset="0"/>
                        </a:rPr>
                        <a:t>Seluruh</a:t>
                      </a:r>
                      <a:r>
                        <a:rPr kumimoji="0" lang="en-US" sz="2800" b="0" i="0" u="none" strike="noStrike" cap="none" normalizeH="0" baseline="0" dirty="0">
                          <a:ln>
                            <a:noFill/>
                          </a:ln>
                          <a:solidFill>
                            <a:srgbClr val="FFFF00"/>
                          </a:solidFill>
                          <a:effectLst/>
                          <a:latin typeface="Arial" pitchFamily="-112" charset="0"/>
                        </a:rPr>
                        <a:t> Yehuda</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FF00"/>
                          </a:solidFill>
                          <a:effectLst/>
                          <a:latin typeface="Arial" pitchFamily="-112" charset="0"/>
                        </a:rPr>
                        <a:t>Seluruh</a:t>
                      </a:r>
                      <a:r>
                        <a:rPr kumimoji="0" lang="en-US" sz="2800" b="0" i="0" u="none" strike="noStrike" cap="none" normalizeH="0" baseline="0" dirty="0">
                          <a:ln>
                            <a:noFill/>
                          </a:ln>
                          <a:solidFill>
                            <a:srgbClr val="FFFF00"/>
                          </a:solidFill>
                          <a:effectLst/>
                          <a:latin typeface="Arial" pitchFamily="-112" charset="0"/>
                        </a:rPr>
                        <a:t> Israel</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Dari HEBRON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Dari YERUSALEM</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7 </a:t>
                      </a:r>
                      <a:r>
                        <a:rPr kumimoji="0" lang="en-US" sz="2800" b="0" i="0" u="none" strike="noStrike" cap="none" normalizeH="0" baseline="0" dirty="0" err="1">
                          <a:ln>
                            <a:noFill/>
                          </a:ln>
                          <a:solidFill>
                            <a:srgbClr val="FFFF00"/>
                          </a:solidFill>
                          <a:effectLst/>
                          <a:latin typeface="Arial" pitchFamily="-112" charset="0"/>
                        </a:rPr>
                        <a:t>Tahun</a:t>
                      </a:r>
                      <a:r>
                        <a:rPr kumimoji="0" lang="en-US" sz="2800" b="0" i="0" u="none" strike="noStrike" cap="none" normalizeH="0" baseline="0" dirty="0">
                          <a:ln>
                            <a:noFill/>
                          </a:ln>
                          <a:solidFill>
                            <a:srgbClr val="FFFF00"/>
                          </a:solidFill>
                          <a:effectLst/>
                          <a:latin typeface="Arial" pitchFamily="-112"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(1011–1004 </a:t>
                      </a:r>
                      <a:r>
                        <a:rPr kumimoji="0" lang="en-US" sz="2800" b="0" i="0" u="none" strike="noStrike" cap="none" normalizeH="0" baseline="0" dirty="0" err="1">
                          <a:ln>
                            <a:noFill/>
                          </a:ln>
                          <a:solidFill>
                            <a:srgbClr val="FFFF00"/>
                          </a:solidFill>
                          <a:effectLst/>
                          <a:latin typeface="Arial" pitchFamily="-112" charset="0"/>
                        </a:rPr>
                        <a:t>sm</a:t>
                      </a:r>
                      <a:r>
                        <a:rPr kumimoji="0" lang="en-US" sz="2800" b="0" i="0" u="none" strike="noStrike" cap="none" normalizeH="0" baseline="0" dirty="0">
                          <a:ln>
                            <a:noFill/>
                          </a:ln>
                          <a:solidFill>
                            <a:srgbClr val="FFFF00"/>
                          </a:solidFill>
                          <a:effectLst/>
                          <a:latin typeface="Arial" pitchFamily="-112"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7 </a:t>
                      </a:r>
                      <a:r>
                        <a:rPr kumimoji="0" lang="en-US" sz="2800" b="0" i="0" u="none" strike="noStrike" cap="none" normalizeH="0" baseline="0" dirty="0" err="1">
                          <a:ln>
                            <a:noFill/>
                          </a:ln>
                          <a:solidFill>
                            <a:srgbClr val="FFFF00"/>
                          </a:solidFill>
                          <a:effectLst/>
                          <a:latin typeface="Arial" pitchFamily="-112" charset="0"/>
                        </a:rPr>
                        <a:t>Tahun</a:t>
                      </a:r>
                      <a:r>
                        <a:rPr kumimoji="0" lang="en-US" sz="2800" b="0" i="0" u="none" strike="noStrike" cap="none" normalizeH="0" baseline="0" dirty="0">
                          <a:ln>
                            <a:noFill/>
                          </a:ln>
                          <a:solidFill>
                            <a:srgbClr val="FFFF00"/>
                          </a:solidFill>
                          <a:effectLst/>
                          <a:latin typeface="Arial" pitchFamily="-112"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(1004–997? </a:t>
                      </a:r>
                      <a:r>
                        <a:rPr kumimoji="0" lang="en-US" sz="2800" b="0" i="0" u="none" strike="noStrike" cap="none" normalizeH="0" baseline="0" dirty="0" err="1">
                          <a:ln>
                            <a:noFill/>
                          </a:ln>
                          <a:solidFill>
                            <a:srgbClr val="FFFF00"/>
                          </a:solidFill>
                          <a:effectLst/>
                          <a:latin typeface="Arial" pitchFamily="-112" charset="0"/>
                        </a:rPr>
                        <a:t>sm</a:t>
                      </a:r>
                      <a:r>
                        <a:rPr kumimoji="0" lang="en-US" sz="2800" b="0" i="0" u="none" strike="noStrike" cap="none" normalizeH="0" baseline="0" dirty="0">
                          <a:ln>
                            <a:noFill/>
                          </a:ln>
                          <a:solidFill>
                            <a:srgbClr val="FFFF00"/>
                          </a:solidFill>
                          <a:effectLst/>
                          <a:latin typeface="Arial" pitchFamily="-112"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0"/>
              </a:rPr>
              <a:t>209</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86" name="Rectangle 100"/>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en-US" dirty="0">
                <a:solidFill>
                  <a:schemeClr val="bg1"/>
                </a:solidFill>
                <a:latin typeface="Arial" charset="0"/>
                <a:ea typeface="ＭＳ Ｐゴシック" charset="0"/>
                <a:cs typeface="ＭＳ Ｐゴシック" charset="0"/>
              </a:rPr>
              <a:t>Bagan 2 Samuel 1–10 </a:t>
            </a:r>
          </a:p>
        </p:txBody>
      </p:sp>
    </p:spTree>
    <p:extLst>
      <p:ext uri="{BB962C8B-B14F-4D97-AF65-F5344CB8AC3E}">
        <p14:creationId xmlns:p14="http://schemas.microsoft.com/office/powerpoint/2010/main" val="3989566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000" dirty="0">
                <a:solidFill>
                  <a:schemeClr val="bg1"/>
                </a:solidFill>
                <a:effectLst>
                  <a:glow rad="228600">
                    <a:schemeClr val="tx1"/>
                  </a:glow>
                </a:effectLst>
                <a:ea typeface="ＭＳ Ｐゴシック" charset="0"/>
              </a:rPr>
              <a:t>Saul </a:t>
            </a:r>
            <a:r>
              <a:rPr lang="en-US" sz="3000" dirty="0" err="1">
                <a:solidFill>
                  <a:schemeClr val="bg1"/>
                </a:solidFill>
                <a:effectLst>
                  <a:glow rad="228600">
                    <a:schemeClr val="tx1"/>
                  </a:glow>
                </a:effectLst>
                <a:ea typeface="ＭＳ Ｐゴシック" charset="0"/>
              </a:rPr>
              <a:t>wafat</a:t>
            </a:r>
            <a:r>
              <a:rPr lang="en-US" sz="3000" dirty="0">
                <a:solidFill>
                  <a:schemeClr val="bg1"/>
                </a:solidFill>
                <a:effectLst>
                  <a:glow rad="228600">
                    <a:schemeClr val="tx1"/>
                  </a:glow>
                </a:effectLst>
                <a:ea typeface="ＭＳ Ｐゴシック" charset="0"/>
              </a:rPr>
              <a:t> </a:t>
            </a:r>
            <a:r>
              <a:rPr lang="en-US" sz="3000" dirty="0" err="1">
                <a:solidFill>
                  <a:schemeClr val="bg1"/>
                </a:solidFill>
                <a:effectLst>
                  <a:glow rad="228600">
                    <a:schemeClr val="tx1"/>
                  </a:glow>
                </a:effectLst>
                <a:ea typeface="ＭＳ Ｐゴシック" charset="0"/>
              </a:rPr>
              <a:t>bersama</a:t>
            </a:r>
            <a:r>
              <a:rPr lang="en-US" sz="3000" dirty="0">
                <a:solidFill>
                  <a:schemeClr val="bg1"/>
                </a:solidFill>
                <a:effectLst>
                  <a:glow rad="228600">
                    <a:schemeClr val="tx1"/>
                  </a:glow>
                </a:effectLst>
                <a:ea typeface="ＭＳ Ｐゴシック" charset="0"/>
              </a:rPr>
              <a:t> </a:t>
            </a:r>
            <a:r>
              <a:rPr lang="en-US" sz="3000" dirty="0" err="1">
                <a:solidFill>
                  <a:schemeClr val="bg1"/>
                </a:solidFill>
                <a:effectLst>
                  <a:glow rad="228600">
                    <a:schemeClr val="tx1"/>
                  </a:glow>
                </a:effectLst>
                <a:ea typeface="ＭＳ Ｐゴシック" charset="0"/>
              </a:rPr>
              <a:t>anak-anak</a:t>
            </a:r>
            <a:r>
              <a:rPr lang="en-US" sz="3000" dirty="0">
                <a:solidFill>
                  <a:schemeClr val="bg1"/>
                </a:solidFill>
                <a:effectLst>
                  <a:glow rad="228600">
                    <a:schemeClr val="tx1"/>
                  </a:glow>
                </a:effectLst>
                <a:ea typeface="ＭＳ Ｐゴシック" charset="0"/>
              </a:rPr>
              <a:t> </a:t>
            </a:r>
            <a:r>
              <a:rPr lang="en-US" sz="3000" dirty="0" err="1">
                <a:solidFill>
                  <a:schemeClr val="bg1"/>
                </a:solidFill>
                <a:effectLst>
                  <a:glow rad="228600">
                    <a:schemeClr val="tx1"/>
                  </a:glow>
                </a:effectLst>
                <a:ea typeface="ＭＳ Ｐゴシック" charset="0"/>
              </a:rPr>
              <a:t>laki-lakinya</a:t>
            </a:r>
            <a:r>
              <a:rPr lang="en-US" sz="3000" dirty="0">
                <a:solidFill>
                  <a:schemeClr val="bg1"/>
                </a:solidFill>
                <a:effectLst>
                  <a:glow rad="228600">
                    <a:schemeClr val="tx1"/>
                  </a:glow>
                </a:effectLst>
                <a:ea typeface="ＭＳ Ｐゴシック" charset="0"/>
              </a:rPr>
              <a:t> Jonathan, </a:t>
            </a:r>
            <a:r>
              <a:rPr lang="en-US" sz="3000" dirty="0" err="1">
                <a:solidFill>
                  <a:schemeClr val="bg1"/>
                </a:solidFill>
                <a:effectLst>
                  <a:glow rad="228600">
                    <a:schemeClr val="tx1"/>
                  </a:glow>
                </a:effectLst>
                <a:ea typeface="ＭＳ Ｐゴシック" charset="0"/>
              </a:rPr>
              <a:t>Abinadab</a:t>
            </a:r>
            <a:r>
              <a:rPr lang="en-US" sz="3000" dirty="0">
                <a:solidFill>
                  <a:schemeClr val="bg1"/>
                </a:solidFill>
                <a:effectLst>
                  <a:glow rad="228600">
                    <a:schemeClr val="tx1"/>
                  </a:glow>
                </a:effectLst>
                <a:ea typeface="ＭＳ Ｐゴシック" charset="0"/>
              </a:rPr>
              <a:t>, and </a:t>
            </a:r>
            <a:r>
              <a:rPr lang="en-US" sz="3000" dirty="0" err="1">
                <a:solidFill>
                  <a:schemeClr val="bg1"/>
                </a:solidFill>
                <a:effectLst>
                  <a:glow rad="228600">
                    <a:schemeClr val="tx1"/>
                  </a:glow>
                </a:effectLst>
                <a:ea typeface="ＭＳ Ｐゴシック" charset="0"/>
              </a:rPr>
              <a:t>Malkisua</a:t>
            </a:r>
            <a:r>
              <a:rPr lang="en-US" sz="3000" dirty="0">
                <a:solidFill>
                  <a:schemeClr val="bg1"/>
                </a:solidFill>
                <a:effectLst>
                  <a:glow rad="228600">
                    <a:schemeClr val="tx1"/>
                  </a:glow>
                </a:effectLst>
                <a:ea typeface="ＭＳ Ｐゴシック" charset="0"/>
              </a:rPr>
              <a:t> (1 Sam. 31:2)</a:t>
            </a:r>
          </a:p>
        </p:txBody>
      </p:sp>
      <p:pic>
        <p:nvPicPr>
          <p:cNvPr id="2" name="Picture 1"/>
          <p:cNvPicPr>
            <a:picLocks noChangeAspect="1"/>
          </p:cNvPicPr>
          <p:nvPr/>
        </p:nvPicPr>
        <p:blipFill>
          <a:blip r:embed="rId3"/>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602377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2800" dirty="0">
                <a:solidFill>
                  <a:schemeClr val="bg1"/>
                </a:solidFill>
                <a:effectLst>
                  <a:glow rad="228600">
                    <a:schemeClr val="tx1"/>
                  </a:glow>
                </a:effectLst>
                <a:ea typeface="ＭＳ Ｐゴシック" charset="0"/>
              </a:rPr>
              <a:t>Saul </a:t>
            </a:r>
            <a:r>
              <a:rPr lang="en-US" sz="2800" dirty="0" err="1">
                <a:solidFill>
                  <a:schemeClr val="bg1"/>
                </a:solidFill>
                <a:effectLst>
                  <a:glow rad="228600">
                    <a:schemeClr val="tx1"/>
                  </a:glow>
                </a:effectLst>
                <a:ea typeface="ＭＳ Ｐゴシック" charset="0"/>
              </a:rPr>
              <a:t>membunuh</a:t>
            </a:r>
            <a:r>
              <a:rPr lang="en-US" sz="2800" dirty="0">
                <a:solidFill>
                  <a:schemeClr val="bg1"/>
                </a:solidFill>
                <a:effectLst>
                  <a:glow rad="228600">
                    <a:schemeClr val="tx1"/>
                  </a:glow>
                </a:effectLst>
                <a:ea typeface="ＭＳ Ｐゴシック" charset="0"/>
              </a:rPr>
              <a:t> </a:t>
            </a:r>
            <a:r>
              <a:rPr lang="en-US" sz="2800" dirty="0" err="1">
                <a:solidFill>
                  <a:schemeClr val="bg1"/>
                </a:solidFill>
                <a:effectLst>
                  <a:glow rad="228600">
                    <a:schemeClr val="tx1"/>
                  </a:glow>
                </a:effectLst>
                <a:ea typeface="ＭＳ Ｐゴシック" charset="0"/>
              </a:rPr>
              <a:t>dirinya</a:t>
            </a:r>
            <a:r>
              <a:rPr lang="en-US" sz="2800" dirty="0">
                <a:solidFill>
                  <a:schemeClr val="bg1"/>
                </a:solidFill>
                <a:effectLst>
                  <a:glow rad="228600">
                    <a:schemeClr val="tx1"/>
                  </a:glow>
                </a:effectLst>
                <a:ea typeface="ＭＳ Ｐゴシック" charset="0"/>
              </a:rPr>
              <a:t> </a:t>
            </a:r>
            <a:r>
              <a:rPr lang="en-US" sz="2800" dirty="0" err="1">
                <a:solidFill>
                  <a:schemeClr val="bg1"/>
                </a:solidFill>
                <a:effectLst>
                  <a:glow rad="228600">
                    <a:schemeClr val="tx1"/>
                  </a:glow>
                </a:effectLst>
                <a:ea typeface="ＭＳ Ｐゴシック" charset="0"/>
              </a:rPr>
              <a:t>sendiri</a:t>
            </a:r>
            <a:br>
              <a:rPr lang="en-US" sz="2800" dirty="0">
                <a:solidFill>
                  <a:schemeClr val="bg1"/>
                </a:solidFill>
                <a:effectLst>
                  <a:glow rad="228600">
                    <a:schemeClr val="tx1"/>
                  </a:glow>
                </a:effectLst>
                <a:ea typeface="ＭＳ Ｐゴシック" charset="0"/>
              </a:rPr>
            </a:br>
            <a:r>
              <a:rPr lang="en-US" sz="2800" dirty="0">
                <a:solidFill>
                  <a:schemeClr val="bg1"/>
                </a:solidFill>
                <a:effectLst>
                  <a:glow rad="228600">
                    <a:schemeClr val="tx1"/>
                  </a:glow>
                </a:effectLst>
                <a:ea typeface="ＭＳ Ｐゴシック" charset="0"/>
              </a:rPr>
              <a:t>(1 Sam. 31:4) </a:t>
            </a:r>
            <a:r>
              <a:rPr lang="en-US" sz="2800" dirty="0" err="1">
                <a:solidFill>
                  <a:schemeClr val="bg1"/>
                </a:solidFill>
                <a:effectLst>
                  <a:glow rad="228600">
                    <a:schemeClr val="tx1"/>
                  </a:glow>
                </a:effectLst>
                <a:ea typeface="ＭＳ Ｐゴシック" charset="0"/>
              </a:rPr>
              <a:t>tapi</a:t>
            </a:r>
            <a:r>
              <a:rPr lang="en-US" sz="2800" dirty="0">
                <a:solidFill>
                  <a:schemeClr val="bg1"/>
                </a:solidFill>
                <a:effectLst>
                  <a:glow rad="228600">
                    <a:schemeClr val="tx1"/>
                  </a:glow>
                </a:effectLst>
                <a:ea typeface="ＭＳ Ｐゴシック" charset="0"/>
              </a:rPr>
              <a:t> orang Amalek </a:t>
            </a:r>
            <a:r>
              <a:rPr lang="en-US" sz="2800" dirty="0" err="1">
                <a:solidFill>
                  <a:schemeClr val="bg1"/>
                </a:solidFill>
                <a:effectLst>
                  <a:glow rad="228600">
                    <a:schemeClr val="tx1"/>
                  </a:glow>
                </a:effectLst>
                <a:ea typeface="ＭＳ Ｐゴシック" charset="0"/>
              </a:rPr>
              <a:t>berbohong</a:t>
            </a:r>
            <a:r>
              <a:rPr lang="en-US" sz="2800" dirty="0">
                <a:solidFill>
                  <a:schemeClr val="bg1"/>
                </a:solidFill>
                <a:effectLst>
                  <a:glow rad="228600">
                    <a:schemeClr val="tx1"/>
                  </a:glow>
                </a:effectLst>
                <a:ea typeface="ＭＳ Ｐゴシック" charset="0"/>
              </a:rPr>
              <a:t> </a:t>
            </a:r>
            <a:r>
              <a:rPr lang="en-US" sz="2800" dirty="0" err="1">
                <a:solidFill>
                  <a:schemeClr val="bg1"/>
                </a:solidFill>
                <a:effectLst>
                  <a:glow rad="228600">
                    <a:schemeClr val="tx1"/>
                  </a:glow>
                </a:effectLst>
                <a:ea typeface="ＭＳ Ｐゴシック" charset="0"/>
              </a:rPr>
              <a:t>dengan</a:t>
            </a:r>
            <a:r>
              <a:rPr lang="en-US" sz="2800" dirty="0">
                <a:solidFill>
                  <a:schemeClr val="bg1"/>
                </a:solidFill>
                <a:effectLst>
                  <a:glow rad="228600">
                    <a:schemeClr val="tx1"/>
                  </a:glow>
                </a:effectLst>
                <a:ea typeface="ＭＳ Ｐゴシック" charset="0"/>
              </a:rPr>
              <a:t> </a:t>
            </a:r>
            <a:r>
              <a:rPr lang="en-US" sz="2800" dirty="0" err="1">
                <a:solidFill>
                  <a:schemeClr val="bg1"/>
                </a:solidFill>
                <a:effectLst>
                  <a:glow rad="228600">
                    <a:schemeClr val="tx1"/>
                  </a:glow>
                </a:effectLst>
                <a:ea typeface="ＭＳ Ｐゴシック" charset="0"/>
              </a:rPr>
              <a:t>mengatakan</a:t>
            </a:r>
            <a:r>
              <a:rPr lang="en-US" sz="2800" dirty="0">
                <a:solidFill>
                  <a:schemeClr val="bg1"/>
                </a:solidFill>
                <a:effectLst>
                  <a:glow rad="228600">
                    <a:schemeClr val="tx1"/>
                  </a:glow>
                </a:effectLst>
                <a:ea typeface="ＭＳ Ｐゴシック" charset="0"/>
              </a:rPr>
              <a:t> </a:t>
            </a:r>
            <a:r>
              <a:rPr lang="en-US" sz="2800" dirty="0" err="1">
                <a:solidFill>
                  <a:schemeClr val="bg1"/>
                </a:solidFill>
                <a:effectLst>
                  <a:glow rad="228600">
                    <a:schemeClr val="tx1"/>
                  </a:glow>
                </a:effectLst>
                <a:ea typeface="ＭＳ Ｐゴシック" charset="0"/>
              </a:rPr>
              <a:t>bahwa</a:t>
            </a:r>
            <a:r>
              <a:rPr lang="en-US" sz="2800" dirty="0">
                <a:solidFill>
                  <a:schemeClr val="bg1"/>
                </a:solidFill>
                <a:effectLst>
                  <a:glow rad="228600">
                    <a:schemeClr val="tx1"/>
                  </a:glow>
                </a:effectLst>
                <a:ea typeface="ＭＳ Ｐゴシック" charset="0"/>
              </a:rPr>
              <a:t> </a:t>
            </a:r>
            <a:r>
              <a:rPr lang="en-US" sz="2800" dirty="0" err="1">
                <a:solidFill>
                  <a:schemeClr val="bg1"/>
                </a:solidFill>
                <a:effectLst>
                  <a:glow rad="228600">
                    <a:schemeClr val="tx1"/>
                  </a:glow>
                </a:effectLst>
                <a:ea typeface="ＭＳ Ｐゴシック" charset="0"/>
              </a:rPr>
              <a:t>merekalah</a:t>
            </a:r>
            <a:r>
              <a:rPr lang="en-US" sz="2800" dirty="0">
                <a:solidFill>
                  <a:schemeClr val="bg1"/>
                </a:solidFill>
                <a:effectLst>
                  <a:glow rad="228600">
                    <a:schemeClr val="tx1"/>
                  </a:glow>
                </a:effectLst>
                <a:ea typeface="ＭＳ Ｐゴシック" charset="0"/>
              </a:rPr>
              <a:t> yang </a:t>
            </a:r>
            <a:r>
              <a:rPr lang="en-US" sz="2800" dirty="0" err="1">
                <a:solidFill>
                  <a:schemeClr val="bg1"/>
                </a:solidFill>
                <a:effectLst>
                  <a:glow rad="228600">
                    <a:schemeClr val="tx1"/>
                  </a:glow>
                </a:effectLst>
                <a:ea typeface="ＭＳ Ｐゴシック" charset="0"/>
              </a:rPr>
              <a:t>membunuh</a:t>
            </a:r>
            <a:r>
              <a:rPr lang="en-US" sz="2800" dirty="0">
                <a:solidFill>
                  <a:schemeClr val="bg1"/>
                </a:solidFill>
                <a:effectLst>
                  <a:glow rad="228600">
                    <a:schemeClr val="tx1"/>
                  </a:glow>
                </a:effectLst>
                <a:ea typeface="ＭＳ Ｐゴシック" charset="0"/>
              </a:rPr>
              <a:t> Saul (2 Sam. 1:10)</a:t>
            </a: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2941203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2" name="Text Box 9"/>
          <p:cNvSpPr txBox="1">
            <a:spLocks noChangeArrowheads="1"/>
          </p:cNvSpPr>
          <p:nvPr/>
        </p:nvSpPr>
        <p:spPr bwMode="auto">
          <a:xfrm>
            <a:off x="4355976" y="4149725"/>
            <a:ext cx="4680519" cy="2185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Daud</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34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berduka</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34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atas</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34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kematian</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Saul dan </a:t>
            </a:r>
            <a:r>
              <a:rPr kumimoji="0" lang="en-US" sz="34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Yonathan</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(2 Samuel 1:17)</a:t>
            </a: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en-US" sz="2800" dirty="0">
                <a:latin typeface="Arial" charset="0"/>
                <a:ea typeface="ＭＳ Ｐゴシック" charset="0"/>
                <a:cs typeface="ＭＳ Ｐゴシック" charset="0"/>
              </a:rPr>
              <a:t>Grief over Saul (1:17)</a:t>
            </a:r>
          </a:p>
        </p:txBody>
      </p:sp>
    </p:spTree>
    <p:extLst>
      <p:ext uri="{BB962C8B-B14F-4D97-AF65-F5344CB8AC3E}">
        <p14:creationId xmlns:p14="http://schemas.microsoft.com/office/powerpoint/2010/main" val="498310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200" dirty="0">
                <a:solidFill>
                  <a:schemeClr val="bg1"/>
                </a:solidFill>
                <a:effectLst>
                  <a:glow rad="228600">
                    <a:schemeClr val="tx1"/>
                  </a:glow>
                </a:effectLst>
                <a:ea typeface="ＭＳ Ｐゴシック" charset="0"/>
              </a:rPr>
              <a:t>David </a:t>
            </a:r>
            <a:r>
              <a:rPr lang="en-US" sz="3200" dirty="0" err="1">
                <a:solidFill>
                  <a:schemeClr val="bg1"/>
                </a:solidFill>
                <a:effectLst>
                  <a:glow rad="228600">
                    <a:schemeClr val="tx1"/>
                  </a:glow>
                </a:effectLst>
                <a:ea typeface="ＭＳ Ｐゴシック" charset="0"/>
              </a:rPr>
              <a:t>meratapi</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kematian</a:t>
            </a:r>
            <a:r>
              <a:rPr lang="en-US" sz="3200" dirty="0">
                <a:solidFill>
                  <a:schemeClr val="bg1"/>
                </a:solidFill>
                <a:effectLst>
                  <a:glow rad="228600">
                    <a:schemeClr val="tx1"/>
                  </a:glow>
                </a:effectLst>
                <a:ea typeface="ＭＳ Ｐゴシック" charset="0"/>
              </a:rPr>
              <a:t> Saul dan </a:t>
            </a:r>
            <a:r>
              <a:rPr lang="en-US" sz="3200" dirty="0" err="1">
                <a:solidFill>
                  <a:schemeClr val="bg1"/>
                </a:solidFill>
                <a:effectLst>
                  <a:glow rad="228600">
                    <a:schemeClr val="tx1"/>
                  </a:glow>
                </a:effectLst>
                <a:ea typeface="ＭＳ Ｐゴシック" charset="0"/>
              </a:rPr>
              <a:t>anak-anak</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laki-lakinya</a:t>
            </a:r>
            <a:r>
              <a:rPr lang="en-US" sz="3200" dirty="0">
                <a:solidFill>
                  <a:schemeClr val="bg1"/>
                </a:solidFill>
                <a:effectLst>
                  <a:glow rad="228600">
                    <a:schemeClr val="tx1"/>
                  </a:glow>
                </a:effectLst>
                <a:ea typeface="ＭＳ Ｐゴシック" charset="0"/>
              </a:rPr>
              <a:t> (2 Sam. 1:17-27)</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79"/>
            <a:ext cx="2051720" cy="2062030"/>
          </a:xfrm>
          <a:prstGeom prst="rect">
            <a:avLst/>
          </a:prstGeom>
        </p:spPr>
      </p:pic>
      <p:sp>
        <p:nvSpPr>
          <p:cNvPr id="2" name="TextBox 1">
            <a:extLst>
              <a:ext uri="{FF2B5EF4-FFF2-40B4-BE49-F238E27FC236}">
                <a16:creationId xmlns:a16="http://schemas.microsoft.com/office/drawing/2014/main" id="{11B101D0-F654-467C-B01F-254B01620456}"/>
              </a:ext>
            </a:extLst>
          </p:cNvPr>
          <p:cNvSpPr txBox="1"/>
          <p:nvPr/>
        </p:nvSpPr>
        <p:spPr>
          <a:xfrm>
            <a:off x="251520" y="2996952"/>
            <a:ext cx="8280920" cy="2400657"/>
          </a:xfrm>
          <a:prstGeom prst="rect">
            <a:avLst/>
          </a:prstGeom>
          <a:noFill/>
        </p:spPr>
        <p:txBody>
          <a:bodyPr wrap="square" rtlCol="0">
            <a:spAutoFit/>
          </a:bodyPr>
          <a:lstStyle/>
          <a:p>
            <a:r>
              <a:rPr lang="en-SG" sz="5000" b="1" dirty="0">
                <a:solidFill>
                  <a:schemeClr val="bg1"/>
                </a:solidFill>
                <a:effectLst>
                  <a:glow rad="254000">
                    <a:schemeClr val="accent4">
                      <a:satMod val="175000"/>
                      <a:alpha val="75000"/>
                    </a:schemeClr>
                  </a:glow>
                </a:effectLst>
              </a:rPr>
              <a:t>BAGAIMANA RAJA YANG PERKASA ITU TELAH JATUH</a:t>
            </a:r>
          </a:p>
        </p:txBody>
      </p:sp>
    </p:spTree>
    <p:extLst>
      <p:ext uri="{BB962C8B-B14F-4D97-AF65-F5344CB8AC3E}">
        <p14:creationId xmlns:p14="http://schemas.microsoft.com/office/powerpoint/2010/main" val="109583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r>
              <a:rPr lang="en-US" sz="3600" dirty="0" err="1">
                <a:solidFill>
                  <a:schemeClr val="bg1"/>
                </a:solidFill>
                <a:effectLst>
                  <a:glow rad="228600">
                    <a:schemeClr val="tx1"/>
                  </a:glow>
                </a:effectLst>
                <a:ea typeface="ＭＳ Ｐゴシック" charset="0"/>
              </a:rPr>
              <a:t>Gunung</a:t>
            </a:r>
            <a:r>
              <a:rPr lang="en-US" sz="3600" dirty="0">
                <a:solidFill>
                  <a:schemeClr val="bg1"/>
                </a:solidFill>
                <a:effectLst>
                  <a:glow rad="228600">
                    <a:schemeClr val="tx1"/>
                  </a:glow>
                </a:effectLst>
                <a:ea typeface="ＭＳ Ｐゴシック" charset="0"/>
              </a:rPr>
              <a:t> Gilboa </a:t>
            </a:r>
            <a:r>
              <a:rPr lang="en-US" sz="3600" dirty="0" err="1">
                <a:solidFill>
                  <a:schemeClr val="bg1"/>
                </a:solidFill>
                <a:effectLst>
                  <a:glow rad="228600">
                    <a:schemeClr val="tx1"/>
                  </a:glow>
                </a:effectLst>
                <a:ea typeface="ＭＳ Ｐゴシック" charset="0"/>
              </a:rPr>
              <a:t>saat</a:t>
            </a:r>
            <a:r>
              <a:rPr lang="en-US" sz="3600" dirty="0">
                <a:solidFill>
                  <a:schemeClr val="bg1"/>
                </a:solidFill>
                <a:effectLst>
                  <a:glow rad="228600">
                    <a:schemeClr val="tx1"/>
                  </a:glow>
                </a:effectLst>
                <a:ea typeface="ＭＳ Ｐゴシック" charset="0"/>
              </a:rPr>
              <a:t> </a:t>
            </a:r>
            <a:r>
              <a:rPr lang="en-US" sz="3600" dirty="0" err="1">
                <a:solidFill>
                  <a:schemeClr val="bg1"/>
                </a:solidFill>
                <a:effectLst>
                  <a:glow rad="228600">
                    <a:schemeClr val="tx1"/>
                  </a:glow>
                </a:effectLst>
                <a:ea typeface="ＭＳ Ｐゴシック" charset="0"/>
              </a:rPr>
              <a:t>ini</a:t>
            </a:r>
            <a:endParaRPr lang="en-US" sz="3600" dirty="0">
              <a:solidFill>
                <a:schemeClr val="bg1"/>
              </a:solidFill>
              <a:effectLst>
                <a:glow rad="228600">
                  <a:schemeClr val="tx1"/>
                </a:glow>
              </a:effectLst>
              <a:ea typeface="ＭＳ Ｐゴシック" charset="0"/>
            </a:endParaRPr>
          </a:p>
        </p:txBody>
      </p:sp>
      <p:sp>
        <p:nvSpPr>
          <p:cNvPr id="7" name="Rectangle 3"/>
          <p:cNvSpPr txBox="1">
            <a:spLocks noChangeArrowheads="1"/>
          </p:cNvSpPr>
          <p:nvPr/>
        </p:nvSpPr>
        <p:spPr bwMode="auto">
          <a:xfrm>
            <a:off x="5580112" y="44624"/>
            <a:ext cx="3558514"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lang="en-US" sz="2600" b="1" dirty="0"/>
              <a:t>H</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ai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gunung-gunung</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Gilboa!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Jangan</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ada</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embun</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jangan</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ada</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hujan</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di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atas</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kamu</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hai</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padang-padang</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pembawa</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kematian</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Sebab</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di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sanalah</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perisai</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para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pahlawan</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dilumuri</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perisai</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Saul yang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tidak</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diurapi</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dengan</a:t>
            </a: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a:t>
            </a:r>
            <a:r>
              <a:rPr kumimoji="0" lang="en-US" sz="2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minyak</a:t>
            </a:r>
            <a:b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2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 Sam. 1:21 NLT).</a:t>
            </a:r>
          </a:p>
        </p:txBody>
      </p:sp>
    </p:spTree>
    <p:extLst>
      <p:ext uri="{BB962C8B-B14F-4D97-AF65-F5344CB8AC3E}">
        <p14:creationId xmlns:p14="http://schemas.microsoft.com/office/powerpoint/2010/main" val="766177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2</a:t>
            </a:r>
          </a:p>
        </p:txBody>
      </p:sp>
    </p:spTree>
    <p:extLst>
      <p:ext uri="{BB962C8B-B14F-4D97-AF65-F5344CB8AC3E}">
        <p14:creationId xmlns:p14="http://schemas.microsoft.com/office/powerpoint/2010/main" val="274138749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6" y="2068664"/>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100" b="1" kern="0" dirty="0">
                <a:solidFill>
                  <a:srgbClr val="FFFFFF"/>
                </a:solidFill>
                <a:effectLst>
                  <a:glow rad="127000">
                    <a:srgbClr val="000000"/>
                  </a:glow>
                </a:effectLst>
                <a:latin typeface="Arial" charset="0"/>
                <a:ea typeface="ＭＳ Ｐゴシック" charset="0"/>
                <a:cs typeface="ＭＳ Ｐゴシック" charset="0"/>
              </a:rPr>
              <a:t>Allah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menetapkan</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Daud</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sebagai</a:t>
            </a:r>
            <a:r>
              <a:rPr lang="en-US" sz="3100" b="1" kern="0" dirty="0">
                <a:solidFill>
                  <a:srgbClr val="FFFFFF"/>
                </a:solidFill>
                <a:effectLst>
                  <a:glow rad="127000">
                    <a:srgbClr val="000000"/>
                  </a:glow>
                </a:effectLst>
                <a:latin typeface="Arial" charset="0"/>
                <a:ea typeface="ＭＳ Ｐゴシック" charset="0"/>
                <a:cs typeface="ＭＳ Ｐゴシック" charset="0"/>
              </a:rPr>
              <a:t> raja dan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melindungi</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dinastinya</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meskipun</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menghukum</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dosa</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Daud</a:t>
            </a:r>
            <a:r>
              <a:rPr lang="en-US" sz="3100" b="1" kern="0" dirty="0">
                <a:solidFill>
                  <a:srgbClr val="FFFFFF"/>
                </a:solidFill>
                <a:effectLst>
                  <a:glow rad="127000">
                    <a:srgbClr val="000000"/>
                  </a:glow>
                </a:effectLst>
                <a:latin typeface="Arial" charset="0"/>
                <a:ea typeface="ＭＳ Ｐゴシック" charset="0"/>
                <a:cs typeface="ＭＳ Ｐゴシック" charset="0"/>
              </a:rPr>
              <a:t> dan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musuh-musuh</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kerajaannya</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untuk</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menunjukan</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keadilan</a:t>
            </a:r>
            <a:r>
              <a:rPr lang="en-US" sz="3100" b="1" kern="0" dirty="0">
                <a:solidFill>
                  <a:srgbClr val="FFFFFF"/>
                </a:solidFill>
                <a:effectLst>
                  <a:glow rad="127000">
                    <a:srgbClr val="000000"/>
                  </a:glow>
                </a:effectLst>
                <a:latin typeface="Arial" charset="0"/>
                <a:ea typeface="ＭＳ Ｐゴシック" charset="0"/>
                <a:cs typeface="ＭＳ Ｐゴシック" charset="0"/>
              </a:rPr>
              <a:t> dan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kesetiaan</a:t>
            </a:r>
            <a:r>
              <a:rPr lang="en-US" sz="3100" b="1" kern="0" dirty="0">
                <a:solidFill>
                  <a:srgbClr val="FFFFFF"/>
                </a:solidFill>
                <a:effectLst>
                  <a:glow rad="127000">
                    <a:srgbClr val="000000"/>
                  </a:glow>
                </a:effectLst>
                <a:latin typeface="Arial" charset="0"/>
                <a:ea typeface="ＭＳ Ｐゴシック" charset="0"/>
                <a:cs typeface="ＭＳ Ｐゴシック" charset="0"/>
              </a:rPr>
              <a:t> Allah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untuk</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memenuhi</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tujuanNYA</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melalui</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perjanjian</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kebaikanNYA</a:t>
            </a:r>
            <a:r>
              <a:rPr lang="en-US" sz="3100" b="1" kern="0" dirty="0">
                <a:solidFill>
                  <a:srgbClr val="FFFFFF"/>
                </a:solidFill>
                <a:effectLst>
                  <a:glow rad="127000">
                    <a:srgbClr val="000000"/>
                  </a:glow>
                </a:effectLst>
                <a:latin typeface="Arial" charset="0"/>
                <a:ea typeface="ＭＳ Ｐゴシック" charset="0"/>
                <a:cs typeface="ＭＳ Ｐゴシック" charset="0"/>
              </a:rPr>
              <a:t> yang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ditunjukkan</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kepada</a:t>
            </a:r>
            <a:r>
              <a:rPr lang="en-US" sz="3100" b="1" kern="0" dirty="0">
                <a:solidFill>
                  <a:srgbClr val="FFFFFF"/>
                </a:solidFill>
                <a:effectLst>
                  <a:glow rad="127000">
                    <a:srgbClr val="000000"/>
                  </a:glow>
                </a:effectLst>
                <a:latin typeface="Arial" charset="0"/>
                <a:ea typeface="ＭＳ Ｐゴシック" charset="0"/>
                <a:cs typeface="ＭＳ Ｐゴシック" charset="0"/>
              </a:rPr>
              <a:t>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Daud</a:t>
            </a:r>
            <a:r>
              <a:rPr lang="en-US" sz="3100" b="1" kern="0" dirty="0">
                <a:solidFill>
                  <a:srgbClr val="FFFFFF"/>
                </a:solidFill>
                <a:effectLst>
                  <a:glow rad="127000">
                    <a:srgbClr val="000000"/>
                  </a:glow>
                </a:effectLst>
                <a:latin typeface="Arial" charset="0"/>
                <a:ea typeface="ＭＳ Ｐゴシック" charset="0"/>
                <a:cs typeface="ＭＳ Ｐゴシック" charset="0"/>
              </a:rPr>
              <a:t> dan </a:t>
            </a:r>
            <a:r>
              <a:rPr lang="en-US" sz="3100" b="1" kern="0" dirty="0" err="1">
                <a:solidFill>
                  <a:srgbClr val="FFFFFF"/>
                </a:solidFill>
                <a:effectLst>
                  <a:glow rad="127000">
                    <a:srgbClr val="000000"/>
                  </a:glow>
                </a:effectLst>
                <a:latin typeface="Arial" charset="0"/>
                <a:ea typeface="ＭＳ Ｐゴシック" charset="0"/>
                <a:cs typeface="ＭＳ Ｐゴシック" charset="0"/>
              </a:rPr>
              <a:t>keturunannya</a:t>
            </a:r>
            <a:r>
              <a:rPr lang="en-US" sz="3100" b="1"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31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latin typeface="Arial"/>
                <a:cs typeface="Arial"/>
              </a:rPr>
              <a:t>Rangkuman</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209</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607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831651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1196975"/>
            <a:ext cx="9201150"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5107" name="Text Box 1031"/>
          <p:cNvSpPr txBox="1">
            <a:spLocks noChangeArrowheads="1"/>
          </p:cNvSpPr>
          <p:nvPr/>
        </p:nvSpPr>
        <p:spPr bwMode="auto">
          <a:xfrm>
            <a:off x="5292725" y="46038"/>
            <a:ext cx="38100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solidFill>
                  <a:srgbClr val="FFFF00"/>
                </a:solidFill>
                <a:cs typeface="Arial" charset="0"/>
              </a:rPr>
              <a:t>Medan </a:t>
            </a:r>
            <a:r>
              <a:rPr lang="en-US" sz="3200" b="1" dirty="0" err="1">
                <a:solidFill>
                  <a:srgbClr val="FFFF00"/>
                </a:solidFill>
                <a:cs typeface="Arial" charset="0"/>
              </a:rPr>
              <a:t>pedang</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 Samuel 2:15-17</a:t>
            </a: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en-US" sz="3600" b="1" dirty="0" err="1">
                <a:solidFill>
                  <a:srgbClr val="FFFFFF"/>
                </a:solidFill>
                <a:effectLst>
                  <a:glow rad="127000">
                    <a:schemeClr val="tx1">
                      <a:alpha val="93000"/>
                    </a:schemeClr>
                  </a:glow>
                </a:effectLst>
                <a:latin typeface="Arial" charset="0"/>
                <a:ea typeface="ＭＳ Ｐゴシック" charset="0"/>
                <a:cs typeface="Arial" charset="0"/>
              </a:rPr>
              <a:t>Daud</a:t>
            </a:r>
            <a:r>
              <a:rPr lang="en-US" sz="3600" b="1" dirty="0">
                <a:solidFill>
                  <a:srgbClr val="FFFFFF"/>
                </a:solidFill>
                <a:effectLst>
                  <a:glow rad="127000">
                    <a:schemeClr val="tx1">
                      <a:alpha val="93000"/>
                    </a:schemeClr>
                  </a:glow>
                </a:effectLst>
                <a:latin typeface="Arial" charset="0"/>
                <a:ea typeface="ＭＳ Ｐゴシック" charset="0"/>
                <a:cs typeface="Arial" charset="0"/>
              </a:rPr>
              <a:t>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mengalahkan</a:t>
            </a:r>
            <a:r>
              <a:rPr lang="en-US" sz="3600" b="1" dirty="0">
                <a:solidFill>
                  <a:srgbClr val="FFFFFF"/>
                </a:solidFill>
                <a:effectLst>
                  <a:glow rad="127000">
                    <a:schemeClr val="tx1">
                      <a:alpha val="93000"/>
                    </a:schemeClr>
                  </a:glow>
                </a:effectLst>
                <a:latin typeface="Arial" charset="0"/>
                <a:ea typeface="ＭＳ Ｐゴシック" charset="0"/>
                <a:cs typeface="Arial" charset="0"/>
              </a:rPr>
              <a:t> Abner</a:t>
            </a:r>
          </a:p>
        </p:txBody>
      </p:sp>
    </p:spTree>
    <p:extLst>
      <p:ext uri="{BB962C8B-B14F-4D97-AF65-F5344CB8AC3E}">
        <p14:creationId xmlns:p14="http://schemas.microsoft.com/office/powerpoint/2010/main" val="714947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3</a:t>
            </a:r>
          </a:p>
        </p:txBody>
      </p:sp>
    </p:spTree>
    <p:extLst>
      <p:ext uri="{BB962C8B-B14F-4D97-AF65-F5344CB8AC3E}">
        <p14:creationId xmlns:p14="http://schemas.microsoft.com/office/powerpoint/2010/main" val="97266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Daud</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00"/>
                </a:solidFill>
                <a:effectLst/>
                <a:uLnTx/>
                <a:uFillTx/>
                <a:latin typeface="Arial" charset="0"/>
                <a:ea typeface="ＭＳ Ｐゴシック" charset="0"/>
                <a:cs typeface="Arial" charset="0"/>
              </a:rPr>
              <a:t>mengirim</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Abner </a:t>
            </a:r>
            <a:r>
              <a:rPr lang="en-US" sz="3600" b="1" dirty="0" err="1">
                <a:solidFill>
                  <a:srgbClr val="FFFF00"/>
                </a:solidFill>
                <a:cs typeface="Arial" charset="0"/>
              </a:rPr>
              <a:t>pergi</a:t>
            </a:r>
            <a:r>
              <a:rPr lang="en-US" sz="3600" b="1" dirty="0">
                <a:solidFill>
                  <a:srgbClr val="FFFF00"/>
                </a:solidFill>
                <a:cs typeface="Arial" charset="0"/>
              </a:rPr>
              <a:t> </a:t>
            </a:r>
            <a:r>
              <a:rPr lang="en-US" sz="3600" b="1" dirty="0" err="1">
                <a:solidFill>
                  <a:srgbClr val="FFFF00"/>
                </a:solidFill>
                <a:cs typeface="Arial" charset="0"/>
              </a:rPr>
              <a:t>dengan</a:t>
            </a:r>
            <a:r>
              <a:rPr lang="en-US" sz="3600" b="1" dirty="0">
                <a:solidFill>
                  <a:srgbClr val="FFFF00"/>
                </a:solidFill>
                <a:cs typeface="Arial" charset="0"/>
              </a:rPr>
              <a:t> </a:t>
            </a:r>
            <a:r>
              <a:rPr lang="en-US" sz="3600" b="1" dirty="0" err="1">
                <a:solidFill>
                  <a:srgbClr val="FFFF00"/>
                </a:solidFill>
                <a:cs typeface="Arial" charset="0"/>
              </a:rPr>
              <a:t>damai</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 Sam. 3:21)</a:t>
            </a: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en-US" sz="2800" dirty="0">
                <a:latin typeface="Arial" charset="0"/>
                <a:ea typeface="ＭＳ Ｐゴシック" charset="0"/>
                <a:cs typeface="Arial" charset="0"/>
              </a:rPr>
              <a:t>Abner </a:t>
            </a:r>
            <a:r>
              <a:rPr lang="en-US" sz="2800" dirty="0" err="1">
                <a:latin typeface="Arial" charset="0"/>
                <a:ea typeface="ＭＳ Ｐゴシック" charset="0"/>
                <a:cs typeface="Arial" charset="0"/>
              </a:rPr>
              <a:t>diminta</a:t>
            </a:r>
            <a:r>
              <a:rPr lang="en-US" sz="2800" dirty="0">
                <a:latin typeface="Arial" charset="0"/>
                <a:ea typeface="ＭＳ Ｐゴシック" charset="0"/>
                <a:cs typeface="Arial" charset="0"/>
              </a:rPr>
              <a:t> </a:t>
            </a:r>
            <a:r>
              <a:rPr lang="en-US" sz="2800" dirty="0" err="1">
                <a:latin typeface="Arial" charset="0"/>
                <a:ea typeface="ＭＳ Ｐゴシック" charset="0"/>
                <a:cs typeface="Arial" charset="0"/>
              </a:rPr>
              <a:t>pergi</a:t>
            </a:r>
            <a:r>
              <a:rPr lang="en-US" sz="2800" dirty="0">
                <a:latin typeface="Arial" charset="0"/>
                <a:ea typeface="ＭＳ Ｐゴシック" charset="0"/>
                <a:cs typeface="Arial" charset="0"/>
              </a:rPr>
              <a:t> (3:21)</a:t>
            </a:r>
          </a:p>
        </p:txBody>
      </p:sp>
    </p:spTree>
    <p:extLst>
      <p:ext uri="{BB962C8B-B14F-4D97-AF65-F5344CB8AC3E}">
        <p14:creationId xmlns:p14="http://schemas.microsoft.com/office/powerpoint/2010/main" val="4129723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4</a:t>
            </a:r>
          </a:p>
        </p:txBody>
      </p:sp>
    </p:spTree>
    <p:extLst>
      <p:ext uri="{BB962C8B-B14F-4D97-AF65-F5344CB8AC3E}">
        <p14:creationId xmlns:p14="http://schemas.microsoft.com/office/powerpoint/2010/main" val="3401779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en-US" sz="3200" dirty="0" err="1">
                <a:solidFill>
                  <a:schemeClr val="bg1"/>
                </a:solidFill>
                <a:effectLst>
                  <a:glow rad="228600">
                    <a:schemeClr val="tx1"/>
                  </a:glow>
                </a:effectLst>
                <a:ea typeface="ＭＳ Ｐゴシック" charset="0"/>
              </a:rPr>
              <a:t>Daud</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membunuh</a:t>
            </a:r>
            <a:r>
              <a:rPr lang="en-US" sz="3200" dirty="0">
                <a:solidFill>
                  <a:schemeClr val="bg1"/>
                </a:solidFill>
                <a:effectLst>
                  <a:glow rad="228600">
                    <a:schemeClr val="tx1"/>
                  </a:glow>
                </a:effectLst>
                <a:ea typeface="ＭＳ Ｐゴシック" charset="0"/>
              </a:rPr>
              <a:t> para </a:t>
            </a:r>
            <a:r>
              <a:rPr lang="en-US" sz="3200" dirty="0" err="1">
                <a:solidFill>
                  <a:schemeClr val="bg1"/>
                </a:solidFill>
                <a:effectLst>
                  <a:glow rad="228600">
                    <a:schemeClr val="tx1"/>
                  </a:glow>
                </a:effectLst>
                <a:ea typeface="ＭＳ Ｐゴシック" charset="0"/>
              </a:rPr>
              <a:t>pembunuh</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Isyboset</a:t>
            </a:r>
            <a:br>
              <a:rPr lang="en-US" sz="3200" dirty="0">
                <a:solidFill>
                  <a:schemeClr val="bg1"/>
                </a:solidFill>
                <a:effectLst>
                  <a:glow rad="228600">
                    <a:schemeClr val="tx1"/>
                  </a:glow>
                </a:effectLst>
                <a:ea typeface="ＭＳ Ｐゴシック" charset="0"/>
              </a:rPr>
            </a:br>
            <a:r>
              <a:rPr lang="en-US" sz="3200" dirty="0" err="1">
                <a:solidFill>
                  <a:schemeClr val="bg1"/>
                </a:solidFill>
                <a:effectLst>
                  <a:glow rad="228600">
                    <a:schemeClr val="tx1"/>
                  </a:glow>
                </a:effectLst>
                <a:ea typeface="ＭＳ Ｐゴシック" charset="0"/>
              </a:rPr>
              <a:t>untuk</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menghukum</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karena</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merebut</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kerajaannya</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dengan</a:t>
            </a:r>
            <a:r>
              <a:rPr lang="en-US" sz="3200" dirty="0">
                <a:solidFill>
                  <a:schemeClr val="bg1"/>
                </a:solidFill>
                <a:effectLst>
                  <a:glow rad="228600">
                    <a:schemeClr val="tx1"/>
                  </a:glow>
                </a:effectLst>
                <a:ea typeface="ＭＳ Ｐゴシック" charset="0"/>
              </a:rPr>
              <a:t> </a:t>
            </a:r>
            <a:r>
              <a:rPr lang="en-US" sz="3200" dirty="0" err="1">
                <a:solidFill>
                  <a:schemeClr val="bg1"/>
                </a:solidFill>
                <a:effectLst>
                  <a:glow rad="228600">
                    <a:schemeClr val="tx1"/>
                  </a:glow>
                </a:effectLst>
                <a:ea typeface="ＭＳ Ｐゴシック" charset="0"/>
              </a:rPr>
              <a:t>kekerasan</a:t>
            </a:r>
            <a:r>
              <a:rPr lang="en-US" sz="3200" dirty="0">
                <a:solidFill>
                  <a:schemeClr val="bg1"/>
                </a:solidFill>
                <a:effectLst>
                  <a:glow rad="228600">
                    <a:schemeClr val="tx1"/>
                  </a:glow>
                </a:effectLst>
                <a:ea typeface="ＭＳ Ｐゴシック" charset="0"/>
              </a:rPr>
              <a:t> (2 Sam 4). </a:t>
            </a:r>
          </a:p>
        </p:txBody>
      </p:sp>
      <p:pic>
        <p:nvPicPr>
          <p:cNvPr id="2" name="Picture 1"/>
          <p:cNvPicPr>
            <a:picLocks noChangeAspect="1"/>
          </p:cNvPicPr>
          <p:nvPr/>
        </p:nvPicPr>
        <p:blipFill>
          <a:blip r:embed="rId2"/>
          <a:stretch>
            <a:fillRect/>
          </a:stretch>
        </p:blipFill>
        <p:spPr>
          <a:xfrm>
            <a:off x="0" y="0"/>
            <a:ext cx="4572000" cy="6836636"/>
          </a:xfrm>
          <a:prstGeom prst="rect">
            <a:avLst/>
          </a:prstGeom>
        </p:spPr>
      </p:pic>
    </p:spTree>
    <p:extLst>
      <p:ext uri="{BB962C8B-B14F-4D97-AF65-F5344CB8AC3E}">
        <p14:creationId xmlns:p14="http://schemas.microsoft.com/office/powerpoint/2010/main" val="3528333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5</a:t>
            </a:r>
          </a:p>
        </p:txBody>
      </p:sp>
    </p:spTree>
    <p:extLst>
      <p:ext uri="{BB962C8B-B14F-4D97-AF65-F5344CB8AC3E}">
        <p14:creationId xmlns:p14="http://schemas.microsoft.com/office/powerpoint/2010/main" val="1978034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0" y="2192338"/>
            <a:ext cx="76327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5	</a:t>
            </a:r>
            <a:r>
              <a:rPr lang="en-US" sz="2800" b="1" dirty="0" err="1">
                <a:solidFill>
                  <a:srgbClr val="000000"/>
                </a:solidFill>
              </a:rPr>
              <a:t>Ibu</a:t>
            </a:r>
            <a:r>
              <a:rPr lang="en-US" sz="2800" b="1" dirty="0">
                <a:solidFill>
                  <a:srgbClr val="000000"/>
                </a:solidFill>
              </a:rPr>
              <a:t> Kota</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Yerusalem</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6	</a:t>
            </a:r>
            <a:r>
              <a:rPr lang="en-US" sz="2800" b="1" dirty="0">
                <a:solidFill>
                  <a:srgbClr val="000000"/>
                </a:solidFill>
              </a:rPr>
              <a:t>Pusat </a:t>
            </a:r>
            <a:r>
              <a:rPr lang="en-US" sz="2800" b="1" dirty="0" err="1">
                <a:solidFill>
                  <a:srgbClr val="000000"/>
                </a:solidFill>
              </a:rPr>
              <a:t>Ibadah</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lang="en-US" sz="2800" b="1" dirty="0" err="1">
                <a:solidFill>
                  <a:srgbClr val="000000"/>
                </a:solidFill>
              </a:rPr>
              <a:t>Tabut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dipindahkan</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7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Dinasti</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lang="en-US" sz="2800" b="1" dirty="0" err="1">
                <a:solidFill>
                  <a:srgbClr val="000000"/>
                </a:solidFill>
              </a:rPr>
              <a:t>Perjanjian</a:t>
            </a:r>
            <a:r>
              <a:rPr lang="en-US" sz="2800" b="1" dirty="0">
                <a:solidFill>
                  <a:srgbClr val="000000"/>
                </a:solidFill>
              </a:rPr>
              <a:t> </a:t>
            </a:r>
            <a:r>
              <a:rPr lang="en-US" sz="2800" b="1" dirty="0" err="1">
                <a:solidFill>
                  <a:srgbClr val="000000"/>
                </a:solidFill>
              </a:rPr>
              <a:t>Daud</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8	Batas	(</a:t>
            </a:r>
            <a:r>
              <a:rPr lang="en-US" sz="2800" b="1" dirty="0" err="1">
                <a:solidFill>
                  <a:srgbClr val="000000"/>
                </a:solidFill>
              </a:rPr>
              <a:t>Perluasan</a:t>
            </a:r>
            <a:r>
              <a:rPr lang="en-US" sz="2800" b="1" dirty="0">
                <a:solidFill>
                  <a:srgbClr val="000000"/>
                </a:solidFill>
              </a:rPr>
              <a:t> Kerajaan</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9	</a:t>
            </a:r>
            <a:r>
              <a:rPr lang="en-US" sz="2800" b="1" dirty="0" err="1">
                <a:solidFill>
                  <a:srgbClr val="000000"/>
                </a:solidFill>
              </a:rPr>
              <a:t>Anak</a:t>
            </a:r>
            <a:r>
              <a:rPr lang="en-US" sz="2800" b="1" dirty="0">
                <a:solidFill>
                  <a:srgbClr val="000000"/>
                </a:solidFill>
              </a:rPr>
              <a:t> </a:t>
            </a:r>
            <a:r>
              <a:rPr lang="en-US" sz="2800" b="1" dirty="0" err="1">
                <a:solidFill>
                  <a:srgbClr val="000000"/>
                </a:solidFill>
              </a:rPr>
              <a:t>Laki</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Mefiboset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Sekutu</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	(Amon and Syria)</a:t>
            </a:r>
          </a:p>
          <a:p>
            <a:pPr marL="0" marR="0" lvl="0" indent="0" algn="l" defTabSz="914400" rtl="0" eaLnBrk="1" fontAlgn="base" latinLnBrk="0" hangingPunct="1">
              <a:lnSpc>
                <a:spcPct val="100000"/>
              </a:lnSpc>
              <a:spcBef>
                <a:spcPct val="0"/>
              </a:spcBef>
              <a:spcAft>
                <a:spcPct val="0"/>
              </a:spcAft>
              <a:buClrTx/>
              <a:buSzTx/>
              <a:buFontTx/>
              <a:buNone/>
              <a:tabLst>
                <a:tab pos="833438" algn="l"/>
                <a:tab pos="3643313" algn="l"/>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77155"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211</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6" name="Title 1"/>
          <p:cNvSpPr>
            <a:spLocks noGrp="1"/>
          </p:cNvSpPr>
          <p:nvPr>
            <p:ph type="title"/>
          </p:nvPr>
        </p:nvSpPr>
        <p:spPr>
          <a:xfrm>
            <a:off x="1763713" y="476250"/>
            <a:ext cx="6923087" cy="1176338"/>
          </a:xfrm>
        </p:spPr>
        <p:txBody>
          <a:bodyPr/>
          <a:lstStyle/>
          <a:p>
            <a:r>
              <a:rPr lang="en-US" sz="3200" b="1" dirty="0">
                <a:latin typeface="Arial" charset="0"/>
                <a:ea typeface="ＭＳ Ｐゴシック" charset="0"/>
                <a:cs typeface="Arial" charset="0"/>
              </a:rPr>
              <a:t>Bab 5–10 </a:t>
            </a:r>
            <a:r>
              <a:rPr lang="en-US" sz="3200" b="1" dirty="0" err="1">
                <a:latin typeface="Arial" charset="0"/>
                <a:ea typeface="ＭＳ Ｐゴシック" charset="0"/>
                <a:cs typeface="Arial" charset="0"/>
              </a:rPr>
              <a:t>menunjukan</a:t>
            </a:r>
            <a:r>
              <a:rPr lang="en-US" sz="3200" b="1" dirty="0">
                <a:latin typeface="Arial" charset="0"/>
                <a:ea typeface="ＭＳ Ｐゴシック" charset="0"/>
                <a:cs typeface="Arial" charset="0"/>
              </a:rPr>
              <a:t> </a:t>
            </a:r>
            <a:r>
              <a:rPr lang="en-US" sz="3200" b="1" dirty="0" err="1">
                <a:latin typeface="Arial" charset="0"/>
                <a:ea typeface="ＭＳ Ｐゴシック" charset="0"/>
                <a:cs typeface="Arial" charset="0"/>
              </a:rPr>
              <a:t>Daud</a:t>
            </a:r>
            <a:r>
              <a:rPr lang="en-US" sz="3200" b="1" dirty="0">
                <a:latin typeface="Arial" charset="0"/>
                <a:ea typeface="ＭＳ Ｐゴシック" charset="0"/>
                <a:cs typeface="Arial" charset="0"/>
              </a:rPr>
              <a:t> </a:t>
            </a:r>
            <a:r>
              <a:rPr lang="en-US" sz="3200" b="1" dirty="0" err="1">
                <a:latin typeface="Arial" charset="0"/>
                <a:ea typeface="ＭＳ Ｐゴシック" charset="0"/>
                <a:cs typeface="Arial" charset="0"/>
              </a:rPr>
              <a:t>menguasai</a:t>
            </a:r>
            <a:r>
              <a:rPr lang="en-US" sz="3200" b="1" dirty="0">
                <a:latin typeface="Arial" charset="0"/>
                <a:ea typeface="ＭＳ Ｐゴシック" charset="0"/>
                <a:cs typeface="Arial" charset="0"/>
              </a:rPr>
              <a:t> </a:t>
            </a:r>
            <a:r>
              <a:rPr lang="en-US" sz="3200" b="1" dirty="0" err="1">
                <a:latin typeface="Arial" charset="0"/>
                <a:ea typeface="ＭＳ Ｐゴシック" charset="0"/>
                <a:cs typeface="Arial" charset="0"/>
              </a:rPr>
              <a:t>seluruh</a:t>
            </a:r>
            <a:r>
              <a:rPr lang="en-US" sz="3200" b="1" dirty="0">
                <a:latin typeface="Arial" charset="0"/>
                <a:ea typeface="ＭＳ Ｐゴシック" charset="0"/>
                <a:cs typeface="Arial" charset="0"/>
              </a:rPr>
              <a:t> Israel di </a:t>
            </a:r>
            <a:r>
              <a:rPr lang="en-US" sz="3200" b="1" dirty="0" err="1">
                <a:latin typeface="Arial" charset="0"/>
                <a:ea typeface="ＭＳ Ｐゴシック" charset="0"/>
                <a:cs typeface="Arial" charset="0"/>
              </a:rPr>
              <a:t>Yerusalem</a:t>
            </a:r>
            <a:r>
              <a:rPr lang="en-US" sz="3200" b="1" dirty="0">
                <a:latin typeface="Arial" charset="0"/>
                <a:ea typeface="ＭＳ Ｐゴシック" charset="0"/>
                <a:cs typeface="Arial" charset="0"/>
              </a:rPr>
              <a:t> </a:t>
            </a:r>
            <a:r>
              <a:rPr lang="en-US" sz="3200" b="1" dirty="0" err="1">
                <a:latin typeface="Arial" charset="0"/>
                <a:ea typeface="ＭＳ Ｐゴシック" charset="0"/>
                <a:cs typeface="Arial" charset="0"/>
              </a:rPr>
              <a:t>dengan</a:t>
            </a:r>
            <a:r>
              <a:rPr lang="en-US" sz="3200" b="1" dirty="0">
                <a:latin typeface="Arial" charset="0"/>
                <a:ea typeface="ＭＳ Ｐゴシック" charset="0"/>
                <a:cs typeface="Arial" charset="0"/>
              </a:rPr>
              <a:t> hal2 </a:t>
            </a:r>
            <a:r>
              <a:rPr lang="en-US" sz="3200" b="1" dirty="0" err="1">
                <a:latin typeface="Arial" charset="0"/>
                <a:ea typeface="ＭＳ Ｐゴシック" charset="0"/>
                <a:cs typeface="Arial" charset="0"/>
              </a:rPr>
              <a:t>baru</a:t>
            </a:r>
            <a:r>
              <a:rPr lang="en-US" sz="3200" b="1" dirty="0">
                <a:latin typeface="Arial" charset="0"/>
                <a:ea typeface="ＭＳ Ｐゴシック" charset="0"/>
                <a:cs typeface="Arial" charset="0"/>
              </a:rPr>
              <a:t>…</a:t>
            </a:r>
          </a:p>
        </p:txBody>
      </p:sp>
      <p:sp>
        <p:nvSpPr>
          <p:cNvPr id="6" name="Rectangle 5">
            <a:extLst>
              <a:ext uri="{FF2B5EF4-FFF2-40B4-BE49-F238E27FC236}">
                <a16:creationId xmlns:a16="http://schemas.microsoft.com/office/drawing/2014/main" id="{C6322866-BA3A-654C-A954-C25DDCA515D6}"/>
              </a:ext>
            </a:extLst>
          </p:cNvPr>
          <p:cNvSpPr/>
          <p:nvPr/>
        </p:nvSpPr>
        <p:spPr bwMode="auto">
          <a:xfrm rot="20306245">
            <a:off x="-214124" y="174704"/>
            <a:ext cx="2443457" cy="106618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SG" sz="4400" b="1" i="1" u="none" strike="noStrike" cap="none" normalizeH="0" baseline="0" dirty="0">
                <a:ln>
                  <a:noFill/>
                </a:ln>
                <a:solidFill>
                  <a:srgbClr val="FF0000"/>
                </a:solidFill>
                <a:effectLst/>
                <a:latin typeface="Arial Black" panose="020B0604020202020204" pitchFamily="34" charset="0"/>
                <a:cs typeface="Arial Black" panose="020B0604020202020204" pitchFamily="34" charset="0"/>
              </a:rPr>
              <a:t>BARU!</a:t>
            </a:r>
          </a:p>
        </p:txBody>
      </p:sp>
    </p:spTree>
    <p:extLst>
      <p:ext uri="{BB962C8B-B14F-4D97-AF65-F5344CB8AC3E}">
        <p14:creationId xmlns:p14="http://schemas.microsoft.com/office/powerpoint/2010/main" val="2468159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err="1">
                <a:solidFill>
                  <a:srgbClr val="FFFFFF"/>
                </a:solidFill>
                <a:effectLst>
                  <a:glow rad="127000">
                    <a:schemeClr val="tx1"/>
                  </a:glow>
                </a:effectLst>
                <a:latin typeface="Arial" charset="0"/>
                <a:ea typeface="ＭＳ Ｐゴシック" charset="0"/>
                <a:cs typeface="ＭＳ Ｐゴシック" charset="0"/>
              </a:rPr>
              <a:t>Daud</a:t>
            </a:r>
            <a:r>
              <a:rPr lang="en-US" sz="4000" b="1" dirty="0">
                <a:solidFill>
                  <a:srgbClr val="FFFFFF"/>
                </a:solidFill>
                <a:effectLst>
                  <a:glow rad="127000">
                    <a:schemeClr val="tx1"/>
                  </a:glow>
                </a:effectLst>
                <a:latin typeface="Arial" charset="0"/>
                <a:ea typeface="ＭＳ Ｐゴシック" charset="0"/>
                <a:cs typeface="ＭＳ Ｐゴシック" charset="0"/>
              </a:rPr>
              <a:t>: Hebron </a:t>
            </a:r>
            <a:r>
              <a:rPr lang="en-US" sz="4000" b="1" dirty="0" err="1">
                <a:solidFill>
                  <a:srgbClr val="FFFFFF"/>
                </a:solidFill>
                <a:effectLst>
                  <a:glow rad="127000">
                    <a:schemeClr val="tx1"/>
                  </a:glow>
                </a:effectLst>
                <a:latin typeface="Arial" charset="0"/>
                <a:ea typeface="ＭＳ Ｐゴシック" charset="0"/>
                <a:cs typeface="ＭＳ Ｐゴシック" charset="0"/>
              </a:rPr>
              <a:t>ke</a:t>
            </a:r>
            <a:r>
              <a:rPr lang="en-US" sz="4000" b="1" dirty="0">
                <a:solidFill>
                  <a:srgbClr val="FFFFFF"/>
                </a:solidFill>
                <a:effectLst>
                  <a:glow rad="127000">
                    <a:schemeClr val="tx1"/>
                  </a:glow>
                </a:effectLst>
                <a:latin typeface="Arial" charset="0"/>
                <a:ea typeface="ＭＳ Ｐゴシック" charset="0"/>
                <a:cs typeface="ＭＳ Ｐゴシック" charset="0"/>
              </a:rPr>
              <a:t> </a:t>
            </a:r>
            <a:r>
              <a:rPr lang="en-US" sz="4000" b="1" dirty="0" err="1">
                <a:solidFill>
                  <a:srgbClr val="FFFFFF"/>
                </a:solidFill>
                <a:effectLst>
                  <a:glow rad="127000">
                    <a:schemeClr val="tx1"/>
                  </a:glow>
                </a:effectLst>
                <a:latin typeface="Arial" charset="0"/>
                <a:ea typeface="ＭＳ Ｐゴシック" charset="0"/>
                <a:cs typeface="ＭＳ Ｐゴシック" charset="0"/>
              </a:rPr>
              <a:t>Yerusalem</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2000" b="1" dirty="0" err="1">
                <a:solidFill>
                  <a:srgbClr val="FFFFFF"/>
                </a:solidFill>
                <a:effectLst>
                  <a:glow rad="101600">
                    <a:srgbClr val="000000">
                      <a:alpha val="75000"/>
                    </a:srgbClr>
                  </a:glow>
                </a:effectLst>
                <a:latin typeface="Arial"/>
                <a:cs typeface="Arial"/>
              </a:rPr>
              <a:t>Yehu</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6369051" y="1665884"/>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Manasye</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Efraim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Manasye</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Naftali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Issachar</a:t>
            </a:r>
          </a:p>
        </p:txBody>
      </p:sp>
      <p:sp>
        <p:nvSpPr>
          <p:cNvPr id="178191"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 5</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Benyamin</a:t>
            </a: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3200" b="1" dirty="0">
                <a:solidFill>
                  <a:srgbClr val="FFFFFF"/>
                </a:solidFill>
                <a:effectLst>
                  <a:glow rad="127000">
                    <a:srgbClr val="000000"/>
                  </a:glow>
                </a:effectLst>
                <a:latin typeface="Arial" charset="0"/>
                <a:ea typeface="ＭＳ Ｐゴシック" charset="0"/>
                <a:cs typeface="ＭＳ Ｐゴシック" charset="0"/>
              </a:rPr>
              <a:t>Y</a:t>
            </a: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erusalem</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Rectangle 2"/>
          <p:cNvSpPr txBox="1">
            <a:spLocks noChangeArrowheads="1"/>
          </p:cNvSpPr>
          <p:nvPr/>
        </p:nvSpPr>
        <p:spPr bwMode="auto">
          <a:xfrm>
            <a:off x="2824201" y="468578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Hebron</a:t>
            </a: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Tree>
    <p:extLst>
      <p:ext uri="{BB962C8B-B14F-4D97-AF65-F5344CB8AC3E}">
        <p14:creationId xmlns:p14="http://schemas.microsoft.com/office/powerpoint/2010/main" val="1872566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dirty="0" err="1">
                <a:latin typeface="Arial"/>
                <a:ea typeface="ＭＳ Ｐゴシック" charset="0"/>
                <a:cs typeface="Arial"/>
              </a:rPr>
              <a:t>Lokasi</a:t>
            </a:r>
            <a:r>
              <a:rPr lang="en-US" dirty="0">
                <a:latin typeface="Arial"/>
                <a:ea typeface="ＭＳ Ｐゴシック" charset="0"/>
                <a:cs typeface="Arial"/>
              </a:rPr>
              <a:t> Pusat</a:t>
            </a:r>
          </a:p>
        </p:txBody>
      </p:sp>
      <p:sp>
        <p:nvSpPr>
          <p:cNvPr id="180227" name="Text Box 7"/>
          <p:cNvSpPr txBox="1">
            <a:spLocks noChangeArrowheads="1"/>
          </p:cNvSpPr>
          <p:nvPr/>
        </p:nvSpPr>
        <p:spPr bwMode="auto">
          <a:xfrm>
            <a:off x="381000" y="2777346"/>
            <a:ext cx="3200400" cy="3970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Yerusalem</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berada</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di Benyamin </a:t>
            </a:r>
            <a:r>
              <a:rPr kumimoji="0" lang="en-US" sz="3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sebelah</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Yehuda </a:t>
            </a:r>
            <a:r>
              <a:rPr kumimoji="0" lang="en-US" sz="3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tapi</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dekat</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ke</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suku-suku</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Utara</a:t>
            </a:r>
          </a:p>
        </p:txBody>
      </p:sp>
      <p:sp>
        <p:nvSpPr>
          <p:cNvPr id="180228"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409525783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dirty="0" err="1">
                <a:latin typeface="Arial" charset="0"/>
                <a:ea typeface="ＭＳ Ｐゴシック" charset="0"/>
                <a:cs typeface="Arial" charset="0"/>
              </a:rPr>
              <a:t>Yerusalem</a:t>
            </a:r>
            <a:r>
              <a:rPr lang="en-US" sz="3600" dirty="0">
                <a:latin typeface="Arial" charset="0"/>
                <a:ea typeface="ＭＳ Ｐゴシック" charset="0"/>
                <a:cs typeface="Arial" charset="0"/>
              </a:rPr>
              <a:t> </a:t>
            </a:r>
            <a:r>
              <a:rPr lang="en-US" sz="3600" dirty="0" err="1">
                <a:latin typeface="Arial" charset="0"/>
                <a:ea typeface="ＭＳ Ｐゴシック" charset="0"/>
                <a:cs typeface="Arial" charset="0"/>
              </a:rPr>
              <a:t>kota</a:t>
            </a:r>
            <a:r>
              <a:rPr lang="en-US" sz="3600" dirty="0">
                <a:latin typeface="Arial" charset="0"/>
                <a:ea typeface="ＭＳ Ｐゴシック" charset="0"/>
                <a:cs typeface="Arial" charset="0"/>
              </a:rPr>
              <a:t> </a:t>
            </a:r>
            <a:r>
              <a:rPr lang="en-US" sz="3600" dirty="0" err="1">
                <a:latin typeface="Arial" charset="0"/>
                <a:ea typeface="ＭＳ Ｐゴシック" charset="0"/>
                <a:cs typeface="Arial" charset="0"/>
              </a:rPr>
              <a:t>perbatasan</a:t>
            </a:r>
            <a:endParaRPr lang="en-US" sz="3600" dirty="0">
              <a:latin typeface="Arial" charset="0"/>
              <a:ea typeface="ＭＳ Ｐゴシック" charset="0"/>
              <a:cs typeface="Arial" charset="0"/>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Benyamin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srgbClr val="E5E5FF"/>
                </a:solidFill>
                <a:effectLst>
                  <a:outerShdw blurRad="38100" dist="38100" dir="2700000" algn="tl">
                    <a:srgbClr val="000000"/>
                  </a:outerShdw>
                </a:effectLst>
                <a:cs typeface="Arial" charset="0"/>
              </a:rPr>
              <a:t>Yeh</a:t>
            </a:r>
            <a:r>
              <a:rPr kumimoji="0" lang="en-US" sz="4400" b="1" i="0" u="none" strike="noStrike" kern="1200" cap="none" spc="0" normalizeH="0" baseline="0" noProof="0" dirty="0" err="1">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udah</a:t>
            </a:r>
            <a:endParaRPr kumimoji="0" lang="en-US" sz="4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2280" name="Text Box 7"/>
          <p:cNvSpPr txBox="1">
            <a:spLocks noChangeArrowheads="1"/>
          </p:cNvSpPr>
          <p:nvPr/>
        </p:nvSpPr>
        <p:spPr bwMode="auto">
          <a:xfrm>
            <a:off x="437560" y="1196752"/>
            <a:ext cx="2333650" cy="4862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3100" dirty="0" err="1">
                <a:solidFill>
                  <a:srgbClr val="FFFFFF"/>
                </a:solidFill>
                <a:cs typeface="Arial" charset="0"/>
              </a:rPr>
              <a:t>Perbatasan</a:t>
            </a:r>
            <a:r>
              <a:rPr lang="en-US" sz="3100" dirty="0">
                <a:solidFill>
                  <a:srgbClr val="FFFFFF"/>
                </a:solidFill>
                <a:cs typeface="Arial" charset="0"/>
              </a:rPr>
              <a:t> </a:t>
            </a:r>
            <a:r>
              <a:rPr lang="en-US" sz="3100" dirty="0" err="1">
                <a:solidFill>
                  <a:srgbClr val="FFFFFF"/>
                </a:solidFill>
                <a:cs typeface="Arial" charset="0"/>
              </a:rPr>
              <a:t>dalam</a:t>
            </a:r>
            <a:r>
              <a:rPr lang="en-US" sz="3100" dirty="0">
                <a:solidFill>
                  <a:srgbClr val="FFFFFF"/>
                </a:solidFill>
                <a:cs typeface="Arial" charset="0"/>
              </a:rPr>
              <a:t> </a:t>
            </a:r>
            <a:r>
              <a:rPr lang="en-US" sz="3100" dirty="0" err="1">
                <a:solidFill>
                  <a:srgbClr val="FFFFFF"/>
                </a:solidFill>
                <a:cs typeface="Arial" charset="0"/>
              </a:rPr>
              <a:t>Perjanjian</a:t>
            </a:r>
            <a:r>
              <a:rPr lang="en-US" sz="3100" dirty="0">
                <a:solidFill>
                  <a:srgbClr val="FFFFFF"/>
                </a:solidFill>
                <a:cs typeface="Arial" charset="0"/>
              </a:rPr>
              <a:t> Lama </a:t>
            </a:r>
            <a:r>
              <a:rPr lang="en-US" sz="3100" dirty="0" err="1">
                <a:solidFill>
                  <a:srgbClr val="FFFFFF"/>
                </a:solidFill>
                <a:cs typeface="Arial" charset="0"/>
              </a:rPr>
              <a:t>antara</a:t>
            </a:r>
            <a:r>
              <a:rPr lang="en-US" sz="3100" dirty="0">
                <a:solidFill>
                  <a:srgbClr val="FFFFFF"/>
                </a:solidFill>
                <a:cs typeface="Arial" charset="0"/>
              </a:rPr>
              <a:t> Benyamin dan Yehuda</a:t>
            </a:r>
            <a:r>
              <a:rPr kumimoji="0" lang="en-US" sz="3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1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menjangkau</a:t>
            </a:r>
            <a:r>
              <a:rPr kumimoji="0" lang="en-US" sz="3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lang="en-US" sz="3100" dirty="0" err="1">
                <a:solidFill>
                  <a:srgbClr val="FFFFFF"/>
                </a:solidFill>
                <a:cs typeface="Arial" charset="0"/>
              </a:rPr>
              <a:t>sampai</a:t>
            </a:r>
            <a:r>
              <a:rPr lang="en-US" sz="3100" dirty="0">
                <a:solidFill>
                  <a:srgbClr val="FFFFFF"/>
                </a:solidFill>
                <a:cs typeface="Arial" charset="0"/>
              </a:rPr>
              <a:t> di </a:t>
            </a:r>
            <a:r>
              <a:rPr lang="en-US" sz="3100" dirty="0" err="1">
                <a:solidFill>
                  <a:srgbClr val="FFFFFF"/>
                </a:solidFill>
                <a:cs typeface="Arial" charset="0"/>
              </a:rPr>
              <a:t>selatan</a:t>
            </a:r>
            <a:r>
              <a:rPr lang="en-US" sz="3100" dirty="0">
                <a:solidFill>
                  <a:srgbClr val="FFFFFF"/>
                </a:solidFill>
                <a:cs typeface="Arial" charset="0"/>
              </a:rPr>
              <a:t> </a:t>
            </a:r>
            <a:r>
              <a:rPr lang="en-US" sz="3100" dirty="0" err="1">
                <a:solidFill>
                  <a:srgbClr val="FFFFFF"/>
                </a:solidFill>
                <a:cs typeface="Arial" charset="0"/>
              </a:rPr>
              <a:t>kota</a:t>
            </a:r>
            <a:endParaRPr kumimoji="0" lang="en-US" sz="31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0499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err="1">
                <a:solidFill>
                  <a:schemeClr val="bg1"/>
                </a:solidFill>
                <a:effectLst>
                  <a:glow rad="101600">
                    <a:schemeClr val="tx1">
                      <a:alpha val="99000"/>
                    </a:schemeClr>
                  </a:glow>
                </a:effectLst>
                <a:latin typeface="Arial"/>
                <a:cs typeface="Arial"/>
              </a:rPr>
              <a:t>Perjanjian</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95258" y="1582621"/>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Allah </a:t>
            </a:r>
            <a:r>
              <a:rPr lang="en-US" sz="2800" b="1" dirty="0" err="1">
                <a:solidFill>
                  <a:srgbClr val="FFFFFF"/>
                </a:solidFill>
                <a:effectLst>
                  <a:glow rad="127000">
                    <a:srgbClr val="000000"/>
                  </a:glow>
                </a:effectLst>
                <a:latin typeface="Arial" charset="0"/>
                <a:ea typeface="ＭＳ Ｐゴシック" charset="0"/>
                <a:cs typeface="ＭＳ Ｐゴシック" charset="0"/>
              </a:rPr>
              <a:t>memulihkan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persatuan</a:t>
            </a:r>
            <a:r>
              <a:rPr lang="en-US" sz="2800" b="1" dirty="0">
                <a:solidFill>
                  <a:srgbClr val="FFFFFF"/>
                </a:solidFill>
                <a:effectLst>
                  <a:glow rad="127000">
                    <a:srgbClr val="000000"/>
                  </a:glow>
                </a:effectLst>
                <a:latin typeface="Arial" charset="0"/>
                <a:ea typeface="ＭＳ Ｐゴシック" charset="0"/>
                <a:cs typeface="ＭＳ Ｐゴシック" charset="0"/>
              </a:rPr>
              <a:t> Israel </a:t>
            </a:r>
            <a:r>
              <a:rPr lang="en-US" sz="2800" b="1" dirty="0" err="1">
                <a:solidFill>
                  <a:srgbClr val="FFFFFF"/>
                </a:solidFill>
                <a:effectLst>
                  <a:glow rad="127000">
                    <a:srgbClr val="000000"/>
                  </a:glow>
                </a:effectLst>
                <a:latin typeface="Arial" charset="0"/>
                <a:ea typeface="ＭＳ Ｐゴシック" charset="0"/>
                <a:cs typeface="ＭＳ Ｐゴシック" charset="0"/>
              </a:rPr>
              <a:t>dalam</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perjanjian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Daud</a:t>
            </a:r>
            <a:r>
              <a:rPr lang="en-US" sz="2800" b="1" dirty="0">
                <a:solidFill>
                  <a:srgbClr val="FFFFFF"/>
                </a:solidFill>
                <a:effectLst>
                  <a:glow rad="127000">
                    <a:srgbClr val="000000"/>
                  </a:glow>
                </a:effectLst>
                <a:latin typeface="Arial" charset="0"/>
                <a:ea typeface="ＭＳ Ｐゴシック" charset="0"/>
                <a:cs typeface="ＭＳ Ｐゴシック" charset="0"/>
              </a:rPr>
              <a:t> (7:12-16) yang </a:t>
            </a:r>
            <a:r>
              <a:rPr lang="en-US" sz="2800" b="1" dirty="0" err="1">
                <a:solidFill>
                  <a:srgbClr val="FFFFFF"/>
                </a:solidFill>
                <a:effectLst>
                  <a:glow rad="127000">
                    <a:srgbClr val="000000"/>
                  </a:glow>
                </a:effectLst>
                <a:latin typeface="Arial" charset="0"/>
                <a:ea typeface="ＭＳ Ｐゴシック" charset="0"/>
                <a:cs typeface="ＭＳ Ｐゴシック" charset="0"/>
              </a:rPr>
              <a:t>menjanjikan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keturunan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takhta</a:t>
            </a:r>
            <a:r>
              <a:rPr lang="en-US" sz="2800" b="1" dirty="0">
                <a:solidFill>
                  <a:srgbClr val="FFFFFF"/>
                </a:solidFill>
                <a:effectLst>
                  <a:glow rad="127000">
                    <a:srgbClr val="000000"/>
                  </a:glow>
                </a:effectLst>
                <a:latin typeface="Arial" charset="0"/>
                <a:ea typeface="ＭＳ Ｐゴシック" charset="0"/>
                <a:cs typeface="ＭＳ Ｐゴシック" charset="0"/>
              </a:rPr>
              <a:t> dan </a:t>
            </a:r>
            <a:r>
              <a:rPr lang="en-US" sz="2800" b="1" dirty="0" err="1">
                <a:solidFill>
                  <a:srgbClr val="FFFFFF"/>
                </a:solidFill>
                <a:effectLst>
                  <a:glow rad="127000">
                    <a:srgbClr val="000000"/>
                  </a:glow>
                </a:effectLst>
                <a:latin typeface="Arial" charset="0"/>
                <a:ea typeface="ＭＳ Ｐゴシック" charset="0"/>
                <a:cs typeface="ＭＳ Ｐゴシック" charset="0"/>
              </a:rPr>
              <a:t>kerajaan</a:t>
            </a:r>
            <a:r>
              <a:rPr lang="en-US" sz="2800" b="1" dirty="0">
                <a:solidFill>
                  <a:srgbClr val="FFFFFF"/>
                </a:solidFill>
                <a:effectLst>
                  <a:glow rad="127000">
                    <a:srgbClr val="000000"/>
                  </a:glow>
                </a:effectLst>
                <a:latin typeface="Arial" charset="0"/>
                <a:ea typeface="ＭＳ Ｐゴシック" charset="0"/>
                <a:cs typeface="ＭＳ Ｐゴシック" charset="0"/>
              </a:rPr>
              <a:t> yang </a:t>
            </a:r>
            <a:r>
              <a:rPr lang="en-US" sz="2800" b="1" dirty="0" err="1">
                <a:solidFill>
                  <a:srgbClr val="FFFFFF"/>
                </a:solidFill>
                <a:effectLst>
                  <a:glow rad="127000">
                    <a:srgbClr val="000000"/>
                  </a:glow>
                </a:effectLst>
                <a:latin typeface="Arial" charset="0"/>
                <a:ea typeface="ＭＳ Ｐゴシック" charset="0"/>
                <a:cs typeface="ＭＳ Ｐゴシック" charset="0"/>
              </a:rPr>
              <a:t>abadi</a:t>
            </a:r>
            <a:r>
              <a:rPr lang="en-US" sz="2800" b="1" dirty="0">
                <a:solidFill>
                  <a:srgbClr val="FFFFFF"/>
                </a:solidFill>
                <a:effectLst>
                  <a:glow rad="127000">
                    <a:srgbClr val="000000"/>
                  </a:glow>
                </a:effectLst>
                <a:latin typeface="Arial" charset="0"/>
                <a:ea typeface="ＭＳ Ｐゴシック" charset="0"/>
                <a:cs typeface="ＭＳ Ｐゴシック" charset="0"/>
              </a:rPr>
              <a:t> dan </a:t>
            </a:r>
            <a:r>
              <a:rPr lang="en-US" sz="2800" b="1" dirty="0" err="1">
                <a:solidFill>
                  <a:srgbClr val="FFFFFF"/>
                </a:solidFill>
                <a:effectLst>
                  <a:glow rad="127000">
                    <a:srgbClr val="000000"/>
                  </a:glow>
                </a:effectLst>
                <a:latin typeface="Arial" charset="0"/>
                <a:ea typeface="ＭＳ Ｐゴシック" charset="0"/>
                <a:cs typeface="ＭＳ Ｐゴシック" charset="0"/>
              </a:rPr>
              <a:t>tidak</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terpengaruh</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bahkan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dalam</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ketidaksetiaan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Daud</a:t>
            </a:r>
            <a:r>
              <a:rPr lang="en-US" sz="2800" b="1" dirty="0">
                <a:solidFill>
                  <a:srgbClr val="FFFFFF"/>
                </a:solidFill>
                <a:effectLst>
                  <a:glow rad="127000">
                    <a:srgbClr val="000000"/>
                  </a:glow>
                </a:effectLst>
                <a:latin typeface="Arial" charset="0"/>
                <a:ea typeface="ＭＳ Ｐゴシック" charset="0"/>
                <a:cs typeface="ＭＳ Ｐゴシック" charset="0"/>
              </a:rPr>
              <a:t> (11-24).</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24259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marR="0" lvl="0" indent="0" algn="ctr" defTabSz="914400" rtl="0" eaLnBrk="1" fontAlgn="base" latinLnBrk="0" hangingPunct="1">
              <a:lnSpc>
                <a:spcPct val="100000"/>
              </a:lnSpc>
              <a:spcBef>
                <a:spcPct val="20000"/>
              </a:spcBef>
              <a:spcAft>
                <a:spcPct val="0"/>
              </a:spcAft>
              <a:buClr>
                <a:srgbClr val="990000"/>
              </a:buClr>
              <a:buSzPct val="75000"/>
              <a:buFont typeface="Wingdings" charset="0"/>
              <a:buNone/>
              <a:tabLst/>
              <a:defRPr/>
            </a:pPr>
            <a:r>
              <a:rPr lang="en-US" sz="4000" b="1" dirty="0">
                <a:solidFill>
                  <a:srgbClr val="FFFFFF"/>
                </a:solidFill>
                <a:effectLst>
                  <a:outerShdw blurRad="38100" dist="38100" dir="2700000" algn="tl">
                    <a:srgbClr val="666633"/>
                  </a:outerShdw>
                </a:effectLst>
                <a:latin typeface="Arial" charset="0"/>
                <a:cs typeface="Arial" charset="0"/>
              </a:rPr>
              <a:t>Bab </a:t>
            </a:r>
            <a:r>
              <a:rPr kumimoji="0" lang="en-US" sz="40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charset="0"/>
                <a:ea typeface="ＭＳ Ｐゴシック" charset="0"/>
                <a:cs typeface="Arial" charset="0"/>
              </a:rPr>
              <a:t>5</a:t>
            </a:r>
            <a:endParaRPr kumimoji="0" lang="en-US" sz="3600" b="0"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charset="0"/>
              <a:ea typeface="ＭＳ Ｐゴシック"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3200" b="1" dirty="0" err="1">
                <a:solidFill>
                  <a:schemeClr val="tx1"/>
                </a:solidFill>
                <a:effectLst>
                  <a:outerShdw blurRad="38100" dist="38100" dir="2700000" algn="tl">
                    <a:srgbClr val="666633"/>
                  </a:outerShdw>
                </a:effectLst>
                <a:latin typeface="Arial" charset="0"/>
                <a:cs typeface="Arial" charset="0"/>
              </a:rPr>
              <a:t>Yerusalem</a:t>
            </a:r>
            <a:r>
              <a:rPr lang="en-US" sz="3200" b="1" dirty="0">
                <a:solidFill>
                  <a:schemeClr val="tx1"/>
                </a:solidFill>
                <a:effectLst>
                  <a:outerShdw blurRad="38100" dist="38100" dir="2700000" algn="tl">
                    <a:srgbClr val="666633"/>
                  </a:outerShdw>
                </a:effectLst>
                <a:latin typeface="Arial" charset="0"/>
                <a:cs typeface="Arial" charset="0"/>
              </a:rPr>
              <a:t> punya </a:t>
            </a:r>
            <a:r>
              <a:rPr lang="en-US" sz="3200" b="1" dirty="0" err="1">
                <a:solidFill>
                  <a:schemeClr val="tx1"/>
                </a:solidFill>
                <a:effectLst>
                  <a:outerShdw blurRad="38100" dist="38100" dir="2700000" algn="tl">
                    <a:srgbClr val="666633"/>
                  </a:outerShdw>
                </a:effectLst>
                <a:latin typeface="Arial" charset="0"/>
                <a:cs typeface="Arial" charset="0"/>
              </a:rPr>
              <a:t>kesempatan</a:t>
            </a:r>
            <a:r>
              <a:rPr lang="en-US" sz="3200" b="1" dirty="0">
                <a:solidFill>
                  <a:schemeClr val="tx1"/>
                </a:solidFill>
                <a:effectLst>
                  <a:outerShdw blurRad="38100" dist="38100" dir="2700000" algn="tl">
                    <a:srgbClr val="666633"/>
                  </a:outerShdw>
                </a:effectLst>
                <a:latin typeface="Arial" charset="0"/>
                <a:cs typeface="Arial" charset="0"/>
              </a:rPr>
              <a:t> </a:t>
            </a:r>
            <a:r>
              <a:rPr lang="en-US" sz="3200" b="1" dirty="0" err="1">
                <a:solidFill>
                  <a:schemeClr val="tx1"/>
                </a:solidFill>
                <a:effectLst>
                  <a:outerShdw blurRad="38100" dist="38100" dir="2700000" algn="tl">
                    <a:srgbClr val="666633"/>
                  </a:outerShdw>
                </a:effectLst>
                <a:latin typeface="Arial" charset="0"/>
                <a:cs typeface="Arial" charset="0"/>
              </a:rPr>
              <a:t>untuk</a:t>
            </a:r>
            <a:r>
              <a:rPr lang="en-US" sz="3200" b="1" dirty="0">
                <a:solidFill>
                  <a:schemeClr val="tx1"/>
                </a:solidFill>
                <a:effectLst>
                  <a:outerShdw blurRad="38100" dist="38100" dir="2700000" algn="tl">
                    <a:srgbClr val="666633"/>
                  </a:outerShdw>
                </a:effectLst>
                <a:latin typeface="Arial" charset="0"/>
                <a:cs typeface="Arial" charset="0"/>
              </a:rPr>
              <a:t> </a:t>
            </a:r>
            <a:r>
              <a:rPr lang="en-US" sz="3200" b="1" dirty="0" err="1">
                <a:solidFill>
                  <a:schemeClr val="tx1"/>
                </a:solidFill>
                <a:effectLst>
                  <a:outerShdw blurRad="38100" dist="38100" dir="2700000" algn="tl">
                    <a:srgbClr val="666633"/>
                  </a:outerShdw>
                </a:effectLst>
                <a:latin typeface="Arial" charset="0"/>
                <a:cs typeface="Arial" charset="0"/>
              </a:rPr>
              <a:t>memperluas</a:t>
            </a:r>
            <a:r>
              <a:rPr lang="en-US" sz="3200" b="1" dirty="0">
                <a:solidFill>
                  <a:schemeClr val="tx1"/>
                </a:solidFill>
                <a:effectLst>
                  <a:outerShdw blurRad="38100" dist="38100" dir="2700000" algn="tl">
                    <a:srgbClr val="666633"/>
                  </a:outerShdw>
                </a:effectLst>
                <a:latin typeface="Arial" charset="0"/>
                <a:cs typeface="Arial" charset="0"/>
              </a:rPr>
              <a:t> </a:t>
            </a:r>
            <a:r>
              <a:rPr lang="en-US" sz="3200" b="1" dirty="0" err="1">
                <a:solidFill>
                  <a:schemeClr val="tx1"/>
                </a:solidFill>
                <a:effectLst>
                  <a:outerShdw blurRad="38100" dist="38100" dir="2700000" algn="tl">
                    <a:srgbClr val="666633"/>
                  </a:outerShdw>
                </a:effectLst>
                <a:latin typeface="Arial" charset="0"/>
                <a:cs typeface="Arial" charset="0"/>
              </a:rPr>
              <a:t>wilayah</a:t>
            </a:r>
            <a:r>
              <a:rPr lang="en-US" sz="3200" b="1" dirty="0">
                <a:solidFill>
                  <a:schemeClr val="tx1"/>
                </a:solidFill>
                <a:effectLst>
                  <a:outerShdw blurRad="38100" dist="38100" dir="2700000" algn="tl">
                    <a:srgbClr val="666633"/>
                  </a:outerShdw>
                </a:effectLst>
                <a:latin typeface="Arial" charset="0"/>
                <a:cs typeface="Arial" charset="0"/>
              </a:rPr>
              <a:t> </a:t>
            </a:r>
            <a:r>
              <a:rPr lang="en-US" sz="3200" b="1" dirty="0" err="1">
                <a:solidFill>
                  <a:schemeClr val="tx1"/>
                </a:solidFill>
                <a:effectLst>
                  <a:outerShdw blurRad="38100" dist="38100" dir="2700000" algn="tl">
                    <a:srgbClr val="666633"/>
                  </a:outerShdw>
                </a:effectLst>
                <a:latin typeface="Arial" charset="0"/>
                <a:cs typeface="Arial" charset="0"/>
              </a:rPr>
              <a:t>ke</a:t>
            </a:r>
            <a:r>
              <a:rPr lang="en-US" sz="3200" b="1" dirty="0">
                <a:solidFill>
                  <a:schemeClr val="tx1"/>
                </a:solidFill>
                <a:effectLst>
                  <a:outerShdw blurRad="38100" dist="38100" dir="2700000" algn="tl">
                    <a:srgbClr val="666633"/>
                  </a:outerShdw>
                </a:effectLst>
                <a:latin typeface="Arial" charset="0"/>
                <a:cs typeface="Arial" charset="0"/>
              </a:rPr>
              <a:t> </a:t>
            </a:r>
            <a:r>
              <a:rPr lang="en-US" sz="3200" b="1" dirty="0" err="1">
                <a:solidFill>
                  <a:schemeClr val="tx1"/>
                </a:solidFill>
                <a:effectLst>
                  <a:outerShdw blurRad="38100" dist="38100" dir="2700000" algn="tl">
                    <a:srgbClr val="666633"/>
                  </a:outerShdw>
                </a:effectLst>
                <a:latin typeface="Arial" charset="0"/>
                <a:cs typeface="Arial" charset="0"/>
              </a:rPr>
              <a:t>utara</a:t>
            </a:r>
            <a:r>
              <a:rPr lang="en-US" sz="3200" b="1" dirty="0">
                <a:solidFill>
                  <a:schemeClr val="tx1"/>
                </a:solidFill>
                <a:effectLst>
                  <a:outerShdw blurRad="38100" dist="38100" dir="2700000" algn="tl">
                    <a:srgbClr val="666633"/>
                  </a:outerShdw>
                </a:effectLst>
                <a:latin typeface="Arial" charset="0"/>
                <a:cs typeface="Arial" charset="0"/>
              </a:rPr>
              <a:t> </a:t>
            </a:r>
            <a:r>
              <a:rPr lang="en-US" sz="3200" b="1" dirty="0" err="1">
                <a:solidFill>
                  <a:schemeClr val="tx1"/>
                </a:solidFill>
                <a:effectLst>
                  <a:outerShdw blurRad="38100" dist="38100" dir="2700000" algn="tl">
                    <a:srgbClr val="666633"/>
                  </a:outerShdw>
                </a:effectLst>
                <a:latin typeface="Arial" charset="0"/>
                <a:cs typeface="Arial" charset="0"/>
              </a:rPr>
              <a:t>untuk</a:t>
            </a:r>
            <a:r>
              <a:rPr lang="en-US" sz="3200" b="1" dirty="0">
                <a:solidFill>
                  <a:schemeClr val="tx1"/>
                </a:solidFill>
                <a:effectLst>
                  <a:outerShdw blurRad="38100" dist="38100" dir="2700000" algn="tl">
                    <a:srgbClr val="666633"/>
                  </a:outerShdw>
                </a:effectLst>
                <a:latin typeface="Arial" charset="0"/>
                <a:cs typeface="Arial" charset="0"/>
              </a:rPr>
              <a:t> </a:t>
            </a:r>
            <a:r>
              <a:rPr lang="en-US" sz="3200" b="1" dirty="0" err="1">
                <a:solidFill>
                  <a:schemeClr val="tx1"/>
                </a:solidFill>
                <a:effectLst>
                  <a:outerShdw blurRad="38100" dist="38100" dir="2700000" algn="tl">
                    <a:srgbClr val="666633"/>
                  </a:outerShdw>
                </a:effectLst>
                <a:latin typeface="Arial" charset="0"/>
                <a:cs typeface="Arial" charset="0"/>
              </a:rPr>
              <a:t>mendirikan</a:t>
            </a:r>
            <a:r>
              <a:rPr lang="en-US" sz="3200" b="1" dirty="0">
                <a:solidFill>
                  <a:schemeClr val="tx1"/>
                </a:solidFill>
                <a:effectLst>
                  <a:outerShdw blurRad="38100" dist="38100" dir="2700000" algn="tl">
                    <a:srgbClr val="666633"/>
                  </a:outerShdw>
                </a:effectLst>
                <a:latin typeface="Arial" charset="0"/>
                <a:cs typeface="Arial" charset="0"/>
              </a:rPr>
              <a:t> Bait Allah</a:t>
            </a:r>
          </a:p>
        </p:txBody>
      </p:sp>
    </p:spTree>
    <p:extLst>
      <p:ext uri="{BB962C8B-B14F-4D97-AF65-F5344CB8AC3E}">
        <p14:creationId xmlns:p14="http://schemas.microsoft.com/office/powerpoint/2010/main" val="45188584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026" descr="Water Syste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822325"/>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1027"/>
          <p:cNvSpPr>
            <a:spLocks noGrp="1" noChangeArrowheads="1"/>
          </p:cNvSpPr>
          <p:nvPr>
            <p:ph type="title" idx="4294967295"/>
          </p:nvPr>
        </p:nvSpPr>
        <p:spPr>
          <a:xfrm>
            <a:off x="0" y="0"/>
            <a:ext cx="9144000" cy="792163"/>
          </a:xfrm>
          <a:solidFill>
            <a:schemeClr val="bg1"/>
          </a:solidFill>
        </p:spPr>
        <p:txBody>
          <a:bodyPr/>
          <a:lstStyle/>
          <a:p>
            <a:pPr eaLnBrk="1" hangingPunct="1"/>
            <a:r>
              <a:rPr lang="en-US" dirty="0" err="1">
                <a:latin typeface="Arial" charset="0"/>
                <a:ea typeface="ＭＳ Ｐゴシック" charset="0"/>
                <a:cs typeface="ＭＳ Ｐゴシック" charset="0"/>
              </a:rPr>
              <a:t>Sistem</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Perairan</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Yerusalem</a:t>
            </a:r>
            <a:endParaRPr lang="en-US" dirty="0">
              <a:latin typeface="Arial" charset="0"/>
              <a:ea typeface="ＭＳ Ｐゴシック" charset="0"/>
              <a:cs typeface="ＭＳ Ｐゴシック" charset="0"/>
            </a:endParaRPr>
          </a:p>
        </p:txBody>
      </p:sp>
      <p:sp>
        <p:nvSpPr>
          <p:cNvPr id="185347" name="Text Box 1028"/>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215</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8" name="Rectangle 1029"/>
          <p:cNvSpPr>
            <a:spLocks noChangeArrowheads="1"/>
          </p:cNvSpPr>
          <p:nvPr/>
        </p:nvSpPr>
        <p:spPr bwMode="auto">
          <a:xfrm>
            <a:off x="5715000" y="5867400"/>
            <a:ext cx="3424238"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err="1">
                <a:solidFill>
                  <a:srgbClr val="FFFFFF"/>
                </a:solidFill>
              </a:rPr>
              <a:t>Ibu</a:t>
            </a:r>
            <a:r>
              <a:rPr lang="en-US" sz="3200" b="1" dirty="0">
                <a:solidFill>
                  <a:srgbClr val="FFFFFF"/>
                </a:solidFill>
              </a:rPr>
              <a:t> Kota </a:t>
            </a:r>
            <a:r>
              <a:rPr lang="en-US" sz="3200" b="1" dirty="0" err="1">
                <a:solidFill>
                  <a:srgbClr val="FFFFFF"/>
                </a:solidFill>
              </a:rPr>
              <a:t>baru</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Sam 5)</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5349" name="Text Box 1030"/>
          <p:cNvSpPr txBox="1">
            <a:spLocks noChangeArrowheads="1"/>
          </p:cNvSpPr>
          <p:nvPr/>
        </p:nvSpPr>
        <p:spPr bwMode="auto">
          <a:xfrm>
            <a:off x="4803775" y="6064250"/>
            <a:ext cx="9874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Gihon Spring</a:t>
            </a:r>
          </a:p>
        </p:txBody>
      </p:sp>
    </p:spTree>
    <p:extLst>
      <p:ext uri="{BB962C8B-B14F-4D97-AF65-F5344CB8AC3E}">
        <p14:creationId xmlns:p14="http://schemas.microsoft.com/office/powerpoint/2010/main" val="33235977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6</a:t>
            </a:r>
          </a:p>
        </p:txBody>
      </p:sp>
    </p:spTree>
    <p:extLst>
      <p:ext uri="{BB962C8B-B14F-4D97-AF65-F5344CB8AC3E}">
        <p14:creationId xmlns:p14="http://schemas.microsoft.com/office/powerpoint/2010/main" val="120236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0"/>
            <a:ext cx="9144000" cy="949325"/>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en-US" sz="2800" b="1" dirty="0">
                <a:solidFill>
                  <a:srgbClr val="FFFF00"/>
                </a:solidFill>
                <a:latin typeface="Arial" charset="0"/>
                <a:ea typeface="ＭＳ Ｐゴシック" charset="0"/>
                <a:cs typeface="Arial" charset="0"/>
              </a:rPr>
              <a:t>Raja </a:t>
            </a:r>
            <a:r>
              <a:rPr lang="en-US" sz="2800" b="1" dirty="0" err="1">
                <a:solidFill>
                  <a:srgbClr val="FFFF00"/>
                </a:solidFill>
                <a:latin typeface="Arial" charset="0"/>
                <a:ea typeface="ＭＳ Ｐゴシック" charset="0"/>
                <a:cs typeface="Arial" charset="0"/>
              </a:rPr>
              <a:t>Daud</a:t>
            </a:r>
            <a:r>
              <a:rPr lang="en-US" sz="2800" b="1" dirty="0">
                <a:solidFill>
                  <a:srgbClr val="FFFF00"/>
                </a:solidFill>
                <a:latin typeface="Arial" charset="0"/>
                <a:ea typeface="ＭＳ Ｐゴシック" charset="0"/>
                <a:cs typeface="Arial" charset="0"/>
              </a:rPr>
              <a:t> </a:t>
            </a:r>
            <a:r>
              <a:rPr lang="en-US" sz="2800" b="1" dirty="0" err="1">
                <a:solidFill>
                  <a:srgbClr val="FFFF00"/>
                </a:solidFill>
                <a:latin typeface="Arial" charset="0"/>
                <a:ea typeface="ＭＳ Ｐゴシック" charset="0"/>
                <a:cs typeface="Arial" charset="0"/>
              </a:rPr>
              <a:t>membawa</a:t>
            </a:r>
            <a:r>
              <a:rPr lang="en-US" sz="2800" b="1" dirty="0">
                <a:solidFill>
                  <a:srgbClr val="FFFF00"/>
                </a:solidFill>
                <a:latin typeface="Arial" charset="0"/>
                <a:ea typeface="ＭＳ Ｐゴシック" charset="0"/>
                <a:cs typeface="Arial" charset="0"/>
              </a:rPr>
              <a:t> Bait </a:t>
            </a:r>
            <a:r>
              <a:rPr lang="en-US" sz="2800" b="1" dirty="0" err="1">
                <a:solidFill>
                  <a:srgbClr val="FFFF00"/>
                </a:solidFill>
                <a:latin typeface="Arial" charset="0"/>
                <a:ea typeface="ＭＳ Ｐゴシック" charset="0"/>
                <a:cs typeface="Arial" charset="0"/>
              </a:rPr>
              <a:t>Suci</a:t>
            </a:r>
            <a:r>
              <a:rPr lang="en-US" sz="2800" b="1" dirty="0">
                <a:solidFill>
                  <a:srgbClr val="FFFF00"/>
                </a:solidFill>
                <a:latin typeface="Arial" charset="0"/>
                <a:ea typeface="ＭＳ Ｐゴシック" charset="0"/>
                <a:cs typeface="Arial" charset="0"/>
              </a:rPr>
              <a:t> </a:t>
            </a:r>
            <a:r>
              <a:rPr lang="en-US" sz="2800" b="1" dirty="0" err="1">
                <a:solidFill>
                  <a:srgbClr val="FFFF00"/>
                </a:solidFill>
                <a:latin typeface="Arial" charset="0"/>
                <a:ea typeface="ＭＳ Ｐゴシック" charset="0"/>
                <a:cs typeface="Arial" charset="0"/>
              </a:rPr>
              <a:t>ke</a:t>
            </a:r>
            <a:r>
              <a:rPr lang="en-US" sz="2800" b="1" dirty="0">
                <a:solidFill>
                  <a:srgbClr val="FFFF00"/>
                </a:solidFill>
                <a:latin typeface="Arial" charset="0"/>
                <a:ea typeface="ＭＳ Ｐゴシック" charset="0"/>
                <a:cs typeface="Arial" charset="0"/>
              </a:rPr>
              <a:t> </a:t>
            </a:r>
            <a:r>
              <a:rPr lang="en-US" sz="2800" b="1" dirty="0" err="1">
                <a:solidFill>
                  <a:srgbClr val="FFFF00"/>
                </a:solidFill>
                <a:latin typeface="Arial" charset="0"/>
                <a:ea typeface="ＭＳ Ｐゴシック" charset="0"/>
                <a:cs typeface="Arial" charset="0"/>
              </a:rPr>
              <a:t>Yerusalem</a:t>
            </a:r>
            <a:br>
              <a:rPr lang="en-US" sz="2800" b="1" dirty="0">
                <a:solidFill>
                  <a:srgbClr val="FFFF00"/>
                </a:solidFill>
                <a:latin typeface="Arial" charset="0"/>
                <a:ea typeface="ＭＳ Ｐゴシック" charset="0"/>
                <a:cs typeface="Arial" charset="0"/>
              </a:rPr>
            </a:br>
            <a:r>
              <a:rPr lang="en-US" sz="2800" b="1" dirty="0">
                <a:solidFill>
                  <a:srgbClr val="FFFF00"/>
                </a:solidFill>
                <a:latin typeface="Arial" charset="0"/>
                <a:ea typeface="ＭＳ Ｐゴシック" charset="0"/>
                <a:cs typeface="Arial" charset="0"/>
              </a:rPr>
              <a:t> </a:t>
            </a:r>
            <a:r>
              <a:rPr lang="en-US" sz="2800" b="1" i="1" dirty="0">
                <a:solidFill>
                  <a:srgbClr val="FFFF00"/>
                </a:solidFill>
                <a:latin typeface="Arial" charset="0"/>
                <a:ea typeface="ＭＳ Ｐゴシック" charset="0"/>
                <a:cs typeface="Arial" charset="0"/>
              </a:rPr>
              <a:t>(2 Samuel 6:5-15)</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solidFill>
                  <a:srgbClr val="FFFFFF"/>
                </a:solidFill>
                <a:cs typeface="Arial" charset="0"/>
              </a:rPr>
              <a:t>Pusat </a:t>
            </a:r>
            <a:r>
              <a:rPr lang="en-US" sz="3200" b="1" dirty="0" err="1">
                <a:solidFill>
                  <a:srgbClr val="FFFFFF"/>
                </a:solidFill>
                <a:cs typeface="Arial" charset="0"/>
              </a:rPr>
              <a:t>Ibadah</a:t>
            </a:r>
            <a:r>
              <a:rPr lang="en-US" sz="3200" b="1" dirty="0">
                <a:solidFill>
                  <a:srgbClr val="FFFFFF"/>
                </a:solidFill>
                <a:cs typeface="Arial" charset="0"/>
              </a:rPr>
              <a:t> </a:t>
            </a:r>
            <a:r>
              <a:rPr lang="en-US" sz="3200" b="1" dirty="0" err="1">
                <a:solidFill>
                  <a:srgbClr val="FFFFFF"/>
                </a:solidFill>
                <a:cs typeface="Arial" charset="0"/>
              </a:rPr>
              <a:t>baru</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Sam 6)</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10708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14842" y="6165304"/>
            <a:ext cx="9129157" cy="692696"/>
          </a:xfrm>
          <a:effectLst>
            <a:outerShdw blurRad="63500" dist="38099" dir="2700000" algn="ctr" rotWithShape="0">
              <a:schemeClr val="tx2">
                <a:alpha val="74998"/>
              </a:schemeClr>
            </a:outerShdw>
          </a:effectLst>
        </p:spPr>
        <p:txBody>
          <a:bodyPr/>
          <a:lstStyle/>
          <a:p>
            <a:r>
              <a:rPr lang="en-US" sz="3200" dirty="0" err="1">
                <a:solidFill>
                  <a:schemeClr val="bg1"/>
                </a:solidFill>
                <a:effectLst>
                  <a:glow rad="228600">
                    <a:schemeClr val="tx1"/>
                  </a:glow>
                </a:effectLst>
                <a:ea typeface="ＭＳ Ｐゴシック" charset="0"/>
              </a:rPr>
              <a:t>Daud</a:t>
            </a:r>
            <a:r>
              <a:rPr lang="en-US" sz="3200" dirty="0">
                <a:solidFill>
                  <a:schemeClr val="bg1"/>
                </a:solidFill>
                <a:effectLst>
                  <a:glow rad="228600">
                    <a:schemeClr val="tx1"/>
                  </a:glow>
                </a:effectLst>
                <a:ea typeface="ＭＳ Ｐゴシック" charset="0"/>
              </a:rPr>
              <a:t> dan Bait </a:t>
            </a:r>
            <a:r>
              <a:rPr lang="en-US" sz="3200" dirty="0" err="1">
                <a:solidFill>
                  <a:schemeClr val="bg1"/>
                </a:solidFill>
                <a:effectLst>
                  <a:glow rad="228600">
                    <a:schemeClr val="tx1"/>
                  </a:glow>
                </a:effectLst>
                <a:ea typeface="ＭＳ Ｐゴシック" charset="0"/>
              </a:rPr>
              <a:t>Suci</a:t>
            </a:r>
            <a:r>
              <a:rPr lang="en-US" sz="3200" dirty="0">
                <a:solidFill>
                  <a:schemeClr val="bg1"/>
                </a:solidFill>
                <a:effectLst>
                  <a:glow rad="228600">
                    <a:schemeClr val="tx1"/>
                  </a:glow>
                </a:effectLst>
                <a:ea typeface="ＭＳ Ｐゴシック" charset="0"/>
              </a:rPr>
              <a:t> (2 Samuel 6)</a:t>
            </a:r>
          </a:p>
        </p:txBody>
      </p:sp>
    </p:spTree>
    <p:extLst>
      <p:ext uri="{BB962C8B-B14F-4D97-AF65-F5344CB8AC3E}">
        <p14:creationId xmlns:p14="http://schemas.microsoft.com/office/powerpoint/2010/main" val="945434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Samuel 7</a:t>
            </a:r>
          </a:p>
        </p:txBody>
      </p:sp>
    </p:spTree>
    <p:extLst>
      <p:ext uri="{BB962C8B-B14F-4D97-AF65-F5344CB8AC3E}">
        <p14:creationId xmlns:p14="http://schemas.microsoft.com/office/powerpoint/2010/main" val="2873763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99"/>
                </a:solidFill>
                <a:effectLst/>
                <a:uLnTx/>
                <a:uFillTx/>
                <a:latin typeface="Bookman Old Style" charset="0"/>
                <a:ea typeface="ＭＳ Ｐゴシック" charset="0"/>
              </a:rPr>
              <a:t>KATA KUNCI:</a:t>
            </a:r>
          </a:p>
        </p:txBody>
      </p:sp>
      <p:sp>
        <p:nvSpPr>
          <p:cNvPr id="18739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39941"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solidFill>
                  <a:srgbClr val="D20E2F"/>
                </a:solidFill>
                <a:latin typeface="Bookman Old Style" charset="0"/>
              </a:rPr>
              <a:t>PERJANJIAN</a:t>
            </a:r>
            <a:endParaRPr kumimoji="0" lang="en-US" sz="4800" b="1" i="0" u="none" strike="noStrike" kern="1200" cap="none" spc="0" normalizeH="0" baseline="0" noProof="0" dirty="0">
              <a:ln>
                <a:noFill/>
              </a:ln>
              <a:solidFill>
                <a:srgbClr val="D20E2F"/>
              </a:solidFill>
              <a:effectLst/>
              <a:uLnTx/>
              <a:uFillTx/>
              <a:latin typeface="Bookman Old Style" charset="0"/>
              <a:ea typeface="ＭＳ Ｐゴシック" charset="0"/>
            </a:endParaRPr>
          </a:p>
        </p:txBody>
      </p:sp>
      <p:sp>
        <p:nvSpPr>
          <p:cNvPr id="187397" name="Rectangle 6"/>
          <p:cNvSpPr>
            <a:spLocks noGrp="1" noChangeArrowheads="1"/>
          </p:cNvSpPr>
          <p:nvPr>
            <p:ph type="title" idx="4294967295"/>
          </p:nvPr>
        </p:nvSpPr>
        <p:spPr>
          <a:xfrm>
            <a:off x="0" y="0"/>
            <a:ext cx="3048000" cy="457200"/>
          </a:xfrm>
        </p:spPr>
        <p:txBody>
          <a:bodyPr/>
          <a:lstStyle/>
          <a:p>
            <a:pPr algn="l" eaLnBrk="1" hangingPunct="1"/>
            <a:r>
              <a:rPr lang="en-US" sz="1800">
                <a:latin typeface="Arial" charset="0"/>
                <a:ea typeface="ＭＳ Ｐゴシック" charset="0"/>
                <a:cs typeface="ＭＳ Ｐゴシック" charset="0"/>
              </a:rPr>
              <a:t>KEY WORD</a:t>
            </a: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Dinasti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Baru</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96676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188419" name="Rectangle 5"/>
          <p:cNvSpPr>
            <a:spLocks noGrp="1" noChangeArrowheads="1"/>
          </p:cNvSpPr>
          <p:nvPr>
            <p:ph type="title" idx="4294967295"/>
          </p:nvPr>
        </p:nvSpPr>
        <p:spPr>
          <a:xfrm>
            <a:off x="2693988" y="2286000"/>
            <a:ext cx="4542308" cy="830997"/>
          </a:xfrm>
          <a:noFill/>
        </p:spPr>
        <p:txBody>
          <a:bodyPr wrap="square" anchor="t">
            <a:spAutoFit/>
          </a:bodyPr>
          <a:lstStyle/>
          <a:p>
            <a:pPr algn="l" eaLnBrk="1" hangingPunct="1"/>
            <a:r>
              <a:rPr lang="en-US" sz="4800" b="1" dirty="0">
                <a:solidFill>
                  <a:schemeClr val="accent2"/>
                </a:solidFill>
                <a:latin typeface="Bookman Old Style" charset="0"/>
                <a:ea typeface="ＭＳ Ｐゴシック" charset="0"/>
                <a:cs typeface="ＭＳ Ｐゴシック" charset="0"/>
              </a:rPr>
              <a:t>AYAT KUNCI</a:t>
            </a: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Dinasti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Baru</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 Box 5"/>
          <p:cNvSpPr txBox="1">
            <a:spLocks noChangeArrowheads="1"/>
          </p:cNvSpPr>
          <p:nvPr/>
        </p:nvSpPr>
        <p:spPr bwMode="auto">
          <a:xfrm>
            <a:off x="827088" y="2986088"/>
            <a:ext cx="7561262"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D20E2F"/>
                </a:solidFill>
                <a:effectLst/>
                <a:uLnTx/>
                <a:uFillTx/>
                <a:latin typeface="Bookman Old Style" charset="0"/>
                <a:ea typeface="ＭＳ Ｐゴシック" charset="0"/>
              </a:rPr>
              <a:t>2 Samuel 7:12-16</a:t>
            </a:r>
          </a:p>
        </p:txBody>
      </p:sp>
    </p:spTree>
    <p:extLst>
      <p:ext uri="{BB962C8B-B14F-4D97-AF65-F5344CB8AC3E}">
        <p14:creationId xmlns:p14="http://schemas.microsoft.com/office/powerpoint/2010/main" val="1944859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5"/>
            <a:ext cx="8229600" cy="3046413"/>
          </a:xfrm>
        </p:spPr>
        <p:txBody>
          <a:bodyPr/>
          <a:lstStyle/>
          <a:p>
            <a:pPr eaLnBrk="1" hangingPunct="1"/>
            <a:r>
              <a:rPr lang="en-US" sz="4800" b="1" dirty="0">
                <a:solidFill>
                  <a:srgbClr val="FFFF00"/>
                </a:solidFill>
                <a:latin typeface="Arial" charset="0"/>
                <a:ea typeface="ＭＳ Ｐゴシック" charset="0"/>
                <a:cs typeface="Arial" charset="0"/>
              </a:rPr>
              <a:t>PERJANJIAN KEBAIKAN KEPADA</a:t>
            </a:r>
            <a:br>
              <a:rPr lang="en-US" sz="4800" b="1" dirty="0">
                <a:solidFill>
                  <a:srgbClr val="FFFF00"/>
                </a:solidFill>
                <a:latin typeface="Arial" charset="0"/>
                <a:ea typeface="ＭＳ Ｐゴシック" charset="0"/>
                <a:cs typeface="Arial" charset="0"/>
              </a:rPr>
            </a:br>
            <a:r>
              <a:rPr lang="en-US" sz="4800" b="1" dirty="0">
                <a:solidFill>
                  <a:srgbClr val="FFFF00"/>
                </a:solidFill>
                <a:latin typeface="Arial" charset="0"/>
                <a:ea typeface="ＭＳ Ｐゴシック" charset="0"/>
                <a:cs typeface="Arial" charset="0"/>
              </a:rPr>
              <a:t>DINASTI DAUD</a:t>
            </a:r>
          </a:p>
        </p:txBody>
      </p:sp>
      <p:sp>
        <p:nvSpPr>
          <p:cNvPr id="190467" name="Text Box 5"/>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p>
        </p:txBody>
      </p:sp>
    </p:spTree>
    <p:extLst>
      <p:ext uri="{BB962C8B-B14F-4D97-AF65-F5344CB8AC3E}">
        <p14:creationId xmlns:p14="http://schemas.microsoft.com/office/powerpoint/2010/main" val="11589213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4773" name="Rectangle 21"/>
          <p:cNvSpPr>
            <a:spLocks noGrp="1" noChangeArrowheads="1"/>
          </p:cNvSpPr>
          <p:nvPr>
            <p:ph type="title" idx="4294967295"/>
          </p:nvPr>
        </p:nvSpPr>
        <p:spPr>
          <a:xfrm>
            <a:off x="1981200" y="971550"/>
            <a:ext cx="4876800" cy="58420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dirty="0" err="1">
                <a:solidFill>
                  <a:schemeClr val="bg1"/>
                </a:solidFill>
                <a:effectLst>
                  <a:outerShdw blurRad="38100" dist="38100" dir="2700000" algn="tl">
                    <a:srgbClr val="000000"/>
                  </a:outerShdw>
                </a:effectLst>
                <a:latin typeface="Arial"/>
                <a:ea typeface="ＭＳ Ｐゴシック" charset="0"/>
                <a:cs typeface="Arial"/>
              </a:rPr>
              <a:t>Ikatan</a:t>
            </a:r>
            <a:r>
              <a:rPr lang="en-US" sz="3200" b="1" dirty="0">
                <a:solidFill>
                  <a:schemeClr val="bg1"/>
                </a:solidFill>
                <a:effectLst>
                  <a:outerShdw blurRad="38100" dist="38100" dir="2700000" algn="tl">
                    <a:srgbClr val="000000"/>
                  </a:outerShdw>
                </a:effectLst>
                <a:latin typeface="Arial"/>
                <a:ea typeface="ＭＳ Ｐゴシック" charset="0"/>
                <a:cs typeface="Arial"/>
              </a:rPr>
              <a:t> </a:t>
            </a:r>
            <a:r>
              <a:rPr lang="en-US" sz="3200" b="1" dirty="0" err="1">
                <a:solidFill>
                  <a:schemeClr val="bg1"/>
                </a:solidFill>
                <a:effectLst>
                  <a:outerShdw blurRad="38100" dist="38100" dir="2700000" algn="tl">
                    <a:srgbClr val="000000"/>
                  </a:outerShdw>
                </a:effectLst>
                <a:latin typeface="Arial"/>
                <a:ea typeface="ＭＳ Ｐゴシック" charset="0"/>
                <a:cs typeface="Arial"/>
              </a:rPr>
              <a:t>Perjanjian</a:t>
            </a:r>
            <a:endParaRPr lang="en-US" sz="3200" b="1" dirty="0">
              <a:solidFill>
                <a:schemeClr val="bg1"/>
              </a:solidFill>
              <a:effectLst>
                <a:outerShdw blurRad="38100" dist="38100" dir="2700000" algn="tl">
                  <a:srgbClr val="000000"/>
                </a:outerShdw>
              </a:effectLst>
              <a:latin typeface="Arial"/>
              <a:ea typeface="ＭＳ Ｐゴシック" charset="0"/>
              <a:cs typeface="Arial"/>
            </a:endParaRPr>
          </a:p>
        </p:txBody>
      </p:sp>
      <p:sp>
        <p:nvSpPr>
          <p:cNvPr id="74756" name="Text Box 4"/>
          <p:cNvSpPr txBox="1">
            <a:spLocks noChangeArrowheads="1"/>
          </p:cNvSpPr>
          <p:nvPr/>
        </p:nvSpPr>
        <p:spPr bwMode="auto">
          <a:xfrm>
            <a:off x="1447800" y="3230394"/>
            <a:ext cx="6096000" cy="144655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effectLst>
                  <a:outerShdw blurRad="38100" dist="38100" dir="2700000" algn="tl">
                    <a:srgbClr val="000000"/>
                  </a:outerShdw>
                </a:effectLst>
                <a:latin typeface="Arial"/>
                <a:cs typeface="Arial"/>
              </a:rPr>
              <a:t>Perjanjian</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Administratif</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lang="en-US" sz="2800" b="1" i="1" dirty="0" err="1">
                <a:solidFill>
                  <a:srgbClr val="FFFFFF"/>
                </a:solidFill>
                <a:effectLst>
                  <a:outerShdw blurRad="38100" dist="38100" dir="2700000" algn="tl">
                    <a:srgbClr val="000000"/>
                  </a:outerShdw>
                </a:effectLst>
                <a:latin typeface="Arial"/>
                <a:cs typeface="Arial"/>
              </a:rPr>
              <a:t>Bagaimana</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untuk</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mengalami</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berkat</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tersebut</a:t>
            </a:r>
            <a:endPar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9" name="Text Box 7"/>
          <p:cNvSpPr txBox="1">
            <a:spLocks noChangeArrowheads="1"/>
          </p:cNvSpPr>
          <p:nvPr/>
        </p:nvSpPr>
        <p:spPr bwMode="auto">
          <a:xfrm>
            <a:off x="152400" y="2295525"/>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Abraham</a:t>
            </a:r>
          </a:p>
        </p:txBody>
      </p:sp>
      <p:sp>
        <p:nvSpPr>
          <p:cNvPr id="74760" name="Text Box 8"/>
          <p:cNvSpPr txBox="1">
            <a:spLocks noChangeArrowheads="1"/>
          </p:cNvSpPr>
          <p:nvPr/>
        </p:nvSpPr>
        <p:spPr bwMode="auto">
          <a:xfrm>
            <a:off x="5657850" y="2311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Daud</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1" name="Text Box 9"/>
          <p:cNvSpPr txBox="1">
            <a:spLocks noChangeArrowheads="1"/>
          </p:cNvSpPr>
          <p:nvPr/>
        </p:nvSpPr>
        <p:spPr bwMode="auto">
          <a:xfrm>
            <a:off x="238125" y="4883676"/>
            <a:ext cx="4029075" cy="156966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Musa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Paham</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Israel </a:t>
            </a:r>
            <a:r>
              <a:rPr kumimoji="0" lang="en-US" sz="3200" b="1" i="0" u="none" strike="noStrike" kern="1200" cap="none" spc="0" normalizeH="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Israel </a:t>
            </a:r>
            <a:r>
              <a:rPr kumimoji="0" lang="en-US" sz="3200" b="1" i="0" u="none" strike="noStrike" kern="1200" cap="none" spc="0" normalizeH="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tentang</a:t>
            </a:r>
            <a:r>
              <a:rPr kumimoji="0" lang="en-US" sz="3200" b="1" i="0" u="none" strike="noStrike" kern="1200" cap="none" spc="0" normalizeH="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3200" b="1" i="0" u="none" strike="noStrike" kern="1200" cap="none" spc="0" normalizeH="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ketaatan</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2" name="Text Box 10"/>
          <p:cNvSpPr txBox="1">
            <a:spLocks noChangeArrowheads="1"/>
          </p:cNvSpPr>
          <p:nvPr/>
        </p:nvSpPr>
        <p:spPr bwMode="auto">
          <a:xfrm>
            <a:off x="4800600" y="4883676"/>
            <a:ext cx="4200525" cy="156966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Paham</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lang="en-US" sz="3200" b="1" dirty="0">
                <a:solidFill>
                  <a:srgbClr val="FFFFFF"/>
                </a:solidFill>
                <a:effectLst>
                  <a:outerShdw blurRad="38100" dist="38100" dir="2700000" algn="tl">
                    <a:srgbClr val="000000"/>
                  </a:outerShdw>
                </a:effectLst>
                <a:latin typeface="Arial"/>
                <a:cs typeface="Arial"/>
              </a:rPr>
              <a:t>k</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etaatan</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yang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baru</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melalui</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Mesias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3" name="Text Box 11"/>
          <p:cNvSpPr txBox="1">
            <a:spLocks noChangeArrowheads="1"/>
          </p:cNvSpPr>
          <p:nvPr/>
        </p:nvSpPr>
        <p:spPr bwMode="auto">
          <a:xfrm>
            <a:off x="1143000" y="28575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Walt Russell, </a:t>
            </a:r>
            <a:r>
              <a:rPr kumimoji="0" lang="en-US" sz="2400" b="1" i="0" u="sng" strike="noStrike" kern="1200" cap="none" spc="0" normalizeH="0" baseline="0" noProof="0">
                <a:ln>
                  <a:noFill/>
                </a:ln>
                <a:solidFill>
                  <a:srgbClr val="FFFFFF"/>
                </a:solidFill>
                <a:effectLst/>
                <a:uLnTx/>
                <a:uFillTx/>
                <a:latin typeface="Arial"/>
                <a:ea typeface="ＭＳ Ｐゴシック" charset="0"/>
                <a:cs typeface="Arial"/>
              </a:rPr>
              <a:t>Playing with Fire</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rPr>
                <a:t>BERKAT</a:t>
              </a:r>
            </a:p>
          </p:txBody>
        </p:sp>
      </p:grpSp>
      <p:grpSp>
        <p:nvGrpSpPr>
          <p:cNvPr id="3" name="Group 15"/>
          <p:cNvGrpSpPr>
            <a:grpSpLocks/>
          </p:cNvGrpSpPr>
          <p:nvPr/>
        </p:nvGrpSpPr>
        <p:grpSpPr bwMode="auto">
          <a:xfrm>
            <a:off x="2895600" y="4454530"/>
            <a:ext cx="2971802"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2400" b="1" dirty="0" err="1">
                  <a:solidFill>
                    <a:srgbClr val="FFFFFF"/>
                  </a:solidFill>
                  <a:latin typeface="Arial"/>
                  <a:cs typeface="Arial"/>
                </a:rPr>
                <a:t>Digantikan</a:t>
              </a:r>
              <a:r>
                <a:rPr lang="en-US" sz="2400" b="1" dirty="0">
                  <a:solidFill>
                    <a:srgbClr val="FFFFFF"/>
                  </a:solidFill>
                  <a:latin typeface="Arial"/>
                  <a:cs typeface="Arial"/>
                </a:rPr>
                <a:t> oleh</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4" name="Group 18"/>
          <p:cNvGrpSpPr>
            <a:grpSpLocks/>
          </p:cNvGrpSpPr>
          <p:nvPr/>
        </p:nvGrpSpPr>
        <p:grpSpPr bwMode="auto">
          <a:xfrm>
            <a:off x="3200400" y="1749426"/>
            <a:ext cx="2667002" cy="989013"/>
            <a:chOff x="2304" y="1632"/>
            <a:chExt cx="1584" cy="623"/>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72" name="Text Box 20"/>
            <p:cNvSpPr txBox="1">
              <a:spLocks noChangeArrowheads="1"/>
            </p:cNvSpPr>
            <p:nvPr/>
          </p:nvSpPr>
          <p:spPr bwMode="auto">
            <a:xfrm>
              <a:off x="2400" y="1732"/>
              <a:ext cx="1392" cy="5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b="1" dirty="0" err="1">
                  <a:solidFill>
                    <a:srgbClr val="FFFFFF"/>
                  </a:solidFill>
                  <a:latin typeface="Arial"/>
                  <a:cs typeface="Arial"/>
                </a:rPr>
                <a:t>Diperkuat</a:t>
              </a:r>
              <a:r>
                <a:rPr lang="en-US" sz="2400" b="1" dirty="0">
                  <a:solidFill>
                    <a:srgbClr val="FFFFFF"/>
                  </a:solidFill>
                  <a:latin typeface="Arial"/>
                  <a:cs typeface="Arial"/>
                </a:rPr>
                <a:t> oleh</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191502" name="TextBox 5"/>
          <p:cNvSpPr txBox="1">
            <a:spLocks noChangeArrowheads="1"/>
          </p:cNvSpPr>
          <p:nvPr/>
        </p:nvSpPr>
        <p:spPr bwMode="auto">
          <a:xfrm>
            <a:off x="0" y="6492875"/>
            <a:ext cx="91440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Walt Russell,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Playing with Fire</a:t>
            </a:r>
          </a:p>
        </p:txBody>
      </p:sp>
    </p:spTree>
    <p:extLst>
      <p:ext uri="{BB962C8B-B14F-4D97-AF65-F5344CB8AC3E}">
        <p14:creationId xmlns:p14="http://schemas.microsoft.com/office/powerpoint/2010/main" val="2291408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err="1">
                <a:solidFill>
                  <a:schemeClr val="bg1"/>
                </a:solidFill>
                <a:effectLst>
                  <a:glow rad="101600">
                    <a:schemeClr val="tx1">
                      <a:alpha val="99000"/>
                    </a:schemeClr>
                  </a:glow>
                </a:effectLst>
                <a:latin typeface="Arial"/>
                <a:cs typeface="Arial"/>
              </a:rPr>
              <a:t>Penebusan</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eaLnBrk="1" hangingPunct="1">
              <a:defRPr/>
            </a:pPr>
            <a:r>
              <a:rPr lang="en-US" sz="2800" b="1" dirty="0">
                <a:solidFill>
                  <a:srgbClr val="FFFFFF"/>
                </a:solidFill>
                <a:effectLst>
                  <a:glow rad="127000">
                    <a:srgbClr val="000000"/>
                  </a:glow>
                </a:effectLst>
                <a:latin typeface="Arial" charset="0"/>
                <a:ea typeface="ＭＳ Ｐゴシック" charset="0"/>
                <a:cs typeface="ＭＳ Ｐゴシック" charset="0"/>
              </a:rPr>
              <a:t>Allah </a:t>
            </a:r>
            <a:r>
              <a:rPr lang="en-US" sz="2800" b="1" dirty="0" err="1">
                <a:solidFill>
                  <a:srgbClr val="FFFFFF"/>
                </a:solidFill>
                <a:effectLst>
                  <a:glow rad="127000">
                    <a:srgbClr val="000000"/>
                  </a:glow>
                </a:effectLst>
                <a:latin typeface="Arial" charset="0"/>
                <a:ea typeface="ＭＳ Ｐゴシック" charset="0"/>
                <a:cs typeface="ＭＳ Ｐゴシック" charset="0"/>
              </a:rPr>
              <a:t>memulihkan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persatuan</a:t>
            </a:r>
            <a:r>
              <a:rPr lang="en-US" sz="2800" b="1" dirty="0">
                <a:solidFill>
                  <a:srgbClr val="FFFFFF"/>
                </a:solidFill>
                <a:effectLst>
                  <a:glow rad="127000">
                    <a:srgbClr val="000000"/>
                  </a:glow>
                </a:effectLst>
                <a:latin typeface="Arial" charset="0"/>
                <a:ea typeface="ＭＳ Ｐゴシック" charset="0"/>
                <a:cs typeface="ＭＳ Ｐゴシック" charset="0"/>
              </a:rPr>
              <a:t> Israel </a:t>
            </a:r>
            <a:r>
              <a:rPr lang="en-US" sz="2800" b="1" dirty="0" err="1">
                <a:solidFill>
                  <a:srgbClr val="FFFFFF"/>
                </a:solidFill>
                <a:effectLst>
                  <a:glow rad="127000">
                    <a:srgbClr val="000000"/>
                  </a:glow>
                </a:effectLst>
                <a:latin typeface="Arial" charset="0"/>
                <a:ea typeface="ＭＳ Ｐゴシック" charset="0"/>
                <a:cs typeface="ＭＳ Ｐゴシック" charset="0"/>
              </a:rPr>
              <a:t>dalam</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perjanjian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Daud</a:t>
            </a:r>
            <a:r>
              <a:rPr lang="en-US" sz="2800" b="1" dirty="0">
                <a:solidFill>
                  <a:srgbClr val="FFFFFF"/>
                </a:solidFill>
                <a:effectLst>
                  <a:glow rad="127000">
                    <a:srgbClr val="000000"/>
                  </a:glow>
                </a:effectLst>
                <a:latin typeface="Arial" charset="0"/>
                <a:ea typeface="ＭＳ Ｐゴシック" charset="0"/>
                <a:cs typeface="ＭＳ Ｐゴシック" charset="0"/>
              </a:rPr>
              <a:t> (7:12-16) yang </a:t>
            </a:r>
            <a:r>
              <a:rPr lang="en-US" sz="2800" b="1" dirty="0" err="1">
                <a:solidFill>
                  <a:srgbClr val="FFFFFF"/>
                </a:solidFill>
                <a:effectLst>
                  <a:glow rad="127000">
                    <a:srgbClr val="000000"/>
                  </a:glow>
                </a:effectLst>
                <a:latin typeface="Arial" charset="0"/>
                <a:ea typeface="ＭＳ Ｐゴシック" charset="0"/>
                <a:cs typeface="ＭＳ Ｐゴシック" charset="0"/>
              </a:rPr>
              <a:t>menjanjikan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keturunan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takhta</a:t>
            </a:r>
            <a:r>
              <a:rPr lang="en-US" sz="2800" b="1" dirty="0">
                <a:solidFill>
                  <a:srgbClr val="FFFFFF"/>
                </a:solidFill>
                <a:effectLst>
                  <a:glow rad="127000">
                    <a:srgbClr val="000000"/>
                  </a:glow>
                </a:effectLst>
                <a:latin typeface="Arial" charset="0"/>
                <a:ea typeface="ＭＳ Ｐゴシック" charset="0"/>
                <a:cs typeface="ＭＳ Ｐゴシック" charset="0"/>
              </a:rPr>
              <a:t> dan </a:t>
            </a:r>
            <a:r>
              <a:rPr lang="en-US" sz="2800" b="1" dirty="0" err="1">
                <a:solidFill>
                  <a:srgbClr val="FFFFFF"/>
                </a:solidFill>
                <a:effectLst>
                  <a:glow rad="127000">
                    <a:srgbClr val="000000"/>
                  </a:glow>
                </a:effectLst>
                <a:latin typeface="Arial" charset="0"/>
                <a:ea typeface="ＭＳ Ｐゴシック" charset="0"/>
                <a:cs typeface="ＭＳ Ｐゴシック" charset="0"/>
              </a:rPr>
              <a:t>kerajaan</a:t>
            </a:r>
            <a:r>
              <a:rPr lang="en-US" sz="2800" b="1" dirty="0">
                <a:solidFill>
                  <a:srgbClr val="FFFFFF"/>
                </a:solidFill>
                <a:effectLst>
                  <a:glow rad="127000">
                    <a:srgbClr val="000000"/>
                  </a:glow>
                </a:effectLst>
                <a:latin typeface="Arial" charset="0"/>
                <a:ea typeface="ＭＳ Ｐゴシック" charset="0"/>
                <a:cs typeface="ＭＳ Ｐゴシック" charset="0"/>
              </a:rPr>
              <a:t> yang </a:t>
            </a:r>
            <a:r>
              <a:rPr lang="en-US" sz="2800" b="1" dirty="0" err="1">
                <a:solidFill>
                  <a:srgbClr val="FFFFFF"/>
                </a:solidFill>
                <a:effectLst>
                  <a:glow rad="127000">
                    <a:srgbClr val="000000"/>
                  </a:glow>
                </a:effectLst>
                <a:latin typeface="Arial" charset="0"/>
                <a:ea typeface="ＭＳ Ｐゴシック" charset="0"/>
                <a:cs typeface="ＭＳ Ｐゴシック" charset="0"/>
              </a:rPr>
              <a:t>abadi</a:t>
            </a:r>
            <a:r>
              <a:rPr lang="en-US" sz="2800" b="1" dirty="0">
                <a:solidFill>
                  <a:srgbClr val="FFFFFF"/>
                </a:solidFill>
                <a:effectLst>
                  <a:glow rad="127000">
                    <a:srgbClr val="000000"/>
                  </a:glow>
                </a:effectLst>
                <a:latin typeface="Arial" charset="0"/>
                <a:ea typeface="ＭＳ Ｐゴシック" charset="0"/>
                <a:cs typeface="ＭＳ Ｐゴシック" charset="0"/>
              </a:rPr>
              <a:t> dan </a:t>
            </a:r>
            <a:r>
              <a:rPr lang="en-US" sz="2800" b="1" dirty="0" err="1">
                <a:solidFill>
                  <a:srgbClr val="FFFFFF"/>
                </a:solidFill>
                <a:effectLst>
                  <a:glow rad="127000">
                    <a:srgbClr val="000000"/>
                  </a:glow>
                </a:effectLst>
                <a:latin typeface="Arial" charset="0"/>
                <a:ea typeface="ＭＳ Ｐゴシック" charset="0"/>
                <a:cs typeface="ＭＳ Ｐゴシック" charset="0"/>
              </a:rPr>
              <a:t>tidak</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terpengaruh</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bahkan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dalam</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ketidaksetiaan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Daud</a:t>
            </a:r>
            <a:r>
              <a:rPr lang="en-US" sz="2800" b="1" dirty="0">
                <a:solidFill>
                  <a:srgbClr val="FFFFFF"/>
                </a:solidFill>
                <a:effectLst>
                  <a:glow rad="127000">
                    <a:srgbClr val="000000"/>
                  </a:glow>
                </a:effectLst>
                <a:latin typeface="Arial" charset="0"/>
                <a:ea typeface="ＭＳ Ｐゴシック" charset="0"/>
                <a:cs typeface="ＭＳ Ｐゴシック" charset="0"/>
              </a:rPr>
              <a:t> (11-24).</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6301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4773" name="Rectangle 21"/>
          <p:cNvSpPr>
            <a:spLocks noGrp="1" noChangeArrowheads="1"/>
          </p:cNvSpPr>
          <p:nvPr>
            <p:ph type="title" idx="4294967295"/>
          </p:nvPr>
        </p:nvSpPr>
        <p:spPr>
          <a:xfrm>
            <a:off x="1981200" y="971550"/>
            <a:ext cx="4876800" cy="58420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dirty="0" err="1">
                <a:solidFill>
                  <a:schemeClr val="bg1"/>
                </a:solidFill>
                <a:effectLst>
                  <a:outerShdw blurRad="38100" dist="38100" dir="2700000" algn="tl">
                    <a:srgbClr val="000000"/>
                  </a:outerShdw>
                </a:effectLst>
                <a:latin typeface="Arial"/>
                <a:ea typeface="ＭＳ Ｐゴシック" charset="0"/>
                <a:cs typeface="Arial"/>
              </a:rPr>
              <a:t>Ikatan</a:t>
            </a:r>
            <a:r>
              <a:rPr lang="en-US" sz="3200" b="1" dirty="0">
                <a:solidFill>
                  <a:schemeClr val="bg1"/>
                </a:solidFill>
                <a:effectLst>
                  <a:outerShdw blurRad="38100" dist="38100" dir="2700000" algn="tl">
                    <a:srgbClr val="000000"/>
                  </a:outerShdw>
                </a:effectLst>
                <a:latin typeface="Arial"/>
                <a:ea typeface="ＭＳ Ｐゴシック" charset="0"/>
                <a:cs typeface="Arial"/>
              </a:rPr>
              <a:t> </a:t>
            </a:r>
            <a:r>
              <a:rPr lang="en-US" sz="3200" b="1" dirty="0" err="1">
                <a:solidFill>
                  <a:schemeClr val="bg1"/>
                </a:solidFill>
                <a:effectLst>
                  <a:outerShdw blurRad="38100" dist="38100" dir="2700000" algn="tl">
                    <a:srgbClr val="000000"/>
                  </a:outerShdw>
                </a:effectLst>
                <a:latin typeface="Arial"/>
                <a:ea typeface="ＭＳ Ｐゴシック" charset="0"/>
                <a:cs typeface="Arial"/>
              </a:rPr>
              <a:t>Perjanjian</a:t>
            </a:r>
            <a:endParaRPr lang="en-US" sz="3200" b="1" dirty="0">
              <a:solidFill>
                <a:schemeClr val="bg1"/>
              </a:solidFill>
              <a:effectLst>
                <a:outerShdw blurRad="38100" dist="38100" dir="2700000" algn="tl">
                  <a:srgbClr val="000000"/>
                </a:outerShdw>
              </a:effectLst>
              <a:latin typeface="Arial"/>
              <a:ea typeface="ＭＳ Ｐゴシック" charset="0"/>
              <a:cs typeface="Arial"/>
            </a:endParaRPr>
          </a:p>
        </p:txBody>
      </p:sp>
      <p:sp>
        <p:nvSpPr>
          <p:cNvPr id="74756" name="Text Box 4"/>
          <p:cNvSpPr txBox="1">
            <a:spLocks noChangeArrowheads="1"/>
          </p:cNvSpPr>
          <p:nvPr/>
        </p:nvSpPr>
        <p:spPr bwMode="auto">
          <a:xfrm>
            <a:off x="1447800" y="3230394"/>
            <a:ext cx="6096000" cy="144655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effectLst>
                  <a:outerShdw blurRad="38100" dist="38100" dir="2700000" algn="tl">
                    <a:srgbClr val="000000"/>
                  </a:outerShdw>
                </a:effectLst>
                <a:latin typeface="Arial"/>
                <a:cs typeface="Arial"/>
              </a:rPr>
              <a:t>Perjanjian</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Administratif</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lang="en-US" sz="2800" b="1" i="1" dirty="0" err="1">
                <a:solidFill>
                  <a:srgbClr val="FFFFFF"/>
                </a:solidFill>
                <a:effectLst>
                  <a:outerShdw blurRad="38100" dist="38100" dir="2700000" algn="tl">
                    <a:srgbClr val="000000"/>
                  </a:outerShdw>
                </a:effectLst>
                <a:latin typeface="Arial"/>
                <a:cs typeface="Arial"/>
              </a:rPr>
              <a:t>Bagaimana</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untuk</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mengalami</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berkat</a:t>
            </a:r>
            <a:r>
              <a:rPr lang="en-US" sz="2800" b="1" i="1" dirty="0">
                <a:solidFill>
                  <a:srgbClr val="FFFFFF"/>
                </a:solidFill>
                <a:effectLst>
                  <a:outerShdw blurRad="38100" dist="38100" dir="2700000" algn="tl">
                    <a:srgbClr val="000000"/>
                  </a:outerShdw>
                </a:effectLst>
                <a:latin typeface="Arial"/>
                <a:cs typeface="Arial"/>
              </a:rPr>
              <a:t> </a:t>
            </a:r>
            <a:r>
              <a:rPr lang="en-US" sz="2800" b="1" i="1" dirty="0" err="1">
                <a:solidFill>
                  <a:srgbClr val="FFFFFF"/>
                </a:solidFill>
                <a:effectLst>
                  <a:outerShdw blurRad="38100" dist="38100" dir="2700000" algn="tl">
                    <a:srgbClr val="000000"/>
                  </a:outerShdw>
                </a:effectLst>
                <a:latin typeface="Arial"/>
                <a:cs typeface="Arial"/>
              </a:rPr>
              <a:t>tersebut</a:t>
            </a:r>
            <a:endPar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9" name="Text Box 7"/>
          <p:cNvSpPr txBox="1">
            <a:spLocks noChangeArrowheads="1"/>
          </p:cNvSpPr>
          <p:nvPr/>
        </p:nvSpPr>
        <p:spPr bwMode="auto">
          <a:xfrm>
            <a:off x="152400" y="2295525"/>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Abraham</a:t>
            </a:r>
          </a:p>
        </p:txBody>
      </p:sp>
      <p:sp>
        <p:nvSpPr>
          <p:cNvPr id="74761" name="Text Box 9"/>
          <p:cNvSpPr txBox="1">
            <a:spLocks noChangeArrowheads="1"/>
          </p:cNvSpPr>
          <p:nvPr/>
        </p:nvSpPr>
        <p:spPr bwMode="auto">
          <a:xfrm>
            <a:off x="238125" y="4883676"/>
            <a:ext cx="4029075" cy="156966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Musa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Paham</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Israel </a:t>
            </a:r>
            <a:r>
              <a:rPr kumimoji="0" lang="en-US" sz="3200" b="1" i="0" u="none" strike="noStrike" kern="1200" cap="none" spc="0" normalizeH="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Israel </a:t>
            </a:r>
            <a:r>
              <a:rPr kumimoji="0" lang="en-US" sz="3200" b="1" i="0" u="none" strike="noStrike" kern="1200" cap="none" spc="0" normalizeH="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tentang</a:t>
            </a:r>
            <a:r>
              <a:rPr kumimoji="0" lang="en-US" sz="3200" b="1" i="0" u="none" strike="noStrike" kern="1200" cap="none" spc="0" normalizeH="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3200" b="1" i="0" u="none" strike="noStrike" kern="1200" cap="none" spc="0" normalizeH="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ketaatan</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2" name="Text Box 10"/>
          <p:cNvSpPr txBox="1">
            <a:spLocks noChangeArrowheads="1"/>
          </p:cNvSpPr>
          <p:nvPr/>
        </p:nvSpPr>
        <p:spPr bwMode="auto">
          <a:xfrm>
            <a:off x="4800600" y="4883676"/>
            <a:ext cx="4200525" cy="156966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Paham</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lang="en-US" sz="3200" b="1" dirty="0">
                <a:solidFill>
                  <a:srgbClr val="FFFFFF"/>
                </a:solidFill>
                <a:effectLst>
                  <a:outerShdw blurRad="38100" dist="38100" dir="2700000" algn="tl">
                    <a:srgbClr val="000000"/>
                  </a:outerShdw>
                </a:effectLst>
                <a:latin typeface="Arial"/>
                <a:cs typeface="Arial"/>
              </a:rPr>
              <a:t>k</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etaatan</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yang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baru</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melalui</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Mesias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3" name="Text Box 11"/>
          <p:cNvSpPr txBox="1">
            <a:spLocks noChangeArrowheads="1"/>
          </p:cNvSpPr>
          <p:nvPr/>
        </p:nvSpPr>
        <p:spPr bwMode="auto">
          <a:xfrm>
            <a:off x="1143000" y="28575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Walt Russell, </a:t>
            </a:r>
            <a:r>
              <a:rPr kumimoji="0" lang="en-US" sz="2400" b="1" i="0" u="sng" strike="noStrike" kern="1200" cap="none" spc="0" normalizeH="0" baseline="0" noProof="0">
                <a:ln>
                  <a:noFill/>
                </a:ln>
                <a:solidFill>
                  <a:srgbClr val="FFFFFF"/>
                </a:solidFill>
                <a:effectLst/>
                <a:uLnTx/>
                <a:uFillTx/>
                <a:latin typeface="Arial"/>
                <a:ea typeface="ＭＳ Ｐゴシック" charset="0"/>
                <a:cs typeface="Arial"/>
              </a:rPr>
              <a:t>Playing with Fire</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ＭＳ Ｐゴシック" charset="0"/>
                  <a:cs typeface="Arial"/>
                </a:rPr>
                <a:t>BERKAT</a:t>
              </a:r>
              <a:endPar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3" name="Group 15"/>
          <p:cNvGrpSpPr>
            <a:grpSpLocks/>
          </p:cNvGrpSpPr>
          <p:nvPr/>
        </p:nvGrpSpPr>
        <p:grpSpPr bwMode="auto">
          <a:xfrm>
            <a:off x="2895600" y="4454530"/>
            <a:ext cx="2971802"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2400" b="1" dirty="0" err="1">
                  <a:solidFill>
                    <a:srgbClr val="FFFFFF"/>
                  </a:solidFill>
                  <a:latin typeface="Arial"/>
                  <a:cs typeface="Arial"/>
                </a:rPr>
                <a:t>Digantikan</a:t>
              </a:r>
              <a:r>
                <a:rPr lang="en-US" sz="2400" b="1" dirty="0">
                  <a:solidFill>
                    <a:srgbClr val="FFFFFF"/>
                  </a:solidFill>
                  <a:latin typeface="Arial"/>
                  <a:cs typeface="Arial"/>
                </a:rPr>
                <a:t> oleh</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4" name="Group 18"/>
          <p:cNvGrpSpPr>
            <a:grpSpLocks/>
          </p:cNvGrpSpPr>
          <p:nvPr/>
        </p:nvGrpSpPr>
        <p:grpSpPr bwMode="auto">
          <a:xfrm>
            <a:off x="3200400" y="1749426"/>
            <a:ext cx="2667002" cy="989013"/>
            <a:chOff x="2304" y="1632"/>
            <a:chExt cx="1584" cy="623"/>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72" name="Text Box 20"/>
            <p:cNvSpPr txBox="1">
              <a:spLocks noChangeArrowheads="1"/>
            </p:cNvSpPr>
            <p:nvPr/>
          </p:nvSpPr>
          <p:spPr bwMode="auto">
            <a:xfrm>
              <a:off x="2400" y="1732"/>
              <a:ext cx="1392" cy="5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b="1" dirty="0" err="1">
                  <a:solidFill>
                    <a:srgbClr val="FFFFFF"/>
                  </a:solidFill>
                  <a:latin typeface="Arial"/>
                  <a:cs typeface="Arial"/>
                </a:rPr>
                <a:t>Diperkuat</a:t>
              </a:r>
              <a:r>
                <a:rPr lang="en-US" sz="2400" b="1" dirty="0">
                  <a:solidFill>
                    <a:srgbClr val="FFFFFF"/>
                  </a:solidFill>
                  <a:latin typeface="Arial"/>
                  <a:cs typeface="Arial"/>
                </a:rPr>
                <a:t> oleh</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191502" name="TextBox 5"/>
          <p:cNvSpPr txBox="1">
            <a:spLocks noChangeArrowheads="1"/>
          </p:cNvSpPr>
          <p:nvPr/>
        </p:nvSpPr>
        <p:spPr bwMode="auto">
          <a:xfrm>
            <a:off x="0" y="6492875"/>
            <a:ext cx="91440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Walt Russell,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Playing with Fire</a:t>
            </a:r>
          </a:p>
        </p:txBody>
      </p:sp>
      <p:sp>
        <p:nvSpPr>
          <p:cNvPr id="5" name="Rectangle 4">
            <a:extLst>
              <a:ext uri="{FF2B5EF4-FFF2-40B4-BE49-F238E27FC236}">
                <a16:creationId xmlns:a16="http://schemas.microsoft.com/office/drawing/2014/main" id="{E28063C8-EB7A-B841-8430-309AB92D2E40}"/>
              </a:ext>
            </a:extLst>
          </p:cNvPr>
          <p:cNvSpPr/>
          <p:nvPr/>
        </p:nvSpPr>
        <p:spPr bwMode="auto">
          <a:xfrm>
            <a:off x="0" y="17393"/>
            <a:ext cx="9144000" cy="6858000"/>
          </a:xfrm>
          <a:prstGeom prst="rect">
            <a:avLst/>
          </a:prstGeom>
          <a:solidFill>
            <a:srgbClr val="000000">
              <a:alpha val="41961"/>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11" charset="0"/>
            </a:endParaRPr>
          </a:p>
        </p:txBody>
      </p:sp>
      <p:sp>
        <p:nvSpPr>
          <p:cNvPr id="74760" name="Text Box 8"/>
          <p:cNvSpPr txBox="1">
            <a:spLocks noChangeArrowheads="1"/>
          </p:cNvSpPr>
          <p:nvPr/>
        </p:nvSpPr>
        <p:spPr bwMode="auto">
          <a:xfrm>
            <a:off x="5657850" y="2311400"/>
            <a:ext cx="3105150" cy="584200"/>
          </a:xfrm>
          <a:prstGeom prst="rect">
            <a:avLst/>
          </a:prstGeom>
          <a:solidFill>
            <a:srgbClr val="5E005E"/>
          </a:soli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Daud</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22" name="Picture 21">
            <a:extLst>
              <a:ext uri="{FF2B5EF4-FFF2-40B4-BE49-F238E27FC236}">
                <a16:creationId xmlns:a16="http://schemas.microsoft.com/office/drawing/2014/main" id="{FD0AA4E3-5228-3546-BFC0-10691E684295}"/>
              </a:ext>
            </a:extLst>
          </p:cNvPr>
          <p:cNvPicPr>
            <a:picLocks noChangeAspect="1"/>
          </p:cNvPicPr>
          <p:nvPr/>
        </p:nvPicPr>
        <p:blipFill>
          <a:blip r:embed="rId2"/>
          <a:stretch>
            <a:fillRect/>
          </a:stretch>
        </p:blipFill>
        <p:spPr>
          <a:xfrm>
            <a:off x="5393659" y="2692525"/>
            <a:ext cx="3633531" cy="920576"/>
          </a:xfrm>
          <a:prstGeom prst="rect">
            <a:avLst/>
          </a:prstGeom>
        </p:spPr>
      </p:pic>
    </p:spTree>
    <p:extLst>
      <p:ext uri="{BB962C8B-B14F-4D97-AF65-F5344CB8AC3E}">
        <p14:creationId xmlns:p14="http://schemas.microsoft.com/office/powerpoint/2010/main" val="89498387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44500"/>
            <a:ext cx="9144000" cy="595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en-US" dirty="0" err="1">
                <a:solidFill>
                  <a:srgbClr val="FFFFFF"/>
                </a:solidFill>
                <a:effectLst>
                  <a:glow rad="355600">
                    <a:schemeClr val="bg1">
                      <a:alpha val="89000"/>
                    </a:schemeClr>
                  </a:glow>
                </a:effectLst>
                <a:latin typeface="Tahoma" charset="0"/>
              </a:rPr>
              <a:t>Benih</a:t>
            </a:r>
            <a:r>
              <a:rPr lang="en-US" dirty="0">
                <a:solidFill>
                  <a:srgbClr val="FFFFFF"/>
                </a:solidFill>
                <a:effectLst>
                  <a:glow rad="355600">
                    <a:schemeClr val="bg1">
                      <a:alpha val="89000"/>
                    </a:schemeClr>
                  </a:glow>
                </a:effectLst>
                <a:latin typeface="Tahoma" charset="0"/>
              </a:rPr>
              <a:t> yang </a:t>
            </a:r>
            <a:r>
              <a:rPr lang="en-US" dirty="0" err="1">
                <a:solidFill>
                  <a:srgbClr val="FFFFFF"/>
                </a:solidFill>
                <a:effectLst>
                  <a:glow rad="355600">
                    <a:schemeClr val="bg1">
                      <a:alpha val="89000"/>
                    </a:schemeClr>
                  </a:glow>
                </a:effectLst>
                <a:latin typeface="Tahoma" charset="0"/>
              </a:rPr>
              <a:t>dijanjikan</a:t>
            </a:r>
            <a:r>
              <a:rPr lang="en-US" dirty="0">
                <a:solidFill>
                  <a:srgbClr val="FFFFFF"/>
                </a:solidFill>
                <a:effectLst>
                  <a:glow rad="355600">
                    <a:schemeClr val="bg1">
                      <a:alpha val="89000"/>
                    </a:schemeClr>
                  </a:glow>
                </a:effectLst>
                <a:latin typeface="Tahoma" charset="0"/>
              </a:rPr>
              <a:t> </a:t>
            </a:r>
          </a:p>
        </p:txBody>
      </p:sp>
      <p:sp>
        <p:nvSpPr>
          <p:cNvPr id="62466" name="Rectangle 3"/>
          <p:cNvSpPr>
            <a:spLocks noGrp="1" noChangeArrowheads="1"/>
          </p:cNvSpPr>
          <p:nvPr>
            <p:ph type="body" idx="1"/>
          </p:nvPr>
        </p:nvSpPr>
        <p:spPr>
          <a:xfrm>
            <a:off x="323528" y="1600200"/>
            <a:ext cx="8640960" cy="4530725"/>
          </a:xfrm>
        </p:spPr>
        <p:txBody>
          <a:bodyPr/>
          <a:lstStyle/>
          <a:p>
            <a:pPr marL="0" indent="0" eaLnBrk="1" hangingPunct="1">
              <a:buFontTx/>
              <a:buNone/>
              <a:defRPr/>
            </a:pPr>
            <a:r>
              <a:rPr lang="en-US" b="1" dirty="0">
                <a:solidFill>
                  <a:srgbClr val="FFFFFF"/>
                </a:solidFill>
                <a:effectLst>
                  <a:glow rad="355600">
                    <a:schemeClr val="bg1">
                      <a:alpha val="89000"/>
                    </a:schemeClr>
                  </a:glow>
                </a:effectLst>
              </a:rPr>
              <a:t>•  </a:t>
            </a:r>
            <a:r>
              <a:rPr lang="en-US" b="1" dirty="0" err="1">
                <a:solidFill>
                  <a:srgbClr val="FFFFFF"/>
                </a:solidFill>
                <a:effectLst>
                  <a:glow rad="355600">
                    <a:schemeClr val="bg1">
                      <a:alpha val="89000"/>
                    </a:schemeClr>
                  </a:glow>
                </a:effectLst>
              </a:rPr>
              <a:t>Daud</a:t>
            </a:r>
            <a:r>
              <a:rPr lang="en-US" b="1" dirty="0">
                <a:solidFill>
                  <a:srgbClr val="FFFFFF"/>
                </a:solidFill>
                <a:effectLst>
                  <a:glow rad="355600">
                    <a:schemeClr val="bg1">
                      <a:alpha val="89000"/>
                    </a:schemeClr>
                  </a:glow>
                </a:effectLst>
              </a:rPr>
              <a:t> </a:t>
            </a:r>
            <a:r>
              <a:rPr lang="en-US" b="1" dirty="0" err="1">
                <a:solidFill>
                  <a:srgbClr val="FFFFFF"/>
                </a:solidFill>
                <a:effectLst>
                  <a:glow rad="355600">
                    <a:schemeClr val="bg1">
                      <a:alpha val="89000"/>
                    </a:schemeClr>
                  </a:glow>
                </a:effectLst>
              </a:rPr>
              <a:t>memenuhi</a:t>
            </a:r>
            <a:r>
              <a:rPr lang="en-US" b="1" dirty="0">
                <a:solidFill>
                  <a:srgbClr val="FFFFFF"/>
                </a:solidFill>
                <a:effectLst>
                  <a:glow rad="355600">
                    <a:schemeClr val="bg1">
                      <a:alpha val="89000"/>
                    </a:schemeClr>
                  </a:glow>
                </a:effectLst>
              </a:rPr>
              <a:t> </a:t>
            </a:r>
            <a:r>
              <a:rPr lang="en-US" b="1" dirty="0" err="1">
                <a:solidFill>
                  <a:srgbClr val="FFFFFF"/>
                </a:solidFill>
                <a:effectLst>
                  <a:glow rad="355600">
                    <a:schemeClr val="bg1">
                      <a:alpha val="89000"/>
                    </a:schemeClr>
                  </a:glow>
                </a:effectLst>
              </a:rPr>
              <a:t>garis</a:t>
            </a:r>
            <a:r>
              <a:rPr lang="en-US" b="1" dirty="0">
                <a:solidFill>
                  <a:srgbClr val="FFFFFF"/>
                </a:solidFill>
                <a:effectLst>
                  <a:glow rad="355600">
                    <a:schemeClr val="bg1">
                      <a:alpha val="89000"/>
                    </a:schemeClr>
                  </a:glow>
                </a:effectLst>
              </a:rPr>
              <a:t> </a:t>
            </a:r>
            <a:r>
              <a:rPr lang="en-US" b="1" dirty="0" err="1">
                <a:solidFill>
                  <a:srgbClr val="FFFFFF"/>
                </a:solidFill>
                <a:effectLst>
                  <a:glow rad="355600">
                    <a:schemeClr val="bg1">
                      <a:alpha val="89000"/>
                    </a:schemeClr>
                  </a:glow>
                </a:effectLst>
              </a:rPr>
              <a:t>keturunan</a:t>
            </a:r>
            <a:r>
              <a:rPr lang="en-US" b="1" dirty="0">
                <a:solidFill>
                  <a:srgbClr val="FFFFFF"/>
                </a:solidFill>
                <a:effectLst>
                  <a:glow rad="355600">
                    <a:schemeClr val="bg1">
                      <a:alpha val="89000"/>
                    </a:schemeClr>
                  </a:glow>
                </a:effectLst>
              </a:rPr>
              <a:t> </a:t>
            </a:r>
            <a:r>
              <a:rPr lang="en-US" b="1" dirty="0" err="1">
                <a:solidFill>
                  <a:srgbClr val="FFFFFF"/>
                </a:solidFill>
                <a:effectLst>
                  <a:glow rad="355600">
                    <a:schemeClr val="bg1">
                      <a:alpha val="89000"/>
                    </a:schemeClr>
                  </a:glow>
                </a:effectLst>
              </a:rPr>
              <a:t>dari</a:t>
            </a:r>
            <a:r>
              <a:rPr lang="en-US" b="1" dirty="0">
                <a:solidFill>
                  <a:srgbClr val="FFFFFF"/>
                </a:solidFill>
                <a:effectLst>
                  <a:glow rad="355600">
                    <a:schemeClr val="bg1">
                      <a:alpha val="89000"/>
                    </a:schemeClr>
                  </a:glow>
                </a:effectLst>
              </a:rPr>
              <a:t> </a:t>
            </a:r>
            <a:r>
              <a:rPr lang="en-US" b="1" dirty="0" err="1">
                <a:solidFill>
                  <a:srgbClr val="FFFFFF"/>
                </a:solidFill>
                <a:effectLst>
                  <a:glow rad="355600">
                    <a:schemeClr val="bg1">
                      <a:alpha val="89000"/>
                    </a:schemeClr>
                  </a:glow>
                </a:effectLst>
              </a:rPr>
              <a:t>garis</a:t>
            </a:r>
            <a:r>
              <a:rPr lang="en-US" b="1" dirty="0">
                <a:solidFill>
                  <a:srgbClr val="FFFFFF"/>
                </a:solidFill>
                <a:effectLst>
                  <a:glow rad="355600">
                    <a:schemeClr val="bg1">
                      <a:alpha val="89000"/>
                    </a:schemeClr>
                  </a:glow>
                </a:effectLst>
              </a:rPr>
              <a:t> Yehuda</a:t>
            </a:r>
            <a:r>
              <a:rPr lang="en-US" altLang="ja-JP" b="1" dirty="0">
                <a:solidFill>
                  <a:srgbClr val="FFFFFF"/>
                </a:solidFill>
                <a:effectLst>
                  <a:glow rad="355600">
                    <a:schemeClr val="bg1">
                      <a:alpha val="89000"/>
                    </a:schemeClr>
                  </a:glow>
                </a:effectLst>
              </a:rPr>
              <a:t> (</a:t>
            </a:r>
            <a:r>
              <a:rPr lang="en-US" altLang="ja-JP" b="1" dirty="0" err="1">
                <a:solidFill>
                  <a:srgbClr val="FFFFFF"/>
                </a:solidFill>
                <a:effectLst>
                  <a:glow rad="355600">
                    <a:schemeClr val="bg1">
                      <a:alpha val="89000"/>
                    </a:schemeClr>
                  </a:glow>
                </a:effectLst>
              </a:rPr>
              <a:t>Kej</a:t>
            </a:r>
            <a:r>
              <a:rPr lang="en-US" altLang="ja-JP" b="1" dirty="0">
                <a:solidFill>
                  <a:srgbClr val="FFFFFF"/>
                </a:solidFill>
                <a:effectLst>
                  <a:glow rad="355600">
                    <a:schemeClr val="bg1">
                      <a:alpha val="89000"/>
                    </a:schemeClr>
                  </a:glow>
                </a:effectLst>
              </a:rPr>
              <a:t>. 49:10; </a:t>
            </a:r>
            <a:r>
              <a:rPr lang="en-US" altLang="ja-JP" b="1" dirty="0" err="1">
                <a:solidFill>
                  <a:srgbClr val="FFFFFF"/>
                </a:solidFill>
                <a:effectLst>
                  <a:glow rad="355600">
                    <a:schemeClr val="bg1">
                      <a:alpha val="89000"/>
                    </a:schemeClr>
                  </a:glow>
                </a:effectLst>
              </a:rPr>
              <a:t>Bil</a:t>
            </a:r>
            <a:r>
              <a:rPr lang="en-US" b="1" dirty="0">
                <a:solidFill>
                  <a:srgbClr val="FFFFFF"/>
                </a:solidFill>
                <a:effectLst>
                  <a:glow rad="355600">
                    <a:schemeClr val="bg1">
                      <a:alpha val="89000"/>
                    </a:schemeClr>
                  </a:glow>
                </a:effectLst>
              </a:rPr>
              <a:t>. 24:17)</a:t>
            </a:r>
          </a:p>
        </p:txBody>
      </p:sp>
    </p:spTree>
    <p:extLst>
      <p:ext uri="{BB962C8B-B14F-4D97-AF65-F5344CB8AC3E}">
        <p14:creationId xmlns:p14="http://schemas.microsoft.com/office/powerpoint/2010/main" val="20864254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41300">
                      <a:srgbClr val="000000">
                        <a:alpha val="89000"/>
                      </a:srgbClr>
                    </a:glow>
                  </a:effectLst>
                  <a:uLnTx/>
                  <a:uFillTx/>
                  <a:latin typeface="Tahoma" charset="0"/>
                  <a:ea typeface="ＭＳ Ｐゴシック" charset="0"/>
                </a:rPr>
                <a:t>ABRAHAM</a:t>
              </a:r>
              <a:endParaRPr kumimoji="0" lang="en-GB" sz="2400" b="1" i="0" u="none" strike="noStrike" kern="1200" cap="none" spc="0" normalizeH="0" baseline="0" noProof="0">
                <a:ln>
                  <a:noFill/>
                </a:ln>
                <a:solidFill>
                  <a:srgbClr val="FFFFFF"/>
                </a:solidFill>
                <a:effectLst>
                  <a:glow rad="241300">
                    <a:srgbClr val="000000">
                      <a:alpha val="89000"/>
                    </a:srgbClr>
                  </a:glow>
                </a:effectLst>
                <a:uLnTx/>
                <a:uFillTx/>
                <a:latin typeface="Tahoma" charset="0"/>
                <a:ea typeface="ＭＳ Ｐゴシック"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rPr>
                  <a:t>Ishak</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000" b="1" dirty="0">
                    <a:solidFill>
                      <a:srgbClr val="FFFFFF"/>
                    </a:solidFill>
                    <a:effectLst>
                      <a:glow rad="241300">
                        <a:srgbClr val="000000">
                          <a:alpha val="89000"/>
                        </a:srgbClr>
                      </a:glow>
                    </a:effectLst>
                    <a:latin typeface="Arial" charset="0"/>
                  </a:rPr>
                  <a:t>Yakub</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9" name="Text Box 12"/>
              <p:cNvSpPr txBox="1">
                <a:spLocks noChangeArrowheads="1"/>
              </p:cNvSpPr>
              <p:nvPr/>
            </p:nvSpPr>
            <p:spPr bwMode="auto">
              <a:xfrm>
                <a:off x="1056" y="1104"/>
                <a:ext cx="72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000" b="1" dirty="0">
                    <a:solidFill>
                      <a:srgbClr val="FFFFFF"/>
                    </a:solidFill>
                    <a:effectLst>
                      <a:glow rad="241300">
                        <a:srgbClr val="000000">
                          <a:alpha val="89000"/>
                        </a:srgbClr>
                      </a:glow>
                    </a:effectLst>
                    <a:latin typeface="Arial" charset="0"/>
                  </a:rPr>
                  <a:t>Yehuda</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rPr>
                  <a:t>Peres</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Hezron</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Ram</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rPr>
                  <a:t>Aminadab</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9" name="Text Box 22"/>
              <p:cNvSpPr txBox="1">
                <a:spLocks noChangeArrowheads="1"/>
              </p:cNvSpPr>
              <p:nvPr/>
            </p:nvSpPr>
            <p:spPr bwMode="auto">
              <a:xfrm>
                <a:off x="2064" y="254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glow rad="241300">
                        <a:srgbClr val="000000">
                          <a:alpha val="89000"/>
                        </a:srgbClr>
                      </a:glow>
                    </a:effectLst>
                    <a:uLnTx/>
                    <a:uFillTx/>
                    <a:latin typeface="Arial" charset="0"/>
                    <a:ea typeface="ＭＳ Ｐゴシック" charset="0"/>
                  </a:rPr>
                  <a:t>Nahason</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rPr>
                  <a:t>Salmon</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rPr>
                  <a:t>Boas</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rPr>
                  <a:t>Obed</a:t>
                </a:r>
                <a:endParaRPr kumimoji="0" lang="en-GB" sz="2000" b="1" i="0" u="none" strike="noStrike" kern="1200" cap="none" spc="0" normalizeH="0" baseline="0" noProof="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000" b="1" dirty="0">
                    <a:solidFill>
                      <a:srgbClr val="FFFFFF"/>
                    </a:solidFill>
                    <a:effectLst>
                      <a:glow rad="241300">
                        <a:srgbClr val="000000">
                          <a:alpha val="89000"/>
                        </a:srgbClr>
                      </a:glow>
                    </a:effectLst>
                    <a:latin typeface="Arial" charset="0"/>
                  </a:rPr>
                  <a:t>Isai</a:t>
                </a:r>
                <a:endParaRPr kumimoji="0" lang="en-GB" sz="2000" b="1" i="0" u="none" strike="noStrike" kern="1200" cap="none" spc="0" normalizeH="0" baseline="0" noProof="0" dirty="0">
                  <a:ln>
                    <a:noFill/>
                  </a:ln>
                  <a:solidFill>
                    <a:srgbClr val="FFFFFF"/>
                  </a:solidFill>
                  <a:effectLst>
                    <a:glow rad="241300">
                      <a:srgbClr val="000000">
                        <a:alpha val="89000"/>
                      </a:srgbClr>
                    </a:glow>
                  </a:effectLst>
                  <a:uLnTx/>
                  <a:uFillTx/>
                  <a:latin typeface="Arial" charset="0"/>
                  <a:ea typeface="ＭＳ Ｐゴシック"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Tahoma" charset="0"/>
                    <a:ea typeface="ＭＳ Ｐゴシック" charset="0"/>
                  </a:rPr>
                  <a:t>DAUD</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Tahoma" charset="0"/>
                  <a:ea typeface="ＭＳ Ｐゴシック" charset="0"/>
                </a:endParaRPr>
              </a:p>
            </p:txBody>
          </p:sp>
        </p:grpSp>
      </p:gr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en-US" b="1" dirty="0" err="1">
                <a:solidFill>
                  <a:srgbClr val="FFFFFF"/>
                </a:solidFill>
                <a:effectLst>
                  <a:glow rad="241300">
                    <a:schemeClr val="bg1">
                      <a:alpha val="89000"/>
                    </a:schemeClr>
                  </a:glow>
                </a:effectLst>
                <a:latin typeface="Tahoma" charset="0"/>
              </a:rPr>
              <a:t>Garis</a:t>
            </a:r>
            <a:r>
              <a:rPr lang="en-US" b="1" dirty="0">
                <a:solidFill>
                  <a:srgbClr val="FFFFFF"/>
                </a:solidFill>
                <a:effectLst>
                  <a:glow rad="241300">
                    <a:schemeClr val="bg1">
                      <a:alpha val="89000"/>
                    </a:schemeClr>
                  </a:glow>
                </a:effectLst>
                <a:latin typeface="Tahoma" charset="0"/>
              </a:rPr>
              <a:t> </a:t>
            </a:r>
            <a:br>
              <a:rPr lang="en-US" b="1" dirty="0">
                <a:solidFill>
                  <a:srgbClr val="FFFFFF"/>
                </a:solidFill>
                <a:effectLst>
                  <a:glow rad="241300">
                    <a:schemeClr val="bg1">
                      <a:alpha val="89000"/>
                    </a:schemeClr>
                  </a:glow>
                </a:effectLst>
                <a:latin typeface="Tahoma" charset="0"/>
              </a:rPr>
            </a:br>
            <a:r>
              <a:rPr lang="en-US" b="1" dirty="0" err="1">
                <a:solidFill>
                  <a:srgbClr val="FFFFFF"/>
                </a:solidFill>
                <a:effectLst>
                  <a:glow rad="241300">
                    <a:schemeClr val="bg1">
                      <a:alpha val="89000"/>
                    </a:schemeClr>
                  </a:glow>
                </a:effectLst>
                <a:latin typeface="Tahoma" charset="0"/>
              </a:rPr>
              <a:t>Keturunan</a:t>
            </a:r>
            <a:r>
              <a:rPr lang="en-US" b="1" dirty="0">
                <a:solidFill>
                  <a:srgbClr val="FFFFFF"/>
                </a:solidFill>
                <a:effectLst>
                  <a:glow rad="241300">
                    <a:schemeClr val="bg1">
                      <a:alpha val="89000"/>
                    </a:schemeClr>
                  </a:glow>
                </a:effectLst>
                <a:latin typeface="Tahoma" charset="0"/>
              </a:rPr>
              <a:t> </a:t>
            </a:r>
            <a:br>
              <a:rPr lang="en-US" b="1" dirty="0">
                <a:solidFill>
                  <a:srgbClr val="FFFFFF"/>
                </a:solidFill>
                <a:effectLst>
                  <a:glow rad="241300">
                    <a:schemeClr val="bg1">
                      <a:alpha val="89000"/>
                    </a:schemeClr>
                  </a:glow>
                </a:effectLst>
                <a:latin typeface="Tahoma" charset="0"/>
              </a:rPr>
            </a:br>
            <a:r>
              <a:rPr lang="en-US" b="1" dirty="0" err="1">
                <a:solidFill>
                  <a:srgbClr val="FFFFFF"/>
                </a:solidFill>
                <a:effectLst>
                  <a:glow rad="241300">
                    <a:schemeClr val="bg1">
                      <a:alpha val="89000"/>
                    </a:schemeClr>
                  </a:glow>
                </a:effectLst>
                <a:latin typeface="Tahoma" charset="0"/>
              </a:rPr>
              <a:t>Daud</a:t>
            </a:r>
            <a:r>
              <a:rPr lang="en-US" b="1" dirty="0">
                <a:solidFill>
                  <a:srgbClr val="FFFFFF"/>
                </a:solidFill>
                <a:effectLst>
                  <a:glow rad="241300">
                    <a:schemeClr val="bg1">
                      <a:alpha val="89000"/>
                    </a:schemeClr>
                  </a:glow>
                </a:effectLst>
                <a:latin typeface="Tahoma" charset="0"/>
              </a:rPr>
              <a:t> </a:t>
            </a:r>
          </a:p>
        </p:txBody>
      </p:sp>
    </p:spTree>
    <p:extLst>
      <p:ext uri="{BB962C8B-B14F-4D97-AF65-F5344CB8AC3E}">
        <p14:creationId xmlns:p14="http://schemas.microsoft.com/office/powerpoint/2010/main" val="2674864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king-dav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67800" cy="109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4"/>
          <p:cNvSpPr>
            <a:spLocks noGrp="1" noChangeArrowheads="1"/>
          </p:cNvSpPr>
          <p:nvPr>
            <p:ph type="title" idx="4294967295"/>
          </p:nvPr>
        </p:nvSpPr>
        <p:spPr>
          <a:xfrm>
            <a:off x="2133600" y="609600"/>
            <a:ext cx="6324600" cy="1066800"/>
          </a:xfrm>
        </p:spPr>
        <p:txBody>
          <a:bodyPr/>
          <a:lstStyle/>
          <a:p>
            <a:pPr eaLnBrk="1" hangingPunct="1"/>
            <a:r>
              <a:rPr lang="en-US" sz="2800" b="1" dirty="0">
                <a:solidFill>
                  <a:srgbClr val="FFFF00"/>
                </a:solidFill>
                <a:latin typeface="Century Gothic" charset="0"/>
                <a:ea typeface="ＭＳ Ｐゴシック" charset="0"/>
                <a:cs typeface="ＭＳ Ｐゴシック" charset="0"/>
              </a:rPr>
              <a:t>Nathan </a:t>
            </a:r>
            <a:r>
              <a:rPr lang="en-US" sz="2800" b="1" dirty="0" err="1">
                <a:solidFill>
                  <a:srgbClr val="FFFF00"/>
                </a:solidFill>
                <a:latin typeface="Century Gothic" charset="0"/>
                <a:ea typeface="ＭＳ Ｐゴシック" charset="0"/>
                <a:cs typeface="ＭＳ Ｐゴシック" charset="0"/>
              </a:rPr>
              <a:t>menghubungkan</a:t>
            </a:r>
            <a:r>
              <a:rPr lang="en-US" sz="2800" b="1" dirty="0">
                <a:solidFill>
                  <a:srgbClr val="FFFF00"/>
                </a:solidFill>
                <a:latin typeface="Century Gothic" charset="0"/>
                <a:ea typeface="ＭＳ Ｐゴシック" charset="0"/>
                <a:cs typeface="ＭＳ Ｐゴシック" charset="0"/>
              </a:rPr>
              <a:t> </a:t>
            </a:r>
            <a:r>
              <a:rPr lang="en-US" sz="2800" b="1" dirty="0" err="1">
                <a:solidFill>
                  <a:srgbClr val="FFFF00"/>
                </a:solidFill>
                <a:latin typeface="Century Gothic" charset="0"/>
                <a:ea typeface="ＭＳ Ｐゴシック" charset="0"/>
                <a:cs typeface="ＭＳ Ｐゴシック" charset="0"/>
              </a:rPr>
              <a:t>janji</a:t>
            </a:r>
            <a:r>
              <a:rPr lang="en-US" sz="2800" b="1" dirty="0">
                <a:solidFill>
                  <a:srgbClr val="FFFF00"/>
                </a:solidFill>
                <a:latin typeface="Century Gothic" charset="0"/>
                <a:ea typeface="ＭＳ Ｐゴシック" charset="0"/>
                <a:cs typeface="ＭＳ Ｐゴシック" charset="0"/>
              </a:rPr>
              <a:t> </a:t>
            </a:r>
            <a:r>
              <a:rPr lang="en-US" sz="2800" b="1" dirty="0" err="1">
                <a:solidFill>
                  <a:srgbClr val="FFFF00"/>
                </a:solidFill>
                <a:latin typeface="Century Gothic" charset="0"/>
                <a:ea typeface="ＭＳ Ｐゴシック" charset="0"/>
                <a:cs typeface="ＭＳ Ｐゴシック" charset="0"/>
              </a:rPr>
              <a:t>Tuhan</a:t>
            </a:r>
            <a:r>
              <a:rPr lang="en-US" sz="2800" b="1" dirty="0">
                <a:solidFill>
                  <a:srgbClr val="FFFF00"/>
                </a:solidFill>
                <a:latin typeface="Century Gothic" charset="0"/>
                <a:ea typeface="ＭＳ Ｐゴシック" charset="0"/>
                <a:cs typeface="ＭＳ Ｐゴシック" charset="0"/>
              </a:rPr>
              <a:t> </a:t>
            </a:r>
            <a:r>
              <a:rPr lang="en-US" sz="2800" b="1" dirty="0" err="1">
                <a:solidFill>
                  <a:srgbClr val="FFFF00"/>
                </a:solidFill>
                <a:latin typeface="Century Gothic" charset="0"/>
                <a:ea typeface="ＭＳ Ｐゴシック" charset="0"/>
                <a:cs typeface="ＭＳ Ｐゴシック" charset="0"/>
              </a:rPr>
              <a:t>kepada</a:t>
            </a:r>
            <a:r>
              <a:rPr lang="en-US" sz="2800" b="1" dirty="0">
                <a:solidFill>
                  <a:srgbClr val="FFFF00"/>
                </a:solidFill>
                <a:latin typeface="Century Gothic" charset="0"/>
                <a:ea typeface="ＭＳ Ｐゴシック" charset="0"/>
                <a:cs typeface="ＭＳ Ｐゴシック" charset="0"/>
              </a:rPr>
              <a:t> </a:t>
            </a:r>
            <a:r>
              <a:rPr lang="en-US" sz="2800" b="1" dirty="0" err="1">
                <a:solidFill>
                  <a:srgbClr val="FFFF00"/>
                </a:solidFill>
                <a:latin typeface="Century Gothic" charset="0"/>
                <a:ea typeface="ＭＳ Ｐゴシック" charset="0"/>
                <a:cs typeface="ＭＳ Ｐゴシック" charset="0"/>
              </a:rPr>
              <a:t>Daud</a:t>
            </a:r>
            <a:r>
              <a:rPr lang="en-US" altLang="ja-JP" sz="2800" b="1" dirty="0">
                <a:solidFill>
                  <a:srgbClr val="FFFF00"/>
                </a:solidFill>
                <a:latin typeface="Century Gothic" charset="0"/>
                <a:ea typeface="ＭＳ Ｐゴシック" charset="0"/>
                <a:cs typeface="ＭＳ Ｐゴシック" charset="0"/>
              </a:rPr>
              <a:t> (2 Sam. 7)</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10310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3" y="381000"/>
            <a:ext cx="2736851" cy="3408363"/>
          </a:xfrm>
        </p:spPr>
        <p:txBody>
          <a:bodyPr/>
          <a:lstStyle/>
          <a:p>
            <a:pPr algn="ctr" eaLnBrk="1" hangingPunct="1"/>
            <a:r>
              <a:rPr lang="en-US" altLang="ja-JP" sz="3000" b="1" dirty="0" err="1">
                <a:solidFill>
                  <a:srgbClr val="FFFFFF"/>
                </a:solidFill>
                <a:latin typeface="Arial" charset="0"/>
              </a:rPr>
              <a:t>Rumah</a:t>
            </a:r>
            <a:r>
              <a:rPr lang="en-US" altLang="ja-JP" sz="3000" b="1" dirty="0">
                <a:solidFill>
                  <a:srgbClr val="FFFFFF"/>
                </a:solidFill>
                <a:latin typeface="Arial" charset="0"/>
              </a:rPr>
              <a:t> </a:t>
            </a:r>
            <a:r>
              <a:rPr lang="en-US" altLang="ja-JP" sz="3000" b="1" dirty="0" err="1">
                <a:solidFill>
                  <a:srgbClr val="FFFFFF"/>
                </a:solidFill>
                <a:latin typeface="Arial" charset="0"/>
              </a:rPr>
              <a:t>Daud</a:t>
            </a:r>
            <a:r>
              <a:rPr lang="en-US" altLang="ja-JP" sz="3000" b="1" dirty="0">
                <a:solidFill>
                  <a:srgbClr val="FFFFFF"/>
                </a:solidFill>
                <a:latin typeface="Arial" charset="0"/>
              </a:rPr>
              <a:t>: </a:t>
            </a:r>
            <a:br>
              <a:rPr lang="en-US" altLang="ja-JP" sz="3000" b="1" dirty="0">
                <a:solidFill>
                  <a:srgbClr val="FFFFFF"/>
                </a:solidFill>
                <a:latin typeface="Arial" charset="0"/>
              </a:rPr>
            </a:br>
            <a:r>
              <a:rPr lang="ru-RU" altLang="ja-JP" sz="3000" b="1" dirty="0">
                <a:solidFill>
                  <a:srgbClr val="FFFFFF"/>
                </a:solidFill>
                <a:latin typeface="Arial" charset="0"/>
              </a:rPr>
              <a:t>“</a:t>
            </a:r>
            <a:r>
              <a:rPr lang="en-US" altLang="ja-JP" sz="3000" b="1" dirty="0" err="1">
                <a:solidFill>
                  <a:srgbClr val="FFFFFF"/>
                </a:solidFill>
                <a:latin typeface="Arial" charset="0"/>
              </a:rPr>
              <a:t>Aku</a:t>
            </a:r>
            <a:r>
              <a:rPr lang="en-US" altLang="ja-JP" sz="3000" b="1" dirty="0">
                <a:solidFill>
                  <a:srgbClr val="FFFFFF"/>
                </a:solidFill>
                <a:latin typeface="Arial" charset="0"/>
              </a:rPr>
              <a:t> </a:t>
            </a:r>
            <a:r>
              <a:rPr lang="en-US" altLang="ja-JP" sz="3000" b="1" dirty="0" err="1">
                <a:solidFill>
                  <a:srgbClr val="FFFFFF"/>
                </a:solidFill>
                <a:latin typeface="Arial" charset="0"/>
              </a:rPr>
              <a:t>ingin</a:t>
            </a:r>
            <a:r>
              <a:rPr lang="en-US" altLang="ja-JP" sz="3000" b="1" dirty="0">
                <a:solidFill>
                  <a:srgbClr val="FFFFFF"/>
                </a:solidFill>
                <a:latin typeface="Arial" charset="0"/>
              </a:rPr>
              <a:t> </a:t>
            </a:r>
            <a:r>
              <a:rPr lang="en-US" altLang="ja-JP" sz="3000" b="1" dirty="0" err="1">
                <a:solidFill>
                  <a:srgbClr val="FFFFFF"/>
                </a:solidFill>
                <a:latin typeface="Arial" charset="0"/>
              </a:rPr>
              <a:t>membangun</a:t>
            </a:r>
            <a:r>
              <a:rPr lang="en-US" altLang="ja-JP" sz="3000" b="1" dirty="0">
                <a:solidFill>
                  <a:srgbClr val="FFFFFF"/>
                </a:solidFill>
                <a:latin typeface="Arial" charset="0"/>
              </a:rPr>
              <a:t> </a:t>
            </a:r>
            <a:r>
              <a:rPr lang="en-US" altLang="ja-JP" sz="3000" b="1" dirty="0" err="1">
                <a:solidFill>
                  <a:srgbClr val="FFFFFF"/>
                </a:solidFill>
                <a:latin typeface="Arial" charset="0"/>
              </a:rPr>
              <a:t>rumah</a:t>
            </a:r>
            <a:r>
              <a:rPr lang="en-US" altLang="ja-JP" sz="3000" b="1" dirty="0">
                <a:solidFill>
                  <a:srgbClr val="FFFFFF"/>
                </a:solidFill>
                <a:latin typeface="Arial" charset="0"/>
              </a:rPr>
              <a:t> </a:t>
            </a:r>
            <a:r>
              <a:rPr lang="en-US" altLang="ja-JP" sz="3000" b="1" dirty="0" err="1">
                <a:solidFill>
                  <a:srgbClr val="FFFFFF"/>
                </a:solidFill>
                <a:latin typeface="Arial" charset="0"/>
              </a:rPr>
              <a:t>untukmu</a:t>
            </a:r>
            <a:r>
              <a:rPr lang="en-US" altLang="ja-JP" sz="3000" b="1" dirty="0">
                <a:solidFill>
                  <a:srgbClr val="FFFFFF"/>
                </a:solidFill>
                <a:latin typeface="Arial" charset="0"/>
              </a:rPr>
              <a:t>…</a:t>
            </a:r>
            <a:r>
              <a:rPr lang="ru-RU" altLang="ja-JP" sz="3000" b="1" dirty="0">
                <a:solidFill>
                  <a:srgbClr val="FFFFFF"/>
                </a:solidFill>
                <a:latin typeface="Arial" charset="0"/>
              </a:rPr>
              <a:t>"</a:t>
            </a:r>
            <a:br>
              <a:rPr lang="en-US" altLang="ja-JP" sz="3000" b="1" dirty="0">
                <a:solidFill>
                  <a:srgbClr val="FFFFFF"/>
                </a:solidFill>
                <a:latin typeface="Arial" charset="0"/>
              </a:rPr>
            </a:br>
            <a:endParaRPr lang="en-US" sz="3000" b="1" dirty="0">
              <a:solidFill>
                <a:srgbClr val="FFFFFF"/>
              </a:solidFill>
              <a:latin typeface="Arial" charset="0"/>
            </a:endParaRPr>
          </a:p>
        </p:txBody>
      </p:sp>
      <p:pic>
        <p:nvPicPr>
          <p:cNvPr id="196610" name="Picture 4" descr="Man"/>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ext Box 6"/>
          <p:cNvSpPr txBox="1">
            <a:spLocks noChangeArrowheads="1"/>
          </p:cNvSpPr>
          <p:nvPr/>
        </p:nvSpPr>
        <p:spPr bwMode="auto">
          <a:xfrm>
            <a:off x="1511300" y="4953000"/>
            <a:ext cx="382588"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a:t>
            </a:r>
          </a:p>
        </p:txBody>
      </p:sp>
      <p:pic>
        <p:nvPicPr>
          <p:cNvPr id="196613" name="Picture 7" descr="crown option A small"/>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33400" y="3886200"/>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Tree>
    <p:extLst>
      <p:ext uri="{BB962C8B-B14F-4D97-AF65-F5344CB8AC3E}">
        <p14:creationId xmlns:p14="http://schemas.microsoft.com/office/powerpoint/2010/main" val="2455163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en-US" sz="4500" dirty="0" err="1">
                <a:solidFill>
                  <a:srgbClr val="FFFFFF"/>
                </a:solidFill>
                <a:latin typeface="Tahoma" charset="0"/>
              </a:rPr>
              <a:t>Tapi</a:t>
            </a:r>
            <a:r>
              <a:rPr lang="en-US" sz="4500" dirty="0">
                <a:solidFill>
                  <a:srgbClr val="FFFFFF"/>
                </a:solidFill>
                <a:latin typeface="Tahoma" charset="0"/>
              </a:rPr>
              <a:t> </a:t>
            </a:r>
            <a:r>
              <a:rPr lang="en-US" sz="4500" dirty="0" err="1">
                <a:solidFill>
                  <a:srgbClr val="FFFFFF"/>
                </a:solidFill>
                <a:latin typeface="Tahoma" charset="0"/>
              </a:rPr>
              <a:t>siapa</a:t>
            </a:r>
            <a:r>
              <a:rPr lang="en-US" sz="4500" dirty="0">
                <a:solidFill>
                  <a:srgbClr val="FFFFFF"/>
                </a:solidFill>
                <a:latin typeface="Tahoma" charset="0"/>
              </a:rPr>
              <a:t> yang </a:t>
            </a:r>
            <a:r>
              <a:rPr lang="en-US" sz="4500" dirty="0" err="1">
                <a:solidFill>
                  <a:srgbClr val="FFFFFF"/>
                </a:solidFill>
                <a:latin typeface="Tahoma" charset="0"/>
              </a:rPr>
              <a:t>bersedia</a:t>
            </a:r>
            <a:r>
              <a:rPr lang="en-US" sz="4500" dirty="0">
                <a:solidFill>
                  <a:srgbClr val="FFFFFF"/>
                </a:solidFill>
                <a:latin typeface="Tahoma" charset="0"/>
              </a:rPr>
              <a:t> </a:t>
            </a:r>
            <a:r>
              <a:rPr lang="en-US" sz="4500" dirty="0" err="1">
                <a:solidFill>
                  <a:srgbClr val="FFFFFF"/>
                </a:solidFill>
                <a:latin typeface="Tahoma" charset="0"/>
              </a:rPr>
              <a:t>membangun</a:t>
            </a:r>
            <a:r>
              <a:rPr lang="en-US" sz="4500" dirty="0">
                <a:solidFill>
                  <a:srgbClr val="FFFFFF"/>
                </a:solidFill>
                <a:latin typeface="Tahoma" charset="0"/>
              </a:rPr>
              <a:t> Bait Allah ?</a:t>
            </a:r>
          </a:p>
        </p:txBody>
      </p:sp>
      <p:pic>
        <p:nvPicPr>
          <p:cNvPr id="19763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0113" y="2708275"/>
            <a:ext cx="5294312"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2"/>
          <p:cNvSpPr txBox="1">
            <a:spLocks noChangeArrowheads="1"/>
          </p:cNvSpPr>
          <p:nvPr/>
        </p:nvSpPr>
        <p:spPr bwMode="auto">
          <a:xfrm>
            <a:off x="6108700" y="2060575"/>
            <a:ext cx="30480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3600" b="1" dirty="0" err="1">
                <a:solidFill>
                  <a:srgbClr val="FFFFFF"/>
                </a:solidFill>
                <a:cs typeface="Arial" charset="0"/>
              </a:rPr>
              <a:t>Rumah</a:t>
            </a:r>
            <a:r>
              <a:rPr lang="en-US" altLang="ja-JP" sz="3600" b="1" dirty="0">
                <a:solidFill>
                  <a:srgbClr val="FFFFFF"/>
                </a:solidFill>
                <a:cs typeface="Arial" charset="0"/>
              </a:rPr>
              <a:t> Allah</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ru-RU"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US" altLang="ja-JP" sz="3600" b="1" dirty="0" err="1">
                <a:solidFill>
                  <a:srgbClr val="FFFFFF"/>
                </a:solidFill>
                <a:cs typeface="Arial" charset="0"/>
              </a:rPr>
              <a:t>Aku</a:t>
            </a:r>
            <a:r>
              <a:rPr lang="en-US" altLang="ja-JP" sz="3600" b="1" dirty="0">
                <a:solidFill>
                  <a:srgbClr val="FFFFFF"/>
                </a:solidFill>
                <a:cs typeface="Arial" charset="0"/>
              </a:rPr>
              <a:t> </a:t>
            </a:r>
            <a:r>
              <a:rPr lang="en-US" altLang="ja-JP" sz="3600" b="1" dirty="0" err="1">
                <a:solidFill>
                  <a:srgbClr val="FFFFFF"/>
                </a:solidFill>
                <a:cs typeface="Arial" charset="0"/>
              </a:rPr>
              <a:t>ingin</a:t>
            </a:r>
            <a:r>
              <a:rPr lang="en-US" altLang="ja-JP" sz="3600" b="1" dirty="0">
                <a:solidFill>
                  <a:srgbClr val="FFFFFF"/>
                </a:solidFill>
                <a:cs typeface="Arial" charset="0"/>
              </a:rPr>
              <a:t> </a:t>
            </a:r>
            <a:r>
              <a:rPr lang="en-US" altLang="ja-JP" sz="3600" b="1" dirty="0" err="1">
                <a:solidFill>
                  <a:srgbClr val="FFFFFF"/>
                </a:solidFill>
                <a:cs typeface="Arial" charset="0"/>
              </a:rPr>
              <a:t>membangun</a:t>
            </a:r>
            <a:r>
              <a:rPr lang="en-US" altLang="ja-JP" sz="3600" b="1" dirty="0">
                <a:solidFill>
                  <a:srgbClr val="FFFFFF"/>
                </a:solidFill>
                <a:cs typeface="Arial" charset="0"/>
              </a:rPr>
              <a:t> </a:t>
            </a:r>
            <a:r>
              <a:rPr lang="en-US" altLang="ja-JP" sz="3600" b="1" dirty="0" err="1">
                <a:solidFill>
                  <a:srgbClr val="FFFFFF"/>
                </a:solidFill>
                <a:cs typeface="Arial" charset="0"/>
              </a:rPr>
              <a:t>rumah</a:t>
            </a:r>
            <a:r>
              <a:rPr lang="en-US" altLang="ja-JP" sz="3600" b="1" dirty="0">
                <a:solidFill>
                  <a:srgbClr val="FFFFFF"/>
                </a:solidFill>
                <a:cs typeface="Arial" charset="0"/>
              </a:rPr>
              <a:t> </a:t>
            </a:r>
            <a:r>
              <a:rPr lang="en-US" altLang="ja-JP" sz="3600" b="1" dirty="0" err="1">
                <a:solidFill>
                  <a:srgbClr val="FFFFFF"/>
                </a:solidFill>
                <a:cs typeface="Arial" charset="0"/>
              </a:rPr>
              <a:t>untukmu</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ru-RU"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601393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p:spPr>
        <p:txBody>
          <a:bodyPr/>
          <a:lstStyle/>
          <a:p>
            <a:pPr algn="l" eaLnBrk="1" hangingPunct="1">
              <a:defRPr/>
            </a:pPr>
            <a:r>
              <a:rPr lang="en-US" sz="4000" b="1" dirty="0">
                <a:solidFill>
                  <a:schemeClr val="bg1"/>
                </a:solidFill>
                <a:effectLst>
                  <a:glow rad="177800">
                    <a:schemeClr val="tx1"/>
                  </a:glow>
                </a:effectLst>
                <a:latin typeface="Arial"/>
                <a:ea typeface="ＭＳ Ｐゴシック" charset="0"/>
                <a:cs typeface="Arial"/>
              </a:rPr>
              <a:t>AYAT KUNCI: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189443"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0432" y="476672"/>
            <a:ext cx="4572000" cy="622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500" b="1" i="0" u="none" strike="noStrike" kern="1200" cap="none" spc="0" normalizeH="0" baseline="0" noProof="0" dirty="0">
                <a:ln>
                  <a:noFill/>
                </a:ln>
                <a:solidFill>
                  <a:srgbClr val="FFFFFF"/>
                </a:solidFill>
                <a:effectLst>
                  <a:glow rad="177800">
                    <a:srgbClr val="000000"/>
                  </a:glow>
                </a:effectLst>
                <a:uLnTx/>
                <a:uFillTx/>
              </a:rPr>
              <a:t>   </a:t>
            </a:r>
            <a:r>
              <a:rPr kumimoji="0" lang="ru-RU" altLang="ja-JP" sz="2500" b="1" i="0" u="none" strike="noStrike" kern="1200" cap="none" spc="0" normalizeH="0" baseline="0" noProof="0" dirty="0">
                <a:ln>
                  <a:noFill/>
                </a:ln>
                <a:solidFill>
                  <a:srgbClr val="FFFFFF"/>
                </a:solidFill>
                <a:effectLst>
                  <a:glow rad="177800">
                    <a:srgbClr val="000000"/>
                  </a:glow>
                </a:effectLst>
                <a:uLnTx/>
                <a:uFillTx/>
              </a:rPr>
              <a:t>“</a:t>
            </a:r>
            <a:r>
              <a:rPr lang="en-US" altLang="ja-JP" sz="2500" b="1" dirty="0" err="1">
                <a:solidFill>
                  <a:srgbClr val="FFFFFF"/>
                </a:solidFill>
                <a:effectLst>
                  <a:glow rad="177800">
                    <a:srgbClr val="000000"/>
                  </a:glow>
                </a:effectLst>
              </a:rPr>
              <a:t>Apabila</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umurmu</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sudah</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genap</a:t>
            </a:r>
            <a:r>
              <a:rPr lang="en-US" altLang="ja-JP" sz="2500" b="1" dirty="0">
                <a:solidFill>
                  <a:srgbClr val="FFFFFF"/>
                </a:solidFill>
                <a:effectLst>
                  <a:glow rad="177800">
                    <a:srgbClr val="000000"/>
                  </a:glow>
                </a:effectLst>
              </a:rPr>
              <a:t> dan </a:t>
            </a:r>
            <a:r>
              <a:rPr lang="en-US" altLang="ja-JP" sz="2500" b="1" dirty="0" err="1">
                <a:solidFill>
                  <a:srgbClr val="FFFFFF"/>
                </a:solidFill>
                <a:effectLst>
                  <a:glow rad="177800">
                    <a:srgbClr val="000000"/>
                  </a:glow>
                </a:effectLst>
              </a:rPr>
              <a:t>engkau</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telah</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mendapat</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perhentian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bersama-sama</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dengan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nenek</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moyangmu</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maka</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Aku</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akan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membangkitkan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keturunanmu</a:t>
            </a:r>
            <a:r>
              <a:rPr lang="en-US" altLang="ja-JP" sz="2500" b="1" dirty="0">
                <a:solidFill>
                  <a:srgbClr val="FFFFFF"/>
                </a:solidFill>
                <a:effectLst>
                  <a:glow rad="177800">
                    <a:srgbClr val="000000"/>
                  </a:glow>
                </a:effectLst>
              </a:rPr>
              <a:t> yang </a:t>
            </a:r>
            <a:r>
              <a:rPr lang="en-US" altLang="ja-JP" sz="2500" b="1" dirty="0" err="1">
                <a:solidFill>
                  <a:srgbClr val="FFFFFF"/>
                </a:solidFill>
                <a:effectLst>
                  <a:glow rad="177800">
                    <a:srgbClr val="000000"/>
                  </a:glow>
                </a:effectLst>
              </a:rPr>
              <a:t>kemudian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anak</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kandungmu</a:t>
            </a:r>
            <a:r>
              <a:rPr lang="en-US" altLang="ja-JP" sz="2500" b="1" dirty="0">
                <a:solidFill>
                  <a:srgbClr val="FFFFFF"/>
                </a:solidFill>
                <a:effectLst>
                  <a:glow rad="177800">
                    <a:srgbClr val="000000"/>
                  </a:glow>
                </a:effectLst>
              </a:rPr>
              <a:t>, dan </a:t>
            </a:r>
            <a:r>
              <a:rPr lang="en-US" altLang="ja-JP" sz="2500" b="1" dirty="0" err="1">
                <a:solidFill>
                  <a:srgbClr val="FFFFFF"/>
                </a:solidFill>
                <a:effectLst>
                  <a:glow rad="177800">
                    <a:srgbClr val="000000"/>
                  </a:glow>
                </a:effectLst>
              </a:rPr>
              <a:t>Aku</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akan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mengokohkan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kerajaannya</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Dialah</a:t>
            </a:r>
            <a:r>
              <a:rPr lang="en-US" altLang="ja-JP" sz="2500" b="1" dirty="0">
                <a:solidFill>
                  <a:srgbClr val="FFFFFF"/>
                </a:solidFill>
                <a:effectLst>
                  <a:glow rad="177800">
                    <a:srgbClr val="000000"/>
                  </a:glow>
                </a:effectLst>
              </a:rPr>
              <a:t> yang </a:t>
            </a:r>
            <a:r>
              <a:rPr lang="en-US" altLang="ja-JP" sz="2500" b="1" dirty="0" err="1">
                <a:solidFill>
                  <a:srgbClr val="FFFFFF"/>
                </a:solidFill>
                <a:effectLst>
                  <a:glow rad="177800">
                    <a:srgbClr val="000000"/>
                  </a:glow>
                </a:effectLst>
              </a:rPr>
              <a:t>akan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mendirikan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rumah</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bagi</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nama</a:t>
            </a:r>
            <a:r>
              <a:rPr lang="en-US" altLang="ja-JP" sz="2500" b="1" dirty="0">
                <a:solidFill>
                  <a:srgbClr val="FFFFFF"/>
                </a:solidFill>
                <a:effectLst>
                  <a:glow rad="177800">
                    <a:srgbClr val="000000"/>
                  </a:glow>
                </a:effectLst>
              </a:rPr>
              <a:t>-KU dan </a:t>
            </a:r>
            <a:r>
              <a:rPr lang="en-US" altLang="ja-JP" sz="2500" b="1" dirty="0" err="1">
                <a:solidFill>
                  <a:srgbClr val="FFFFFF"/>
                </a:solidFill>
                <a:effectLst>
                  <a:glow rad="177800">
                    <a:srgbClr val="000000"/>
                  </a:glow>
                </a:effectLst>
              </a:rPr>
              <a:t>Aku</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akan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mengokohkan</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takhta</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kerajaannya</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untuk</a:t>
            </a:r>
            <a:r>
              <a:rPr lang="en-US" altLang="ja-JP" sz="2500" b="1" dirty="0">
                <a:solidFill>
                  <a:srgbClr val="FFFFFF"/>
                </a:solidFill>
                <a:effectLst>
                  <a:glow rad="177800">
                    <a:srgbClr val="000000"/>
                  </a:glow>
                </a:effectLst>
              </a:rPr>
              <a:t> </a:t>
            </a:r>
            <a:r>
              <a:rPr lang="en-US" altLang="ja-JP" sz="2500" b="1" dirty="0" err="1">
                <a:solidFill>
                  <a:srgbClr val="FFFFFF"/>
                </a:solidFill>
                <a:effectLst>
                  <a:glow rad="177800">
                    <a:srgbClr val="000000"/>
                  </a:glow>
                </a:effectLst>
              </a:rPr>
              <a:t>selama-lamanya</a:t>
            </a:r>
            <a:r>
              <a:rPr lang="en-US" altLang="ja-JP" sz="2500" b="1" dirty="0">
                <a:solidFill>
                  <a:srgbClr val="FFFFFF"/>
                </a:solidFill>
                <a:effectLst>
                  <a:glow rad="177800">
                    <a:srgbClr val="000000"/>
                  </a:glow>
                </a:effectLst>
              </a:rPr>
              <a:t>.</a:t>
            </a:r>
            <a:r>
              <a:rPr kumimoji="0" lang="ru-RU" altLang="ja-JP" sz="2500" b="1" i="0" u="none" strike="noStrike" kern="1200" cap="none" spc="0" normalizeH="0" baseline="0" noProof="0" dirty="0">
                <a:ln>
                  <a:noFill/>
                </a:ln>
                <a:solidFill>
                  <a:srgbClr val="FFFFFF"/>
                </a:solidFill>
                <a:effectLst>
                  <a:glow rad="177800">
                    <a:srgbClr val="000000"/>
                  </a:glow>
                </a:effectLst>
                <a:uLnTx/>
                <a:uFillTx/>
              </a:rPr>
              <a:t>"</a:t>
            </a:r>
            <a:endParaRPr kumimoji="0" lang="en-US" sz="2500" b="1" i="0" u="none" strike="noStrike" kern="1200" cap="none" spc="0" normalizeH="0" baseline="0" noProof="0" dirty="0">
              <a:ln>
                <a:noFill/>
              </a:ln>
              <a:solidFill>
                <a:srgbClr val="FFFFFF"/>
              </a:solidFill>
              <a:effectLst>
                <a:glow rad="177800">
                  <a:srgbClr val="000000"/>
                </a:glow>
              </a:effectLst>
              <a:uLnTx/>
              <a:uFillTx/>
            </a:endParaRPr>
          </a:p>
        </p:txBody>
      </p:sp>
    </p:spTree>
    <p:extLst>
      <p:ext uri="{BB962C8B-B14F-4D97-AF65-F5344CB8AC3E}">
        <p14:creationId xmlns:p14="http://schemas.microsoft.com/office/powerpoint/2010/main" val="3657098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en-US" sz="4000" b="1" dirty="0" err="1">
                <a:solidFill>
                  <a:srgbClr val="FFFFFF"/>
                </a:solidFill>
                <a:effectLst>
                  <a:glow rad="228600">
                    <a:schemeClr val="tx1"/>
                  </a:glow>
                </a:effectLst>
                <a:latin typeface="Arial" charset="0"/>
                <a:ea typeface="ＭＳ Ｐゴシック" charset="0"/>
                <a:cs typeface="ＭＳ Ｐゴシック" charset="0"/>
              </a:rPr>
              <a:t>Janji-janji</a:t>
            </a:r>
            <a:r>
              <a:rPr lang="en-US" sz="4000" b="1" dirty="0">
                <a:solidFill>
                  <a:srgbClr val="FFFFFF"/>
                </a:solidFill>
                <a:effectLst>
                  <a:glow rad="228600">
                    <a:schemeClr val="tx1"/>
                  </a:glow>
                </a:effectLst>
                <a:latin typeface="Arial" charset="0"/>
                <a:ea typeface="ＭＳ Ｐゴシック" charset="0"/>
                <a:cs typeface="ＭＳ Ｐゴシック" charset="0"/>
              </a:rPr>
              <a:t> </a:t>
            </a:r>
            <a:r>
              <a:rPr lang="en-US" sz="4000" b="1" dirty="0" err="1">
                <a:solidFill>
                  <a:srgbClr val="FFFFFF"/>
                </a:solidFill>
                <a:effectLst>
                  <a:glow rad="228600">
                    <a:schemeClr val="tx1"/>
                  </a:glow>
                </a:effectLst>
                <a:latin typeface="Arial" charset="0"/>
                <a:ea typeface="ＭＳ Ｐゴシック" charset="0"/>
                <a:cs typeface="ＭＳ Ｐゴシック" charset="0"/>
              </a:rPr>
              <a:t>dari</a:t>
            </a:r>
            <a:r>
              <a:rPr lang="en-US" sz="4000" b="1" dirty="0">
                <a:solidFill>
                  <a:srgbClr val="FFFFFF"/>
                </a:solidFill>
                <a:effectLst>
                  <a:glow rad="228600">
                    <a:schemeClr val="tx1"/>
                  </a:glow>
                </a:effectLst>
                <a:latin typeface="Arial" charset="0"/>
                <a:ea typeface="ＭＳ Ｐゴシック" charset="0"/>
                <a:cs typeface="ＭＳ Ｐゴシック" charset="0"/>
              </a:rPr>
              <a:t> </a:t>
            </a:r>
            <a:r>
              <a:rPr lang="en-US" sz="4000" b="1" dirty="0" err="1">
                <a:solidFill>
                  <a:srgbClr val="FFFFFF"/>
                </a:solidFill>
                <a:effectLst>
                  <a:glow rad="228600">
                    <a:schemeClr val="tx1"/>
                  </a:glow>
                </a:effectLst>
                <a:latin typeface="Arial" charset="0"/>
                <a:ea typeface="ＭＳ Ｐゴシック" charset="0"/>
                <a:cs typeface="ＭＳ Ｐゴシック" charset="0"/>
              </a:rPr>
              <a:t>Perjanjian</a:t>
            </a:r>
            <a:r>
              <a:rPr lang="en-US" sz="4000" b="1" dirty="0">
                <a:solidFill>
                  <a:srgbClr val="FFFFFF"/>
                </a:solidFill>
                <a:effectLst>
                  <a:glow rad="228600">
                    <a:schemeClr val="tx1"/>
                  </a:glow>
                </a:effectLst>
                <a:latin typeface="Arial" charset="0"/>
                <a:ea typeface="ＭＳ Ｐゴシック" charset="0"/>
                <a:cs typeface="ＭＳ Ｐゴシック" charset="0"/>
              </a:rPr>
              <a:t> </a:t>
            </a:r>
            <a:r>
              <a:rPr lang="en-US" sz="4000" b="1" dirty="0" err="1">
                <a:solidFill>
                  <a:srgbClr val="FFFFFF"/>
                </a:solidFill>
                <a:effectLst>
                  <a:glow rad="228600">
                    <a:schemeClr val="tx1"/>
                  </a:glow>
                </a:effectLst>
                <a:latin typeface="Arial" charset="0"/>
                <a:ea typeface="ＭＳ Ｐゴシック" charset="0"/>
                <a:cs typeface="ＭＳ Ｐゴシック" charset="0"/>
              </a:rPr>
              <a:t>Daud</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80900" name="Rectangle 4"/>
          <p:cNvSpPr>
            <a:spLocks noGrp="1" noChangeArrowheads="1"/>
          </p:cNvSpPr>
          <p:nvPr>
            <p:ph type="body" idx="1"/>
          </p:nvPr>
        </p:nvSpPr>
        <p:spPr>
          <a:xfrm>
            <a:off x="8384" y="1600200"/>
            <a:ext cx="9172128" cy="1036711"/>
          </a:xfrm>
        </p:spPr>
        <p:txBody>
          <a:bodyPr anchor="ctr"/>
          <a:lstStyle/>
          <a:p>
            <a:pPr marL="0" indent="0" algn="ctr" eaLnBrk="1" hangingPunct="1">
              <a:spcBef>
                <a:spcPct val="0"/>
              </a:spcBef>
              <a:buFontTx/>
              <a:buNone/>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Apa</a:t>
            </a:r>
            <a:r>
              <a:rPr lang="en-US" sz="2800" b="1" dirty="0">
                <a:solidFill>
                  <a:srgbClr val="FFFFFF"/>
                </a:solidFill>
                <a:effectLst>
                  <a:glow rad="228600">
                    <a:schemeClr val="tx1"/>
                  </a:glow>
                </a:effectLst>
                <a:latin typeface="Arial" charset="0"/>
                <a:ea typeface="ＭＳ Ｐゴシック" charset="0"/>
                <a:cs typeface="ＭＳ Ｐゴシック" charset="0"/>
              </a:rPr>
              <a:t> yang </a:t>
            </a:r>
            <a:r>
              <a:rPr lang="en-US" sz="2800" b="1" dirty="0" err="1">
                <a:solidFill>
                  <a:srgbClr val="FFFFFF"/>
                </a:solidFill>
                <a:effectLst>
                  <a:glow rad="228600">
                    <a:schemeClr val="tx1"/>
                  </a:glow>
                </a:effectLst>
                <a:latin typeface="Arial" charset="0"/>
                <a:ea typeface="ＭＳ Ｐゴシック" charset="0"/>
                <a:cs typeface="ＭＳ Ｐゴシック" charset="0"/>
              </a:rPr>
              <a:t>Tuhan</a:t>
            </a:r>
            <a:r>
              <a:rPr lang="en-US" sz="2800" b="1" dirty="0">
                <a:solidFill>
                  <a:srgbClr val="FFFFFF"/>
                </a:solidFill>
                <a:effectLst>
                  <a:glow rad="228600">
                    <a:schemeClr val="tx1"/>
                  </a:glow>
                </a:effectLst>
                <a:latin typeface="Arial" charset="0"/>
                <a:ea typeface="ＭＳ Ｐゴシック" charset="0"/>
                <a:cs typeface="ＭＳ Ｐゴシック" charset="0"/>
              </a:rPr>
              <a:t> </a:t>
            </a:r>
            <a:r>
              <a:rPr lang="en-US" sz="2800" b="1" dirty="0" err="1">
                <a:solidFill>
                  <a:srgbClr val="FFFFFF"/>
                </a:solidFill>
                <a:effectLst>
                  <a:glow rad="228600">
                    <a:schemeClr val="tx1"/>
                  </a:glow>
                </a:effectLst>
                <a:latin typeface="Arial" charset="0"/>
                <a:ea typeface="ＭＳ Ｐゴシック" charset="0"/>
                <a:cs typeface="ＭＳ Ｐゴシック" charset="0"/>
              </a:rPr>
              <a:t>janjikan</a:t>
            </a:r>
            <a:r>
              <a:rPr lang="en-US" sz="2800" b="1" dirty="0">
                <a:solidFill>
                  <a:srgbClr val="FFFFFF"/>
                </a:solidFill>
                <a:effectLst>
                  <a:glow rad="228600">
                    <a:schemeClr val="tx1"/>
                  </a:glow>
                </a:effectLst>
                <a:latin typeface="Arial" charset="0"/>
                <a:ea typeface="ＭＳ Ｐゴシック" charset="0"/>
                <a:cs typeface="ＭＳ Ｐゴシック" charset="0"/>
              </a:rPr>
              <a:t> </a:t>
            </a:r>
            <a:r>
              <a:rPr lang="en-US" sz="2800" b="1" dirty="0" err="1">
                <a:solidFill>
                  <a:srgbClr val="FFFFFF"/>
                </a:solidFill>
                <a:effectLst>
                  <a:glow rad="228600">
                    <a:schemeClr val="tx1"/>
                  </a:glow>
                </a:effectLst>
                <a:latin typeface="Arial" charset="0"/>
                <a:ea typeface="ＭＳ Ｐゴシック" charset="0"/>
                <a:cs typeface="ＭＳ Ｐゴシック" charset="0"/>
              </a:rPr>
              <a:t>untuk</a:t>
            </a:r>
            <a:r>
              <a:rPr lang="en-US" sz="2800" b="1" dirty="0">
                <a:solidFill>
                  <a:srgbClr val="FFFFFF"/>
                </a:solidFill>
                <a:effectLst>
                  <a:glow rad="228600">
                    <a:schemeClr val="tx1"/>
                  </a:glow>
                </a:effectLst>
                <a:latin typeface="Arial" charset="0"/>
                <a:ea typeface="ＭＳ Ｐゴシック" charset="0"/>
                <a:cs typeface="ＭＳ Ｐゴシック" charset="0"/>
              </a:rPr>
              <a:t> </a:t>
            </a:r>
            <a:r>
              <a:rPr lang="en-US" sz="2800" b="1" dirty="0" err="1">
                <a:solidFill>
                  <a:srgbClr val="FFFFFF"/>
                </a:solidFill>
                <a:effectLst>
                  <a:glow rad="228600">
                    <a:schemeClr val="tx1"/>
                  </a:glow>
                </a:effectLst>
                <a:latin typeface="Arial" charset="0"/>
                <a:ea typeface="ＭＳ Ｐゴシック" charset="0"/>
                <a:cs typeface="ＭＳ Ｐゴシック" charset="0"/>
              </a:rPr>
              <a:t>Daud</a:t>
            </a:r>
            <a:r>
              <a:rPr lang="en-US" sz="2800" b="1" dirty="0">
                <a:solidFill>
                  <a:srgbClr val="FFFFFF"/>
                </a:solidFill>
                <a:effectLst>
                  <a:glow rad="228600">
                    <a:schemeClr val="tx1"/>
                  </a:glow>
                </a:effectLst>
                <a:latin typeface="Arial" charset="0"/>
                <a:ea typeface="ＭＳ Ｐゴシック" charset="0"/>
                <a:cs typeface="ＭＳ Ｐゴシック" charset="0"/>
              </a:rPr>
              <a:t> </a:t>
            </a:r>
            <a:r>
              <a:rPr lang="en-US" sz="2800" b="1" dirty="0" err="1">
                <a:solidFill>
                  <a:srgbClr val="FFFFFF"/>
                </a:solidFill>
                <a:effectLst>
                  <a:glow rad="228600">
                    <a:schemeClr val="tx1"/>
                  </a:glow>
                </a:effectLst>
                <a:latin typeface="Arial" charset="0"/>
                <a:ea typeface="ＭＳ Ｐゴシック" charset="0"/>
                <a:cs typeface="ＭＳ Ｐゴシック" charset="0"/>
              </a:rPr>
              <a:t>dalam</a:t>
            </a:r>
            <a:r>
              <a:rPr lang="en-US" sz="2800" b="1" dirty="0">
                <a:solidFill>
                  <a:srgbClr val="FFFFFF"/>
                </a:solidFill>
                <a:effectLst>
                  <a:glow rad="228600">
                    <a:schemeClr val="tx1"/>
                  </a:glow>
                </a:effectLst>
                <a:latin typeface="Arial" charset="0"/>
                <a:ea typeface="ＭＳ Ｐゴシック" charset="0"/>
                <a:cs typeface="ＭＳ Ｐゴシック" charset="0"/>
              </a:rPr>
              <a:t> </a:t>
            </a:r>
          </a:p>
          <a:p>
            <a:pPr marL="0" indent="0" algn="ctr" eaLnBrk="1" hangingPunct="1">
              <a:spcBef>
                <a:spcPct val="0"/>
              </a:spcBef>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2 Samuel 7:12-16?</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22</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err="1">
                <a:solidFill>
                  <a:srgbClr val="FFFFFF"/>
                </a:solidFill>
              </a:rPr>
              <a:t>Dinasti</a:t>
            </a:r>
            <a:r>
              <a:rPr lang="en-US" sz="3200" b="1" dirty="0">
                <a:solidFill>
                  <a:srgbClr val="FFFFFF"/>
                </a:solidFill>
              </a:rPr>
              <a:t> </a:t>
            </a:r>
            <a:r>
              <a:rPr lang="en-US" sz="3200" b="1" dirty="0" err="1">
                <a:solidFill>
                  <a:srgbClr val="FFFFFF"/>
                </a:solidFill>
              </a:rPr>
              <a:t>Baru</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65714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0">
                                            <p:txEl>
                                              <p:pRg st="1" end="1"/>
                                            </p:txEl>
                                          </p:spTgt>
                                        </p:tgtEl>
                                        <p:attrNameLst>
                                          <p:attrName>style.visibility</p:attrName>
                                        </p:attrNameLst>
                                      </p:cBhvr>
                                      <p:to>
                                        <p:strVal val="visible"/>
                                      </p:to>
                                    </p:set>
                                    <p:animEffect transition="in" filter="circle(in)">
                                      <p:cBhvr>
                                        <p:cTn id="12" dur="2000"/>
                                        <p:tgtEl>
                                          <p:spTgt spid="809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0901"/>
                                        </p:tgtEl>
                                        <p:attrNameLst>
                                          <p:attrName>style.visibility</p:attrName>
                                        </p:attrNameLst>
                                      </p:cBhvr>
                                      <p:to>
                                        <p:strVal val="visible"/>
                                      </p:to>
                                    </p:set>
                                    <p:animEffect transition="in" filter="circle(in)">
                                      <p:cBhvr>
                                        <p:cTn id="17"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0" y="-100013"/>
            <a:ext cx="9105900" cy="931863"/>
          </a:xfrm>
        </p:spPr>
        <p:txBody>
          <a:bodyPr/>
          <a:lstStyle/>
          <a:p>
            <a:pPr algn="ctr" eaLnBrk="1" hangingPunct="1"/>
            <a:r>
              <a:rPr lang="en-US" sz="4800" b="1" dirty="0" err="1">
                <a:solidFill>
                  <a:schemeClr val="tx1"/>
                </a:solidFill>
                <a:latin typeface="Arial" charset="0"/>
              </a:rPr>
              <a:t>Perjanjian</a:t>
            </a:r>
            <a:r>
              <a:rPr lang="en-US" sz="4800" b="1" dirty="0">
                <a:solidFill>
                  <a:schemeClr val="tx1"/>
                </a:solidFill>
                <a:latin typeface="Arial" charset="0"/>
              </a:rPr>
              <a:t> </a:t>
            </a:r>
            <a:r>
              <a:rPr lang="en-US" sz="4800" b="1" dirty="0" err="1">
                <a:solidFill>
                  <a:schemeClr val="tx1"/>
                </a:solidFill>
                <a:latin typeface="Arial" charset="0"/>
              </a:rPr>
              <a:t>Daud</a:t>
            </a:r>
            <a:endParaRPr lang="en-US" sz="4800" b="1" dirty="0">
              <a:solidFill>
                <a:schemeClr val="tx1"/>
              </a:solidFill>
              <a:latin typeface="Arial" charset="0"/>
            </a:endParaRPr>
          </a:p>
        </p:txBody>
      </p:sp>
      <p:sp>
        <p:nvSpPr>
          <p:cNvPr id="269315" name="Rectangle 3"/>
          <p:cNvSpPr>
            <a:spLocks noGrp="1" noChangeArrowheads="1"/>
          </p:cNvSpPr>
          <p:nvPr>
            <p:ph type="body" idx="1"/>
          </p:nvPr>
        </p:nvSpPr>
        <p:spPr>
          <a:xfrm>
            <a:off x="38100" y="690563"/>
            <a:ext cx="9105900" cy="5474741"/>
          </a:xfrm>
        </p:spPr>
        <p:txBody>
          <a:bodyPr/>
          <a:lstStyle/>
          <a:p>
            <a:pPr algn="ctr" eaLnBrk="1" hangingPunct="1">
              <a:lnSpc>
                <a:spcPct val="80000"/>
              </a:lnSpc>
              <a:buFontTx/>
              <a:buNone/>
            </a:pPr>
            <a:r>
              <a:rPr lang="en-US" sz="2200" b="1" dirty="0">
                <a:latin typeface="Arial" charset="0"/>
              </a:rPr>
              <a:t>2 Samuel 7:12-16</a:t>
            </a:r>
          </a:p>
          <a:p>
            <a:pPr algn="ctr" eaLnBrk="1" hangingPunct="1">
              <a:lnSpc>
                <a:spcPct val="80000"/>
              </a:lnSpc>
              <a:buFontTx/>
              <a:buNone/>
            </a:pPr>
            <a:endParaRPr lang="en-US" sz="2200" b="1" dirty="0">
              <a:latin typeface="Arial" charset="0"/>
            </a:endParaRPr>
          </a:p>
          <a:p>
            <a:pPr algn="ctr" eaLnBrk="1" hangingPunct="1">
              <a:lnSpc>
                <a:spcPct val="80000"/>
              </a:lnSpc>
              <a:buFontTx/>
              <a:buNone/>
            </a:pPr>
            <a:r>
              <a:rPr lang="ru-RU" sz="2200" b="1" dirty="0">
                <a:latin typeface="Arial" charset="0"/>
              </a:rPr>
              <a:t>“</a:t>
            </a:r>
            <a:r>
              <a:rPr lang="en-US" sz="2200" b="1" dirty="0" err="1">
                <a:latin typeface="Arial" charset="0"/>
              </a:rPr>
              <a:t>Apabila</a:t>
            </a:r>
            <a:r>
              <a:rPr lang="en-US" sz="2200" b="1" dirty="0">
                <a:latin typeface="Arial" charset="0"/>
              </a:rPr>
              <a:t> </a:t>
            </a:r>
            <a:r>
              <a:rPr lang="en-US" sz="2200" b="1" dirty="0" err="1">
                <a:latin typeface="Arial" charset="0"/>
              </a:rPr>
              <a:t>umurmu</a:t>
            </a:r>
            <a:r>
              <a:rPr lang="en-US" sz="2200" b="1" dirty="0">
                <a:latin typeface="Arial" charset="0"/>
              </a:rPr>
              <a:t> </a:t>
            </a:r>
            <a:r>
              <a:rPr lang="en-US" sz="2200" b="1" dirty="0" err="1">
                <a:latin typeface="Arial" charset="0"/>
              </a:rPr>
              <a:t>sudah</a:t>
            </a:r>
            <a:r>
              <a:rPr lang="en-US" sz="2200" b="1" dirty="0">
                <a:latin typeface="Arial" charset="0"/>
              </a:rPr>
              <a:t> </a:t>
            </a:r>
            <a:r>
              <a:rPr lang="en-US" sz="2200" b="1" dirty="0" err="1">
                <a:latin typeface="Arial" charset="0"/>
              </a:rPr>
              <a:t>genap</a:t>
            </a:r>
            <a:r>
              <a:rPr lang="en-US" sz="2200" b="1" dirty="0">
                <a:latin typeface="Arial" charset="0"/>
              </a:rPr>
              <a:t> </a:t>
            </a:r>
            <a:r>
              <a:rPr lang="en-US" sz="2200" b="1" dirty="0" err="1">
                <a:latin typeface="Arial" charset="0"/>
              </a:rPr>
              <a:t>engkau</a:t>
            </a:r>
            <a:r>
              <a:rPr lang="en-US" sz="2200" b="1" dirty="0">
                <a:latin typeface="Arial" charset="0"/>
              </a:rPr>
              <a:t> </a:t>
            </a:r>
            <a:r>
              <a:rPr lang="en-US" sz="2200" b="1" dirty="0" err="1">
                <a:latin typeface="Arial" charset="0"/>
              </a:rPr>
              <a:t>telah</a:t>
            </a:r>
            <a:r>
              <a:rPr lang="en-US" sz="2200" b="1" dirty="0">
                <a:latin typeface="Arial" charset="0"/>
              </a:rPr>
              <a:t> </a:t>
            </a:r>
            <a:r>
              <a:rPr lang="en-US" sz="2200" b="1" dirty="0" err="1">
                <a:latin typeface="Arial" charset="0"/>
              </a:rPr>
              <a:t>mendapat</a:t>
            </a:r>
            <a:r>
              <a:rPr lang="en-US" sz="2200" b="1" dirty="0">
                <a:latin typeface="Arial" charset="0"/>
              </a:rPr>
              <a:t> </a:t>
            </a:r>
            <a:r>
              <a:rPr lang="en-US" sz="2200" b="1" dirty="0" err="1">
                <a:latin typeface="Arial" charset="0"/>
              </a:rPr>
              <a:t>perhentian</a:t>
            </a:r>
            <a:r>
              <a:rPr lang="en-US" sz="2200" b="1" dirty="0">
                <a:latin typeface="Arial" charset="0"/>
              </a:rPr>
              <a:t> Bersama-</a:t>
            </a:r>
            <a:r>
              <a:rPr lang="en-US" sz="2200" b="1" dirty="0" err="1">
                <a:latin typeface="Arial" charset="0"/>
              </a:rPr>
              <a:t>sama</a:t>
            </a:r>
            <a:r>
              <a:rPr lang="en-US" sz="2200" b="1" dirty="0">
                <a:latin typeface="Arial" charset="0"/>
              </a:rPr>
              <a:t> </a:t>
            </a:r>
            <a:r>
              <a:rPr lang="en-US" sz="2200" b="1" dirty="0" err="1">
                <a:latin typeface="Arial" charset="0"/>
              </a:rPr>
              <a:t>dengan</a:t>
            </a:r>
            <a:r>
              <a:rPr lang="en-US" sz="2200" b="1" dirty="0">
                <a:latin typeface="Arial" charset="0"/>
              </a:rPr>
              <a:t> </a:t>
            </a:r>
            <a:r>
              <a:rPr lang="en-US" sz="2200" b="1" dirty="0" err="1">
                <a:latin typeface="Arial" charset="0"/>
              </a:rPr>
              <a:t>nenek</a:t>
            </a:r>
            <a:r>
              <a:rPr lang="en-US" sz="2200" b="1" dirty="0">
                <a:latin typeface="Arial" charset="0"/>
              </a:rPr>
              <a:t> </a:t>
            </a:r>
            <a:r>
              <a:rPr lang="en-US" sz="2200" b="1" dirty="0" err="1">
                <a:latin typeface="Arial" charset="0"/>
              </a:rPr>
              <a:t>moyangmu</a:t>
            </a:r>
            <a:r>
              <a:rPr lang="en-US" sz="2200" b="1" dirty="0">
                <a:latin typeface="Arial" charset="0"/>
              </a:rPr>
              <a:t>, </a:t>
            </a:r>
            <a:r>
              <a:rPr lang="en-US" sz="2200" b="1" dirty="0" err="1">
                <a:latin typeface="Arial" charset="0"/>
              </a:rPr>
              <a:t>maka</a:t>
            </a:r>
            <a:r>
              <a:rPr lang="en-US" sz="2200" b="1" dirty="0">
                <a:latin typeface="Arial" charset="0"/>
              </a:rPr>
              <a:t> </a:t>
            </a:r>
            <a:r>
              <a:rPr lang="en-US" sz="2200" b="1" dirty="0" err="1">
                <a:latin typeface="Arial" charset="0"/>
              </a:rPr>
              <a:t>Aku</a:t>
            </a:r>
            <a:r>
              <a:rPr lang="en-US" sz="2200" b="1" dirty="0">
                <a:latin typeface="Arial" charset="0"/>
              </a:rPr>
              <a:t> </a:t>
            </a:r>
            <a:r>
              <a:rPr lang="en-US" sz="2200" b="1" dirty="0" err="1">
                <a:latin typeface="Arial" charset="0"/>
              </a:rPr>
              <a:t>akan</a:t>
            </a:r>
            <a:r>
              <a:rPr lang="en-US" sz="2200" b="1" dirty="0">
                <a:latin typeface="Arial" charset="0"/>
              </a:rPr>
              <a:t> </a:t>
            </a:r>
            <a:r>
              <a:rPr lang="en-US" sz="2200" b="1" dirty="0" err="1">
                <a:latin typeface="Arial" charset="0"/>
              </a:rPr>
              <a:t>membangkitkan</a:t>
            </a:r>
            <a:r>
              <a:rPr lang="en-US" sz="2200" b="1" dirty="0">
                <a:latin typeface="Arial" charset="0"/>
              </a:rPr>
              <a:t> </a:t>
            </a:r>
            <a:r>
              <a:rPr lang="en-US" sz="2200" b="1" dirty="0" err="1">
                <a:solidFill>
                  <a:schemeClr val="tx2"/>
                </a:solidFill>
                <a:latin typeface="Arial" charset="0"/>
              </a:rPr>
              <a:t>keturunanmu</a:t>
            </a:r>
            <a:r>
              <a:rPr lang="en-US" sz="2200" b="1" dirty="0">
                <a:latin typeface="Arial" charset="0"/>
              </a:rPr>
              <a:t> yang </a:t>
            </a:r>
            <a:r>
              <a:rPr lang="en-US" sz="2200" b="1" dirty="0" err="1">
                <a:latin typeface="Arial" charset="0"/>
              </a:rPr>
              <a:t>kemudian</a:t>
            </a:r>
            <a:r>
              <a:rPr lang="en-US" sz="2200" b="1" dirty="0">
                <a:latin typeface="Arial" charset="0"/>
              </a:rPr>
              <a:t>, </a:t>
            </a:r>
            <a:r>
              <a:rPr lang="en-US" sz="2200" b="1" dirty="0" err="1">
                <a:latin typeface="Arial" charset="0"/>
              </a:rPr>
              <a:t>anak</a:t>
            </a:r>
            <a:r>
              <a:rPr lang="en-US" sz="2200" b="1" dirty="0">
                <a:latin typeface="Arial" charset="0"/>
              </a:rPr>
              <a:t> </a:t>
            </a:r>
            <a:r>
              <a:rPr lang="en-US" sz="2200" b="1" dirty="0" err="1">
                <a:latin typeface="Arial" charset="0"/>
              </a:rPr>
              <a:t>kandungmu</a:t>
            </a:r>
            <a:r>
              <a:rPr lang="en-US" sz="2200" b="1" dirty="0">
                <a:latin typeface="Arial" charset="0"/>
              </a:rPr>
              <a:t>, dan </a:t>
            </a:r>
            <a:r>
              <a:rPr lang="en-US" sz="2200" b="1" dirty="0" err="1">
                <a:latin typeface="Arial" charset="0"/>
              </a:rPr>
              <a:t>Aku</a:t>
            </a:r>
            <a:r>
              <a:rPr lang="en-US" sz="2200" b="1" dirty="0">
                <a:latin typeface="Arial" charset="0"/>
              </a:rPr>
              <a:t> </a:t>
            </a:r>
            <a:r>
              <a:rPr lang="en-US" sz="2200" b="1" dirty="0" err="1">
                <a:latin typeface="Arial" charset="0"/>
              </a:rPr>
              <a:t>akan</a:t>
            </a:r>
            <a:r>
              <a:rPr lang="en-US" sz="2200" b="1" dirty="0">
                <a:latin typeface="Arial" charset="0"/>
              </a:rPr>
              <a:t> </a:t>
            </a:r>
            <a:r>
              <a:rPr lang="en-US" sz="2200" b="1" dirty="0" err="1">
                <a:latin typeface="Arial" charset="0"/>
              </a:rPr>
              <a:t>mengokohkan</a:t>
            </a:r>
            <a:r>
              <a:rPr lang="en-US" sz="2200" b="1" dirty="0">
                <a:latin typeface="Arial" charset="0"/>
              </a:rPr>
              <a:t> </a:t>
            </a:r>
            <a:r>
              <a:rPr lang="en-US" sz="2200" b="1" dirty="0" err="1">
                <a:solidFill>
                  <a:schemeClr val="tx2"/>
                </a:solidFill>
                <a:latin typeface="Arial" charset="0"/>
              </a:rPr>
              <a:t>kerajaannya</a:t>
            </a:r>
            <a:r>
              <a:rPr lang="en-US" sz="2200" b="1" dirty="0">
                <a:solidFill>
                  <a:schemeClr val="tx2"/>
                </a:solidFill>
                <a:latin typeface="Arial" charset="0"/>
              </a:rPr>
              <a:t>.</a:t>
            </a:r>
          </a:p>
          <a:p>
            <a:pPr algn="ctr" eaLnBrk="1" hangingPunct="1">
              <a:lnSpc>
                <a:spcPct val="80000"/>
              </a:lnSpc>
              <a:buFontTx/>
              <a:buNone/>
            </a:pPr>
            <a:endParaRPr lang="en-US" sz="2200" b="1" dirty="0">
              <a:latin typeface="Arial" charset="0"/>
            </a:endParaRPr>
          </a:p>
          <a:p>
            <a:pPr algn="ctr" eaLnBrk="1" hangingPunct="1">
              <a:lnSpc>
                <a:spcPct val="80000"/>
              </a:lnSpc>
              <a:buFontTx/>
              <a:buNone/>
            </a:pPr>
            <a:r>
              <a:rPr lang="en-US" sz="2200" b="1" dirty="0">
                <a:latin typeface="Arial" charset="0"/>
              </a:rPr>
              <a:t>  </a:t>
            </a:r>
            <a:r>
              <a:rPr lang="en-US" sz="2200" b="1" dirty="0" err="1">
                <a:solidFill>
                  <a:schemeClr val="tx2"/>
                </a:solidFill>
                <a:latin typeface="Arial" charset="0"/>
              </a:rPr>
              <a:t>Dialah</a:t>
            </a:r>
            <a:r>
              <a:rPr lang="en-US" sz="2200" b="1" dirty="0">
                <a:solidFill>
                  <a:schemeClr val="tx2"/>
                </a:solidFill>
                <a:latin typeface="Arial" charset="0"/>
              </a:rPr>
              <a:t> yang </a:t>
            </a:r>
            <a:r>
              <a:rPr lang="en-US" sz="2200" b="1" dirty="0" err="1">
                <a:solidFill>
                  <a:schemeClr val="tx2"/>
                </a:solidFill>
                <a:latin typeface="Arial" charset="0"/>
              </a:rPr>
              <a:t>akan</a:t>
            </a:r>
            <a:r>
              <a:rPr lang="en-US" sz="2200" b="1" dirty="0">
                <a:solidFill>
                  <a:schemeClr val="tx2"/>
                </a:solidFill>
                <a:latin typeface="Arial" charset="0"/>
              </a:rPr>
              <a:t> </a:t>
            </a:r>
            <a:r>
              <a:rPr lang="en-US" sz="2200" b="1" dirty="0" err="1">
                <a:solidFill>
                  <a:schemeClr val="tx2"/>
                </a:solidFill>
                <a:latin typeface="Arial" charset="0"/>
              </a:rPr>
              <a:t>mendirikan</a:t>
            </a:r>
            <a:r>
              <a:rPr lang="en-US" sz="2200" b="1" dirty="0">
                <a:solidFill>
                  <a:schemeClr val="tx2"/>
                </a:solidFill>
                <a:latin typeface="Arial" charset="0"/>
              </a:rPr>
              <a:t> </a:t>
            </a:r>
            <a:r>
              <a:rPr lang="en-US" sz="2200" b="1" dirty="0" err="1">
                <a:solidFill>
                  <a:schemeClr val="tx2"/>
                </a:solidFill>
                <a:latin typeface="Arial" charset="0"/>
              </a:rPr>
              <a:t>rumah</a:t>
            </a:r>
            <a:r>
              <a:rPr lang="en-US" sz="2200" b="1" dirty="0">
                <a:solidFill>
                  <a:schemeClr val="tx2"/>
                </a:solidFill>
                <a:latin typeface="Arial" charset="0"/>
              </a:rPr>
              <a:t> </a:t>
            </a:r>
            <a:r>
              <a:rPr lang="en-US" sz="2200" b="1" dirty="0" err="1">
                <a:solidFill>
                  <a:schemeClr val="tx2"/>
                </a:solidFill>
                <a:latin typeface="Arial" charset="0"/>
              </a:rPr>
              <a:t>bagi</a:t>
            </a:r>
            <a:r>
              <a:rPr lang="en-US" sz="2200" b="1" dirty="0">
                <a:solidFill>
                  <a:schemeClr val="tx2"/>
                </a:solidFill>
                <a:latin typeface="Arial" charset="0"/>
              </a:rPr>
              <a:t> </a:t>
            </a:r>
            <a:r>
              <a:rPr lang="en-US" sz="2200" b="1" dirty="0" err="1">
                <a:solidFill>
                  <a:schemeClr val="tx2"/>
                </a:solidFill>
                <a:latin typeface="Arial" charset="0"/>
              </a:rPr>
              <a:t>namaKU</a:t>
            </a:r>
            <a:r>
              <a:rPr lang="en-US" sz="2200" b="1" dirty="0">
                <a:solidFill>
                  <a:schemeClr val="tx2"/>
                </a:solidFill>
                <a:latin typeface="Arial" charset="0"/>
              </a:rPr>
              <a:t> </a:t>
            </a:r>
            <a:r>
              <a:rPr lang="en-US" sz="2200" b="1" dirty="0">
                <a:latin typeface="Arial" charset="0"/>
              </a:rPr>
              <a:t>dan </a:t>
            </a:r>
            <a:r>
              <a:rPr lang="en-US" sz="2200" b="1" dirty="0" err="1">
                <a:latin typeface="Arial" charset="0"/>
              </a:rPr>
              <a:t>Aku</a:t>
            </a:r>
            <a:r>
              <a:rPr lang="en-US" sz="2200" b="1" dirty="0">
                <a:latin typeface="Arial" charset="0"/>
              </a:rPr>
              <a:t> </a:t>
            </a:r>
            <a:r>
              <a:rPr lang="en-US" sz="2200" b="1" dirty="0" err="1">
                <a:latin typeface="Arial" charset="0"/>
              </a:rPr>
              <a:t>akan</a:t>
            </a:r>
            <a:r>
              <a:rPr lang="en-US" sz="2200" b="1" dirty="0">
                <a:latin typeface="Arial" charset="0"/>
              </a:rPr>
              <a:t> </a:t>
            </a:r>
            <a:r>
              <a:rPr lang="en-US" sz="2200" b="1" dirty="0" err="1">
                <a:latin typeface="Arial" charset="0"/>
              </a:rPr>
              <a:t>mengokohkan</a:t>
            </a:r>
            <a:r>
              <a:rPr lang="en-US" sz="2200" b="1" dirty="0">
                <a:latin typeface="Arial" charset="0"/>
              </a:rPr>
              <a:t> </a:t>
            </a:r>
            <a:r>
              <a:rPr lang="en-US" sz="2200" b="1" dirty="0" err="1">
                <a:solidFill>
                  <a:schemeClr val="tx2"/>
                </a:solidFill>
                <a:latin typeface="Arial" charset="0"/>
              </a:rPr>
              <a:t>takhta</a:t>
            </a:r>
            <a:r>
              <a:rPr lang="en-US" sz="2200" b="1" dirty="0">
                <a:solidFill>
                  <a:schemeClr val="tx2"/>
                </a:solidFill>
                <a:latin typeface="Arial" charset="0"/>
              </a:rPr>
              <a:t> </a:t>
            </a:r>
            <a:r>
              <a:rPr lang="en-US" sz="2200" b="1" dirty="0" err="1">
                <a:solidFill>
                  <a:schemeClr val="tx2"/>
                </a:solidFill>
                <a:latin typeface="Arial" charset="0"/>
              </a:rPr>
              <a:t>kerajaannya</a:t>
            </a:r>
            <a:r>
              <a:rPr lang="en-US" sz="2200" b="1" dirty="0">
                <a:solidFill>
                  <a:schemeClr val="tx2"/>
                </a:solidFill>
                <a:latin typeface="Arial" charset="0"/>
              </a:rPr>
              <a:t> </a:t>
            </a:r>
            <a:r>
              <a:rPr lang="en-US" sz="2200" b="1" dirty="0" err="1">
                <a:solidFill>
                  <a:schemeClr val="tx2"/>
                </a:solidFill>
                <a:latin typeface="Arial" charset="0"/>
              </a:rPr>
              <a:t>untuk</a:t>
            </a:r>
            <a:r>
              <a:rPr lang="en-US" sz="2200" b="1" dirty="0">
                <a:solidFill>
                  <a:schemeClr val="tx2"/>
                </a:solidFill>
                <a:latin typeface="Arial" charset="0"/>
              </a:rPr>
              <a:t> </a:t>
            </a:r>
            <a:r>
              <a:rPr lang="en-US" sz="2200" b="1" dirty="0" err="1">
                <a:solidFill>
                  <a:schemeClr val="tx2"/>
                </a:solidFill>
                <a:latin typeface="Arial" charset="0"/>
              </a:rPr>
              <a:t>selama-lamanya</a:t>
            </a:r>
            <a:r>
              <a:rPr lang="en-US" sz="2200" b="1" dirty="0">
                <a:latin typeface="Arial" charset="0"/>
              </a:rPr>
              <a:t>. </a:t>
            </a:r>
            <a:r>
              <a:rPr lang="en-US" sz="2200" b="1" dirty="0" err="1">
                <a:solidFill>
                  <a:schemeClr val="tx2"/>
                </a:solidFill>
                <a:latin typeface="Arial" charset="0"/>
              </a:rPr>
              <a:t>Aku</a:t>
            </a:r>
            <a:r>
              <a:rPr lang="en-US" sz="2200" b="1" dirty="0">
                <a:solidFill>
                  <a:schemeClr val="tx2"/>
                </a:solidFill>
                <a:latin typeface="Arial" charset="0"/>
              </a:rPr>
              <a:t> </a:t>
            </a:r>
            <a:r>
              <a:rPr lang="en-US" sz="2200" b="1" dirty="0" err="1">
                <a:solidFill>
                  <a:schemeClr val="tx2"/>
                </a:solidFill>
                <a:latin typeface="Arial" charset="0"/>
              </a:rPr>
              <a:t>akan</a:t>
            </a:r>
            <a:r>
              <a:rPr lang="en-US" sz="2200" b="1" dirty="0">
                <a:solidFill>
                  <a:schemeClr val="tx2"/>
                </a:solidFill>
                <a:latin typeface="Arial" charset="0"/>
              </a:rPr>
              <a:t> </a:t>
            </a:r>
            <a:r>
              <a:rPr lang="en-US" sz="2200" b="1" dirty="0" err="1">
                <a:solidFill>
                  <a:schemeClr val="tx2"/>
                </a:solidFill>
                <a:latin typeface="Arial" charset="0"/>
              </a:rPr>
              <a:t>menjadi</a:t>
            </a:r>
            <a:r>
              <a:rPr lang="en-US" sz="2200" b="1" dirty="0">
                <a:solidFill>
                  <a:schemeClr val="tx2"/>
                </a:solidFill>
                <a:latin typeface="Arial" charset="0"/>
              </a:rPr>
              <a:t> </a:t>
            </a:r>
            <a:r>
              <a:rPr lang="en-US" sz="2200" b="1" dirty="0" err="1">
                <a:solidFill>
                  <a:schemeClr val="tx2"/>
                </a:solidFill>
                <a:latin typeface="Arial" charset="0"/>
              </a:rPr>
              <a:t>Bapanya</a:t>
            </a:r>
            <a:r>
              <a:rPr lang="en-US" sz="2200" b="1" dirty="0">
                <a:solidFill>
                  <a:schemeClr val="tx2"/>
                </a:solidFill>
                <a:latin typeface="Arial" charset="0"/>
              </a:rPr>
              <a:t>, dan </a:t>
            </a:r>
            <a:r>
              <a:rPr lang="en-US" sz="2200" b="1" dirty="0" err="1">
                <a:solidFill>
                  <a:schemeClr val="tx2"/>
                </a:solidFill>
                <a:latin typeface="Arial" charset="0"/>
              </a:rPr>
              <a:t>ia</a:t>
            </a:r>
            <a:r>
              <a:rPr lang="en-US" sz="2200" b="1" dirty="0">
                <a:solidFill>
                  <a:schemeClr val="tx2"/>
                </a:solidFill>
                <a:latin typeface="Arial" charset="0"/>
              </a:rPr>
              <a:t> </a:t>
            </a:r>
            <a:r>
              <a:rPr lang="en-US" sz="2200" b="1" dirty="0" err="1">
                <a:solidFill>
                  <a:schemeClr val="tx2"/>
                </a:solidFill>
                <a:latin typeface="Arial" charset="0"/>
              </a:rPr>
              <a:t>akan</a:t>
            </a:r>
            <a:r>
              <a:rPr lang="en-US" sz="2200" b="1" dirty="0">
                <a:solidFill>
                  <a:schemeClr val="tx2"/>
                </a:solidFill>
                <a:latin typeface="Arial" charset="0"/>
              </a:rPr>
              <a:t> </a:t>
            </a:r>
            <a:r>
              <a:rPr lang="en-US" sz="2200" b="1" dirty="0" err="1">
                <a:solidFill>
                  <a:schemeClr val="tx2"/>
                </a:solidFill>
                <a:latin typeface="Arial" charset="0"/>
              </a:rPr>
              <a:t>menjadi</a:t>
            </a:r>
            <a:r>
              <a:rPr lang="en-US" sz="2200" b="1" dirty="0">
                <a:solidFill>
                  <a:schemeClr val="tx2"/>
                </a:solidFill>
                <a:latin typeface="Arial" charset="0"/>
              </a:rPr>
              <a:t> </a:t>
            </a:r>
            <a:r>
              <a:rPr lang="en-US" sz="2200" b="1" dirty="0" err="1">
                <a:solidFill>
                  <a:schemeClr val="tx2"/>
                </a:solidFill>
                <a:latin typeface="Arial" charset="0"/>
              </a:rPr>
              <a:t>anakKU</a:t>
            </a:r>
            <a:r>
              <a:rPr lang="en-US" sz="2200" b="1" dirty="0">
                <a:latin typeface="Arial" charset="0"/>
              </a:rPr>
              <a:t>. </a:t>
            </a:r>
            <a:r>
              <a:rPr lang="en-US" sz="2200" b="1" dirty="0" err="1">
                <a:latin typeface="Arial" charset="0"/>
              </a:rPr>
              <a:t>Apabila</a:t>
            </a:r>
            <a:r>
              <a:rPr lang="en-US" sz="2200" b="1" dirty="0">
                <a:latin typeface="Arial" charset="0"/>
              </a:rPr>
              <a:t> </a:t>
            </a:r>
            <a:r>
              <a:rPr lang="en-US" sz="2200" b="1" dirty="0" err="1">
                <a:latin typeface="Arial" charset="0"/>
              </a:rPr>
              <a:t>ia</a:t>
            </a:r>
            <a:r>
              <a:rPr lang="en-US" sz="2200" b="1" dirty="0">
                <a:latin typeface="Arial" charset="0"/>
              </a:rPr>
              <a:t> </a:t>
            </a:r>
            <a:r>
              <a:rPr lang="en-US" sz="2200" b="1" dirty="0" err="1">
                <a:latin typeface="Arial" charset="0"/>
              </a:rPr>
              <a:t>melakukan</a:t>
            </a:r>
            <a:r>
              <a:rPr lang="en-US" sz="2200" b="1" dirty="0">
                <a:latin typeface="Arial" charset="0"/>
              </a:rPr>
              <a:t> </a:t>
            </a:r>
            <a:r>
              <a:rPr lang="en-US" sz="2200" b="1" dirty="0" err="1">
                <a:latin typeface="Arial" charset="0"/>
              </a:rPr>
              <a:t>kesalahan</a:t>
            </a:r>
            <a:r>
              <a:rPr lang="en-US" sz="2200" b="1" dirty="0">
                <a:latin typeface="Arial" charset="0"/>
              </a:rPr>
              <a:t>, </a:t>
            </a:r>
            <a:r>
              <a:rPr lang="en-US" sz="2200" b="1" dirty="0" err="1">
                <a:latin typeface="Arial" charset="0"/>
              </a:rPr>
              <a:t>maka</a:t>
            </a:r>
            <a:r>
              <a:rPr lang="en-US" sz="2200" b="1" dirty="0">
                <a:latin typeface="Arial" charset="0"/>
              </a:rPr>
              <a:t> </a:t>
            </a:r>
            <a:r>
              <a:rPr lang="en-US" sz="2200" b="1" dirty="0" err="1">
                <a:latin typeface="Arial" charset="0"/>
              </a:rPr>
              <a:t>aku</a:t>
            </a:r>
            <a:r>
              <a:rPr lang="en-US" sz="2200" b="1" dirty="0">
                <a:latin typeface="Arial" charset="0"/>
              </a:rPr>
              <a:t> </a:t>
            </a:r>
            <a:r>
              <a:rPr lang="en-US" sz="2200" b="1" dirty="0" err="1">
                <a:latin typeface="Arial" charset="0"/>
              </a:rPr>
              <a:t>akan</a:t>
            </a:r>
            <a:r>
              <a:rPr lang="en-US" sz="2200" b="1" dirty="0">
                <a:latin typeface="Arial" charset="0"/>
              </a:rPr>
              <a:t> </a:t>
            </a:r>
            <a:r>
              <a:rPr lang="en-US" sz="2200" b="1" dirty="0" err="1">
                <a:latin typeface="Arial" charset="0"/>
              </a:rPr>
              <a:t>menghukum</a:t>
            </a:r>
            <a:r>
              <a:rPr lang="en-US" sz="2200" b="1" dirty="0">
                <a:latin typeface="Arial" charset="0"/>
              </a:rPr>
              <a:t> </a:t>
            </a:r>
            <a:r>
              <a:rPr lang="en-US" sz="2200" b="1" dirty="0" err="1">
                <a:latin typeface="Arial" charset="0"/>
              </a:rPr>
              <a:t>dia</a:t>
            </a:r>
            <a:r>
              <a:rPr lang="en-US" sz="2200" b="1" dirty="0">
                <a:latin typeface="Arial" charset="0"/>
              </a:rPr>
              <a:t> </a:t>
            </a:r>
            <a:r>
              <a:rPr lang="en-US" sz="2200" b="1" dirty="0" err="1">
                <a:latin typeface="Arial" charset="0"/>
              </a:rPr>
              <a:t>dengan</a:t>
            </a:r>
            <a:r>
              <a:rPr lang="en-US" sz="2200" b="1" dirty="0">
                <a:latin typeface="Arial" charset="0"/>
              </a:rPr>
              <a:t> </a:t>
            </a:r>
            <a:r>
              <a:rPr lang="en-US" sz="2200" b="1" dirty="0" err="1">
                <a:latin typeface="Arial" charset="0"/>
              </a:rPr>
              <a:t>rotan</a:t>
            </a:r>
            <a:r>
              <a:rPr lang="en-US" sz="2200" b="1" dirty="0">
                <a:latin typeface="Arial" charset="0"/>
              </a:rPr>
              <a:t> yang </a:t>
            </a:r>
            <a:r>
              <a:rPr lang="en-US" sz="2200" b="1" dirty="0" err="1">
                <a:latin typeface="Arial" charset="0"/>
              </a:rPr>
              <a:t>dipakai</a:t>
            </a:r>
            <a:r>
              <a:rPr lang="en-US" sz="2200" b="1" dirty="0">
                <a:latin typeface="Arial" charset="0"/>
              </a:rPr>
              <a:t> orang dan </a:t>
            </a:r>
            <a:r>
              <a:rPr lang="en-US" sz="2200" b="1" dirty="0" err="1">
                <a:latin typeface="Arial" charset="0"/>
              </a:rPr>
              <a:t>dengan</a:t>
            </a:r>
            <a:r>
              <a:rPr lang="en-US" sz="2200" b="1" dirty="0">
                <a:latin typeface="Arial" charset="0"/>
              </a:rPr>
              <a:t> </a:t>
            </a:r>
            <a:r>
              <a:rPr lang="en-US" sz="2200" b="1" dirty="0" err="1">
                <a:latin typeface="Arial" charset="0"/>
              </a:rPr>
              <a:t>pukulan</a:t>
            </a:r>
            <a:r>
              <a:rPr lang="en-US" sz="2200" b="1" dirty="0">
                <a:latin typeface="Arial" charset="0"/>
              </a:rPr>
              <a:t> yang </a:t>
            </a:r>
            <a:r>
              <a:rPr lang="en-US" sz="2200" b="1" dirty="0" err="1">
                <a:latin typeface="Arial" charset="0"/>
              </a:rPr>
              <a:t>diberikan</a:t>
            </a:r>
            <a:r>
              <a:rPr lang="en-US" sz="2200" b="1" dirty="0">
                <a:latin typeface="Arial" charset="0"/>
              </a:rPr>
              <a:t> </a:t>
            </a:r>
            <a:r>
              <a:rPr lang="en-US" sz="2200" b="1" dirty="0" err="1">
                <a:latin typeface="Arial" charset="0"/>
              </a:rPr>
              <a:t>anak-anak</a:t>
            </a:r>
            <a:r>
              <a:rPr lang="en-US" sz="2200" b="1" dirty="0">
                <a:latin typeface="Arial" charset="0"/>
              </a:rPr>
              <a:t> </a:t>
            </a:r>
            <a:r>
              <a:rPr lang="en-US" sz="2200" b="1" dirty="0" err="1">
                <a:latin typeface="Arial" charset="0"/>
              </a:rPr>
              <a:t>manusia</a:t>
            </a:r>
            <a:r>
              <a:rPr lang="en-US" sz="2200" b="1" dirty="0">
                <a:latin typeface="Arial" charset="0"/>
              </a:rPr>
              <a:t>.</a:t>
            </a:r>
          </a:p>
          <a:p>
            <a:pPr algn="ctr" eaLnBrk="1" hangingPunct="1">
              <a:lnSpc>
                <a:spcPct val="80000"/>
              </a:lnSpc>
              <a:buFontTx/>
              <a:buNone/>
            </a:pPr>
            <a:endParaRPr lang="en-US" sz="2200" b="1" dirty="0">
              <a:latin typeface="Arial" charset="0"/>
            </a:endParaRPr>
          </a:p>
          <a:p>
            <a:pPr algn="ctr" eaLnBrk="1" hangingPunct="1">
              <a:lnSpc>
                <a:spcPct val="80000"/>
              </a:lnSpc>
              <a:buFontTx/>
              <a:buNone/>
            </a:pPr>
            <a:r>
              <a:rPr lang="en-US" sz="2200" b="1" dirty="0" err="1">
                <a:latin typeface="Arial" charset="0"/>
              </a:rPr>
              <a:t>Tetapi</a:t>
            </a:r>
            <a:r>
              <a:rPr lang="en-US" sz="2200" b="1" dirty="0">
                <a:latin typeface="Arial" charset="0"/>
              </a:rPr>
              <a:t> </a:t>
            </a:r>
            <a:r>
              <a:rPr lang="en-US" sz="2200" b="1" dirty="0" err="1">
                <a:latin typeface="Arial" charset="0"/>
              </a:rPr>
              <a:t>kasih</a:t>
            </a:r>
            <a:r>
              <a:rPr lang="en-US" sz="2200" b="1" dirty="0">
                <a:latin typeface="Arial" charset="0"/>
              </a:rPr>
              <a:t> </a:t>
            </a:r>
            <a:r>
              <a:rPr lang="en-US" sz="2200" b="1" dirty="0" err="1">
                <a:latin typeface="Arial" charset="0"/>
              </a:rPr>
              <a:t>setiaKU</a:t>
            </a:r>
            <a:r>
              <a:rPr lang="en-US" sz="2200" b="1" dirty="0">
                <a:latin typeface="Arial" charset="0"/>
              </a:rPr>
              <a:t> </a:t>
            </a:r>
            <a:r>
              <a:rPr lang="en-US" sz="2200" b="1" dirty="0" err="1">
                <a:solidFill>
                  <a:schemeClr val="tx2"/>
                </a:solidFill>
                <a:latin typeface="Arial" charset="0"/>
              </a:rPr>
              <a:t>tidak</a:t>
            </a:r>
            <a:r>
              <a:rPr lang="en-US" sz="2200" b="1" dirty="0">
                <a:solidFill>
                  <a:schemeClr val="tx2"/>
                </a:solidFill>
                <a:latin typeface="Arial" charset="0"/>
              </a:rPr>
              <a:t> </a:t>
            </a:r>
            <a:r>
              <a:rPr lang="en-US" sz="2200" b="1" dirty="0" err="1">
                <a:solidFill>
                  <a:schemeClr val="tx2"/>
                </a:solidFill>
                <a:latin typeface="Arial" charset="0"/>
              </a:rPr>
              <a:t>akan</a:t>
            </a:r>
            <a:r>
              <a:rPr lang="en-US" sz="2200" b="1" dirty="0">
                <a:solidFill>
                  <a:schemeClr val="tx2"/>
                </a:solidFill>
                <a:latin typeface="Arial" charset="0"/>
              </a:rPr>
              <a:t> </a:t>
            </a:r>
            <a:r>
              <a:rPr lang="en-US" sz="2200" b="1" dirty="0" err="1">
                <a:solidFill>
                  <a:schemeClr val="tx2"/>
                </a:solidFill>
                <a:latin typeface="Arial" charset="0"/>
              </a:rPr>
              <a:t>hilang</a:t>
            </a:r>
            <a:r>
              <a:rPr lang="en-US" sz="2200" b="1" dirty="0">
                <a:solidFill>
                  <a:schemeClr val="tx2"/>
                </a:solidFill>
                <a:latin typeface="Arial" charset="0"/>
              </a:rPr>
              <a:t> </a:t>
            </a:r>
            <a:r>
              <a:rPr lang="en-US" sz="2200" b="1" dirty="0" err="1">
                <a:solidFill>
                  <a:schemeClr val="tx2"/>
                </a:solidFill>
                <a:latin typeface="Arial" charset="0"/>
              </a:rPr>
              <a:t>dari</a:t>
            </a:r>
            <a:r>
              <a:rPr lang="en-US" sz="2200" b="1" dirty="0">
                <a:solidFill>
                  <a:schemeClr val="tx2"/>
                </a:solidFill>
                <a:latin typeface="Arial" charset="0"/>
              </a:rPr>
              <a:t> </a:t>
            </a:r>
            <a:r>
              <a:rPr lang="en-US" sz="2200" b="1" dirty="0" err="1">
                <a:solidFill>
                  <a:schemeClr val="tx2"/>
                </a:solidFill>
                <a:latin typeface="Arial" charset="0"/>
              </a:rPr>
              <a:t>padanya</a:t>
            </a:r>
            <a:r>
              <a:rPr lang="en-US" sz="2200" b="1" dirty="0">
                <a:latin typeface="Arial" charset="0"/>
              </a:rPr>
              <a:t>, </a:t>
            </a:r>
            <a:r>
              <a:rPr lang="en-US" sz="2200" b="1" dirty="0" err="1">
                <a:latin typeface="Arial" charset="0"/>
              </a:rPr>
              <a:t>seperti</a:t>
            </a:r>
            <a:r>
              <a:rPr lang="en-US" sz="2200" b="1" dirty="0">
                <a:latin typeface="Arial" charset="0"/>
              </a:rPr>
              <a:t> yang </a:t>
            </a:r>
            <a:r>
              <a:rPr lang="en-US" sz="2200" b="1" dirty="0" err="1">
                <a:latin typeface="Arial" charset="0"/>
              </a:rPr>
              <a:t>Kuhilangkan</a:t>
            </a:r>
            <a:r>
              <a:rPr lang="en-US" sz="2200" b="1" dirty="0">
                <a:latin typeface="Arial" charset="0"/>
              </a:rPr>
              <a:t> </a:t>
            </a:r>
            <a:r>
              <a:rPr lang="en-US" sz="2200" b="1" dirty="0" err="1">
                <a:latin typeface="Arial" charset="0"/>
              </a:rPr>
              <a:t>dari</a:t>
            </a:r>
            <a:r>
              <a:rPr lang="en-US" sz="2200" b="1" dirty="0">
                <a:latin typeface="Arial" charset="0"/>
              </a:rPr>
              <a:t> pada Saul, yang </a:t>
            </a:r>
            <a:r>
              <a:rPr lang="en-US" sz="2200" b="1" dirty="0" err="1">
                <a:latin typeface="Arial" charset="0"/>
              </a:rPr>
              <a:t>telah</a:t>
            </a:r>
            <a:r>
              <a:rPr lang="en-US" sz="2200" b="1" dirty="0">
                <a:latin typeface="Arial" charset="0"/>
              </a:rPr>
              <a:t> </a:t>
            </a:r>
            <a:r>
              <a:rPr lang="en-US" sz="2200" b="1" dirty="0" err="1">
                <a:latin typeface="Arial" charset="0"/>
              </a:rPr>
              <a:t>Kujauhkan</a:t>
            </a:r>
            <a:r>
              <a:rPr lang="en-US" sz="2200" b="1" dirty="0">
                <a:latin typeface="Arial" charset="0"/>
              </a:rPr>
              <a:t> </a:t>
            </a:r>
            <a:r>
              <a:rPr lang="en-US" sz="2200" b="1" dirty="0" err="1">
                <a:latin typeface="Arial" charset="0"/>
              </a:rPr>
              <a:t>dari</a:t>
            </a:r>
            <a:r>
              <a:rPr lang="en-US" sz="2200" b="1" dirty="0">
                <a:latin typeface="Arial" charset="0"/>
              </a:rPr>
              <a:t> </a:t>
            </a:r>
            <a:r>
              <a:rPr lang="en-US" sz="2200" b="1" dirty="0" err="1">
                <a:latin typeface="Arial" charset="0"/>
              </a:rPr>
              <a:t>hadapanmu</a:t>
            </a:r>
            <a:r>
              <a:rPr lang="en-US" sz="2200" b="1" dirty="0">
                <a:latin typeface="Arial" charset="0"/>
              </a:rPr>
              <a:t>. </a:t>
            </a:r>
          </a:p>
          <a:p>
            <a:pPr algn="ctr" eaLnBrk="1" hangingPunct="1">
              <a:lnSpc>
                <a:spcPct val="80000"/>
              </a:lnSpc>
              <a:buFontTx/>
              <a:buNone/>
            </a:pPr>
            <a:endParaRPr lang="en-US" sz="2200" b="1" dirty="0">
              <a:latin typeface="Arial" charset="0"/>
            </a:endParaRPr>
          </a:p>
          <a:p>
            <a:pPr algn="ctr" eaLnBrk="1" hangingPunct="1">
              <a:lnSpc>
                <a:spcPct val="80000"/>
              </a:lnSpc>
              <a:buFontTx/>
              <a:buNone/>
            </a:pPr>
            <a:r>
              <a:rPr lang="en-SG" sz="2200" b="1" dirty="0" err="1">
                <a:latin typeface="Arial" charset="0"/>
              </a:rPr>
              <a:t>Keluargamu</a:t>
            </a:r>
            <a:r>
              <a:rPr lang="en-SG" sz="2200" b="1" dirty="0">
                <a:latin typeface="Arial" charset="0"/>
              </a:rPr>
              <a:t> dan </a:t>
            </a:r>
            <a:r>
              <a:rPr lang="en-SG" sz="2200" b="1" dirty="0" err="1">
                <a:latin typeface="Arial" charset="0"/>
              </a:rPr>
              <a:t>kerajaanmu</a:t>
            </a:r>
            <a:r>
              <a:rPr lang="en-SG" sz="2200" b="1" dirty="0">
                <a:latin typeface="Arial" charset="0"/>
              </a:rPr>
              <a:t> </a:t>
            </a:r>
            <a:r>
              <a:rPr lang="en-SG" sz="2200" b="1" dirty="0" err="1">
                <a:latin typeface="Arial" charset="0"/>
              </a:rPr>
              <a:t>akan</a:t>
            </a:r>
            <a:r>
              <a:rPr lang="en-SG" sz="2200" b="1" dirty="0">
                <a:latin typeface="Arial" charset="0"/>
              </a:rPr>
              <a:t> </a:t>
            </a:r>
            <a:r>
              <a:rPr lang="en-SG" sz="2200" b="1" dirty="0" err="1">
                <a:latin typeface="Arial" charset="0"/>
              </a:rPr>
              <a:t>kokoh</a:t>
            </a:r>
            <a:r>
              <a:rPr lang="en-SG" sz="2200" b="1" dirty="0">
                <a:latin typeface="Arial" charset="0"/>
              </a:rPr>
              <a:t> </a:t>
            </a:r>
            <a:r>
              <a:rPr lang="en-SG" sz="2200" b="1" dirty="0" err="1">
                <a:latin typeface="Arial" charset="0"/>
              </a:rPr>
              <a:t>selama-lamanya</a:t>
            </a:r>
            <a:r>
              <a:rPr lang="en-SG" sz="2200" b="1" dirty="0">
                <a:latin typeface="Arial" charset="0"/>
              </a:rPr>
              <a:t> di </a:t>
            </a:r>
            <a:r>
              <a:rPr lang="en-SG" sz="2200" b="1" dirty="0" err="1">
                <a:latin typeface="Arial" charset="0"/>
              </a:rPr>
              <a:t>hadapanKU</a:t>
            </a:r>
            <a:r>
              <a:rPr lang="en-SG" sz="2200" b="1" dirty="0">
                <a:latin typeface="Arial" charset="0"/>
              </a:rPr>
              <a:t>, </a:t>
            </a:r>
            <a:r>
              <a:rPr lang="en-SG" sz="2200" b="1" dirty="0" err="1">
                <a:solidFill>
                  <a:schemeClr val="tx2"/>
                </a:solidFill>
                <a:latin typeface="Arial" charset="0"/>
              </a:rPr>
              <a:t>takhtamu</a:t>
            </a:r>
            <a:r>
              <a:rPr lang="en-SG" sz="2200" b="1" dirty="0">
                <a:solidFill>
                  <a:schemeClr val="tx2"/>
                </a:solidFill>
                <a:latin typeface="Arial" charset="0"/>
              </a:rPr>
              <a:t> </a:t>
            </a:r>
            <a:r>
              <a:rPr lang="en-SG" sz="2200" b="1" dirty="0" err="1">
                <a:solidFill>
                  <a:schemeClr val="tx2"/>
                </a:solidFill>
                <a:latin typeface="Arial" charset="0"/>
              </a:rPr>
              <a:t>akan</a:t>
            </a:r>
            <a:r>
              <a:rPr lang="en-SG" sz="2200" b="1" dirty="0">
                <a:solidFill>
                  <a:schemeClr val="tx2"/>
                </a:solidFill>
                <a:latin typeface="Arial" charset="0"/>
              </a:rPr>
              <a:t> </a:t>
            </a:r>
            <a:r>
              <a:rPr lang="en-SG" sz="2200" b="1" dirty="0" err="1">
                <a:solidFill>
                  <a:schemeClr val="tx2"/>
                </a:solidFill>
                <a:latin typeface="Arial" charset="0"/>
              </a:rPr>
              <a:t>kokoh</a:t>
            </a:r>
            <a:r>
              <a:rPr lang="en-SG" sz="2200" b="1" dirty="0">
                <a:solidFill>
                  <a:schemeClr val="tx2"/>
                </a:solidFill>
                <a:latin typeface="Arial" charset="0"/>
              </a:rPr>
              <a:t> </a:t>
            </a:r>
            <a:r>
              <a:rPr lang="en-SG" sz="2200" b="1" dirty="0" err="1">
                <a:solidFill>
                  <a:schemeClr val="tx2"/>
                </a:solidFill>
                <a:latin typeface="Arial" charset="0"/>
              </a:rPr>
              <a:t>untuk</a:t>
            </a:r>
            <a:r>
              <a:rPr lang="en-SG" sz="2200" b="1" dirty="0">
                <a:solidFill>
                  <a:schemeClr val="tx2"/>
                </a:solidFill>
                <a:latin typeface="Arial" charset="0"/>
              </a:rPr>
              <a:t> </a:t>
            </a:r>
            <a:r>
              <a:rPr lang="en-SG" sz="2200" b="1" dirty="0" err="1">
                <a:solidFill>
                  <a:schemeClr val="tx2"/>
                </a:solidFill>
                <a:latin typeface="Arial" charset="0"/>
              </a:rPr>
              <a:t>selama-lamanya</a:t>
            </a:r>
            <a:r>
              <a:rPr lang="en-SG" sz="2200" b="1" dirty="0">
                <a:latin typeface="Arial" charset="0"/>
              </a:rPr>
              <a:t>.”</a:t>
            </a:r>
            <a:endParaRPr lang="en-US" sz="2200" b="1" dirty="0">
              <a:latin typeface="Arial" charset="0"/>
            </a:endParaRPr>
          </a:p>
        </p:txBody>
      </p:sp>
    </p:spTree>
    <p:extLst>
      <p:ext uri="{BB962C8B-B14F-4D97-AF65-F5344CB8AC3E}">
        <p14:creationId xmlns:p14="http://schemas.microsoft.com/office/powerpoint/2010/main" val="1993670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4" end="4"/>
                                            </p:txEl>
                                          </p:spTgt>
                                        </p:tgtEl>
                                        <p:attrNameLst>
                                          <p:attrName>style.visibility</p:attrName>
                                        </p:attrNameLst>
                                      </p:cBhvr>
                                      <p:to>
                                        <p:strVal val="visible"/>
                                      </p:to>
                                    </p:set>
                                    <p:animEffect transition="in" filter="box(in)">
                                      <p:cBhvr>
                                        <p:cTn id="12" dur="500"/>
                                        <p:tgtEl>
                                          <p:spTgt spid="26931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6" end="6"/>
                                            </p:txEl>
                                          </p:spTgt>
                                        </p:tgtEl>
                                        <p:attrNameLst>
                                          <p:attrName>style.visibility</p:attrName>
                                        </p:attrNameLst>
                                      </p:cBhvr>
                                      <p:to>
                                        <p:strVal val="visible"/>
                                      </p:to>
                                    </p:set>
                                    <p:animEffect transition="in" filter="box(in)">
                                      <p:cBhvr>
                                        <p:cTn id="17" dur="500"/>
                                        <p:tgtEl>
                                          <p:spTgt spid="269315">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8" end="8"/>
                                            </p:txEl>
                                          </p:spTgt>
                                        </p:tgtEl>
                                        <p:attrNameLst>
                                          <p:attrName>style.visibility</p:attrName>
                                        </p:attrNameLst>
                                      </p:cBhvr>
                                      <p:to>
                                        <p:strVal val="visible"/>
                                      </p:to>
                                    </p:set>
                                    <p:animEffect transition="in" filter="box(in)">
                                      <p:cBhvr>
                                        <p:cTn id="22"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en-US" b="1" dirty="0" err="1">
                <a:solidFill>
                  <a:schemeClr val="tx1"/>
                </a:solidFill>
                <a:effectLst>
                  <a:glow rad="406400">
                    <a:schemeClr val="bg1">
                      <a:alpha val="92000"/>
                    </a:schemeClr>
                  </a:glow>
                </a:effectLst>
                <a:latin typeface="Tahoma" charset="0"/>
              </a:rPr>
              <a:t>Perjanjian</a:t>
            </a:r>
            <a:r>
              <a:rPr lang="en-US" b="1" dirty="0">
                <a:solidFill>
                  <a:schemeClr val="tx1"/>
                </a:solidFill>
                <a:effectLst>
                  <a:glow rad="406400">
                    <a:schemeClr val="bg1">
                      <a:alpha val="92000"/>
                    </a:schemeClr>
                  </a:glow>
                </a:effectLst>
                <a:latin typeface="Tahoma" charset="0"/>
              </a:rPr>
              <a:t> </a:t>
            </a:r>
            <a:r>
              <a:rPr lang="en-US" b="1" dirty="0" err="1">
                <a:solidFill>
                  <a:schemeClr val="tx1"/>
                </a:solidFill>
                <a:effectLst>
                  <a:glow rad="406400">
                    <a:schemeClr val="bg1">
                      <a:alpha val="92000"/>
                    </a:schemeClr>
                  </a:glow>
                </a:effectLst>
                <a:latin typeface="Tahoma" charset="0"/>
              </a:rPr>
              <a:t>Daud</a:t>
            </a:r>
            <a:r>
              <a:rPr lang="en-US" b="1" dirty="0">
                <a:solidFill>
                  <a:schemeClr val="tx1"/>
                </a:solidFill>
                <a:effectLst>
                  <a:glow rad="406400">
                    <a:schemeClr val="bg1">
                      <a:alpha val="92000"/>
                    </a:schemeClr>
                  </a:glow>
                </a:effectLst>
                <a:latin typeface="Tahoma" charset="0"/>
              </a:rPr>
              <a:t> </a:t>
            </a:r>
            <a:r>
              <a:rPr lang="en-US" b="1" dirty="0" err="1">
                <a:solidFill>
                  <a:schemeClr val="tx1"/>
                </a:solidFill>
                <a:effectLst>
                  <a:glow rad="406400">
                    <a:schemeClr val="bg1">
                      <a:alpha val="92000"/>
                    </a:schemeClr>
                  </a:glow>
                </a:effectLst>
                <a:latin typeface="Tahoma" charset="0"/>
              </a:rPr>
              <a:t>adalah</a:t>
            </a:r>
            <a:r>
              <a:rPr lang="en-US" b="1" dirty="0">
                <a:solidFill>
                  <a:schemeClr val="tx1"/>
                </a:solidFill>
                <a:effectLst>
                  <a:glow rad="406400">
                    <a:schemeClr val="bg1">
                      <a:alpha val="92000"/>
                    </a:schemeClr>
                  </a:glow>
                </a:effectLst>
                <a:latin typeface="Tahoma" charset="0"/>
              </a:rPr>
              <a:t>…</a:t>
            </a:r>
          </a:p>
        </p:txBody>
      </p:sp>
      <p:sp>
        <p:nvSpPr>
          <p:cNvPr id="70658" name="Rectangle 3"/>
          <p:cNvSpPr>
            <a:spLocks noGrp="1" noChangeArrowheads="1"/>
          </p:cNvSpPr>
          <p:nvPr>
            <p:ph type="body" idx="1"/>
          </p:nvPr>
        </p:nvSpPr>
        <p:spPr>
          <a:xfrm>
            <a:off x="0" y="1906488"/>
            <a:ext cx="9144000" cy="4114800"/>
          </a:xfrm>
        </p:spPr>
        <p:txBody>
          <a:bodyPr/>
          <a:lstStyle/>
          <a:p>
            <a:pPr algn="ctr" eaLnBrk="1" hangingPunct="1">
              <a:buFontTx/>
              <a:buNone/>
              <a:defRPr/>
            </a:pPr>
            <a:r>
              <a:rPr lang="en-US" b="1" dirty="0" err="1">
                <a:effectLst>
                  <a:glow rad="406400">
                    <a:schemeClr val="bg1">
                      <a:alpha val="92000"/>
                    </a:schemeClr>
                  </a:glow>
                </a:effectLst>
                <a:latin typeface="Tahoma" charset="0"/>
              </a:rPr>
              <a:t>Sebuah</a:t>
            </a:r>
            <a:r>
              <a:rPr lang="en-US" b="1" dirty="0">
                <a:effectLst>
                  <a:glow rad="406400">
                    <a:schemeClr val="bg1">
                      <a:alpha val="92000"/>
                    </a:schemeClr>
                  </a:glow>
                </a:effectLst>
                <a:latin typeface="Tahoma" charset="0"/>
              </a:rPr>
              <a:t> </a:t>
            </a:r>
            <a:r>
              <a:rPr lang="en-US" b="1" dirty="0" err="1">
                <a:effectLst>
                  <a:glow rad="406400">
                    <a:schemeClr val="bg1">
                      <a:alpha val="92000"/>
                    </a:schemeClr>
                  </a:glow>
                </a:effectLst>
                <a:latin typeface="Tahoma" charset="0"/>
              </a:rPr>
              <a:t>kelanjutan</a:t>
            </a:r>
            <a:r>
              <a:rPr lang="en-US" b="1" dirty="0">
                <a:effectLst>
                  <a:glow rad="406400">
                    <a:schemeClr val="bg1">
                      <a:alpha val="92000"/>
                    </a:schemeClr>
                  </a:glow>
                </a:effectLst>
                <a:latin typeface="Tahoma" charset="0"/>
              </a:rPr>
              <a:t> </a:t>
            </a:r>
            <a:r>
              <a:rPr lang="en-US" b="1" dirty="0" err="1">
                <a:effectLst>
                  <a:glow rad="406400">
                    <a:schemeClr val="bg1">
                      <a:alpha val="92000"/>
                    </a:schemeClr>
                  </a:glow>
                </a:effectLst>
                <a:latin typeface="Tahoma" charset="0"/>
              </a:rPr>
              <a:t>dari</a:t>
            </a:r>
            <a:r>
              <a:rPr lang="en-US" b="1" dirty="0">
                <a:effectLst>
                  <a:glow rad="406400">
                    <a:schemeClr val="bg1">
                      <a:alpha val="92000"/>
                    </a:schemeClr>
                  </a:glow>
                </a:effectLst>
                <a:latin typeface="Tahoma" charset="0"/>
              </a:rPr>
              <a:t> </a:t>
            </a:r>
            <a:r>
              <a:rPr lang="en-US" b="1" dirty="0" err="1">
                <a:effectLst>
                  <a:glow rad="406400">
                    <a:schemeClr val="bg1">
                      <a:alpha val="92000"/>
                    </a:schemeClr>
                  </a:glow>
                </a:effectLst>
                <a:latin typeface="Tahoma" charset="0"/>
              </a:rPr>
              <a:t>benih</a:t>
            </a:r>
            <a:r>
              <a:rPr lang="en-US" b="1" dirty="0">
                <a:effectLst>
                  <a:glow rad="406400">
                    <a:schemeClr val="bg1">
                      <a:alpha val="92000"/>
                    </a:schemeClr>
                  </a:glow>
                </a:effectLst>
                <a:latin typeface="Tahoma" charset="0"/>
              </a:rPr>
              <a:t> </a:t>
            </a:r>
            <a:r>
              <a:rPr lang="en-US" b="1" dirty="0" err="1">
                <a:effectLst>
                  <a:glow rad="406400">
                    <a:schemeClr val="bg1">
                      <a:alpha val="92000"/>
                    </a:schemeClr>
                  </a:glow>
                </a:effectLst>
                <a:latin typeface="Tahoma" charset="0"/>
              </a:rPr>
              <a:t>Perjanjian</a:t>
            </a:r>
            <a:r>
              <a:rPr lang="en-US" b="1" dirty="0">
                <a:effectLst>
                  <a:glow rad="406400">
                    <a:schemeClr val="bg1">
                      <a:alpha val="92000"/>
                    </a:schemeClr>
                  </a:glow>
                </a:effectLst>
                <a:latin typeface="Tahoma" charset="0"/>
              </a:rPr>
              <a:t> Abraham dan </a:t>
            </a:r>
            <a:r>
              <a:rPr lang="en-US" b="1" dirty="0" err="1">
                <a:effectLst>
                  <a:glow rad="406400">
                    <a:schemeClr val="bg1">
                      <a:alpha val="92000"/>
                    </a:schemeClr>
                  </a:glow>
                </a:effectLst>
                <a:latin typeface="Tahoma" charset="0"/>
              </a:rPr>
              <a:t>janji</a:t>
            </a:r>
            <a:r>
              <a:rPr lang="en-US" b="1" dirty="0">
                <a:effectLst>
                  <a:glow rad="406400">
                    <a:schemeClr val="bg1">
                      <a:alpha val="92000"/>
                    </a:schemeClr>
                  </a:glow>
                </a:effectLst>
                <a:latin typeface="Tahoma" charset="0"/>
              </a:rPr>
              <a:t> </a:t>
            </a:r>
            <a:r>
              <a:rPr lang="en-US" b="1" dirty="0" err="1">
                <a:effectLst>
                  <a:glow rad="406400">
                    <a:schemeClr val="bg1">
                      <a:alpha val="92000"/>
                    </a:schemeClr>
                  </a:glow>
                </a:effectLst>
                <a:latin typeface="Tahoma" charset="0"/>
              </a:rPr>
              <a:t>bahwa</a:t>
            </a:r>
            <a:r>
              <a:rPr lang="en-US" b="1" dirty="0">
                <a:effectLst>
                  <a:glow rad="406400">
                    <a:schemeClr val="bg1">
                      <a:alpha val="92000"/>
                    </a:schemeClr>
                  </a:glow>
                </a:effectLst>
                <a:latin typeface="Tahoma" charset="0"/>
              </a:rPr>
              <a:t> raja-raja </a:t>
            </a:r>
            <a:r>
              <a:rPr lang="en-US" b="1" dirty="0" err="1">
                <a:effectLst>
                  <a:glow rad="406400">
                    <a:schemeClr val="bg1">
                      <a:alpha val="92000"/>
                    </a:schemeClr>
                  </a:glow>
                </a:effectLst>
                <a:latin typeface="Tahoma" charset="0"/>
              </a:rPr>
              <a:t>akan</a:t>
            </a:r>
            <a:r>
              <a:rPr lang="en-US" b="1" dirty="0">
                <a:effectLst>
                  <a:glow rad="406400">
                    <a:schemeClr val="bg1">
                      <a:alpha val="92000"/>
                    </a:schemeClr>
                  </a:glow>
                </a:effectLst>
                <a:latin typeface="Tahoma" charset="0"/>
              </a:rPr>
              <a:t> </a:t>
            </a:r>
            <a:r>
              <a:rPr lang="en-US" b="1" dirty="0" err="1">
                <a:effectLst>
                  <a:glow rad="406400">
                    <a:schemeClr val="bg1">
                      <a:alpha val="92000"/>
                    </a:schemeClr>
                  </a:glow>
                </a:effectLst>
                <a:latin typeface="Tahoma" charset="0"/>
              </a:rPr>
              <a:t>berasal</a:t>
            </a:r>
            <a:r>
              <a:rPr lang="en-US" b="1" dirty="0">
                <a:effectLst>
                  <a:glow rad="406400">
                    <a:schemeClr val="bg1">
                      <a:alpha val="92000"/>
                    </a:schemeClr>
                  </a:glow>
                </a:effectLst>
                <a:latin typeface="Tahoma" charset="0"/>
              </a:rPr>
              <a:t> </a:t>
            </a:r>
            <a:r>
              <a:rPr lang="en-US" b="1" dirty="0" err="1">
                <a:effectLst>
                  <a:glow rad="406400">
                    <a:schemeClr val="bg1">
                      <a:alpha val="92000"/>
                    </a:schemeClr>
                  </a:glow>
                </a:effectLst>
                <a:latin typeface="Tahoma" charset="0"/>
              </a:rPr>
              <a:t>dari</a:t>
            </a:r>
            <a:r>
              <a:rPr lang="en-US" b="1" dirty="0">
                <a:effectLst>
                  <a:glow rad="406400">
                    <a:schemeClr val="bg1">
                      <a:alpha val="92000"/>
                    </a:schemeClr>
                  </a:glow>
                </a:effectLst>
                <a:latin typeface="Tahoma" charset="0"/>
              </a:rPr>
              <a:t> Abraham (Genesis 17:6-7)</a:t>
            </a:r>
          </a:p>
          <a:p>
            <a:pPr eaLnBrk="1" hangingPunct="1">
              <a:defRPr/>
            </a:pPr>
            <a:endParaRPr lang="en-US" b="1" dirty="0">
              <a:effectLst>
                <a:glow rad="406400">
                  <a:schemeClr val="bg1">
                    <a:alpha val="92000"/>
                  </a:schemeClr>
                </a:glow>
              </a:effectLst>
              <a:latin typeface="Arial Black" charset="0"/>
            </a:endParaRPr>
          </a:p>
        </p:txBody>
      </p:sp>
    </p:spTree>
    <p:extLst>
      <p:ext uri="{BB962C8B-B14F-4D97-AF65-F5344CB8AC3E}">
        <p14:creationId xmlns:p14="http://schemas.microsoft.com/office/powerpoint/2010/main" val="195992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err="1">
                <a:solidFill>
                  <a:schemeClr val="bg1"/>
                </a:solidFill>
                <a:effectLst>
                  <a:glow rad="101600">
                    <a:schemeClr val="tx1">
                      <a:alpha val="99000"/>
                    </a:schemeClr>
                  </a:glow>
                </a:effectLst>
                <a:latin typeface="Arial"/>
                <a:cs typeface="Arial"/>
              </a:rPr>
              <a:t>Mesias</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44303" y="1633969"/>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2800" b="1" dirty="0">
                <a:solidFill>
                  <a:srgbClr val="FFFFFF"/>
                </a:solidFill>
                <a:effectLst>
                  <a:glow rad="127000">
                    <a:srgbClr val="000000"/>
                  </a:glow>
                </a:effectLst>
                <a:latin typeface="Arial" charset="0"/>
                <a:ea typeface="ＭＳ Ｐゴシック" charset="0"/>
                <a:cs typeface="ＭＳ Ｐゴシック" charset="0"/>
              </a:rPr>
              <a:t>Daud </a:t>
            </a:r>
            <a:r>
              <a:rPr lang="en-US" sz="2800" b="1" dirty="0" err="1">
                <a:solidFill>
                  <a:srgbClr val="FFFFFF"/>
                </a:solidFill>
                <a:effectLst>
                  <a:glow rad="127000">
                    <a:srgbClr val="000000"/>
                  </a:glow>
                </a:effectLst>
                <a:latin typeface="Arial" charset="0"/>
                <a:ea typeface="ＭＳ Ｐゴシック" charset="0"/>
                <a:cs typeface="ＭＳ Ｐゴシック" charset="0"/>
              </a:rPr>
              <a:t>menggambarkan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Yesus</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Kristus</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sebagai</a:t>
            </a:r>
            <a:r>
              <a:rPr lang="en-US" sz="2800" b="1" dirty="0">
                <a:solidFill>
                  <a:srgbClr val="FFFFFF"/>
                </a:solidFill>
                <a:effectLst>
                  <a:glow rad="127000">
                    <a:srgbClr val="000000"/>
                  </a:glow>
                </a:effectLst>
                <a:latin typeface="Arial" charset="0"/>
                <a:ea typeface="ＭＳ Ｐゴシック" charset="0"/>
                <a:cs typeface="ＭＳ Ｐゴシック" charset="0"/>
              </a:rPr>
              <a:t> raja </a:t>
            </a:r>
            <a:r>
              <a:rPr lang="en-US" sz="2800" b="1" dirty="0" err="1">
                <a:solidFill>
                  <a:srgbClr val="FFFFFF"/>
                </a:solidFill>
                <a:effectLst>
                  <a:glow rad="127000">
                    <a:srgbClr val="000000"/>
                  </a:glow>
                </a:effectLst>
                <a:latin typeface="Arial" charset="0"/>
                <a:ea typeface="ＭＳ Ｐゴシック" charset="0"/>
                <a:cs typeface="ＭＳ Ｐゴシック" charset="0"/>
              </a:rPr>
              <a:t>pilihan</a:t>
            </a:r>
            <a:r>
              <a:rPr lang="en-US" sz="2800" b="1" dirty="0">
                <a:solidFill>
                  <a:srgbClr val="FFFFFF"/>
                </a:solidFill>
                <a:effectLst>
                  <a:glow rad="127000">
                    <a:srgbClr val="000000"/>
                  </a:glow>
                </a:effectLst>
                <a:latin typeface="Arial" charset="0"/>
                <a:ea typeface="ＭＳ Ｐゴシック" charset="0"/>
                <a:cs typeface="ＭＳ Ｐゴシック" charset="0"/>
              </a:rPr>
              <a:t> Allah yang </a:t>
            </a:r>
            <a:r>
              <a:rPr lang="en-US" sz="2800" b="1" dirty="0" err="1">
                <a:solidFill>
                  <a:srgbClr val="FFFFFF"/>
                </a:solidFill>
                <a:effectLst>
                  <a:glow rad="127000">
                    <a:srgbClr val="000000"/>
                  </a:glow>
                </a:effectLst>
                <a:latin typeface="Arial" charset="0"/>
                <a:ea typeface="ＭＳ Ｐゴシック" charset="0"/>
                <a:cs typeface="ＭＳ Ｐゴシック" charset="0"/>
              </a:rPr>
              <a:t>akan</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menjaga</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kekuasaan</a:t>
            </a:r>
            <a:r>
              <a:rPr lang="en-US" sz="2800" b="1" dirty="0">
                <a:solidFill>
                  <a:srgbClr val="FFFFFF"/>
                </a:solidFill>
                <a:effectLst>
                  <a:glow rad="127000">
                    <a:srgbClr val="000000"/>
                  </a:glow>
                </a:effectLst>
                <a:latin typeface="Arial" charset="0"/>
                <a:ea typeface="ＭＳ Ｐゴシック" charset="0"/>
                <a:cs typeface="ＭＳ Ｐゴシック" charset="0"/>
              </a:rPr>
              <a:t> yang </a:t>
            </a:r>
            <a:r>
              <a:rPr lang="en-US" sz="2800" b="1" dirty="0" err="1">
                <a:solidFill>
                  <a:srgbClr val="FFFFFF"/>
                </a:solidFill>
                <a:effectLst>
                  <a:glow rad="127000">
                    <a:srgbClr val="000000"/>
                  </a:glow>
                </a:effectLst>
                <a:latin typeface="Arial" charset="0"/>
                <a:ea typeface="ＭＳ Ｐゴシック" charset="0"/>
                <a:cs typeface="ＭＳ Ｐゴシック" charset="0"/>
              </a:rPr>
              <a:t>adil</a:t>
            </a:r>
            <a:r>
              <a:rPr lang="en-US" sz="2800" b="1" dirty="0">
                <a:solidFill>
                  <a:srgbClr val="FFFFFF"/>
                </a:solidFill>
                <a:effectLst>
                  <a:glow rad="127000">
                    <a:srgbClr val="000000"/>
                  </a:glow>
                </a:effectLst>
                <a:latin typeface="Arial" charset="0"/>
                <a:ea typeface="ＭＳ Ｐゴシック" charset="0"/>
                <a:cs typeface="ＭＳ Ｐゴシック" charset="0"/>
              </a:rPr>
              <a:t> dan </a:t>
            </a:r>
            <a:r>
              <a:rPr lang="en-US" sz="2800" b="1" dirty="0" err="1">
                <a:solidFill>
                  <a:srgbClr val="FFFFFF"/>
                </a:solidFill>
                <a:effectLst>
                  <a:glow rad="127000">
                    <a:srgbClr val="000000"/>
                  </a:glow>
                </a:effectLst>
                <a:latin typeface="Arial" charset="0"/>
                <a:ea typeface="ＭＳ Ｐゴシック" charset="0"/>
                <a:cs typeface="ＭＳ Ｐゴシック" charset="0"/>
              </a:rPr>
              <a:t>abadi</a:t>
            </a:r>
            <a:r>
              <a:rPr lang="en-US" sz="2800" b="1" dirty="0">
                <a:solidFill>
                  <a:srgbClr val="FFFFFF"/>
                </a:solidFill>
                <a:effectLst>
                  <a:glow rad="127000">
                    <a:srgbClr val="000000"/>
                  </a:glow>
                </a:effectLst>
                <a:latin typeface="Arial" charset="0"/>
                <a:ea typeface="ＭＳ Ｐゴシック" charset="0"/>
                <a:cs typeface="ＭＳ Ｐゴシック" charset="0"/>
              </a:rPr>
              <a:t> (Mat 12:23; 21:15; </a:t>
            </a:r>
            <a:r>
              <a:rPr lang="en-US" sz="2800" b="1" dirty="0" err="1">
                <a:solidFill>
                  <a:srgbClr val="FFFFFF"/>
                </a:solidFill>
                <a:effectLst>
                  <a:glow rad="127000">
                    <a:srgbClr val="000000"/>
                  </a:glow>
                </a:effectLst>
                <a:latin typeface="Arial" charset="0"/>
                <a:ea typeface="ＭＳ Ｐゴシック" charset="0"/>
                <a:cs typeface="ＭＳ Ｐゴシック" charset="0"/>
              </a:rPr>
              <a:t>Luk</a:t>
            </a:r>
            <a:r>
              <a:rPr lang="en-US" sz="2800" b="1" dirty="0">
                <a:solidFill>
                  <a:srgbClr val="FFFFFF"/>
                </a:solidFill>
                <a:effectLst>
                  <a:glow rad="127000">
                    <a:srgbClr val="000000"/>
                  </a:glow>
                </a:effectLst>
                <a:latin typeface="Arial" charset="0"/>
                <a:ea typeface="ＭＳ Ｐゴシック" charset="0"/>
                <a:cs typeface="ＭＳ Ｐゴシック" charset="0"/>
              </a:rPr>
              <a:t> 1:32, 69; Wahyu 5:5).</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Samuel</a:t>
            </a:r>
          </a:p>
        </p:txBody>
      </p:sp>
    </p:spTree>
    <p:extLst>
      <p:ext uri="{BB962C8B-B14F-4D97-AF65-F5344CB8AC3E}">
        <p14:creationId xmlns:p14="http://schemas.microsoft.com/office/powerpoint/2010/main" val="301358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5551" name="Group 1087">
            <a:extLst>
              <a:ext uri="{FF2B5EF4-FFF2-40B4-BE49-F238E27FC236}">
                <a16:creationId xmlns:a16="http://schemas.microsoft.com/office/drawing/2014/main" id="{B65C4CED-70E2-8541-9CB0-BC0FA6CAE7EA}"/>
              </a:ext>
            </a:extLst>
          </p:cNvPr>
          <p:cNvGrpSpPr>
            <a:grpSpLocks/>
          </p:cNvGrpSpPr>
          <p:nvPr/>
        </p:nvGrpSpPr>
        <p:grpSpPr bwMode="auto">
          <a:xfrm>
            <a:off x="1277938" y="314325"/>
            <a:ext cx="7110412" cy="2224088"/>
            <a:chOff x="814" y="225"/>
            <a:chExt cx="4479" cy="1401"/>
          </a:xfrm>
        </p:grpSpPr>
        <p:sp>
          <p:nvSpPr>
            <p:cNvPr id="575552" name="Rectangle 1088">
              <a:extLst>
                <a:ext uri="{FF2B5EF4-FFF2-40B4-BE49-F238E27FC236}">
                  <a16:creationId xmlns:a16="http://schemas.microsoft.com/office/drawing/2014/main" id="{F32E7679-2810-8B4B-8658-3F5482E04B9D}"/>
                </a:ext>
              </a:extLst>
            </p:cNvPr>
            <p:cNvSpPr>
              <a:spLocks noChangeArrowheads="1"/>
            </p:cNvSpPr>
            <p:nvPr/>
          </p:nvSpPr>
          <p:spPr bwMode="auto">
            <a:xfrm>
              <a:off x="814" y="225"/>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a:t>
              </a: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Kejadian 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Berfirmanlah TUHAN kepada Abram,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“Pergilah dari negerimu dan dari sanak keluargamu dan dari rumah bapamu ini ke </a:t>
              </a:r>
              <a:r>
                <a:rPr kumimoji="0" lang="en-US" altLang="ko-KR" sz="2800" b="1" i="0" u="none" strike="noStrike" kern="1200" cap="none" spc="0" normalizeH="0" baseline="0" noProof="0">
                  <a:ln>
                    <a:noFill/>
                  </a:ln>
                  <a:solidFill>
                    <a:srgbClr val="00DFCA"/>
                  </a:solidFill>
                  <a:effectLst/>
                  <a:uLnTx/>
                  <a:uFillTx/>
                  <a:latin typeface="Times" pitchFamily="2" charset="0"/>
                  <a:ea typeface="Gulim" panose="020B0600000101010101" pitchFamily="34" charset="-127"/>
                  <a:cs typeface="+mn-cs"/>
                </a:rPr>
                <a:t>negeri </a:t>
              </a: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yang akan Kutunjukkan kepadamu;</a:t>
              </a:r>
              <a:endParaRPr kumimoji="0" lang="en-US" altLang="ko-KR" sz="2800" b="1" i="0" u="none" strike="noStrike" kern="1200" cap="none" spc="0" normalizeH="0" baseline="0" noProof="0">
                <a:ln>
                  <a:noFill/>
                </a:ln>
                <a:solidFill>
                  <a:srgbClr val="00DFCA"/>
                </a:solidFill>
                <a:effectLst/>
                <a:uLnTx/>
                <a:uFillTx/>
                <a:latin typeface="Times" pitchFamily="2" charset="0"/>
                <a:ea typeface="Gulim" panose="020B0600000101010101" pitchFamily="34" charset="-127"/>
                <a:cs typeface="+mn-cs"/>
              </a:endParaRPr>
            </a:p>
          </p:txBody>
        </p:sp>
        <p:sp>
          <p:nvSpPr>
            <p:cNvPr id="575553" name="Rectangle 1089">
              <a:extLst>
                <a:ext uri="{FF2B5EF4-FFF2-40B4-BE49-F238E27FC236}">
                  <a16:creationId xmlns:a16="http://schemas.microsoft.com/office/drawing/2014/main" id="{C23AB01F-D86B-ED4F-8B9B-14736C39154E}"/>
                </a:ext>
              </a:extLst>
            </p:cNvPr>
            <p:cNvSpPr>
              <a:spLocks noChangeArrowheads="1"/>
            </p:cNvSpPr>
            <p:nvPr/>
          </p:nvSpPr>
          <p:spPr bwMode="auto">
            <a:xfrm>
              <a:off x="1207" y="440"/>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4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1</a:t>
              </a:r>
            </a:p>
          </p:txBody>
        </p:sp>
      </p:grpSp>
      <p:grpSp>
        <p:nvGrpSpPr>
          <p:cNvPr id="575554" name="Group 1090">
            <a:extLst>
              <a:ext uri="{FF2B5EF4-FFF2-40B4-BE49-F238E27FC236}">
                <a16:creationId xmlns:a16="http://schemas.microsoft.com/office/drawing/2014/main" id="{D7F62E3E-A4AF-A04E-B5FA-1B45FA7478D9}"/>
              </a:ext>
            </a:extLst>
          </p:cNvPr>
          <p:cNvGrpSpPr>
            <a:grpSpLocks/>
          </p:cNvGrpSpPr>
          <p:nvPr/>
        </p:nvGrpSpPr>
        <p:grpSpPr bwMode="auto">
          <a:xfrm>
            <a:off x="1139825" y="2082800"/>
            <a:ext cx="7110413" cy="2224088"/>
            <a:chOff x="727" y="1339"/>
            <a:chExt cx="4479" cy="1401"/>
          </a:xfrm>
        </p:grpSpPr>
        <p:sp>
          <p:nvSpPr>
            <p:cNvPr id="575555" name="Rectangle 1091">
              <a:extLst>
                <a:ext uri="{FF2B5EF4-FFF2-40B4-BE49-F238E27FC236}">
                  <a16:creationId xmlns:a16="http://schemas.microsoft.com/office/drawing/2014/main" id="{B7459D70-3819-6B4F-AB1E-906E1E5A1F2B}"/>
                </a:ext>
              </a:extLst>
            </p:cNvPr>
            <p:cNvSpPr>
              <a:spLocks noChangeArrowheads="1"/>
            </p:cNvSpPr>
            <p:nvPr/>
          </p:nvSpPr>
          <p:spPr bwMode="auto">
            <a:xfrm>
              <a:off x="727" y="1339"/>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a:t>
              </a:r>
              <a:r>
                <a:rPr kumimoji="0" lang="ko-KR" altLang="en-US"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a:t>
              </a: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Aku akan membuat engkau menjadi     </a:t>
              </a:r>
              <a:r>
                <a:rPr kumimoji="0" lang="en-US" altLang="ko-KR" sz="2800" b="1" i="0" u="none" strike="noStrike" kern="1200" cap="none" spc="0" normalizeH="0" baseline="0" noProof="0">
                  <a:ln>
                    <a:noFill/>
                  </a:ln>
                  <a:solidFill>
                    <a:srgbClr val="00DFCA"/>
                  </a:solidFill>
                  <a:effectLst/>
                  <a:uLnTx/>
                  <a:uFillTx/>
                  <a:latin typeface="Times" pitchFamily="2" charset="0"/>
                  <a:ea typeface="Gulim" panose="020B0600000101010101" pitchFamily="34" charset="-127"/>
                  <a:cs typeface="+mn-cs"/>
                </a:rPr>
                <a:t>bangsa yang besar,</a:t>
              </a: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dan memberkati 	   engkau serta membuat namamu 	  	   masyhur; dan engkau akan menjadi berkat.</a:t>
              </a:r>
              <a:endParaRPr kumimoji="0" lang="en-US" altLang="ko-KR" sz="2800" b="1" i="0" u="none" strike="noStrike" kern="1200" cap="none" spc="0" normalizeH="0" baseline="0" noProof="0">
                <a:ln>
                  <a:noFill/>
                </a:ln>
                <a:solidFill>
                  <a:srgbClr val="00DFCA"/>
                </a:solidFill>
                <a:effectLst/>
                <a:uLnTx/>
                <a:uFillTx/>
                <a:latin typeface="Times" pitchFamily="2" charset="0"/>
                <a:ea typeface="Gulim" panose="020B0600000101010101" pitchFamily="34" charset="-127"/>
                <a:cs typeface="+mn-cs"/>
              </a:endParaRPr>
            </a:p>
          </p:txBody>
        </p:sp>
        <p:sp>
          <p:nvSpPr>
            <p:cNvPr id="575556" name="Rectangle 1092">
              <a:extLst>
                <a:ext uri="{FF2B5EF4-FFF2-40B4-BE49-F238E27FC236}">
                  <a16:creationId xmlns:a16="http://schemas.microsoft.com/office/drawing/2014/main" id="{81BF40AE-D454-D646-B18A-82104AB23E6A}"/>
                </a:ext>
              </a:extLst>
            </p:cNvPr>
            <p:cNvSpPr>
              <a:spLocks noChangeArrowheads="1"/>
            </p:cNvSpPr>
            <p:nvPr/>
          </p:nvSpPr>
          <p:spPr bwMode="auto">
            <a:xfrm>
              <a:off x="1227" y="1513"/>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4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2</a:t>
              </a:r>
            </a:p>
          </p:txBody>
        </p:sp>
      </p:grpSp>
      <p:grpSp>
        <p:nvGrpSpPr>
          <p:cNvPr id="575557" name="Group 1093">
            <a:extLst>
              <a:ext uri="{FF2B5EF4-FFF2-40B4-BE49-F238E27FC236}">
                <a16:creationId xmlns:a16="http://schemas.microsoft.com/office/drawing/2014/main" id="{E249B470-C436-BF4B-9BC3-B93B5BFE3B37}"/>
              </a:ext>
            </a:extLst>
          </p:cNvPr>
          <p:cNvGrpSpPr>
            <a:grpSpLocks/>
          </p:cNvGrpSpPr>
          <p:nvPr/>
        </p:nvGrpSpPr>
        <p:grpSpPr bwMode="auto">
          <a:xfrm>
            <a:off x="1117600" y="3898900"/>
            <a:ext cx="7110413" cy="2651125"/>
            <a:chOff x="713" y="2429"/>
            <a:chExt cx="4479" cy="1670"/>
          </a:xfrm>
        </p:grpSpPr>
        <p:sp>
          <p:nvSpPr>
            <p:cNvPr id="575558" name="Rectangle 1094">
              <a:extLst>
                <a:ext uri="{FF2B5EF4-FFF2-40B4-BE49-F238E27FC236}">
                  <a16:creationId xmlns:a16="http://schemas.microsoft.com/office/drawing/2014/main" id="{419D7333-8818-D349-99C0-E7D448AE9EFF}"/>
                </a:ext>
              </a:extLst>
            </p:cNvPr>
            <p:cNvSpPr>
              <a:spLocks noChangeArrowheads="1"/>
            </p:cNvSpPr>
            <p:nvPr/>
          </p:nvSpPr>
          <p:spPr bwMode="auto">
            <a:xfrm>
              <a:off x="713" y="2429"/>
              <a:ext cx="4479" cy="167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ko-KR" altLang="en-US"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a:t>
              </a:r>
              <a:r>
                <a:rPr kumimoji="0" lang="ko-KR" altLang="en-US" sz="20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a:t>
              </a: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Aku akan memberkati orang-orang yang memberkati engkau, dan mengutuk orang-orang yang mengutuk engkau,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dan </a:t>
              </a:r>
              <a:r>
                <a:rPr kumimoji="0" lang="en-US" altLang="ko-KR" sz="2800" b="1" i="0" u="none" strike="noStrike" kern="1200" cap="none" spc="0" normalizeH="0" baseline="0" noProof="0">
                  <a:ln>
                    <a:noFill/>
                  </a:ln>
                  <a:solidFill>
                    <a:srgbClr val="00DFCA"/>
                  </a:solidFill>
                  <a:effectLst/>
                  <a:uLnTx/>
                  <a:uFillTx/>
                  <a:latin typeface="Times" pitchFamily="2" charset="0"/>
                  <a:ea typeface="Gulim" panose="020B0600000101010101" pitchFamily="34" charset="-127"/>
                  <a:cs typeface="+mn-cs"/>
                </a:rPr>
                <a:t>olehmu semua kaum di muka bumi akan mendapat berkat.</a:t>
              </a:r>
              <a:r>
                <a:rPr kumimoji="0" lang="en-US" altLang="ko-KR"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a:t>
              </a:r>
              <a:endParaRPr kumimoji="0" lang="en-US" altLang="ko-KR" sz="2800" b="1" i="0" u="none" strike="noStrike" kern="1200" cap="none" spc="0" normalizeH="0" baseline="0" noProof="0">
                <a:ln>
                  <a:noFill/>
                </a:ln>
                <a:solidFill>
                  <a:srgbClr val="00DFCA"/>
                </a:solidFill>
                <a:effectLst/>
                <a:uLnTx/>
                <a:uFillTx/>
                <a:latin typeface="Times" pitchFamily="2" charset="0"/>
                <a:ea typeface="Gulim" panose="020B0600000101010101" pitchFamily="34" charset="-127"/>
                <a:cs typeface="+mn-cs"/>
              </a:endParaRPr>
            </a:p>
          </p:txBody>
        </p:sp>
        <p:sp>
          <p:nvSpPr>
            <p:cNvPr id="575559" name="Rectangle 1095">
              <a:extLst>
                <a:ext uri="{FF2B5EF4-FFF2-40B4-BE49-F238E27FC236}">
                  <a16:creationId xmlns:a16="http://schemas.microsoft.com/office/drawing/2014/main" id="{F6F28AF1-6D4C-B44A-9ED1-E3F71E3ABC3A}"/>
                </a:ext>
              </a:extLst>
            </p:cNvPr>
            <p:cNvSpPr>
              <a:spLocks noChangeArrowheads="1"/>
            </p:cNvSpPr>
            <p:nvPr/>
          </p:nvSpPr>
          <p:spPr bwMode="auto">
            <a:xfrm>
              <a:off x="1207" y="2589"/>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4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3</a:t>
              </a:r>
            </a:p>
          </p:txBody>
        </p:sp>
      </p:grpSp>
      <p:sp>
        <p:nvSpPr>
          <p:cNvPr id="575491" name="Rectangle 1027">
            <a:extLst>
              <a:ext uri="{FF2B5EF4-FFF2-40B4-BE49-F238E27FC236}">
                <a16:creationId xmlns:a16="http://schemas.microsoft.com/office/drawing/2014/main" id="{C6CD851E-3B2A-8F45-9109-1E5728DF8294}"/>
              </a:ext>
            </a:extLst>
          </p:cNvPr>
          <p:cNvSpPr>
            <a:spLocks noChangeArrowheads="1"/>
          </p:cNvSpPr>
          <p:nvPr/>
        </p:nvSpPr>
        <p:spPr bwMode="auto">
          <a:xfrm>
            <a:off x="1168400" y="357188"/>
            <a:ext cx="7110413"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2800" b="1" i="0" u="none" strike="noStrike" kern="1200" cap="none" spc="0" normalizeH="0" baseline="0" noProof="0">
                <a:ln>
                  <a:noFill/>
                </a:ln>
                <a:solidFill>
                  <a:srgbClr val="FAFD00"/>
                </a:solidFill>
                <a:effectLst/>
                <a:uLnTx/>
                <a:uFillTx/>
                <a:latin typeface="Times" pitchFamily="2" charset="0"/>
                <a:ea typeface="Gulim" panose="020B0600000101010101" pitchFamily="34" charset="-127"/>
                <a:cs typeface="+mn-cs"/>
              </a:rPr>
              <a:t>                            </a:t>
            </a:r>
          </a:p>
        </p:txBody>
      </p:sp>
      <p:grpSp>
        <p:nvGrpSpPr>
          <p:cNvPr id="575562" name="Group 1098">
            <a:extLst>
              <a:ext uri="{FF2B5EF4-FFF2-40B4-BE49-F238E27FC236}">
                <a16:creationId xmlns:a16="http://schemas.microsoft.com/office/drawing/2014/main" id="{7684D597-D454-374B-BC17-EC6C4ABE604F}"/>
              </a:ext>
            </a:extLst>
          </p:cNvPr>
          <p:cNvGrpSpPr>
            <a:grpSpLocks/>
          </p:cNvGrpSpPr>
          <p:nvPr/>
        </p:nvGrpSpPr>
        <p:grpSpPr bwMode="auto">
          <a:xfrm>
            <a:off x="4630738" y="6000750"/>
            <a:ext cx="2870200" cy="625475"/>
            <a:chOff x="2488" y="3104"/>
            <a:chExt cx="1808" cy="394"/>
          </a:xfrm>
        </p:grpSpPr>
        <p:sp>
          <p:nvSpPr>
            <p:cNvPr id="575496" name="Oval 1032">
              <a:extLst>
                <a:ext uri="{FF2B5EF4-FFF2-40B4-BE49-F238E27FC236}">
                  <a16:creationId xmlns:a16="http://schemas.microsoft.com/office/drawing/2014/main" id="{22334220-4C80-AD4B-A202-BE3015185BC1}"/>
                </a:ext>
              </a:extLst>
            </p:cNvPr>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497" name="Rectangle 1033">
              <a:extLst>
                <a:ext uri="{FF2B5EF4-FFF2-40B4-BE49-F238E27FC236}">
                  <a16:creationId xmlns:a16="http://schemas.microsoft.com/office/drawing/2014/main" id="{3DFBA7E7-80F0-F648-AC4B-C0B466F2BB16}"/>
                </a:ext>
              </a:extLst>
            </p:cNvPr>
            <p:cNvSpPr>
              <a:spLocks noChangeArrowheads="1"/>
            </p:cNvSpPr>
            <p:nvPr/>
          </p:nvSpPr>
          <p:spPr bwMode="auto">
            <a:xfrm>
              <a:off x="2896" y="3147"/>
              <a:ext cx="1010"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2800" b="0" i="0" u="none" strike="noStrike" kern="1200" cap="none" spc="0" normalizeH="0" baseline="0" noProof="0">
                  <a:ln>
                    <a:noFill/>
                  </a:ln>
                  <a:solidFill>
                    <a:srgbClr val="FFFFFF"/>
                  </a:solidFill>
                  <a:effectLst/>
                  <a:uLnTx/>
                  <a:uFillTx/>
                  <a:latin typeface="Times" pitchFamily="2" charset="0"/>
                  <a:ea typeface="Gulim" panose="020B0600000101010101" pitchFamily="34" charset="-127"/>
                  <a:cs typeface="+mn-cs"/>
                </a:rPr>
                <a:t>BERKAT</a:t>
              </a:r>
            </a:p>
          </p:txBody>
        </p:sp>
      </p:grpSp>
      <p:sp>
        <p:nvSpPr>
          <p:cNvPr id="575499" name="Oval 1035">
            <a:extLst>
              <a:ext uri="{FF2B5EF4-FFF2-40B4-BE49-F238E27FC236}">
                <a16:creationId xmlns:a16="http://schemas.microsoft.com/office/drawing/2014/main" id="{87231678-594B-B24F-8719-4C407D9594A1}"/>
              </a:ext>
            </a:extLst>
          </p:cNvPr>
          <p:cNvSpPr>
            <a:spLocks noChangeArrowheads="1"/>
          </p:cNvSpPr>
          <p:nvPr/>
        </p:nvSpPr>
        <p:spPr bwMode="auto">
          <a:xfrm>
            <a:off x="234950" y="2959100"/>
            <a:ext cx="2166938" cy="525463"/>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00" name="Rectangle 1036">
            <a:extLst>
              <a:ext uri="{FF2B5EF4-FFF2-40B4-BE49-F238E27FC236}">
                <a16:creationId xmlns:a16="http://schemas.microsoft.com/office/drawing/2014/main" id="{D81F153C-555A-F941-B78A-EFD7EA8B8A2F}"/>
              </a:ext>
            </a:extLst>
          </p:cNvPr>
          <p:cNvSpPr>
            <a:spLocks noChangeArrowheads="1"/>
          </p:cNvSpPr>
          <p:nvPr/>
        </p:nvSpPr>
        <p:spPr bwMode="auto">
          <a:xfrm>
            <a:off x="712788" y="2970213"/>
            <a:ext cx="1268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2800" b="0" i="0" u="none" strike="noStrike" kern="1200" cap="none" spc="0" normalizeH="0" baseline="0" noProof="0">
                <a:ln>
                  <a:noFill/>
                </a:ln>
                <a:solidFill>
                  <a:srgbClr val="FFFFFF"/>
                </a:solidFill>
                <a:effectLst/>
                <a:uLnTx/>
                <a:uFillTx/>
                <a:latin typeface="Times" pitchFamily="2" charset="0"/>
                <a:ea typeface="Gulim" panose="020B0600000101010101" pitchFamily="34" charset="-127"/>
                <a:cs typeface="+mn-cs"/>
              </a:rPr>
              <a:t>BENIH</a:t>
            </a:r>
          </a:p>
        </p:txBody>
      </p:sp>
      <p:grpSp>
        <p:nvGrpSpPr>
          <p:cNvPr id="575561" name="Group 1097">
            <a:extLst>
              <a:ext uri="{FF2B5EF4-FFF2-40B4-BE49-F238E27FC236}">
                <a16:creationId xmlns:a16="http://schemas.microsoft.com/office/drawing/2014/main" id="{AF56BB93-40DF-A74A-A23E-D82892C93F32}"/>
              </a:ext>
            </a:extLst>
          </p:cNvPr>
          <p:cNvGrpSpPr>
            <a:grpSpLocks/>
          </p:cNvGrpSpPr>
          <p:nvPr/>
        </p:nvGrpSpPr>
        <p:grpSpPr bwMode="auto">
          <a:xfrm>
            <a:off x="1209675" y="1611313"/>
            <a:ext cx="2252663" cy="530225"/>
            <a:chOff x="4165" y="741"/>
            <a:chExt cx="1419" cy="334"/>
          </a:xfrm>
        </p:grpSpPr>
        <p:sp>
          <p:nvSpPr>
            <p:cNvPr id="575502" name="Oval 1038">
              <a:extLst>
                <a:ext uri="{FF2B5EF4-FFF2-40B4-BE49-F238E27FC236}">
                  <a16:creationId xmlns:a16="http://schemas.microsoft.com/office/drawing/2014/main" id="{3A05E6F0-6972-504B-94BF-A5D372727A7E}"/>
                </a:ext>
              </a:extLst>
            </p:cNvPr>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03" name="Rectangle 1039">
              <a:extLst>
                <a:ext uri="{FF2B5EF4-FFF2-40B4-BE49-F238E27FC236}">
                  <a16:creationId xmlns:a16="http://schemas.microsoft.com/office/drawing/2014/main" id="{3E465A96-C31E-BB48-BF60-6AE54FEF125B}"/>
                </a:ext>
              </a:extLst>
            </p:cNvPr>
            <p:cNvSpPr>
              <a:spLocks noChangeArrowheads="1"/>
            </p:cNvSpPr>
            <p:nvPr/>
          </p:nvSpPr>
          <p:spPr bwMode="auto">
            <a:xfrm>
              <a:off x="4470" y="750"/>
              <a:ext cx="899"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2800" b="0" i="0" u="none" strike="noStrike" kern="1200" cap="none" spc="0" normalizeH="0" baseline="0" noProof="0">
                  <a:ln>
                    <a:noFill/>
                  </a:ln>
                  <a:solidFill>
                    <a:srgbClr val="FFFFFF"/>
                  </a:solidFill>
                  <a:effectLst/>
                  <a:uLnTx/>
                  <a:uFillTx/>
                  <a:latin typeface="Times" pitchFamily="2" charset="0"/>
                  <a:ea typeface="Gulim" panose="020B0600000101010101" pitchFamily="34" charset="-127"/>
                  <a:cs typeface="+mn-cs"/>
                </a:rPr>
                <a:t>TANAH</a:t>
              </a:r>
            </a:p>
          </p:txBody>
        </p:sp>
      </p:grpSp>
      <p:sp>
        <p:nvSpPr>
          <p:cNvPr id="575504" name="Rectangle 1040">
            <a:extLst>
              <a:ext uri="{FF2B5EF4-FFF2-40B4-BE49-F238E27FC236}">
                <a16:creationId xmlns:a16="http://schemas.microsoft.com/office/drawing/2014/main" id="{59AC475B-D6F6-564F-BC96-492FFD0C019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8800" b="0" i="0" u="none" strike="noStrike" kern="1200" cap="none" spc="0" normalizeH="0" baseline="0" noProof="0">
                <a:ln>
                  <a:noFill/>
                </a:ln>
                <a:solidFill>
                  <a:srgbClr val="FFD34A"/>
                </a:solidFill>
                <a:effectLst/>
                <a:uLnTx/>
                <a:uFillTx/>
                <a:latin typeface="Times" pitchFamily="2" charset="0"/>
                <a:ea typeface="Gulim" panose="020B0600000101010101" pitchFamily="34" charset="-127"/>
                <a:cs typeface="+mn-cs"/>
              </a:rPr>
              <a:t>7</a:t>
            </a:r>
          </a:p>
        </p:txBody>
      </p:sp>
      <p:sp>
        <p:nvSpPr>
          <p:cNvPr id="575505" name="Line 1041">
            <a:extLst>
              <a:ext uri="{FF2B5EF4-FFF2-40B4-BE49-F238E27FC236}">
                <a16:creationId xmlns:a16="http://schemas.microsoft.com/office/drawing/2014/main" id="{97973F78-FD66-3F4F-8BB8-91B9059B3DD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29" name="Freeform 1065">
            <a:extLst>
              <a:ext uri="{FF2B5EF4-FFF2-40B4-BE49-F238E27FC236}">
                <a16:creationId xmlns:a16="http://schemas.microsoft.com/office/drawing/2014/main" id="{A846A0B5-07FC-9745-8294-77C48ED85A0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30" name="AutoShape 1066">
            <a:extLst>
              <a:ext uri="{FF2B5EF4-FFF2-40B4-BE49-F238E27FC236}">
                <a16:creationId xmlns:a16="http://schemas.microsoft.com/office/drawing/2014/main" id="{0D8C1C30-7B58-934B-83F1-F5005F28CCD8}"/>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31" name="Rectangle 1067">
            <a:extLst>
              <a:ext uri="{FF2B5EF4-FFF2-40B4-BE49-F238E27FC236}">
                <a16:creationId xmlns:a16="http://schemas.microsoft.com/office/drawing/2014/main" id="{A7EFE53C-522B-054F-A802-E533D585A64F}"/>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32" name="AutoShape 1068">
            <a:extLst>
              <a:ext uri="{FF2B5EF4-FFF2-40B4-BE49-F238E27FC236}">
                <a16:creationId xmlns:a16="http://schemas.microsoft.com/office/drawing/2014/main" id="{3A95BE77-F28D-A448-99DC-0619222EA99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33" name="Line 1069">
            <a:extLst>
              <a:ext uri="{FF2B5EF4-FFF2-40B4-BE49-F238E27FC236}">
                <a16:creationId xmlns:a16="http://schemas.microsoft.com/office/drawing/2014/main" id="{6F525BC0-AB52-444D-84F8-6E62125140C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34" name="Line 1070">
            <a:extLst>
              <a:ext uri="{FF2B5EF4-FFF2-40B4-BE49-F238E27FC236}">
                <a16:creationId xmlns:a16="http://schemas.microsoft.com/office/drawing/2014/main" id="{F5688CCF-54C8-A142-B8EC-F257A6967FD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35" name="Rectangle 1071">
            <a:extLst>
              <a:ext uri="{FF2B5EF4-FFF2-40B4-BE49-F238E27FC236}">
                <a16:creationId xmlns:a16="http://schemas.microsoft.com/office/drawing/2014/main" id="{21717501-3C1B-9C48-8FD8-C8C0A6485A7D}"/>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36" name="Rectangle 1072">
            <a:extLst>
              <a:ext uri="{FF2B5EF4-FFF2-40B4-BE49-F238E27FC236}">
                <a16:creationId xmlns:a16="http://schemas.microsoft.com/office/drawing/2014/main" id="{1389B647-F172-9B43-B307-3CE4563683FF}"/>
              </a:ext>
            </a:extLst>
          </p:cNvPr>
          <p:cNvSpPr>
            <a:spLocks noChangeArrowheads="1"/>
          </p:cNvSpPr>
          <p:nvPr/>
        </p:nvSpPr>
        <p:spPr bwMode="auto">
          <a:xfrm>
            <a:off x="8186738" y="3832225"/>
            <a:ext cx="633412"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000000"/>
                </a:solidFill>
                <a:effectLst/>
                <a:uLnTx/>
                <a:uFillTx/>
                <a:latin typeface="Helvetica" pitchFamily="2" charset="0"/>
                <a:ea typeface="Gulim" panose="020B0600000101010101" pitchFamily="34" charset="-127"/>
                <a:cs typeface="+mn-cs"/>
              </a:rPr>
              <a:t>T - B- B</a:t>
            </a:r>
          </a:p>
        </p:txBody>
      </p:sp>
      <p:sp>
        <p:nvSpPr>
          <p:cNvPr id="575537" name="Rectangle 1073">
            <a:extLst>
              <a:ext uri="{FF2B5EF4-FFF2-40B4-BE49-F238E27FC236}">
                <a16:creationId xmlns:a16="http://schemas.microsoft.com/office/drawing/2014/main" id="{383FBD02-2C80-7943-A2C7-94A7713B43E2}"/>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900" b="1" i="0" u="none" strike="noStrike" kern="1200" cap="none" spc="0" normalizeH="0" baseline="0" noProof="0">
                <a:ln>
                  <a:noFill/>
                </a:ln>
                <a:solidFill>
                  <a:srgbClr val="000000"/>
                </a:solidFill>
                <a:effectLst/>
                <a:uLnTx/>
                <a:uFillTx/>
                <a:latin typeface="Helvetica" pitchFamily="2" charset="0"/>
                <a:ea typeface="Gulim" panose="020B0600000101010101" pitchFamily="34" charset="-127"/>
                <a:cs typeface="+mn-cs"/>
              </a:rPr>
              <a:t>PANGGILAN</a:t>
            </a:r>
          </a:p>
        </p:txBody>
      </p:sp>
      <p:sp>
        <p:nvSpPr>
          <p:cNvPr id="575538" name="Rectangle 1074">
            <a:extLst>
              <a:ext uri="{FF2B5EF4-FFF2-40B4-BE49-F238E27FC236}">
                <a16:creationId xmlns:a16="http://schemas.microsoft.com/office/drawing/2014/main" id="{1DE9B772-8D45-C948-8EEF-F24E2C2262D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900" b="1" i="0" u="none" strike="noStrike" kern="1200" cap="none" spc="0" normalizeH="0" baseline="0" noProof="0">
                <a:ln>
                  <a:noFill/>
                </a:ln>
                <a:solidFill>
                  <a:srgbClr val="000000"/>
                </a:solidFill>
                <a:effectLst/>
                <a:uLnTx/>
                <a:uFillTx/>
                <a:latin typeface="Chicago" charset="0"/>
                <a:ea typeface="Gulim" panose="020B0600000101010101" pitchFamily="34" charset="-127"/>
                <a:cs typeface="+mn-cs"/>
              </a:rPr>
              <a:t>ABRAHAM</a:t>
            </a:r>
          </a:p>
        </p:txBody>
      </p:sp>
      <p:sp>
        <p:nvSpPr>
          <p:cNvPr id="575539" name="Line 1075">
            <a:extLst>
              <a:ext uri="{FF2B5EF4-FFF2-40B4-BE49-F238E27FC236}">
                <a16:creationId xmlns:a16="http://schemas.microsoft.com/office/drawing/2014/main" id="{6E17778A-1331-E749-86B1-2DA3CC14EC17}"/>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40" name="Line 1076">
            <a:extLst>
              <a:ext uri="{FF2B5EF4-FFF2-40B4-BE49-F238E27FC236}">
                <a16:creationId xmlns:a16="http://schemas.microsoft.com/office/drawing/2014/main" id="{02928E90-C312-6945-A1EB-50C7DF1A0BA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41" name="Line 1077">
            <a:extLst>
              <a:ext uri="{FF2B5EF4-FFF2-40B4-BE49-F238E27FC236}">
                <a16:creationId xmlns:a16="http://schemas.microsoft.com/office/drawing/2014/main" id="{1CB5510C-2F7F-8949-B982-C6042D65A96F}"/>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75542" name="Text Box 1078">
            <a:extLst>
              <a:ext uri="{FF2B5EF4-FFF2-40B4-BE49-F238E27FC236}">
                <a16:creationId xmlns:a16="http://schemas.microsoft.com/office/drawing/2014/main" id="{3530A931-74BC-004A-BBCD-096AA666000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B VAG Rounded Bold" charset="0"/>
              <a:ea typeface="Gulim" panose="020B0600000101010101" pitchFamily="34" charset="-127"/>
              <a:cs typeface="+mn-cs"/>
            </a:endParaRPr>
          </a:p>
        </p:txBody>
      </p:sp>
      <p:sp>
        <p:nvSpPr>
          <p:cNvPr id="575546" name="Text Box 1082">
            <a:extLst>
              <a:ext uri="{FF2B5EF4-FFF2-40B4-BE49-F238E27FC236}">
                <a16:creationId xmlns:a16="http://schemas.microsoft.com/office/drawing/2014/main" id="{925B1C8B-3796-7041-8D10-6DB8E62659BD}"/>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3</a:t>
            </a:r>
          </a:p>
        </p:txBody>
      </p:sp>
      <p:sp>
        <p:nvSpPr>
          <p:cNvPr id="575548" name="Rectangle 1084">
            <a:extLst>
              <a:ext uri="{FF2B5EF4-FFF2-40B4-BE49-F238E27FC236}">
                <a16:creationId xmlns:a16="http://schemas.microsoft.com/office/drawing/2014/main" id="{E0E9585E-980A-0041-9E25-AFDCCFA4524A}"/>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Gulim" panose="020B0600000101010101" pitchFamily="34" charset="-127"/>
                <a:cs typeface="+mn-cs"/>
              </a:rPr>
              <a:t>15</a:t>
            </a:r>
          </a:p>
        </p:txBody>
      </p:sp>
      <p:sp>
        <p:nvSpPr>
          <p:cNvPr id="575549" name="Text Box 1085">
            <a:extLst>
              <a:ext uri="{FF2B5EF4-FFF2-40B4-BE49-F238E27FC236}">
                <a16:creationId xmlns:a16="http://schemas.microsoft.com/office/drawing/2014/main" id="{E327A6E5-FE53-8D43-9C93-FEA5EE48EB16}"/>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200" b="1"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Buku Panduan hal. 19-24</a:t>
            </a:r>
          </a:p>
        </p:txBody>
      </p:sp>
    </p:spTree>
    <p:extLst>
      <p:ext uri="{BB962C8B-B14F-4D97-AF65-F5344CB8AC3E}">
        <p14:creationId xmlns:p14="http://schemas.microsoft.com/office/powerpoint/2010/main" val="344973384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5551"/>
                                        </p:tgtEl>
                                        <p:attrNameLst>
                                          <p:attrName>style.visibility</p:attrName>
                                        </p:attrNameLst>
                                      </p:cBhvr>
                                      <p:to>
                                        <p:strVal val="visible"/>
                                      </p:to>
                                    </p:set>
                                    <p:animEffect transition="in" filter="dissolve">
                                      <p:cBhvr>
                                        <p:cTn id="7" dur="500"/>
                                        <p:tgtEl>
                                          <p:spTgt spid="5755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75554"/>
                                        </p:tgtEl>
                                        <p:attrNameLst>
                                          <p:attrName>style.visibility</p:attrName>
                                        </p:attrNameLst>
                                      </p:cBhvr>
                                      <p:to>
                                        <p:strVal val="visible"/>
                                      </p:to>
                                    </p:set>
                                    <p:animEffect transition="in" filter="dissolve">
                                      <p:cBhvr>
                                        <p:cTn id="12" dur="500"/>
                                        <p:tgtEl>
                                          <p:spTgt spid="5755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75557"/>
                                        </p:tgtEl>
                                        <p:attrNameLst>
                                          <p:attrName>style.visibility</p:attrName>
                                        </p:attrNameLst>
                                      </p:cBhvr>
                                      <p:to>
                                        <p:strVal val="visible"/>
                                      </p:to>
                                    </p:set>
                                    <p:animEffect transition="in" filter="dissolve">
                                      <p:cBhvr>
                                        <p:cTn id="17" dur="500"/>
                                        <p:tgtEl>
                                          <p:spTgt spid="575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81" name="Rectangle 57" descr="Green marble">
            <a:extLst>
              <a:ext uri="{FF2B5EF4-FFF2-40B4-BE49-F238E27FC236}">
                <a16:creationId xmlns:a16="http://schemas.microsoft.com/office/drawing/2014/main" id="{AA6BBA46-200C-3F45-92D1-0A8EBACB487F}"/>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57" name="Freeform 33">
            <a:extLst>
              <a:ext uri="{FF2B5EF4-FFF2-40B4-BE49-F238E27FC236}">
                <a16:creationId xmlns:a16="http://schemas.microsoft.com/office/drawing/2014/main" id="{98A8A46C-8F02-CD43-8506-6CEB6142FAF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58" name="AutoShape 34">
            <a:extLst>
              <a:ext uri="{FF2B5EF4-FFF2-40B4-BE49-F238E27FC236}">
                <a16:creationId xmlns:a16="http://schemas.microsoft.com/office/drawing/2014/main" id="{992D6BDE-9B13-7A44-8336-D224CE71E93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59" name="Rectangle 35">
            <a:extLst>
              <a:ext uri="{FF2B5EF4-FFF2-40B4-BE49-F238E27FC236}">
                <a16:creationId xmlns:a16="http://schemas.microsoft.com/office/drawing/2014/main" id="{FEEF5AD3-D7DB-1C49-ADA3-B484742BF8A1}"/>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60" name="AutoShape 36">
            <a:extLst>
              <a:ext uri="{FF2B5EF4-FFF2-40B4-BE49-F238E27FC236}">
                <a16:creationId xmlns:a16="http://schemas.microsoft.com/office/drawing/2014/main" id="{4F5DD509-3C66-F24D-B34D-C32CD8EF674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61" name="Line 37">
            <a:extLst>
              <a:ext uri="{FF2B5EF4-FFF2-40B4-BE49-F238E27FC236}">
                <a16:creationId xmlns:a16="http://schemas.microsoft.com/office/drawing/2014/main" id="{664A01E5-0D73-BB46-9008-EEE0753642D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62" name="Line 38">
            <a:extLst>
              <a:ext uri="{FF2B5EF4-FFF2-40B4-BE49-F238E27FC236}">
                <a16:creationId xmlns:a16="http://schemas.microsoft.com/office/drawing/2014/main" id="{4435E3D7-30B2-C445-8ED6-54B632896DDC}"/>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63" name="Rectangle 39">
            <a:extLst>
              <a:ext uri="{FF2B5EF4-FFF2-40B4-BE49-F238E27FC236}">
                <a16:creationId xmlns:a16="http://schemas.microsoft.com/office/drawing/2014/main" id="{4F134C44-D704-FC44-883F-86A6F8577F15}"/>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64" name="Rectangle 40">
            <a:extLst>
              <a:ext uri="{FF2B5EF4-FFF2-40B4-BE49-F238E27FC236}">
                <a16:creationId xmlns:a16="http://schemas.microsoft.com/office/drawing/2014/main" id="{730038D7-6107-5443-864A-A5CB4D8D7421}"/>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000000"/>
                </a:solidFill>
                <a:effectLst/>
                <a:uLnTx/>
                <a:uFillTx/>
                <a:latin typeface="Helvetica" pitchFamily="2" charset="0"/>
                <a:ea typeface="Gulim" panose="020B0600000101010101" pitchFamily="34" charset="-127"/>
                <a:cs typeface="+mn-cs"/>
              </a:rPr>
              <a:t>T - B - B</a:t>
            </a:r>
          </a:p>
        </p:txBody>
      </p:sp>
      <p:sp>
        <p:nvSpPr>
          <p:cNvPr id="52265" name="Rectangle 41">
            <a:extLst>
              <a:ext uri="{FF2B5EF4-FFF2-40B4-BE49-F238E27FC236}">
                <a16:creationId xmlns:a16="http://schemas.microsoft.com/office/drawing/2014/main" id="{7A1FAFB7-504D-6047-BFE3-E479CBFAC43C}"/>
              </a:ext>
            </a:extLst>
          </p:cNvPr>
          <p:cNvSpPr>
            <a:spLocks noChangeArrowheads="1"/>
          </p:cNvSpPr>
          <p:nvPr/>
        </p:nvSpPr>
        <p:spPr bwMode="auto">
          <a:xfrm>
            <a:off x="811847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900" b="1" i="0" u="none" strike="noStrike" kern="1200" cap="none" spc="0" normalizeH="0" baseline="0" noProof="0">
                <a:ln>
                  <a:noFill/>
                </a:ln>
                <a:solidFill>
                  <a:srgbClr val="000000"/>
                </a:solidFill>
                <a:effectLst/>
                <a:uLnTx/>
                <a:uFillTx/>
                <a:latin typeface="Helvetica" pitchFamily="2" charset="0"/>
                <a:ea typeface="Gulim" panose="020B0600000101010101" pitchFamily="34" charset="-127"/>
                <a:cs typeface="+mn-cs"/>
              </a:rPr>
              <a:t>PANGGILAN</a:t>
            </a:r>
          </a:p>
        </p:txBody>
      </p:sp>
      <p:sp>
        <p:nvSpPr>
          <p:cNvPr id="52266" name="Rectangle 42">
            <a:extLst>
              <a:ext uri="{FF2B5EF4-FFF2-40B4-BE49-F238E27FC236}">
                <a16:creationId xmlns:a16="http://schemas.microsoft.com/office/drawing/2014/main" id="{6BD9E009-4D5D-974E-A089-BCB6E1770225}"/>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900" b="1" i="0" u="none" strike="noStrike" kern="1200" cap="none" spc="0" normalizeH="0" baseline="0" noProof="0">
                <a:ln>
                  <a:noFill/>
                </a:ln>
                <a:solidFill>
                  <a:srgbClr val="000000"/>
                </a:solidFill>
                <a:effectLst/>
                <a:uLnTx/>
                <a:uFillTx/>
                <a:latin typeface="Chicago" charset="0"/>
                <a:ea typeface="Gulim" panose="020B0600000101010101" pitchFamily="34" charset="-127"/>
                <a:cs typeface="+mn-cs"/>
              </a:rPr>
              <a:t>ABRAHAM</a:t>
            </a:r>
          </a:p>
        </p:txBody>
      </p:sp>
      <p:sp>
        <p:nvSpPr>
          <p:cNvPr id="52267" name="Line 43">
            <a:extLst>
              <a:ext uri="{FF2B5EF4-FFF2-40B4-BE49-F238E27FC236}">
                <a16:creationId xmlns:a16="http://schemas.microsoft.com/office/drawing/2014/main" id="{B9AA4A56-B3A1-9944-A1B0-9AF98DA4350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68" name="Line 44">
            <a:extLst>
              <a:ext uri="{FF2B5EF4-FFF2-40B4-BE49-F238E27FC236}">
                <a16:creationId xmlns:a16="http://schemas.microsoft.com/office/drawing/2014/main" id="{468C07A5-ECDB-DE4E-8CA4-2F948AA7CED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69" name="Line 45">
            <a:extLst>
              <a:ext uri="{FF2B5EF4-FFF2-40B4-BE49-F238E27FC236}">
                <a16:creationId xmlns:a16="http://schemas.microsoft.com/office/drawing/2014/main" id="{0AEAA0B3-393C-3C4C-8674-3DBCEDD653B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70" name="Text Box 46">
            <a:extLst>
              <a:ext uri="{FF2B5EF4-FFF2-40B4-BE49-F238E27FC236}">
                <a16:creationId xmlns:a16="http://schemas.microsoft.com/office/drawing/2014/main" id="{DBA99609-94D0-5C49-A506-2905DD68C6C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B VAG Rounded Bold" charset="0"/>
              <a:ea typeface="Gulim" panose="020B0600000101010101" pitchFamily="34" charset="-127"/>
              <a:cs typeface="+mn-cs"/>
            </a:endParaRPr>
          </a:p>
        </p:txBody>
      </p:sp>
      <p:sp>
        <p:nvSpPr>
          <p:cNvPr id="52277" name="Rectangle 53">
            <a:extLst>
              <a:ext uri="{FF2B5EF4-FFF2-40B4-BE49-F238E27FC236}">
                <a16:creationId xmlns:a16="http://schemas.microsoft.com/office/drawing/2014/main" id="{89951930-B46B-FC46-8A31-BAF4A178699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Gulim" panose="020B0600000101010101" pitchFamily="34" charset="-127"/>
                <a:cs typeface="+mn-cs"/>
              </a:rPr>
              <a:t>16</a:t>
            </a:r>
          </a:p>
        </p:txBody>
      </p:sp>
      <p:sp>
        <p:nvSpPr>
          <p:cNvPr id="52278" name="Text Box 54">
            <a:extLst>
              <a:ext uri="{FF2B5EF4-FFF2-40B4-BE49-F238E27FC236}">
                <a16:creationId xmlns:a16="http://schemas.microsoft.com/office/drawing/2014/main" id="{A2D07214-6307-2540-8111-DB1EEF860AF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200" b="1"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Buku Panduan hal. 19-24</a:t>
            </a:r>
          </a:p>
        </p:txBody>
      </p:sp>
      <p:sp>
        <p:nvSpPr>
          <p:cNvPr id="52280" name="Text Box 56">
            <a:extLst>
              <a:ext uri="{FF2B5EF4-FFF2-40B4-BE49-F238E27FC236}">
                <a16:creationId xmlns:a16="http://schemas.microsoft.com/office/drawing/2014/main" id="{9AD054FB-5354-5F45-94A6-05C18F689D13}"/>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3</a:t>
            </a:r>
          </a:p>
        </p:txBody>
      </p:sp>
      <p:sp>
        <p:nvSpPr>
          <p:cNvPr id="52283" name="Rectangle 59">
            <a:extLst>
              <a:ext uri="{FF2B5EF4-FFF2-40B4-BE49-F238E27FC236}">
                <a16:creationId xmlns:a16="http://schemas.microsoft.com/office/drawing/2014/main" id="{F1ADA899-9802-4A49-99C5-811B45277CFA}"/>
              </a:ext>
            </a:extLst>
          </p:cNvPr>
          <p:cNvSpPr>
            <a:spLocks noChangeArrowheads="1"/>
          </p:cNvSpPr>
          <p:nvPr/>
        </p:nvSpPr>
        <p:spPr bwMode="auto">
          <a:xfrm>
            <a:off x="1019175" y="3354388"/>
            <a:ext cx="7086600" cy="1825625"/>
          </a:xfrm>
          <a:prstGeom prst="rect">
            <a:avLst/>
          </a:prstGeom>
          <a:noFill/>
          <a:ln w="76320">
            <a:solidFill>
              <a:srgbClr val="FAFD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84" name="Line 60">
            <a:extLst>
              <a:ext uri="{FF2B5EF4-FFF2-40B4-BE49-F238E27FC236}">
                <a16:creationId xmlns:a16="http://schemas.microsoft.com/office/drawing/2014/main" id="{883DAA92-C81A-6E4B-BBDF-5010F8E6CBB2}"/>
              </a:ext>
            </a:extLst>
          </p:cNvPr>
          <p:cNvSpPr>
            <a:spLocks noChangeShapeType="1"/>
          </p:cNvSpPr>
          <p:nvPr/>
        </p:nvSpPr>
        <p:spPr bwMode="auto">
          <a:xfrm flipH="1">
            <a:off x="2298700" y="2468563"/>
            <a:ext cx="2241550" cy="1203325"/>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85" name="Line 61">
            <a:extLst>
              <a:ext uri="{FF2B5EF4-FFF2-40B4-BE49-F238E27FC236}">
                <a16:creationId xmlns:a16="http://schemas.microsoft.com/office/drawing/2014/main" id="{5E60E1AC-6ABE-0C41-B72C-65AE46BD9912}"/>
              </a:ext>
            </a:extLst>
          </p:cNvPr>
          <p:cNvSpPr>
            <a:spLocks noChangeShapeType="1"/>
          </p:cNvSpPr>
          <p:nvPr/>
        </p:nvSpPr>
        <p:spPr bwMode="auto">
          <a:xfrm>
            <a:off x="4538663" y="2451100"/>
            <a:ext cx="1587" cy="1246188"/>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86" name="Line 62">
            <a:extLst>
              <a:ext uri="{FF2B5EF4-FFF2-40B4-BE49-F238E27FC236}">
                <a16:creationId xmlns:a16="http://schemas.microsoft.com/office/drawing/2014/main" id="{DE507C39-619E-BD44-BCE8-C1CF0FB86863}"/>
              </a:ext>
            </a:extLst>
          </p:cNvPr>
          <p:cNvSpPr>
            <a:spLocks noChangeShapeType="1"/>
          </p:cNvSpPr>
          <p:nvPr/>
        </p:nvSpPr>
        <p:spPr bwMode="auto">
          <a:xfrm>
            <a:off x="4524375" y="2465388"/>
            <a:ext cx="2163763" cy="1206500"/>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87" name="AutoShape 63">
            <a:extLst>
              <a:ext uri="{FF2B5EF4-FFF2-40B4-BE49-F238E27FC236}">
                <a16:creationId xmlns:a16="http://schemas.microsoft.com/office/drawing/2014/main" id="{B01CCE63-EBE3-3144-8089-68703158AF6A}"/>
              </a:ext>
            </a:extLst>
          </p:cNvPr>
          <p:cNvSpPr>
            <a:spLocks noChangeArrowheads="1"/>
          </p:cNvSpPr>
          <p:nvPr/>
        </p:nvSpPr>
        <p:spPr bwMode="auto">
          <a:xfrm>
            <a:off x="1443038" y="3705225"/>
            <a:ext cx="1765300" cy="1335088"/>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88" name="AutoShape 64">
            <a:extLst>
              <a:ext uri="{FF2B5EF4-FFF2-40B4-BE49-F238E27FC236}">
                <a16:creationId xmlns:a16="http://schemas.microsoft.com/office/drawing/2014/main" id="{B59799E0-1A2D-004F-86ED-9AA243385491}"/>
              </a:ext>
            </a:extLst>
          </p:cNvPr>
          <p:cNvSpPr>
            <a:spLocks noChangeArrowheads="1"/>
          </p:cNvSpPr>
          <p:nvPr/>
        </p:nvSpPr>
        <p:spPr bwMode="auto">
          <a:xfrm>
            <a:off x="3594100" y="3703638"/>
            <a:ext cx="1765300" cy="1335087"/>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89" name="AutoShape 65">
            <a:extLst>
              <a:ext uri="{FF2B5EF4-FFF2-40B4-BE49-F238E27FC236}">
                <a16:creationId xmlns:a16="http://schemas.microsoft.com/office/drawing/2014/main" id="{6920A968-B08F-D142-852A-FEBEE362887F}"/>
              </a:ext>
            </a:extLst>
          </p:cNvPr>
          <p:cNvSpPr>
            <a:spLocks noChangeArrowheads="1"/>
          </p:cNvSpPr>
          <p:nvPr/>
        </p:nvSpPr>
        <p:spPr bwMode="auto">
          <a:xfrm>
            <a:off x="5656263" y="3703638"/>
            <a:ext cx="2098675" cy="1335087"/>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2290" name="Rectangle 66">
            <a:extLst>
              <a:ext uri="{FF2B5EF4-FFF2-40B4-BE49-F238E27FC236}">
                <a16:creationId xmlns:a16="http://schemas.microsoft.com/office/drawing/2014/main" id="{9425213E-D26A-E74E-A609-9E7E03D9BBC7}"/>
              </a:ext>
            </a:extLst>
          </p:cNvPr>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ct val="0"/>
              </a:spcBef>
              <a:spcAft>
                <a:spcPct val="0"/>
              </a:spcAft>
              <a:buClr>
                <a:srgbClr val="FAFD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4400" b="1" i="0" u="none" strike="noStrike" kern="1200" cap="none" spc="0" normalizeH="0" baseline="0" noProof="0">
                <a:ln>
                  <a:noFill/>
                </a:ln>
                <a:solidFill>
                  <a:srgbClr val="FAFD00"/>
                </a:solidFill>
                <a:effectLst/>
                <a:uLnTx/>
                <a:uFillTx/>
                <a:latin typeface="Arial" panose="020B0604020202020204" pitchFamily="34" charset="0"/>
                <a:ea typeface="ＭＳ Ｐゴシック" panose="020B0600070205080204" pitchFamily="34" charset="-128"/>
                <a:cs typeface="+mn-cs"/>
              </a:rPr>
              <a:t>Perjanjian Abraham</a:t>
            </a:r>
          </a:p>
        </p:txBody>
      </p:sp>
      <p:sp>
        <p:nvSpPr>
          <p:cNvPr id="52291" name="Text Box 67">
            <a:extLst>
              <a:ext uri="{FF2B5EF4-FFF2-40B4-BE49-F238E27FC236}">
                <a16:creationId xmlns:a16="http://schemas.microsoft.com/office/drawing/2014/main" id="{2E6E7AB5-92A5-CE4A-8DFF-CAD3981637F8}"/>
              </a:ext>
            </a:extLst>
          </p:cNvPr>
          <p:cNvSpPr txBox="1">
            <a:spLocks noChangeArrowheads="1"/>
          </p:cNvSpPr>
          <p:nvPr/>
        </p:nvSpPr>
        <p:spPr bwMode="auto">
          <a:xfrm>
            <a:off x="5368925" y="3657600"/>
            <a:ext cx="2752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25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BERKAT</a:t>
            </a:r>
          </a:p>
        </p:txBody>
      </p:sp>
      <p:sp>
        <p:nvSpPr>
          <p:cNvPr id="52292" name="Text Box 68">
            <a:extLst>
              <a:ext uri="{FF2B5EF4-FFF2-40B4-BE49-F238E27FC236}">
                <a16:creationId xmlns:a16="http://schemas.microsoft.com/office/drawing/2014/main" id="{A89D2393-BC0D-5841-B0D6-86DFA63007E3}"/>
              </a:ext>
            </a:extLst>
          </p:cNvPr>
          <p:cNvSpPr txBox="1">
            <a:spLocks noChangeArrowheads="1"/>
          </p:cNvSpPr>
          <p:nvPr/>
        </p:nvSpPr>
        <p:spPr bwMode="auto">
          <a:xfrm>
            <a:off x="3638550" y="3670300"/>
            <a:ext cx="1735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25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BENIH</a:t>
            </a:r>
          </a:p>
        </p:txBody>
      </p:sp>
      <p:sp>
        <p:nvSpPr>
          <p:cNvPr id="52293" name="Text Box 69">
            <a:extLst>
              <a:ext uri="{FF2B5EF4-FFF2-40B4-BE49-F238E27FC236}">
                <a16:creationId xmlns:a16="http://schemas.microsoft.com/office/drawing/2014/main" id="{FE3CC3EC-4508-D74D-9BB5-4C993B4647DF}"/>
              </a:ext>
            </a:extLst>
          </p:cNvPr>
          <p:cNvSpPr txBox="1">
            <a:spLocks noChangeArrowheads="1"/>
          </p:cNvSpPr>
          <p:nvPr/>
        </p:nvSpPr>
        <p:spPr bwMode="auto">
          <a:xfrm>
            <a:off x="1390650" y="3659188"/>
            <a:ext cx="18780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25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TANAH</a:t>
            </a:r>
          </a:p>
        </p:txBody>
      </p:sp>
      <p:sp>
        <p:nvSpPr>
          <p:cNvPr id="52294" name="Text Box 70">
            <a:extLst>
              <a:ext uri="{FF2B5EF4-FFF2-40B4-BE49-F238E27FC236}">
                <a16:creationId xmlns:a16="http://schemas.microsoft.com/office/drawing/2014/main" id="{D3E23E2D-8D02-9B4C-B40E-E6E864D40875}"/>
              </a:ext>
            </a:extLst>
          </p:cNvPr>
          <p:cNvSpPr txBox="1">
            <a:spLocks noChangeArrowheads="1"/>
          </p:cNvSpPr>
          <p:nvPr/>
        </p:nvSpPr>
        <p:spPr bwMode="auto">
          <a:xfrm>
            <a:off x="1460500" y="4364038"/>
            <a:ext cx="1684338"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500"/>
              </a:spcBef>
              <a:spcAft>
                <a:spcPct val="0"/>
              </a:spcAft>
              <a:buClr>
                <a:srgbClr val="FAFD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4000" b="1" i="0" u="none" strike="noStrike" kern="1200" cap="none" spc="0" normalizeH="0" baseline="0" noProof="0">
                <a:ln>
                  <a:noFill/>
                </a:ln>
                <a:solidFill>
                  <a:srgbClr val="FAFD00"/>
                </a:solidFill>
                <a:effectLst/>
                <a:uLnTx/>
                <a:uFillTx/>
                <a:latin typeface="Arial" panose="020B0604020202020204" pitchFamily="34" charset="0"/>
                <a:ea typeface="ＭＳ Ｐゴシック" panose="020B0600070205080204" pitchFamily="34" charset="-128"/>
                <a:cs typeface="+mn-cs"/>
              </a:rPr>
              <a:t>12:1</a:t>
            </a:r>
          </a:p>
        </p:txBody>
      </p:sp>
      <p:sp>
        <p:nvSpPr>
          <p:cNvPr id="52295" name="Text Box 71">
            <a:extLst>
              <a:ext uri="{FF2B5EF4-FFF2-40B4-BE49-F238E27FC236}">
                <a16:creationId xmlns:a16="http://schemas.microsoft.com/office/drawing/2014/main" id="{DEB3F613-1C64-4F4F-BF07-CA962C55A6B2}"/>
              </a:ext>
            </a:extLst>
          </p:cNvPr>
          <p:cNvSpPr txBox="1">
            <a:spLocks noChangeArrowheads="1"/>
          </p:cNvSpPr>
          <p:nvPr/>
        </p:nvSpPr>
        <p:spPr bwMode="auto">
          <a:xfrm>
            <a:off x="5607050" y="4364038"/>
            <a:ext cx="22002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500"/>
              </a:spcBef>
              <a:spcAft>
                <a:spcPct val="0"/>
              </a:spcAft>
              <a:buClr>
                <a:srgbClr val="FAFD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4000" b="1" i="0" u="none" strike="noStrike" kern="1200" cap="none" spc="0" normalizeH="0" baseline="0" noProof="0">
                <a:ln>
                  <a:noFill/>
                </a:ln>
                <a:solidFill>
                  <a:srgbClr val="FAFD00"/>
                </a:solidFill>
                <a:effectLst/>
                <a:uLnTx/>
                <a:uFillTx/>
                <a:latin typeface="Arial" panose="020B0604020202020204" pitchFamily="34" charset="0"/>
                <a:ea typeface="ＭＳ Ｐゴシック" panose="020B0600070205080204" pitchFamily="34" charset="-128"/>
                <a:cs typeface="+mn-cs"/>
              </a:rPr>
              <a:t>12:3</a:t>
            </a:r>
          </a:p>
        </p:txBody>
      </p:sp>
      <p:sp>
        <p:nvSpPr>
          <p:cNvPr id="52296" name="Text Box 72">
            <a:extLst>
              <a:ext uri="{FF2B5EF4-FFF2-40B4-BE49-F238E27FC236}">
                <a16:creationId xmlns:a16="http://schemas.microsoft.com/office/drawing/2014/main" id="{37084118-0490-B04C-9F8C-55EFBA1FBC57}"/>
              </a:ext>
            </a:extLst>
          </p:cNvPr>
          <p:cNvSpPr txBox="1">
            <a:spLocks noChangeArrowheads="1"/>
          </p:cNvSpPr>
          <p:nvPr/>
        </p:nvSpPr>
        <p:spPr bwMode="auto">
          <a:xfrm>
            <a:off x="3446463" y="4376738"/>
            <a:ext cx="22002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500"/>
              </a:spcBef>
              <a:spcAft>
                <a:spcPct val="0"/>
              </a:spcAft>
              <a:buClr>
                <a:srgbClr val="FAFD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4000" b="1" i="0" u="none" strike="noStrike" kern="1200" cap="none" spc="0" normalizeH="0" baseline="0" noProof="0">
                <a:ln>
                  <a:noFill/>
                </a:ln>
                <a:solidFill>
                  <a:srgbClr val="FAFD00"/>
                </a:solidFill>
                <a:effectLst/>
                <a:uLnTx/>
                <a:uFillTx/>
                <a:latin typeface="Arial" panose="020B0604020202020204" pitchFamily="34" charset="0"/>
                <a:ea typeface="ＭＳ Ｐゴシック" panose="020B0600070205080204" pitchFamily="34" charset="-128"/>
                <a:cs typeface="+mn-cs"/>
              </a:rPr>
              <a:t>12:2</a:t>
            </a:r>
          </a:p>
        </p:txBody>
      </p:sp>
      <p:sp>
        <p:nvSpPr>
          <p:cNvPr id="52297" name="Text Box 73">
            <a:extLst>
              <a:ext uri="{FF2B5EF4-FFF2-40B4-BE49-F238E27FC236}">
                <a16:creationId xmlns:a16="http://schemas.microsoft.com/office/drawing/2014/main" id="{FC12742D-51A5-D94D-AC2B-D2AE39BF8AC5}"/>
              </a:ext>
            </a:extLst>
          </p:cNvPr>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00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200" b="1" i="1"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Kejadian 12:1-3</a:t>
            </a:r>
          </a:p>
        </p:txBody>
      </p:sp>
      <p:sp>
        <p:nvSpPr>
          <p:cNvPr id="52298" name="Rectangle 74">
            <a:extLst>
              <a:ext uri="{FF2B5EF4-FFF2-40B4-BE49-F238E27FC236}">
                <a16:creationId xmlns:a16="http://schemas.microsoft.com/office/drawing/2014/main" id="{54A4D5FE-0875-8D4D-858A-92E07BE3FD06}"/>
              </a:ext>
            </a:extLst>
          </p:cNvPr>
          <p:cNvSpPr>
            <a:spLocks noChangeArrowheads="1"/>
          </p:cNvSpPr>
          <p:nvPr/>
        </p:nvSpPr>
        <p:spPr bwMode="auto">
          <a:xfrm>
            <a:off x="3101975" y="1323975"/>
            <a:ext cx="2921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ct val="0"/>
              </a:spcBef>
              <a:spcAft>
                <a:spcPct val="0"/>
              </a:spcAft>
              <a:buClr>
                <a:srgbClr val="FAFD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200" b="1" i="0" u="none" strike="noStrike" kern="1200" cap="none" spc="0" normalizeH="0" baseline="0" noProof="0">
                <a:ln>
                  <a:noFill/>
                </a:ln>
                <a:solidFill>
                  <a:srgbClr val="FAFD00"/>
                </a:solidFill>
                <a:effectLst/>
                <a:uLnTx/>
                <a:uFillTx/>
                <a:latin typeface="Arial" panose="020B0604020202020204" pitchFamily="34" charset="0"/>
                <a:ea typeface="ＭＳ Ｐゴシック" panose="020B0600070205080204" pitchFamily="34" charset="-128"/>
                <a:cs typeface="+mn-cs"/>
              </a:rPr>
              <a:t>(“Panggilan”)</a:t>
            </a:r>
          </a:p>
        </p:txBody>
      </p:sp>
      <p:sp>
        <p:nvSpPr>
          <p:cNvPr id="52299" name="Rectangle 75">
            <a:extLst>
              <a:ext uri="{FF2B5EF4-FFF2-40B4-BE49-F238E27FC236}">
                <a16:creationId xmlns:a16="http://schemas.microsoft.com/office/drawing/2014/main" id="{0B513CDA-C080-AE45-9E8D-6C37DEED6BC0}"/>
              </a:ext>
            </a:extLst>
          </p:cNvPr>
          <p:cNvSpPr>
            <a:spLocks noChangeArrowheads="1"/>
          </p:cNvSpPr>
          <p:nvPr/>
        </p:nvSpPr>
        <p:spPr bwMode="auto">
          <a:xfrm>
            <a:off x="2668588" y="5116513"/>
            <a:ext cx="3794125"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l" defTabSz="457200" rtl="0" eaLnBrk="0" fontAlgn="base" latinLnBrk="0" hangingPunct="0">
              <a:lnSpc>
                <a:spcPct val="100000"/>
              </a:lnSpc>
              <a:spcBef>
                <a:spcPct val="0"/>
              </a:spcBef>
              <a:spcAft>
                <a:spcPct val="0"/>
              </a:spcAft>
              <a:buClr>
                <a:srgbClr val="FFFFFF"/>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8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“T-B-B”</a:t>
            </a:r>
          </a:p>
        </p:txBody>
      </p:sp>
    </p:spTree>
    <p:extLst>
      <p:ext uri="{BB962C8B-B14F-4D97-AF65-F5344CB8AC3E}">
        <p14:creationId xmlns:p14="http://schemas.microsoft.com/office/powerpoint/2010/main" val="278452710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2299"/>
                                        </p:tgtEl>
                                        <p:attrNameLst>
                                          <p:attrName>style.visibility</p:attrName>
                                        </p:attrNameLst>
                                      </p:cBhvr>
                                      <p:to>
                                        <p:strVal val="visible"/>
                                      </p:to>
                                    </p:set>
                                    <p:anim calcmode="lin" valueType="num">
                                      <p:cBhvr>
                                        <p:cTn id="7" dur="500" fill="hold"/>
                                        <p:tgtEl>
                                          <p:spTgt spid="52299"/>
                                        </p:tgtEl>
                                        <p:attrNameLst>
                                          <p:attrName>ppt_x</p:attrName>
                                        </p:attrNameLst>
                                      </p:cBhvr>
                                      <p:tavLst>
                                        <p:tav tm="100000">
                                          <p:val>
                                            <p:strVal val="0-#ppt_w/2"/>
                                          </p:val>
                                        </p:tav>
                                        <p:tav>
                                          <p:val>
                                            <p:strVal val="#ppt_x"/>
                                          </p:val>
                                        </p:tav>
                                      </p:tavLst>
                                    </p:anim>
                                    <p:anim calcmode="lin" valueType="num">
                                      <p:cBhvr>
                                        <p:cTn id="8" dur="500" fill="hold"/>
                                        <p:tgtEl>
                                          <p:spTgt spid="52299"/>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2283"/>
                                        </p:tgtEl>
                                        <p:attrNameLst>
                                          <p:attrName>style.visibility</p:attrName>
                                        </p:attrNameLst>
                                      </p:cBhvr>
                                      <p:to>
                                        <p:strVal val="visible"/>
                                      </p:to>
                                    </p:set>
                                    <p:animEffect transition="in" filter="wipe(left)">
                                      <p:cBhvr>
                                        <p:cTn id="12" dur="500"/>
                                        <p:tgtEl>
                                          <p:spTgt spid="522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284"/>
                                        </p:tgtEl>
                                        <p:attrNameLst>
                                          <p:attrName>style.visibility</p:attrName>
                                        </p:attrNameLst>
                                      </p:cBhvr>
                                      <p:to>
                                        <p:strVal val="visible"/>
                                      </p:to>
                                    </p:set>
                                    <p:animEffect transition="in" filter="wipe(up)">
                                      <p:cBhvr>
                                        <p:cTn id="17" dur="500"/>
                                        <p:tgtEl>
                                          <p:spTgt spid="52284"/>
                                        </p:tgtEl>
                                      </p:cBhvr>
                                    </p:animEffect>
                                  </p:childTnLst>
                                </p:cTn>
                              </p:par>
                            </p:childTnLst>
                          </p:cTn>
                        </p:par>
                        <p:par>
                          <p:cTn id="18" fill="hold" nodeType="afterGroup">
                            <p:stCondLst>
                              <p:cond delay="500"/>
                            </p:stCondLst>
                            <p:childTnLst>
                              <p:par>
                                <p:cTn id="19" presetID="10" presetClass="entr" fill="hold" nodeType="afterEffect">
                                  <p:stCondLst>
                                    <p:cond delay="0"/>
                                  </p:stCondLst>
                                  <p:childTnLst>
                                    <p:set>
                                      <p:cBhvr>
                                        <p:cTn id="20" dur="1" fill="hold">
                                          <p:stCondLst>
                                            <p:cond delay="0"/>
                                          </p:stCondLst>
                                        </p:cTn>
                                        <p:tgtEl>
                                          <p:spTgt spid="52293"/>
                                        </p:tgtEl>
                                        <p:attrNameLst>
                                          <p:attrName>style.visibility</p:attrName>
                                        </p:attrNameLst>
                                      </p:cBhvr>
                                      <p:to>
                                        <p:strVal val="visible"/>
                                      </p:to>
                                    </p:set>
                                    <p:animEffect transition="in" filter="fade">
                                      <p:cBhvr>
                                        <p:cTn id="21" dur="1000"/>
                                        <p:tgtEl>
                                          <p:spTgt spid="52293"/>
                                        </p:tgtEl>
                                      </p:cBhvr>
                                    </p:animEffect>
                                  </p:childTnLst>
                                </p:cTn>
                              </p:par>
                              <p:par>
                                <p:cTn id="22" presetID="10" presetClass="entr" fill="hold" nodeType="withEffect">
                                  <p:stCondLst>
                                    <p:cond delay="0"/>
                                  </p:stCondLst>
                                  <p:childTnLst>
                                    <p:set>
                                      <p:cBhvr>
                                        <p:cTn id="23" dur="1" fill="hold">
                                          <p:stCondLst>
                                            <p:cond delay="0"/>
                                          </p:stCondLst>
                                        </p:cTn>
                                        <p:tgtEl>
                                          <p:spTgt spid="52287"/>
                                        </p:tgtEl>
                                        <p:attrNameLst>
                                          <p:attrName>style.visibility</p:attrName>
                                        </p:attrNameLst>
                                      </p:cBhvr>
                                      <p:to>
                                        <p:strVal val="visible"/>
                                      </p:to>
                                    </p:set>
                                    <p:animEffect transition="in" filter="fade">
                                      <p:cBhvr>
                                        <p:cTn id="24" dur="500"/>
                                        <p:tgtEl>
                                          <p:spTgt spid="52287"/>
                                        </p:tgtEl>
                                      </p:cBhvr>
                                    </p:animEffect>
                                  </p:childTnLst>
                                </p:cTn>
                              </p:par>
                              <p:par>
                                <p:cTn id="25" presetID="10" presetClass="entr" fill="hold" nodeType="withEffect">
                                  <p:stCondLst>
                                    <p:cond delay="0"/>
                                  </p:stCondLst>
                                  <p:childTnLst>
                                    <p:set>
                                      <p:cBhvr>
                                        <p:cTn id="26" dur="1" fill="hold">
                                          <p:stCondLst>
                                            <p:cond delay="0"/>
                                          </p:stCondLst>
                                        </p:cTn>
                                        <p:tgtEl>
                                          <p:spTgt spid="52294"/>
                                        </p:tgtEl>
                                        <p:attrNameLst>
                                          <p:attrName>style.visibility</p:attrName>
                                        </p:attrNameLst>
                                      </p:cBhvr>
                                      <p:to>
                                        <p:strVal val="visible"/>
                                      </p:to>
                                    </p:set>
                                    <p:animEffect transition="in" filter="fade">
                                      <p:cBhvr>
                                        <p:cTn id="27" dur="1000"/>
                                        <p:tgtEl>
                                          <p:spTgt spid="522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52285"/>
                                        </p:tgtEl>
                                        <p:attrNameLst>
                                          <p:attrName>style.visibility</p:attrName>
                                        </p:attrNameLst>
                                      </p:cBhvr>
                                      <p:to>
                                        <p:strVal val="visible"/>
                                      </p:to>
                                    </p:set>
                                    <p:animEffect transition="in" filter="wipe(up)">
                                      <p:cBhvr>
                                        <p:cTn id="32" dur="500"/>
                                        <p:tgtEl>
                                          <p:spTgt spid="52285"/>
                                        </p:tgtEl>
                                      </p:cBhvr>
                                    </p:animEffect>
                                  </p:childTnLst>
                                </p:cTn>
                              </p:par>
                            </p:childTnLst>
                          </p:cTn>
                        </p:par>
                        <p:par>
                          <p:cTn id="33" fill="hold" nodeType="afterGroup">
                            <p:stCondLst>
                              <p:cond delay="500"/>
                            </p:stCondLst>
                            <p:childTnLst>
                              <p:par>
                                <p:cTn id="34" presetID="10" presetClass="entr" fill="hold" nodeType="afterEffect">
                                  <p:stCondLst>
                                    <p:cond delay="0"/>
                                  </p:stCondLst>
                                  <p:childTnLst>
                                    <p:set>
                                      <p:cBhvr>
                                        <p:cTn id="35" dur="1" fill="hold">
                                          <p:stCondLst>
                                            <p:cond delay="0"/>
                                          </p:stCondLst>
                                        </p:cTn>
                                        <p:tgtEl>
                                          <p:spTgt spid="52292"/>
                                        </p:tgtEl>
                                        <p:attrNameLst>
                                          <p:attrName>style.visibility</p:attrName>
                                        </p:attrNameLst>
                                      </p:cBhvr>
                                      <p:to>
                                        <p:strVal val="visible"/>
                                      </p:to>
                                    </p:set>
                                    <p:animEffect transition="in" filter="fade">
                                      <p:cBhvr>
                                        <p:cTn id="36" dur="1000"/>
                                        <p:tgtEl>
                                          <p:spTgt spid="52292"/>
                                        </p:tgtEl>
                                      </p:cBhvr>
                                    </p:animEffect>
                                  </p:childTnLst>
                                </p:cTn>
                              </p:par>
                              <p:par>
                                <p:cTn id="37" presetID="10" presetClass="entr" fill="hold" nodeType="withEffect">
                                  <p:stCondLst>
                                    <p:cond delay="0"/>
                                  </p:stCondLst>
                                  <p:childTnLst>
                                    <p:set>
                                      <p:cBhvr>
                                        <p:cTn id="38" dur="1" fill="hold">
                                          <p:stCondLst>
                                            <p:cond delay="0"/>
                                          </p:stCondLst>
                                        </p:cTn>
                                        <p:tgtEl>
                                          <p:spTgt spid="52288"/>
                                        </p:tgtEl>
                                        <p:attrNameLst>
                                          <p:attrName>style.visibility</p:attrName>
                                        </p:attrNameLst>
                                      </p:cBhvr>
                                      <p:to>
                                        <p:strVal val="visible"/>
                                      </p:to>
                                    </p:set>
                                    <p:animEffect transition="in" filter="fade">
                                      <p:cBhvr>
                                        <p:cTn id="39" dur="1000"/>
                                        <p:tgtEl>
                                          <p:spTgt spid="52288"/>
                                        </p:tgtEl>
                                      </p:cBhvr>
                                    </p:animEffect>
                                  </p:childTnLst>
                                </p:cTn>
                              </p:par>
                              <p:par>
                                <p:cTn id="40" presetID="10" presetClass="entr" fill="hold" nodeType="withEffect">
                                  <p:stCondLst>
                                    <p:cond delay="0"/>
                                  </p:stCondLst>
                                  <p:childTnLst>
                                    <p:set>
                                      <p:cBhvr>
                                        <p:cTn id="41" dur="1" fill="hold">
                                          <p:stCondLst>
                                            <p:cond delay="0"/>
                                          </p:stCondLst>
                                        </p:cTn>
                                        <p:tgtEl>
                                          <p:spTgt spid="52296"/>
                                        </p:tgtEl>
                                        <p:attrNameLst>
                                          <p:attrName>style.visibility</p:attrName>
                                        </p:attrNameLst>
                                      </p:cBhvr>
                                      <p:to>
                                        <p:strVal val="visible"/>
                                      </p:to>
                                    </p:set>
                                    <p:animEffect transition="in" filter="fade">
                                      <p:cBhvr>
                                        <p:cTn id="42" dur="1000"/>
                                        <p:tgtEl>
                                          <p:spTgt spid="522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52286"/>
                                        </p:tgtEl>
                                        <p:attrNameLst>
                                          <p:attrName>style.visibility</p:attrName>
                                        </p:attrNameLst>
                                      </p:cBhvr>
                                      <p:to>
                                        <p:strVal val="visible"/>
                                      </p:to>
                                    </p:set>
                                    <p:animEffect transition="in" filter="wipe(up)">
                                      <p:cBhvr>
                                        <p:cTn id="47" dur="500"/>
                                        <p:tgtEl>
                                          <p:spTgt spid="52286"/>
                                        </p:tgtEl>
                                      </p:cBhvr>
                                    </p:animEffect>
                                  </p:childTnLst>
                                </p:cTn>
                              </p:par>
                            </p:childTnLst>
                          </p:cTn>
                        </p:par>
                        <p:par>
                          <p:cTn id="48" fill="hold" nodeType="afterGroup">
                            <p:stCondLst>
                              <p:cond delay="500"/>
                            </p:stCondLst>
                            <p:childTnLst>
                              <p:par>
                                <p:cTn id="49" presetID="10" presetClass="entr" fill="hold" nodeType="afterEffect">
                                  <p:stCondLst>
                                    <p:cond delay="0"/>
                                  </p:stCondLst>
                                  <p:childTnLst>
                                    <p:set>
                                      <p:cBhvr>
                                        <p:cTn id="50" dur="1" fill="hold">
                                          <p:stCondLst>
                                            <p:cond delay="0"/>
                                          </p:stCondLst>
                                        </p:cTn>
                                        <p:tgtEl>
                                          <p:spTgt spid="52291"/>
                                        </p:tgtEl>
                                        <p:attrNameLst>
                                          <p:attrName>style.visibility</p:attrName>
                                        </p:attrNameLst>
                                      </p:cBhvr>
                                      <p:to>
                                        <p:strVal val="visible"/>
                                      </p:to>
                                    </p:set>
                                    <p:animEffect transition="in" filter="fade">
                                      <p:cBhvr>
                                        <p:cTn id="51" dur="1000"/>
                                        <p:tgtEl>
                                          <p:spTgt spid="52291"/>
                                        </p:tgtEl>
                                      </p:cBhvr>
                                    </p:animEffect>
                                  </p:childTnLst>
                                </p:cTn>
                              </p:par>
                              <p:par>
                                <p:cTn id="52" presetID="10" presetClass="entr" fill="hold" nodeType="withEffect">
                                  <p:stCondLst>
                                    <p:cond delay="0"/>
                                  </p:stCondLst>
                                  <p:childTnLst>
                                    <p:set>
                                      <p:cBhvr>
                                        <p:cTn id="53" dur="1" fill="hold">
                                          <p:stCondLst>
                                            <p:cond delay="0"/>
                                          </p:stCondLst>
                                        </p:cTn>
                                        <p:tgtEl>
                                          <p:spTgt spid="52289"/>
                                        </p:tgtEl>
                                        <p:attrNameLst>
                                          <p:attrName>style.visibility</p:attrName>
                                        </p:attrNameLst>
                                      </p:cBhvr>
                                      <p:to>
                                        <p:strVal val="visible"/>
                                      </p:to>
                                    </p:set>
                                    <p:animEffect transition="in" filter="fade">
                                      <p:cBhvr>
                                        <p:cTn id="54" dur="1000"/>
                                        <p:tgtEl>
                                          <p:spTgt spid="52289"/>
                                        </p:tgtEl>
                                      </p:cBhvr>
                                    </p:animEffect>
                                  </p:childTnLst>
                                </p:cTn>
                              </p:par>
                              <p:par>
                                <p:cTn id="55" presetID="10" presetClass="entr" fill="hold" nodeType="withEffect">
                                  <p:stCondLst>
                                    <p:cond delay="0"/>
                                  </p:stCondLst>
                                  <p:childTnLst>
                                    <p:set>
                                      <p:cBhvr>
                                        <p:cTn id="56" dur="1" fill="hold">
                                          <p:stCondLst>
                                            <p:cond delay="0"/>
                                          </p:stCondLst>
                                        </p:cTn>
                                        <p:tgtEl>
                                          <p:spTgt spid="52295"/>
                                        </p:tgtEl>
                                        <p:attrNameLst>
                                          <p:attrName>style.visibility</p:attrName>
                                        </p:attrNameLst>
                                      </p:cBhvr>
                                      <p:to>
                                        <p:strVal val="visible"/>
                                      </p:to>
                                    </p:set>
                                    <p:animEffect transition="in" filter="fade">
                                      <p:cBhvr>
                                        <p:cTn id="57" dur="1000"/>
                                        <p:tgtEl>
                                          <p:spTgt spid="5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6046" name="Rectangle 78" descr="Green marble">
            <a:extLst>
              <a:ext uri="{FF2B5EF4-FFF2-40B4-BE49-F238E27FC236}">
                <a16:creationId xmlns:a16="http://schemas.microsoft.com/office/drawing/2014/main" id="{1BA35C71-61AC-ED43-B7FB-8DAD89A58D6D}"/>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grpSp>
        <p:nvGrpSpPr>
          <p:cNvPr id="595976" name="Group 8">
            <a:extLst>
              <a:ext uri="{FF2B5EF4-FFF2-40B4-BE49-F238E27FC236}">
                <a16:creationId xmlns:a16="http://schemas.microsoft.com/office/drawing/2014/main" id="{967F92C1-3B74-6B43-8A0F-9C9993430424}"/>
              </a:ext>
            </a:extLst>
          </p:cNvPr>
          <p:cNvGrpSpPr>
            <a:grpSpLocks/>
          </p:cNvGrpSpPr>
          <p:nvPr/>
        </p:nvGrpSpPr>
        <p:grpSpPr bwMode="auto">
          <a:xfrm>
            <a:off x="620713" y="160338"/>
            <a:ext cx="739775" cy="1430337"/>
            <a:chOff x="391" y="101"/>
            <a:chExt cx="466" cy="901"/>
          </a:xfrm>
        </p:grpSpPr>
        <p:sp>
          <p:nvSpPr>
            <p:cNvPr id="595977" name="Rectangle 9">
              <a:extLst>
                <a:ext uri="{FF2B5EF4-FFF2-40B4-BE49-F238E27FC236}">
                  <a16:creationId xmlns:a16="http://schemas.microsoft.com/office/drawing/2014/main" id="{2DD7063F-3EB8-3A42-A0B0-299384C21E9F}"/>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8800" b="0" i="0" u="none" strike="noStrike" kern="1200" cap="none" spc="0" normalizeH="0" baseline="0" noProof="0">
                  <a:ln>
                    <a:noFill/>
                  </a:ln>
                  <a:solidFill>
                    <a:srgbClr val="FFD34A"/>
                  </a:solidFill>
                  <a:effectLst/>
                  <a:uLnTx/>
                  <a:uFillTx/>
                  <a:latin typeface="Times" pitchFamily="2" charset="0"/>
                  <a:ea typeface="Gulim" panose="020B0600000101010101" pitchFamily="34" charset="-127"/>
                  <a:cs typeface="+mn-cs"/>
                </a:rPr>
                <a:t>7</a:t>
              </a:r>
            </a:p>
          </p:txBody>
        </p:sp>
        <p:sp>
          <p:nvSpPr>
            <p:cNvPr id="595978" name="Line 10">
              <a:extLst>
                <a:ext uri="{FF2B5EF4-FFF2-40B4-BE49-F238E27FC236}">
                  <a16:creationId xmlns:a16="http://schemas.microsoft.com/office/drawing/2014/main" id="{9B24F072-9A98-DA49-9559-4466D27B6C9F}"/>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grpSp>
      <p:sp>
        <p:nvSpPr>
          <p:cNvPr id="595997" name="Text Box 29">
            <a:extLst>
              <a:ext uri="{FF2B5EF4-FFF2-40B4-BE49-F238E27FC236}">
                <a16:creationId xmlns:a16="http://schemas.microsoft.com/office/drawing/2014/main" id="{3F797FC8-BB51-3349-80ED-67CC2D7D8DB2}"/>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ko-KR" altLang="en-US" sz="1600" b="0" i="0" u="none" strike="noStrike" kern="1200" cap="none" spc="0" normalizeH="0" baseline="0" noProof="0">
              <a:ln>
                <a:noFill/>
              </a:ln>
              <a:solidFill>
                <a:srgbClr val="FFFFFF"/>
              </a:solidFill>
              <a:effectLst/>
              <a:uLnTx/>
              <a:uFillTx/>
              <a:latin typeface="Comic Sans MS" panose="030F0902030302020204" pitchFamily="66" charset="0"/>
              <a:ea typeface="Gulim" panose="020B0600000101010101" pitchFamily="34" charset="-127"/>
              <a:cs typeface="+mn-cs"/>
            </a:endParaRPr>
          </a:p>
        </p:txBody>
      </p:sp>
      <p:sp>
        <p:nvSpPr>
          <p:cNvPr id="595998" name="Text Box 30">
            <a:extLst>
              <a:ext uri="{FF2B5EF4-FFF2-40B4-BE49-F238E27FC236}">
                <a16:creationId xmlns:a16="http://schemas.microsoft.com/office/drawing/2014/main" id="{ADCBC3FD-667A-584D-9E4C-4225EBF79D4A}"/>
              </a:ext>
            </a:extLst>
          </p:cNvPr>
          <p:cNvSpPr txBox="1">
            <a:spLocks noChangeArrowheads="1"/>
          </p:cNvSpPr>
          <p:nvPr/>
        </p:nvSpPr>
        <p:spPr bwMode="auto">
          <a:xfrm>
            <a:off x="178593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1200" b="1" i="0" u="none" strike="noStrike" kern="1200" cap="none" spc="0" normalizeH="0" baseline="0" noProof="0">
                <a:ln>
                  <a:noFill/>
                </a:ln>
                <a:solidFill>
                  <a:srgbClr val="FFFFFF"/>
                </a:solidFill>
                <a:effectLst/>
                <a:uLnTx/>
                <a:uFillTx/>
                <a:latin typeface="Comic Sans MS" panose="030F0902030302020204" pitchFamily="66" charset="0"/>
                <a:ea typeface="Gulim" panose="020B0600000101010101" pitchFamily="34" charset="-127"/>
                <a:cs typeface="+mn-cs"/>
              </a:rPr>
              <a:t>Kej. 13:15; Kej. 15</a:t>
            </a:r>
          </a:p>
        </p:txBody>
      </p:sp>
      <p:sp>
        <p:nvSpPr>
          <p:cNvPr id="596014" name="Text Box 46">
            <a:extLst>
              <a:ext uri="{FF2B5EF4-FFF2-40B4-BE49-F238E27FC236}">
                <a16:creationId xmlns:a16="http://schemas.microsoft.com/office/drawing/2014/main" id="{472A8F71-C4E6-A045-A23C-B2158BAEBCF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B VAG Rounded Bold" charset="0"/>
              <a:ea typeface="Gulim" panose="020B0600000101010101" pitchFamily="34" charset="-127"/>
              <a:cs typeface="+mn-cs"/>
            </a:endParaRPr>
          </a:p>
        </p:txBody>
      </p:sp>
      <p:sp>
        <p:nvSpPr>
          <p:cNvPr id="596017" name="Text Box 49">
            <a:extLst>
              <a:ext uri="{FF2B5EF4-FFF2-40B4-BE49-F238E27FC236}">
                <a16:creationId xmlns:a16="http://schemas.microsoft.com/office/drawing/2014/main" id="{8E671CAE-C6B5-8240-A1A5-D21866431E5E}"/>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3</a:t>
            </a:r>
          </a:p>
        </p:txBody>
      </p:sp>
      <p:sp>
        <p:nvSpPr>
          <p:cNvPr id="596019" name="Rectangle 51">
            <a:extLst>
              <a:ext uri="{FF2B5EF4-FFF2-40B4-BE49-F238E27FC236}">
                <a16:creationId xmlns:a16="http://schemas.microsoft.com/office/drawing/2014/main" id="{650A8457-DBCC-A24C-B5BE-DF8428AD4E7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Gulim" panose="020B0600000101010101" pitchFamily="34" charset="-127"/>
                <a:cs typeface="+mn-cs"/>
              </a:rPr>
              <a:t>17</a:t>
            </a:r>
          </a:p>
        </p:txBody>
      </p:sp>
      <p:sp>
        <p:nvSpPr>
          <p:cNvPr id="596020" name="Text Box 52">
            <a:extLst>
              <a:ext uri="{FF2B5EF4-FFF2-40B4-BE49-F238E27FC236}">
                <a16:creationId xmlns:a16="http://schemas.microsoft.com/office/drawing/2014/main" id="{972B885A-4D8A-EF4D-9138-FFA5369D8AE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200" b="1" i="0" u="none" strike="noStrike" kern="1200" cap="none" spc="0" normalizeH="0" baseline="0" noProof="0">
                <a:ln>
                  <a:noFill/>
                </a:ln>
                <a:solidFill>
                  <a:srgbClr val="FFFFFF"/>
                </a:solidFill>
                <a:effectLst/>
                <a:uLnTx/>
                <a:uFillTx/>
                <a:latin typeface="Arial" panose="020B0604020202020204" pitchFamily="34" charset="0"/>
                <a:ea typeface="Gulim" panose="020B0600000101010101" pitchFamily="34" charset="-127"/>
                <a:cs typeface="+mn-cs"/>
              </a:rPr>
              <a:t>Buku Panduan hal. 19-24</a:t>
            </a:r>
          </a:p>
        </p:txBody>
      </p:sp>
      <p:sp>
        <p:nvSpPr>
          <p:cNvPr id="596025" name="Rectangle 57">
            <a:extLst>
              <a:ext uri="{FF2B5EF4-FFF2-40B4-BE49-F238E27FC236}">
                <a16:creationId xmlns:a16="http://schemas.microsoft.com/office/drawing/2014/main" id="{26AABA31-2DF9-C440-898A-FF4E1261EC69}"/>
              </a:ext>
            </a:extLst>
          </p:cNvPr>
          <p:cNvSpPr>
            <a:spLocks noChangeArrowheads="1"/>
          </p:cNvSpPr>
          <p:nvPr/>
        </p:nvSpPr>
        <p:spPr bwMode="auto">
          <a:xfrm>
            <a:off x="1019175" y="3303588"/>
            <a:ext cx="7086600" cy="2847975"/>
          </a:xfrm>
          <a:prstGeom prst="rect">
            <a:avLst/>
          </a:prstGeom>
          <a:noFill/>
          <a:ln w="76320">
            <a:solidFill>
              <a:srgbClr val="FAFD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26" name="Text Box 58">
            <a:extLst>
              <a:ext uri="{FF2B5EF4-FFF2-40B4-BE49-F238E27FC236}">
                <a16:creationId xmlns:a16="http://schemas.microsoft.com/office/drawing/2014/main" id="{480FDF81-4286-B740-B4D6-19B9CF89CCD4}"/>
              </a:ext>
            </a:extLst>
          </p:cNvPr>
          <p:cNvSpPr txBox="1">
            <a:spLocks noChangeArrowheads="1"/>
          </p:cNvSpPr>
          <p:nvPr/>
        </p:nvSpPr>
        <p:spPr bwMode="auto">
          <a:xfrm>
            <a:off x="8723313" y="88900"/>
            <a:ext cx="25082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1250"/>
              </a:spcBef>
              <a:spcAft>
                <a:spcPct val="0"/>
              </a:spcAft>
              <a:buClr>
                <a:srgbClr val="FFA27C"/>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panose="020B0600070205080204" pitchFamily="34" charset="-128"/>
                <a:cs typeface="+mn-cs"/>
              </a:rPr>
              <a:t> </a:t>
            </a:r>
          </a:p>
        </p:txBody>
      </p:sp>
      <p:sp>
        <p:nvSpPr>
          <p:cNvPr id="596027" name="Text Box 59">
            <a:extLst>
              <a:ext uri="{FF2B5EF4-FFF2-40B4-BE49-F238E27FC236}">
                <a16:creationId xmlns:a16="http://schemas.microsoft.com/office/drawing/2014/main" id="{8AE30345-7AB5-6B48-80A2-8F80ECFFB91B}"/>
              </a:ext>
            </a:extLst>
          </p:cNvPr>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33" name="Line 65">
            <a:extLst>
              <a:ext uri="{FF2B5EF4-FFF2-40B4-BE49-F238E27FC236}">
                <a16:creationId xmlns:a16="http://schemas.microsoft.com/office/drawing/2014/main" id="{5AFF52E0-A435-E045-BA47-66D6F4865CB3}"/>
              </a:ext>
            </a:extLst>
          </p:cNvPr>
          <p:cNvSpPr>
            <a:spLocks noChangeShapeType="1"/>
          </p:cNvSpPr>
          <p:nvPr/>
        </p:nvSpPr>
        <p:spPr bwMode="auto">
          <a:xfrm flipH="1">
            <a:off x="2298700" y="2468563"/>
            <a:ext cx="2241550" cy="1203325"/>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34" name="Line 66">
            <a:extLst>
              <a:ext uri="{FF2B5EF4-FFF2-40B4-BE49-F238E27FC236}">
                <a16:creationId xmlns:a16="http://schemas.microsoft.com/office/drawing/2014/main" id="{225DAFC5-9603-644A-B134-BCF631012524}"/>
              </a:ext>
            </a:extLst>
          </p:cNvPr>
          <p:cNvSpPr>
            <a:spLocks noChangeShapeType="1"/>
          </p:cNvSpPr>
          <p:nvPr/>
        </p:nvSpPr>
        <p:spPr bwMode="auto">
          <a:xfrm>
            <a:off x="4538663" y="2451100"/>
            <a:ext cx="1587" cy="1246188"/>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35" name="Line 67">
            <a:extLst>
              <a:ext uri="{FF2B5EF4-FFF2-40B4-BE49-F238E27FC236}">
                <a16:creationId xmlns:a16="http://schemas.microsoft.com/office/drawing/2014/main" id="{C9DD905A-9306-5A40-986C-7AD503790A5F}"/>
              </a:ext>
            </a:extLst>
          </p:cNvPr>
          <p:cNvSpPr>
            <a:spLocks noChangeShapeType="1"/>
          </p:cNvSpPr>
          <p:nvPr/>
        </p:nvSpPr>
        <p:spPr bwMode="auto">
          <a:xfrm>
            <a:off x="4524375" y="2465388"/>
            <a:ext cx="2163763" cy="1206500"/>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36" name="Text Box 68">
            <a:extLst>
              <a:ext uri="{FF2B5EF4-FFF2-40B4-BE49-F238E27FC236}">
                <a16:creationId xmlns:a16="http://schemas.microsoft.com/office/drawing/2014/main" id="{B5734BA0-1626-7F43-9EED-52B499A07D0D}"/>
              </a:ext>
            </a:extLst>
          </p:cNvPr>
          <p:cNvSpPr txBox="1">
            <a:spLocks noChangeArrowheads="1"/>
          </p:cNvSpPr>
          <p:nvPr/>
        </p:nvSpPr>
        <p:spPr bwMode="auto">
          <a:xfrm>
            <a:off x="3276600" y="5273675"/>
            <a:ext cx="50165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l" defTabSz="457200" rtl="0" eaLnBrk="0" fontAlgn="base" latinLnBrk="0" hangingPunct="0">
              <a:lnSpc>
                <a:spcPct val="100000"/>
              </a:lnSpc>
              <a:spcBef>
                <a:spcPts val="2250"/>
              </a:spcBef>
              <a:spcAft>
                <a:spcPct val="0"/>
              </a:spcAft>
              <a:buClr>
                <a:srgbClr val="FFEA18"/>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FFEA18"/>
                </a:solidFill>
                <a:effectLst/>
                <a:uLnTx/>
                <a:uFillTx/>
                <a:latin typeface="Arial" panose="020B0604020202020204" pitchFamily="34" charset="0"/>
                <a:ea typeface="ＭＳ Ｐゴシック" panose="020B0600070205080204" pitchFamily="34" charset="-128"/>
                <a:cs typeface="+mn-cs"/>
              </a:rPr>
              <a:t>• TIDAK BERSYARAT</a:t>
            </a:r>
          </a:p>
        </p:txBody>
      </p:sp>
      <p:sp>
        <p:nvSpPr>
          <p:cNvPr id="596037" name="Text Box 69">
            <a:extLst>
              <a:ext uri="{FF2B5EF4-FFF2-40B4-BE49-F238E27FC236}">
                <a16:creationId xmlns:a16="http://schemas.microsoft.com/office/drawing/2014/main" id="{479ADDF1-CCB5-CC48-AFDC-33B7F25C8973}"/>
              </a:ext>
            </a:extLst>
          </p:cNvPr>
          <p:cNvSpPr txBox="1">
            <a:spLocks noChangeArrowheads="1"/>
          </p:cNvSpPr>
          <p:nvPr/>
        </p:nvSpPr>
        <p:spPr bwMode="auto">
          <a:xfrm>
            <a:off x="2233613" y="4768850"/>
            <a:ext cx="28194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l" defTabSz="457200" rtl="0" eaLnBrk="0" fontAlgn="base" latinLnBrk="0" hangingPunct="0">
              <a:lnSpc>
                <a:spcPct val="100000"/>
              </a:lnSpc>
              <a:spcBef>
                <a:spcPts val="2250"/>
              </a:spcBef>
              <a:spcAft>
                <a:spcPct val="0"/>
              </a:spcAft>
              <a:buClr>
                <a:srgbClr val="FFEA18"/>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FFEA18"/>
                </a:solidFill>
                <a:effectLst/>
                <a:uLnTx/>
                <a:uFillTx/>
                <a:latin typeface="Arial" panose="020B0604020202020204" pitchFamily="34" charset="0"/>
                <a:ea typeface="ＭＳ Ｐゴシック" panose="020B0600070205080204" pitchFamily="34" charset="-128"/>
                <a:cs typeface="+mn-cs"/>
              </a:rPr>
              <a:t>• KEKAL</a:t>
            </a:r>
          </a:p>
        </p:txBody>
      </p:sp>
      <p:sp>
        <p:nvSpPr>
          <p:cNvPr id="596038" name="Rectangle 70">
            <a:extLst>
              <a:ext uri="{FF2B5EF4-FFF2-40B4-BE49-F238E27FC236}">
                <a16:creationId xmlns:a16="http://schemas.microsoft.com/office/drawing/2014/main" id="{441ECD12-DCAE-B745-BD03-E006BAEEE268}"/>
              </a:ext>
            </a:extLst>
          </p:cNvPr>
          <p:cNvSpPr>
            <a:spLocks noChangeArrowheads="1"/>
          </p:cNvSpPr>
          <p:nvPr/>
        </p:nvSpPr>
        <p:spPr bwMode="auto">
          <a:xfrm>
            <a:off x="1055688" y="4235450"/>
            <a:ext cx="28559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l" defTabSz="457200" rtl="0" eaLnBrk="0" fontAlgn="base" latinLnBrk="0" hangingPunct="0">
              <a:lnSpc>
                <a:spcPct val="100000"/>
              </a:lnSpc>
              <a:spcBef>
                <a:spcPct val="0"/>
              </a:spcBef>
              <a:spcAft>
                <a:spcPct val="0"/>
              </a:spcAft>
              <a:buClr>
                <a:srgbClr val="FFEA18"/>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FFEA18"/>
                </a:solidFill>
                <a:effectLst/>
                <a:uLnTx/>
                <a:uFillTx/>
                <a:latin typeface="Arial" panose="020B0604020202020204" pitchFamily="34" charset="0"/>
                <a:ea typeface="ＭＳ Ｐゴシック" panose="020B0600070205080204" pitchFamily="34" charset="-128"/>
                <a:cs typeface="+mn-cs"/>
              </a:rPr>
              <a:t>• HARAFIAH</a:t>
            </a:r>
          </a:p>
        </p:txBody>
      </p:sp>
      <p:sp>
        <p:nvSpPr>
          <p:cNvPr id="596039" name="Text Box 71">
            <a:extLst>
              <a:ext uri="{FF2B5EF4-FFF2-40B4-BE49-F238E27FC236}">
                <a16:creationId xmlns:a16="http://schemas.microsoft.com/office/drawing/2014/main" id="{CA552293-FBF8-6141-880C-40603483DD81}"/>
              </a:ext>
            </a:extLst>
          </p:cNvPr>
          <p:cNvSpPr txBox="1">
            <a:spLocks noChangeArrowheads="1"/>
          </p:cNvSpPr>
          <p:nvPr/>
        </p:nvSpPr>
        <p:spPr bwMode="auto">
          <a:xfrm>
            <a:off x="1201738" y="2490788"/>
            <a:ext cx="667543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l" defTabSz="457200" rtl="0" eaLnBrk="0" fontAlgn="base" latinLnBrk="0" hangingPunct="0">
              <a:lnSpc>
                <a:spcPct val="100000"/>
              </a:lnSpc>
              <a:spcBef>
                <a:spcPts val="2250"/>
              </a:spcBef>
              <a:spcAft>
                <a:spcPct val="0"/>
              </a:spcAft>
              <a:buClr>
                <a:srgbClr val="FF8F1E"/>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FF8F1E"/>
                </a:solidFill>
                <a:effectLst/>
                <a:uLnTx/>
                <a:uFillTx/>
                <a:latin typeface="Arial" panose="020B0604020202020204" pitchFamily="34" charset="0"/>
                <a:ea typeface="ＭＳ Ｐゴシック" panose="020B0600070205080204" pitchFamily="34" charset="-128"/>
                <a:cs typeface="+mn-cs"/>
              </a:rPr>
              <a:t>Tiga Karakteristik Tambahan!</a:t>
            </a:r>
          </a:p>
        </p:txBody>
      </p:sp>
      <p:sp>
        <p:nvSpPr>
          <p:cNvPr id="596040" name="Rectangle 72">
            <a:extLst>
              <a:ext uri="{FF2B5EF4-FFF2-40B4-BE49-F238E27FC236}">
                <a16:creationId xmlns:a16="http://schemas.microsoft.com/office/drawing/2014/main" id="{3B91DABC-DC24-1840-AD4D-A1019C2C1A20}"/>
              </a:ext>
            </a:extLst>
          </p:cNvPr>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ct val="0"/>
              </a:spcBef>
              <a:spcAft>
                <a:spcPct val="0"/>
              </a:spcAft>
              <a:buClr>
                <a:srgbClr val="FAFD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4400" b="1" i="0" u="none" strike="noStrike" kern="1200" cap="none" spc="0" normalizeH="0" baseline="0" noProof="0">
                <a:ln>
                  <a:noFill/>
                </a:ln>
                <a:solidFill>
                  <a:srgbClr val="FAFD00"/>
                </a:solidFill>
                <a:effectLst/>
                <a:uLnTx/>
                <a:uFillTx/>
                <a:latin typeface="Arial" panose="020B0604020202020204" pitchFamily="34" charset="0"/>
                <a:ea typeface="ＭＳ Ｐゴシック" panose="020B0600070205080204" pitchFamily="34" charset="-128"/>
                <a:cs typeface="+mn-cs"/>
              </a:rPr>
              <a:t>Perjanjian Abraham</a:t>
            </a:r>
          </a:p>
        </p:txBody>
      </p:sp>
      <p:sp>
        <p:nvSpPr>
          <p:cNvPr id="596041" name="Text Box 73">
            <a:extLst>
              <a:ext uri="{FF2B5EF4-FFF2-40B4-BE49-F238E27FC236}">
                <a16:creationId xmlns:a16="http://schemas.microsoft.com/office/drawing/2014/main" id="{6E457BF6-9C95-E54F-A615-80D407E84D5B}"/>
              </a:ext>
            </a:extLst>
          </p:cNvPr>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00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200" b="1" i="1"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Kejadian 12:1-3</a:t>
            </a:r>
          </a:p>
        </p:txBody>
      </p:sp>
      <p:sp>
        <p:nvSpPr>
          <p:cNvPr id="596042" name="Rectangle 74">
            <a:extLst>
              <a:ext uri="{FF2B5EF4-FFF2-40B4-BE49-F238E27FC236}">
                <a16:creationId xmlns:a16="http://schemas.microsoft.com/office/drawing/2014/main" id="{3EE86259-AB65-E84B-8169-653BD6197F0A}"/>
              </a:ext>
            </a:extLst>
          </p:cNvPr>
          <p:cNvSpPr>
            <a:spLocks noChangeArrowheads="1"/>
          </p:cNvSpPr>
          <p:nvPr/>
        </p:nvSpPr>
        <p:spPr bwMode="auto">
          <a:xfrm>
            <a:off x="3101975" y="1323975"/>
            <a:ext cx="2921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ct val="0"/>
              </a:spcBef>
              <a:spcAft>
                <a:spcPct val="0"/>
              </a:spcAft>
              <a:buClr>
                <a:srgbClr val="FAFD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200" b="1" i="0" u="none" strike="noStrike" kern="1200" cap="none" spc="0" normalizeH="0" baseline="0" noProof="0">
                <a:ln>
                  <a:noFill/>
                </a:ln>
                <a:solidFill>
                  <a:srgbClr val="FAFD00"/>
                </a:solidFill>
                <a:effectLst/>
                <a:uLnTx/>
                <a:uFillTx/>
                <a:latin typeface="Arial" panose="020B0604020202020204" pitchFamily="34" charset="0"/>
                <a:ea typeface="ＭＳ Ｐゴシック" panose="020B0600070205080204" pitchFamily="34" charset="-128"/>
                <a:cs typeface="+mn-cs"/>
              </a:rPr>
              <a:t>(“Panggilan”)</a:t>
            </a:r>
          </a:p>
        </p:txBody>
      </p:sp>
      <p:sp>
        <p:nvSpPr>
          <p:cNvPr id="596043" name="Text Box 75">
            <a:extLst>
              <a:ext uri="{FF2B5EF4-FFF2-40B4-BE49-F238E27FC236}">
                <a16:creationId xmlns:a16="http://schemas.microsoft.com/office/drawing/2014/main" id="{73E77280-A575-D84C-9A98-A713A073240F}"/>
              </a:ext>
            </a:extLst>
          </p:cNvPr>
          <p:cNvSpPr txBox="1">
            <a:spLocks noChangeArrowheads="1"/>
          </p:cNvSpPr>
          <p:nvPr/>
        </p:nvSpPr>
        <p:spPr bwMode="auto">
          <a:xfrm>
            <a:off x="5368925" y="3657600"/>
            <a:ext cx="2752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25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BERKAT</a:t>
            </a:r>
          </a:p>
        </p:txBody>
      </p:sp>
      <p:sp>
        <p:nvSpPr>
          <p:cNvPr id="596044" name="Text Box 76">
            <a:extLst>
              <a:ext uri="{FF2B5EF4-FFF2-40B4-BE49-F238E27FC236}">
                <a16:creationId xmlns:a16="http://schemas.microsoft.com/office/drawing/2014/main" id="{31551691-B88E-4D4C-A178-F58743F78BBD}"/>
              </a:ext>
            </a:extLst>
          </p:cNvPr>
          <p:cNvSpPr txBox="1">
            <a:spLocks noChangeArrowheads="1"/>
          </p:cNvSpPr>
          <p:nvPr/>
        </p:nvSpPr>
        <p:spPr bwMode="auto">
          <a:xfrm>
            <a:off x="3638550" y="3670300"/>
            <a:ext cx="1735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25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BENIH</a:t>
            </a:r>
          </a:p>
        </p:txBody>
      </p:sp>
      <p:sp>
        <p:nvSpPr>
          <p:cNvPr id="596045" name="Text Box 77">
            <a:extLst>
              <a:ext uri="{FF2B5EF4-FFF2-40B4-BE49-F238E27FC236}">
                <a16:creationId xmlns:a16="http://schemas.microsoft.com/office/drawing/2014/main" id="{941C99AD-8F8D-734D-A8AB-E89E131E9B6D}"/>
              </a:ext>
            </a:extLst>
          </p:cNvPr>
          <p:cNvSpPr txBox="1">
            <a:spLocks noChangeArrowheads="1"/>
          </p:cNvSpPr>
          <p:nvPr/>
        </p:nvSpPr>
        <p:spPr bwMode="auto">
          <a:xfrm>
            <a:off x="1390650" y="3659188"/>
            <a:ext cx="18780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marL="0" marR="0" lvl="0" indent="0" algn="ctr" defTabSz="457200" rtl="0" eaLnBrk="0" fontAlgn="base" latinLnBrk="0" hangingPunct="0">
              <a:lnSpc>
                <a:spcPct val="100000"/>
              </a:lnSpc>
              <a:spcBef>
                <a:spcPts val="2250"/>
              </a:spcBef>
              <a:spcAft>
                <a:spcPct val="0"/>
              </a:spcAft>
              <a:buClr>
                <a:srgbClr val="00FF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3600" b="1" i="0" u="none" strike="noStrike" kern="1200" cap="none" spc="0" normalizeH="0" baseline="0" noProof="0">
                <a:ln>
                  <a:noFill/>
                </a:ln>
                <a:solidFill>
                  <a:srgbClr val="00FF00"/>
                </a:solidFill>
                <a:effectLst/>
                <a:uLnTx/>
                <a:uFillTx/>
                <a:latin typeface="Arial" panose="020B0604020202020204" pitchFamily="34" charset="0"/>
                <a:ea typeface="ＭＳ Ｐゴシック" panose="020B0600070205080204" pitchFamily="34" charset="-128"/>
                <a:cs typeface="+mn-cs"/>
              </a:rPr>
              <a:t>TANAH</a:t>
            </a:r>
          </a:p>
        </p:txBody>
      </p:sp>
      <p:sp>
        <p:nvSpPr>
          <p:cNvPr id="596001" name="Freeform 33">
            <a:extLst>
              <a:ext uri="{FF2B5EF4-FFF2-40B4-BE49-F238E27FC236}">
                <a16:creationId xmlns:a16="http://schemas.microsoft.com/office/drawing/2014/main" id="{71DE6086-D03E-0D4B-B793-716723096B7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02" name="AutoShape 34">
            <a:extLst>
              <a:ext uri="{FF2B5EF4-FFF2-40B4-BE49-F238E27FC236}">
                <a16:creationId xmlns:a16="http://schemas.microsoft.com/office/drawing/2014/main" id="{0307F4F0-8C1B-4646-9F83-1BD94CB0ED5D}"/>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03" name="Rectangle 35">
            <a:extLst>
              <a:ext uri="{FF2B5EF4-FFF2-40B4-BE49-F238E27FC236}">
                <a16:creationId xmlns:a16="http://schemas.microsoft.com/office/drawing/2014/main" id="{6D300F4F-2A0C-9648-A70F-0B6AE6936E27}"/>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04" name="AutoShape 36">
            <a:extLst>
              <a:ext uri="{FF2B5EF4-FFF2-40B4-BE49-F238E27FC236}">
                <a16:creationId xmlns:a16="http://schemas.microsoft.com/office/drawing/2014/main" id="{C472D08B-D03F-BB43-A71D-D21A3B299F0D}"/>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05" name="Line 37">
            <a:extLst>
              <a:ext uri="{FF2B5EF4-FFF2-40B4-BE49-F238E27FC236}">
                <a16:creationId xmlns:a16="http://schemas.microsoft.com/office/drawing/2014/main" id="{9FB42AF4-69ED-C844-A02E-D484E0F6CE18}"/>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06" name="Line 38">
            <a:extLst>
              <a:ext uri="{FF2B5EF4-FFF2-40B4-BE49-F238E27FC236}">
                <a16:creationId xmlns:a16="http://schemas.microsoft.com/office/drawing/2014/main" id="{24A65CE9-9D14-A94D-9B77-D85BAC9B46E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07" name="Rectangle 39">
            <a:extLst>
              <a:ext uri="{FF2B5EF4-FFF2-40B4-BE49-F238E27FC236}">
                <a16:creationId xmlns:a16="http://schemas.microsoft.com/office/drawing/2014/main" id="{449C9A56-378B-304E-82C6-1F28A3FEF2B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08" name="Rectangle 40">
            <a:extLst>
              <a:ext uri="{FF2B5EF4-FFF2-40B4-BE49-F238E27FC236}">
                <a16:creationId xmlns:a16="http://schemas.microsoft.com/office/drawing/2014/main" id="{83E5CFCD-A39A-7046-A9AA-F4326F7CB276}"/>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a:ln>
                  <a:noFill/>
                </a:ln>
                <a:solidFill>
                  <a:srgbClr val="000000"/>
                </a:solidFill>
                <a:effectLst/>
                <a:uLnTx/>
                <a:uFillTx/>
                <a:latin typeface="Helvetica" pitchFamily="2" charset="0"/>
                <a:ea typeface="Gulim" panose="020B0600000101010101" pitchFamily="34" charset="-127"/>
                <a:cs typeface="+mn-cs"/>
              </a:rPr>
              <a:t>T - B - B</a:t>
            </a:r>
          </a:p>
        </p:txBody>
      </p:sp>
      <p:sp>
        <p:nvSpPr>
          <p:cNvPr id="596009" name="Rectangle 41">
            <a:extLst>
              <a:ext uri="{FF2B5EF4-FFF2-40B4-BE49-F238E27FC236}">
                <a16:creationId xmlns:a16="http://schemas.microsoft.com/office/drawing/2014/main" id="{C181D785-DC27-E242-9624-B53D4620BEA1}"/>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900" b="1" i="0" u="none" strike="noStrike" kern="1200" cap="none" spc="0" normalizeH="0" baseline="0" noProof="0">
                <a:ln>
                  <a:noFill/>
                </a:ln>
                <a:solidFill>
                  <a:srgbClr val="000000"/>
                </a:solidFill>
                <a:effectLst/>
                <a:uLnTx/>
                <a:uFillTx/>
                <a:latin typeface="Helvetica" pitchFamily="2" charset="0"/>
                <a:ea typeface="Gulim" panose="020B0600000101010101" pitchFamily="34" charset="-127"/>
                <a:cs typeface="+mn-cs"/>
              </a:rPr>
              <a:t>PANGGILAN</a:t>
            </a:r>
          </a:p>
        </p:txBody>
      </p:sp>
      <p:sp>
        <p:nvSpPr>
          <p:cNvPr id="596010" name="Rectangle 42">
            <a:extLst>
              <a:ext uri="{FF2B5EF4-FFF2-40B4-BE49-F238E27FC236}">
                <a16:creationId xmlns:a16="http://schemas.microsoft.com/office/drawing/2014/main" id="{41E0FDAA-9B12-2C47-B3D8-992769D4A4E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900" b="1" i="0" u="none" strike="noStrike" kern="1200" cap="none" spc="0" normalizeH="0" baseline="0" noProof="0">
                <a:ln>
                  <a:noFill/>
                </a:ln>
                <a:solidFill>
                  <a:srgbClr val="000000"/>
                </a:solidFill>
                <a:effectLst/>
                <a:uLnTx/>
                <a:uFillTx/>
                <a:latin typeface="Chicago" charset="0"/>
                <a:ea typeface="Gulim" panose="020B0600000101010101" pitchFamily="34" charset="-127"/>
                <a:cs typeface="+mn-cs"/>
              </a:rPr>
              <a:t>ABRAHAM</a:t>
            </a:r>
          </a:p>
        </p:txBody>
      </p:sp>
      <p:sp>
        <p:nvSpPr>
          <p:cNvPr id="596011" name="Line 43">
            <a:extLst>
              <a:ext uri="{FF2B5EF4-FFF2-40B4-BE49-F238E27FC236}">
                <a16:creationId xmlns:a16="http://schemas.microsoft.com/office/drawing/2014/main" id="{CBE4FB94-D830-B44B-B6D9-DA8E1B4D898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12" name="Line 44">
            <a:extLst>
              <a:ext uri="{FF2B5EF4-FFF2-40B4-BE49-F238E27FC236}">
                <a16:creationId xmlns:a16="http://schemas.microsoft.com/office/drawing/2014/main" id="{B023C7B7-DBB1-7B40-A803-0EACF01E544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596013" name="Line 45">
            <a:extLst>
              <a:ext uri="{FF2B5EF4-FFF2-40B4-BE49-F238E27FC236}">
                <a16:creationId xmlns:a16="http://schemas.microsoft.com/office/drawing/2014/main" id="{73588845-B983-B34E-9D2F-9B8CE1B0C3A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Tree>
    <p:extLst>
      <p:ext uri="{BB962C8B-B14F-4D97-AF65-F5344CB8AC3E}">
        <p14:creationId xmlns:p14="http://schemas.microsoft.com/office/powerpoint/2010/main" val="47585801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6039"/>
                                        </p:tgtEl>
                                        <p:attrNameLst>
                                          <p:attrName>style.visibility</p:attrName>
                                        </p:attrNameLst>
                                      </p:cBhvr>
                                      <p:to>
                                        <p:strVal val="visible"/>
                                      </p:to>
                                    </p:set>
                                    <p:animEffect transition="in" filter="wipe(left)">
                                      <p:cBhvr>
                                        <p:cTn id="7" dur="500"/>
                                        <p:tgtEl>
                                          <p:spTgt spid="5960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96038">
                                            <p:txEl>
                                              <p:pRg st="0" end="0"/>
                                            </p:txEl>
                                          </p:spTgt>
                                        </p:tgtEl>
                                        <p:attrNameLst>
                                          <p:attrName>style.visibility</p:attrName>
                                        </p:attrNameLst>
                                      </p:cBhvr>
                                      <p:to>
                                        <p:strVal val="visible"/>
                                      </p:to>
                                    </p:set>
                                    <p:animEffect transition="in" filter="box(out)">
                                      <p:cBhvr>
                                        <p:cTn id="12" dur="500"/>
                                        <p:tgtEl>
                                          <p:spTgt spid="5960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96037">
                                            <p:txEl>
                                              <p:pRg st="0" end="0"/>
                                            </p:txEl>
                                          </p:spTgt>
                                        </p:tgtEl>
                                        <p:attrNameLst>
                                          <p:attrName>style.visibility</p:attrName>
                                        </p:attrNameLst>
                                      </p:cBhvr>
                                      <p:to>
                                        <p:strVal val="visible"/>
                                      </p:to>
                                    </p:set>
                                    <p:animEffect transition="in" filter="box(out)">
                                      <p:cBhvr>
                                        <p:cTn id="17" dur="500"/>
                                        <p:tgtEl>
                                          <p:spTgt spid="59603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96036">
                                            <p:txEl>
                                              <p:pRg st="0" end="0"/>
                                            </p:txEl>
                                          </p:spTgt>
                                        </p:tgtEl>
                                        <p:attrNameLst>
                                          <p:attrName>style.visibility</p:attrName>
                                        </p:attrNameLst>
                                      </p:cBhvr>
                                      <p:to>
                                        <p:strVal val="visible"/>
                                      </p:to>
                                    </p:set>
                                    <p:animEffect transition="in" filter="box(out)">
                                      <p:cBhvr>
                                        <p:cTn id="22" dur="500"/>
                                        <p:tgtEl>
                                          <p:spTgt spid="596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5" descr="12th century Church of Gamla Uppsala. Uppland, Sweden">
            <a:extLst>
              <a:ext uri="{FF2B5EF4-FFF2-40B4-BE49-F238E27FC236}">
                <a16:creationId xmlns:a16="http://schemas.microsoft.com/office/drawing/2014/main" id="{4C5AA8F7-BBC7-BB4B-900C-3B1EC853732C}"/>
              </a:ext>
            </a:extLst>
          </p:cNvPr>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a:extLst>
              <a:ext uri="{FF2B5EF4-FFF2-40B4-BE49-F238E27FC236}">
                <a16:creationId xmlns:a16="http://schemas.microsoft.com/office/drawing/2014/main" id="{D976DD29-9C66-DB41-A24A-660E4AF11CAB}"/>
              </a:ext>
            </a:extLst>
          </p:cNvPr>
          <p:cNvSpPr>
            <a:spLocks noGrp="1" noChangeArrowheads="1"/>
          </p:cNvSpPr>
          <p:nvPr>
            <p:ph type="title"/>
          </p:nvPr>
        </p:nvSpPr>
        <p:spPr>
          <a:xfrm>
            <a:off x="142875" y="277813"/>
            <a:ext cx="8901113" cy="1143000"/>
          </a:xfrm>
        </p:spPr>
        <p:txBody>
          <a:bodyPr/>
          <a:lstStyle/>
          <a:p>
            <a:pPr eaLnBrk="1" hangingPunct="1"/>
            <a:r>
              <a:rPr lang="en-US" altLang="en-US" sz="4000" dirty="0" err="1">
                <a:solidFill>
                  <a:schemeClr val="tx1"/>
                </a:solidFill>
              </a:rPr>
              <a:t>Jenis-Jenis</a:t>
            </a:r>
            <a:r>
              <a:rPr lang="en-US" altLang="en-US" sz="4000" dirty="0">
                <a:solidFill>
                  <a:schemeClr val="tx1"/>
                </a:solidFill>
              </a:rPr>
              <a:t> Perjanjian </a:t>
            </a:r>
            <a:r>
              <a:rPr lang="en-US" altLang="en-US" sz="4000" dirty="0" err="1">
                <a:solidFill>
                  <a:schemeClr val="tx1"/>
                </a:solidFill>
              </a:rPr>
              <a:t>Tidak</a:t>
            </a:r>
            <a:r>
              <a:rPr lang="en-US" altLang="en-US" sz="4000" dirty="0">
                <a:solidFill>
                  <a:schemeClr val="tx1"/>
                </a:solidFill>
              </a:rPr>
              <a:t> </a:t>
            </a:r>
            <a:r>
              <a:rPr lang="en-US" altLang="en-US" sz="4000" dirty="0" err="1">
                <a:solidFill>
                  <a:schemeClr val="tx1"/>
                </a:solidFill>
              </a:rPr>
              <a:t>Bersyarat</a:t>
            </a:r>
            <a:endParaRPr lang="en-US" altLang="en-US" sz="4000" dirty="0">
              <a:solidFill>
                <a:schemeClr val="tx1"/>
              </a:solidFill>
            </a:endParaRPr>
          </a:p>
        </p:txBody>
      </p:sp>
      <p:grpSp>
        <p:nvGrpSpPr>
          <p:cNvPr id="2" name="Group 3">
            <a:extLst>
              <a:ext uri="{FF2B5EF4-FFF2-40B4-BE49-F238E27FC236}">
                <a16:creationId xmlns:a16="http://schemas.microsoft.com/office/drawing/2014/main" id="{B622A807-1E3D-9F41-A8B4-6C0C6CDCB71A}"/>
              </a:ext>
            </a:extLst>
          </p:cNvPr>
          <p:cNvGrpSpPr>
            <a:grpSpLocks noChangeAspect="1"/>
          </p:cNvGrpSpPr>
          <p:nvPr/>
        </p:nvGrpSpPr>
        <p:grpSpPr bwMode="auto">
          <a:xfrm>
            <a:off x="-9525" y="1143000"/>
            <a:ext cx="9266238" cy="1676400"/>
            <a:chOff x="-5" y="449"/>
            <a:chExt cx="2883" cy="1161"/>
          </a:xfrm>
        </p:grpSpPr>
        <p:sp>
          <p:nvSpPr>
            <p:cNvPr id="89102" name="AutoShape 4">
              <a:extLst>
                <a:ext uri="{FF2B5EF4-FFF2-40B4-BE49-F238E27FC236}">
                  <a16:creationId xmlns:a16="http://schemas.microsoft.com/office/drawing/2014/main" id="{E9E23131-BF3C-824A-9DBA-01538B13BC2B}"/>
                </a:ext>
              </a:extLst>
            </p:cNvPr>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mn-cs"/>
              </a:endParaRPr>
            </a:p>
          </p:txBody>
        </p:sp>
        <p:cxnSp>
          <p:nvCxnSpPr>
            <p:cNvPr id="89103" name="_s16405">
              <a:extLst>
                <a:ext uri="{FF2B5EF4-FFF2-40B4-BE49-F238E27FC236}">
                  <a16:creationId xmlns:a16="http://schemas.microsoft.com/office/drawing/2014/main" id="{2264407F-0C5B-2043-8502-45C0D2672799}"/>
                </a:ext>
              </a:extLst>
            </p:cNvPr>
            <p:cNvCxnSpPr>
              <a:cxnSpLocks noChangeShapeType="1"/>
              <a:stCxn id="89109" idx="0"/>
              <a:endCxn id="89106"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9104" name="_s16403">
              <a:extLst>
                <a:ext uri="{FF2B5EF4-FFF2-40B4-BE49-F238E27FC236}">
                  <a16:creationId xmlns:a16="http://schemas.microsoft.com/office/drawing/2014/main" id="{80ED608D-5964-0847-B354-23D57D28AB1D}"/>
                </a:ext>
              </a:extLst>
            </p:cNvPr>
            <p:cNvCxnSpPr>
              <a:cxnSpLocks noChangeShapeType="1"/>
              <a:stCxn id="89108" idx="0"/>
              <a:endCxn id="89106"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9105" name="_s16402">
              <a:extLst>
                <a:ext uri="{FF2B5EF4-FFF2-40B4-BE49-F238E27FC236}">
                  <a16:creationId xmlns:a16="http://schemas.microsoft.com/office/drawing/2014/main" id="{47D95BD0-210B-434F-AAD9-362274DF5A2D}"/>
                </a:ext>
              </a:extLst>
            </p:cNvPr>
            <p:cNvCxnSpPr>
              <a:cxnSpLocks noChangeShapeType="1"/>
              <a:stCxn id="89107" idx="0"/>
              <a:endCxn id="89106"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89106" name="_s16395">
              <a:extLst>
                <a:ext uri="{FF2B5EF4-FFF2-40B4-BE49-F238E27FC236}">
                  <a16:creationId xmlns:a16="http://schemas.microsoft.com/office/drawing/2014/main" id="{A006368D-32C2-BF48-BEFE-DA48931CF10D}"/>
                </a:ext>
              </a:extLst>
            </p:cNvPr>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Abraham</a:t>
              </a:r>
            </a:p>
          </p:txBody>
        </p:sp>
        <p:sp>
          <p:nvSpPr>
            <p:cNvPr id="89107" name="_s16400">
              <a:extLst>
                <a:ext uri="{FF2B5EF4-FFF2-40B4-BE49-F238E27FC236}">
                  <a16:creationId xmlns:a16="http://schemas.microsoft.com/office/drawing/2014/main" id="{4B4E62DF-85EA-B24D-B911-22EC2D293154}"/>
                </a:ext>
              </a:extLst>
            </p:cNvPr>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ＭＳ Ｐゴシック" panose="020B0600070205080204" pitchFamily="34" charset="-128"/>
                  <a:cs typeface="+mn-cs"/>
                </a:rPr>
                <a:t>Tanah</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9108" name="_s16401">
              <a:extLst>
                <a:ext uri="{FF2B5EF4-FFF2-40B4-BE49-F238E27FC236}">
                  <a16:creationId xmlns:a16="http://schemas.microsoft.com/office/drawing/2014/main" id="{D3EDBE13-DA16-524F-92FE-3C4EF4F624DC}"/>
                </a:ext>
              </a:extLst>
            </p:cNvPr>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Daud</a:t>
              </a:r>
            </a:p>
          </p:txBody>
        </p:sp>
        <p:sp>
          <p:nvSpPr>
            <p:cNvPr id="89109" name="_s16404">
              <a:extLst>
                <a:ext uri="{FF2B5EF4-FFF2-40B4-BE49-F238E27FC236}">
                  <a16:creationId xmlns:a16="http://schemas.microsoft.com/office/drawing/2014/main" id="{31E71CE9-C7D4-1E4E-8883-0294082A92ED}"/>
                </a:ext>
              </a:extLst>
            </p:cNvPr>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Baru</a:t>
              </a:r>
            </a:p>
          </p:txBody>
        </p:sp>
      </p:grpSp>
      <p:graphicFrame>
        <p:nvGraphicFramePr>
          <p:cNvPr id="16436" name="Group 52">
            <a:extLst>
              <a:ext uri="{FF2B5EF4-FFF2-40B4-BE49-F238E27FC236}">
                <a16:creationId xmlns:a16="http://schemas.microsoft.com/office/drawing/2014/main" id="{08BA5429-1662-8D4C-A25F-DBAA2178D48F}"/>
              </a:ext>
            </a:extLst>
          </p:cNvPr>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3587974495"/>
                    </a:ext>
                  </a:extLst>
                </a:gridCol>
                <a:gridCol w="2971800">
                  <a:extLst>
                    <a:ext uri="{9D8B030D-6E8A-4147-A177-3AD203B41FA5}">
                      <a16:colId xmlns:a16="http://schemas.microsoft.com/office/drawing/2014/main" val="3064187839"/>
                    </a:ext>
                  </a:extLst>
                </a:gridCol>
                <a:gridCol w="2971800">
                  <a:extLst>
                    <a:ext uri="{9D8B030D-6E8A-4147-A177-3AD203B41FA5}">
                      <a16:colId xmlns:a16="http://schemas.microsoft.com/office/drawing/2014/main" val="4189714295"/>
                    </a:ext>
                  </a:extLst>
                </a:gridCol>
              </a:tblGrid>
              <a:tr h="914400">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Tanah</a:t>
                      </a:r>
                    </a:p>
                  </a:txBody>
                  <a:tcP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Keturunan</a:t>
                      </a:r>
                    </a:p>
                  </a:txBody>
                  <a:tcP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Berkat</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43768963"/>
                  </a:ext>
                </a:extLst>
              </a:tr>
              <a:tr h="914400">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Secara Fisik</a:t>
                      </a:r>
                    </a:p>
                  </a:txBody>
                  <a:tcP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Secara Politik</a:t>
                      </a:r>
                    </a:p>
                  </a:txBody>
                  <a:tcP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Secara Rohani</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849784459"/>
                  </a:ext>
                </a:extLst>
              </a:tr>
              <a:tr h="914400">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Ul. 30:1-10</a:t>
                      </a:r>
                    </a:p>
                  </a:txBody>
                  <a:tcP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2 Sam. 7:12-16</a:t>
                      </a:r>
                    </a:p>
                  </a:txBody>
                  <a:tcPr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itchFamily="2" charset="2"/>
                        <a:defRPr sz="24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itchFamily="2" charset="2"/>
                        <a:defRPr>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2800" b="1" i="0" u="none" strike="noStrike" cap="none" normalizeH="0" baseline="0" dirty="0" err="1">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Yer</a:t>
                      </a:r>
                      <a:r>
                        <a:rPr kumimoji="0" lang="en-US" altLang="en-US" sz="2800" b="1"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34" charset="-128"/>
                        </a:rPr>
                        <a:t>. 31:31-34</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150139053"/>
                  </a:ext>
                </a:extLst>
              </a:tr>
            </a:tbl>
          </a:graphicData>
        </a:graphic>
      </p:graphicFrame>
      <p:sp>
        <p:nvSpPr>
          <p:cNvPr id="89101" name="Text Box 53">
            <a:extLst>
              <a:ext uri="{FF2B5EF4-FFF2-40B4-BE49-F238E27FC236}">
                <a16:creationId xmlns:a16="http://schemas.microsoft.com/office/drawing/2014/main" id="{DD41EDB8-A11C-154A-87F2-C2D5B64EF3BC}"/>
              </a:ext>
            </a:extLst>
          </p:cNvPr>
          <p:cNvSpPr txBox="1">
            <a:spLocks noChangeArrowheads="1"/>
          </p:cNvSpPr>
          <p:nvPr/>
        </p:nvSpPr>
        <p:spPr bwMode="auto">
          <a:xfrm>
            <a:off x="8496300" y="33338"/>
            <a:ext cx="575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34" charset="-128"/>
                <a:cs typeface="+mn-cs"/>
              </a:rPr>
              <a:t>60</a:t>
            </a:r>
          </a:p>
        </p:txBody>
      </p:sp>
    </p:spTree>
    <p:extLst>
      <p:ext uri="{BB962C8B-B14F-4D97-AF65-F5344CB8AC3E}">
        <p14:creationId xmlns:p14="http://schemas.microsoft.com/office/powerpoint/2010/main" val="49854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6436"/>
                                        </p:tgtEl>
                                        <p:attrNameLst>
                                          <p:attrName>style.visibility</p:attrName>
                                        </p:attrNameLst>
                                      </p:cBhvr>
                                      <p:to>
                                        <p:strVal val="visible"/>
                                      </p:to>
                                    </p:set>
                                    <p:animEffect transition="in" filter="dissolve">
                                      <p:cBhvr>
                                        <p:cTn id="15" dur="500"/>
                                        <p:tgtEl>
                                          <p:spTgt spid="1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8"/>
            <a:ext cx="9144000" cy="3290887"/>
          </a:xfrm>
        </p:spPr>
        <p:txBody>
          <a:bodyPr/>
          <a:lstStyle/>
          <a:p>
            <a:pPr algn="ctr" eaLnBrk="1" hangingPunct="1"/>
            <a:r>
              <a:rPr lang="en-US" sz="5400" dirty="0" err="1">
                <a:solidFill>
                  <a:srgbClr val="FFFFFF"/>
                </a:solidFill>
                <a:latin typeface="Tahoma" charset="0"/>
              </a:rPr>
              <a:t>Bagaimana</a:t>
            </a:r>
            <a:r>
              <a:rPr lang="en-US" sz="5400" dirty="0">
                <a:solidFill>
                  <a:srgbClr val="FFFFFF"/>
                </a:solidFill>
                <a:latin typeface="Tahoma" charset="0"/>
              </a:rPr>
              <a:t> </a:t>
            </a:r>
            <a:r>
              <a:rPr lang="en-US" sz="5400" dirty="0" err="1">
                <a:solidFill>
                  <a:srgbClr val="FFFFFF"/>
                </a:solidFill>
                <a:latin typeface="Tahoma" charset="0"/>
              </a:rPr>
              <a:t>perjanjian</a:t>
            </a:r>
            <a:r>
              <a:rPr lang="en-US" sz="5400" dirty="0">
                <a:solidFill>
                  <a:srgbClr val="FFFFFF"/>
                </a:solidFill>
                <a:latin typeface="Tahoma" charset="0"/>
              </a:rPr>
              <a:t> </a:t>
            </a:r>
            <a:r>
              <a:rPr lang="en-US" sz="5400" dirty="0" err="1">
                <a:solidFill>
                  <a:srgbClr val="FFFFFF"/>
                </a:solidFill>
                <a:latin typeface="Tahoma" charset="0"/>
              </a:rPr>
              <a:t>Daud</a:t>
            </a:r>
            <a:r>
              <a:rPr lang="en-US" sz="5400" dirty="0">
                <a:solidFill>
                  <a:srgbClr val="FFFFFF"/>
                </a:solidFill>
                <a:latin typeface="Tahoma" charset="0"/>
              </a:rPr>
              <a:t> </a:t>
            </a:r>
            <a:r>
              <a:rPr lang="en-US" sz="5400" dirty="0" err="1">
                <a:solidFill>
                  <a:srgbClr val="FFFFFF"/>
                </a:solidFill>
                <a:latin typeface="Tahoma" charset="0"/>
              </a:rPr>
              <a:t>berhubungan</a:t>
            </a:r>
            <a:r>
              <a:rPr lang="en-US" sz="5400" dirty="0">
                <a:solidFill>
                  <a:srgbClr val="FFFFFF"/>
                </a:solidFill>
                <a:latin typeface="Tahoma" charset="0"/>
              </a:rPr>
              <a:t> </a:t>
            </a:r>
            <a:r>
              <a:rPr lang="en-US" sz="5400" dirty="0" err="1">
                <a:solidFill>
                  <a:srgbClr val="FFFFFF"/>
                </a:solidFill>
                <a:latin typeface="Tahoma" charset="0"/>
              </a:rPr>
              <a:t>dengan</a:t>
            </a:r>
            <a:r>
              <a:rPr lang="en-US" sz="5400" dirty="0">
                <a:solidFill>
                  <a:srgbClr val="FFFFFF"/>
                </a:solidFill>
                <a:latin typeface="Tahoma" charset="0"/>
              </a:rPr>
              <a:t> </a:t>
            </a:r>
            <a:r>
              <a:rPr lang="en-US" sz="5400" dirty="0" err="1">
                <a:solidFill>
                  <a:srgbClr val="FFFFFF"/>
                </a:solidFill>
                <a:latin typeface="Tahoma" charset="0"/>
              </a:rPr>
              <a:t>Yesus</a:t>
            </a:r>
            <a:r>
              <a:rPr lang="en-US" sz="5400" dirty="0">
                <a:solidFill>
                  <a:srgbClr val="FFFFFF"/>
                </a:solidFill>
                <a:latin typeface="Tahoma" charset="0"/>
              </a:rPr>
              <a:t>?</a:t>
            </a:r>
          </a:p>
        </p:txBody>
      </p:sp>
    </p:spTree>
    <p:extLst>
      <p:ext uri="{BB962C8B-B14F-4D97-AF65-F5344CB8AC3E}">
        <p14:creationId xmlns:p14="http://schemas.microsoft.com/office/powerpoint/2010/main" val="100924790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5"/>
            <a:ext cx="8458200" cy="1462088"/>
          </a:xfrm>
        </p:spPr>
        <p:txBody>
          <a:bodyPr/>
          <a:lstStyle/>
          <a:p>
            <a:pPr algn="ctr" eaLnBrk="1" hangingPunct="1">
              <a:defRPr/>
            </a:pPr>
            <a:r>
              <a:rPr lang="en-US" sz="4000" b="1" dirty="0" err="1">
                <a:solidFill>
                  <a:srgbClr val="FFFFFF"/>
                </a:solidFill>
                <a:effectLst>
                  <a:glow rad="317500">
                    <a:schemeClr val="bg1">
                      <a:alpha val="90000"/>
                    </a:schemeClr>
                  </a:glow>
                </a:effectLst>
              </a:rPr>
              <a:t>Yesus</a:t>
            </a:r>
            <a:r>
              <a:rPr lang="en-US" sz="4000" b="1" dirty="0">
                <a:solidFill>
                  <a:srgbClr val="FFFFFF"/>
                </a:solidFill>
                <a:effectLst>
                  <a:glow rad="317500">
                    <a:schemeClr val="bg1">
                      <a:alpha val="90000"/>
                    </a:schemeClr>
                  </a:glow>
                </a:effectLst>
              </a:rPr>
              <a:t> </a:t>
            </a:r>
            <a:r>
              <a:rPr lang="en-US" sz="4000" b="1" dirty="0" err="1">
                <a:solidFill>
                  <a:srgbClr val="FFFFFF"/>
                </a:solidFill>
                <a:effectLst>
                  <a:glow rad="317500">
                    <a:schemeClr val="bg1">
                      <a:alpha val="90000"/>
                    </a:schemeClr>
                  </a:glow>
                </a:effectLst>
              </a:rPr>
              <a:t>adalah</a:t>
            </a:r>
            <a:r>
              <a:rPr lang="en-US" sz="4000" b="1" dirty="0">
                <a:solidFill>
                  <a:srgbClr val="FFFFFF"/>
                </a:solidFill>
                <a:effectLst>
                  <a:glow rad="317500">
                    <a:schemeClr val="bg1">
                      <a:alpha val="90000"/>
                    </a:schemeClr>
                  </a:glow>
                </a:effectLst>
              </a:rPr>
              <a:t> </a:t>
            </a:r>
            <a:r>
              <a:rPr lang="en-US" sz="4000" b="1" dirty="0" err="1">
                <a:solidFill>
                  <a:srgbClr val="FFFFFF"/>
                </a:solidFill>
                <a:effectLst>
                  <a:glow rad="317500">
                    <a:schemeClr val="bg1">
                      <a:alpha val="90000"/>
                    </a:schemeClr>
                  </a:glow>
                </a:effectLst>
              </a:rPr>
              <a:t>anak</a:t>
            </a:r>
            <a:r>
              <a:rPr lang="en-US" sz="4000" b="1" dirty="0">
                <a:solidFill>
                  <a:srgbClr val="FFFFFF"/>
                </a:solidFill>
                <a:effectLst>
                  <a:glow rad="317500">
                    <a:schemeClr val="bg1">
                      <a:alpha val="90000"/>
                    </a:schemeClr>
                  </a:glow>
                </a:effectLst>
              </a:rPr>
              <a:t> yang </a:t>
            </a:r>
            <a:r>
              <a:rPr lang="en-US" sz="4000" b="1" dirty="0" err="1">
                <a:solidFill>
                  <a:srgbClr val="FFFFFF"/>
                </a:solidFill>
                <a:effectLst>
                  <a:glow rad="317500">
                    <a:schemeClr val="bg1">
                      <a:alpha val="90000"/>
                    </a:schemeClr>
                  </a:glow>
                </a:effectLst>
              </a:rPr>
              <a:t>dijanjikan</a:t>
            </a:r>
            <a:r>
              <a:rPr lang="en-US" sz="4000" b="1" dirty="0">
                <a:solidFill>
                  <a:srgbClr val="FFFFFF"/>
                </a:solidFill>
                <a:effectLst>
                  <a:glow rad="317500">
                    <a:schemeClr val="bg1">
                      <a:alpha val="90000"/>
                    </a:schemeClr>
                  </a:glow>
                </a:effectLst>
              </a:rPr>
              <a:t> </a:t>
            </a:r>
            <a:r>
              <a:rPr lang="en-US" sz="4000" b="1" dirty="0" err="1">
                <a:solidFill>
                  <a:srgbClr val="FFFFFF"/>
                </a:solidFill>
                <a:effectLst>
                  <a:glow rad="317500">
                    <a:schemeClr val="bg1">
                      <a:alpha val="90000"/>
                    </a:schemeClr>
                  </a:glow>
                </a:effectLst>
              </a:rPr>
              <a:t>dari</a:t>
            </a:r>
            <a:r>
              <a:rPr lang="en-US" sz="4000" b="1" dirty="0">
                <a:solidFill>
                  <a:srgbClr val="FFFFFF"/>
                </a:solidFill>
                <a:effectLst>
                  <a:glow rad="317500">
                    <a:schemeClr val="bg1">
                      <a:alpha val="90000"/>
                    </a:schemeClr>
                  </a:glow>
                </a:effectLst>
              </a:rPr>
              <a:t> </a:t>
            </a:r>
            <a:r>
              <a:rPr lang="en-US" sz="4000" b="1" dirty="0" err="1">
                <a:solidFill>
                  <a:srgbClr val="FFFFFF"/>
                </a:solidFill>
                <a:effectLst>
                  <a:glow rad="317500">
                    <a:schemeClr val="bg1">
                      <a:alpha val="90000"/>
                    </a:schemeClr>
                  </a:glow>
                </a:effectLst>
              </a:rPr>
              <a:t>Daud</a:t>
            </a:r>
            <a:r>
              <a:rPr lang="en-US" b="1" dirty="0">
                <a:solidFill>
                  <a:srgbClr val="FFFFFF"/>
                </a:solidFill>
                <a:effectLst>
                  <a:glow rad="317500">
                    <a:schemeClr val="bg1">
                      <a:alpha val="90000"/>
                    </a:schemeClr>
                  </a:glow>
                </a:effectLst>
              </a:rPr>
              <a:t> </a:t>
            </a:r>
          </a:p>
        </p:txBody>
      </p:sp>
      <p:sp>
        <p:nvSpPr>
          <p:cNvPr id="201731" name="Rectangle 3"/>
          <p:cNvSpPr>
            <a:spLocks noGrp="1" noChangeArrowheads="1"/>
          </p:cNvSpPr>
          <p:nvPr>
            <p:ph type="body" idx="1"/>
          </p:nvPr>
        </p:nvSpPr>
        <p:spPr>
          <a:xfrm>
            <a:off x="611560" y="1981200"/>
            <a:ext cx="8134672" cy="4114800"/>
          </a:xfrm>
        </p:spPr>
        <p:txBody>
          <a:bodyPr/>
          <a:lstStyle/>
          <a:p>
            <a:pPr eaLnBrk="1" hangingPunct="1">
              <a:defRPr/>
            </a:pPr>
            <a:r>
              <a:rPr lang="en-SG" sz="2800" b="1" dirty="0">
                <a:solidFill>
                  <a:srgbClr val="FFFFFF"/>
                </a:solidFill>
                <a:effectLst>
                  <a:glow rad="317500">
                    <a:schemeClr val="bg1">
                      <a:alpha val="90000"/>
                    </a:schemeClr>
                  </a:glow>
                </a:effectLst>
              </a:rPr>
              <a:t>9 (Sembilan) kali </a:t>
            </a:r>
            <a:r>
              <a:rPr lang="en-SG" sz="2800" b="1" dirty="0" err="1">
                <a:solidFill>
                  <a:srgbClr val="FFFFFF"/>
                </a:solidFill>
                <a:effectLst>
                  <a:glow rad="317500">
                    <a:schemeClr val="bg1">
                      <a:alpha val="90000"/>
                    </a:schemeClr>
                  </a:glow>
                </a:effectLst>
              </a:rPr>
              <a:t>Yesus</a:t>
            </a:r>
            <a:r>
              <a:rPr lang="en-SG" sz="2800" b="1" dirty="0">
                <a:solidFill>
                  <a:srgbClr val="FFFFFF"/>
                </a:solidFill>
                <a:effectLst>
                  <a:glow rad="317500">
                    <a:schemeClr val="bg1">
                      <a:alpha val="90000"/>
                    </a:schemeClr>
                  </a:glow>
                </a:effectLst>
              </a:rPr>
              <a:t> </a:t>
            </a:r>
            <a:r>
              <a:rPr lang="en-SG" sz="2800" b="1" dirty="0" err="1">
                <a:solidFill>
                  <a:srgbClr val="FFFFFF"/>
                </a:solidFill>
                <a:effectLst>
                  <a:glow rad="317500">
                    <a:schemeClr val="bg1">
                      <a:alpha val="90000"/>
                    </a:schemeClr>
                  </a:glow>
                </a:effectLst>
              </a:rPr>
              <a:t>disebut</a:t>
            </a:r>
            <a:r>
              <a:rPr lang="en-SG" sz="2800" b="1" dirty="0">
                <a:solidFill>
                  <a:srgbClr val="FFFFFF"/>
                </a:solidFill>
                <a:effectLst>
                  <a:glow rad="317500">
                    <a:schemeClr val="bg1">
                      <a:alpha val="90000"/>
                    </a:schemeClr>
                  </a:glow>
                </a:effectLst>
              </a:rPr>
              <a:t> “</a:t>
            </a:r>
            <a:r>
              <a:rPr lang="en-SG" sz="2800" b="1" dirty="0" err="1">
                <a:solidFill>
                  <a:srgbClr val="FFFFFF"/>
                </a:solidFill>
                <a:effectLst>
                  <a:glow rad="317500">
                    <a:schemeClr val="bg1">
                      <a:alpha val="90000"/>
                    </a:schemeClr>
                  </a:glow>
                </a:effectLst>
              </a:rPr>
              <a:t>Anak</a:t>
            </a:r>
            <a:r>
              <a:rPr lang="en-SG" sz="2800" b="1" dirty="0">
                <a:solidFill>
                  <a:srgbClr val="FFFFFF"/>
                </a:solidFill>
                <a:effectLst>
                  <a:glow rad="317500">
                    <a:schemeClr val="bg1">
                      <a:alpha val="90000"/>
                    </a:schemeClr>
                  </a:glow>
                </a:effectLst>
              </a:rPr>
              <a:t> </a:t>
            </a:r>
            <a:r>
              <a:rPr lang="en-SG" sz="2800" b="1" dirty="0" err="1">
                <a:solidFill>
                  <a:srgbClr val="FFFFFF"/>
                </a:solidFill>
                <a:effectLst>
                  <a:glow rad="317500">
                    <a:schemeClr val="bg1">
                      <a:alpha val="90000"/>
                    </a:schemeClr>
                  </a:glow>
                </a:effectLst>
              </a:rPr>
              <a:t>Daud</a:t>
            </a:r>
            <a:r>
              <a:rPr lang="en-SG" sz="2800" b="1" dirty="0">
                <a:solidFill>
                  <a:srgbClr val="FFFFFF"/>
                </a:solidFill>
                <a:effectLst>
                  <a:glow rad="317500">
                    <a:schemeClr val="bg1">
                      <a:alpha val="90000"/>
                    </a:schemeClr>
                  </a:glow>
                </a:effectLst>
              </a:rPr>
              <a:t>” </a:t>
            </a:r>
            <a:r>
              <a:rPr lang="en-SG" sz="2800" b="1" dirty="0" err="1">
                <a:solidFill>
                  <a:srgbClr val="FFFFFF"/>
                </a:solidFill>
                <a:effectLst>
                  <a:glow rad="317500">
                    <a:schemeClr val="bg1">
                      <a:alpha val="90000"/>
                    </a:schemeClr>
                  </a:glow>
                </a:effectLst>
              </a:rPr>
              <a:t>dalam</a:t>
            </a:r>
            <a:r>
              <a:rPr lang="en-SG" sz="2800" b="1" dirty="0">
                <a:solidFill>
                  <a:srgbClr val="FFFFFF"/>
                </a:solidFill>
                <a:effectLst>
                  <a:glow rad="317500">
                    <a:schemeClr val="bg1">
                      <a:alpha val="90000"/>
                    </a:schemeClr>
                  </a:glow>
                </a:effectLst>
              </a:rPr>
              <a:t> kitab </a:t>
            </a:r>
            <a:r>
              <a:rPr lang="en-SG" sz="2800" b="1" dirty="0" err="1">
                <a:solidFill>
                  <a:srgbClr val="FFFFFF"/>
                </a:solidFill>
                <a:effectLst>
                  <a:glow rad="317500">
                    <a:schemeClr val="bg1">
                      <a:alpha val="90000"/>
                    </a:schemeClr>
                  </a:glow>
                </a:effectLst>
              </a:rPr>
              <a:t>Matiius</a:t>
            </a:r>
            <a:r>
              <a:rPr lang="en-SG" sz="2800" b="1" dirty="0">
                <a:solidFill>
                  <a:srgbClr val="FFFFFF"/>
                </a:solidFill>
                <a:effectLst>
                  <a:glow rad="317500">
                    <a:schemeClr val="bg1">
                      <a:alpha val="90000"/>
                    </a:schemeClr>
                  </a:glow>
                </a:effectLst>
              </a:rPr>
              <a:t> </a:t>
            </a:r>
            <a:r>
              <a:rPr lang="en-US" sz="2800" b="1" dirty="0">
                <a:solidFill>
                  <a:srgbClr val="FFFFFF"/>
                </a:solidFill>
                <a:effectLst>
                  <a:glow rad="317500">
                    <a:schemeClr val="bg1">
                      <a:alpha val="90000"/>
                    </a:schemeClr>
                  </a:glow>
                </a:effectLst>
              </a:rPr>
              <a:t>(</a:t>
            </a:r>
            <a:r>
              <a:rPr lang="en-US" sz="2800" b="1" dirty="0" err="1">
                <a:solidFill>
                  <a:srgbClr val="FFFFFF"/>
                </a:solidFill>
                <a:effectLst>
                  <a:glow rad="317500">
                    <a:schemeClr val="bg1">
                      <a:alpha val="90000"/>
                    </a:schemeClr>
                  </a:glow>
                </a:effectLst>
              </a:rPr>
              <a:t>dibandingkan</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dengan</a:t>
            </a:r>
            <a:r>
              <a:rPr lang="en-US" sz="2800" b="1" dirty="0">
                <a:solidFill>
                  <a:srgbClr val="FFFFFF"/>
                </a:solidFill>
                <a:effectLst>
                  <a:glow rad="317500">
                    <a:schemeClr val="bg1">
                      <a:alpha val="90000"/>
                    </a:schemeClr>
                  </a:glow>
                </a:effectLst>
              </a:rPr>
              <a:t> 2x di kitab </a:t>
            </a:r>
            <a:r>
              <a:rPr lang="en-US" sz="2800" b="1" dirty="0" err="1">
                <a:solidFill>
                  <a:srgbClr val="FFFFFF"/>
                </a:solidFill>
                <a:effectLst>
                  <a:glow rad="317500">
                    <a:schemeClr val="bg1">
                      <a:alpha val="90000"/>
                    </a:schemeClr>
                  </a:glow>
                </a:effectLst>
              </a:rPr>
              <a:t>Markud</a:t>
            </a:r>
            <a:r>
              <a:rPr lang="en-US" sz="2800" b="1" dirty="0">
                <a:solidFill>
                  <a:srgbClr val="FFFFFF"/>
                </a:solidFill>
                <a:effectLst>
                  <a:glow rad="317500">
                    <a:schemeClr val="bg1">
                      <a:alpha val="90000"/>
                    </a:schemeClr>
                  </a:glow>
                </a:effectLst>
              </a:rPr>
              <a:t> dan Lukas dan </a:t>
            </a:r>
            <a:r>
              <a:rPr lang="en-US" sz="2800" b="1" dirty="0" err="1">
                <a:solidFill>
                  <a:srgbClr val="FFFFFF"/>
                </a:solidFill>
                <a:effectLst>
                  <a:glow rad="317500">
                    <a:schemeClr val="bg1">
                      <a:alpha val="90000"/>
                    </a:schemeClr>
                  </a:glow>
                </a:effectLst>
              </a:rPr>
              <a:t>tidak</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ada</a:t>
            </a:r>
            <a:r>
              <a:rPr lang="en-US" sz="2800" b="1" dirty="0">
                <a:solidFill>
                  <a:srgbClr val="FFFFFF"/>
                </a:solidFill>
                <a:effectLst>
                  <a:glow rad="317500">
                    <a:schemeClr val="bg1">
                      <a:alpha val="90000"/>
                    </a:schemeClr>
                  </a:glow>
                </a:effectLst>
              </a:rPr>
              <a:t> di </a:t>
            </a:r>
            <a:r>
              <a:rPr lang="en-US" sz="2800" b="1" dirty="0" err="1">
                <a:solidFill>
                  <a:srgbClr val="FFFFFF"/>
                </a:solidFill>
                <a:effectLst>
                  <a:glow rad="317500">
                    <a:schemeClr val="bg1">
                      <a:alpha val="90000"/>
                    </a:schemeClr>
                  </a:glow>
                </a:effectLst>
              </a:rPr>
              <a:t>Yohanes</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Daud</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disebut</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sebanyak</a:t>
            </a:r>
            <a:r>
              <a:rPr lang="en-US" sz="2800" b="1" dirty="0">
                <a:solidFill>
                  <a:srgbClr val="FFFFFF"/>
                </a:solidFill>
                <a:effectLst>
                  <a:glow rad="317500">
                    <a:schemeClr val="bg1">
                      <a:alpha val="90000"/>
                    </a:schemeClr>
                  </a:glow>
                </a:effectLst>
              </a:rPr>
              <a:t> 59x di </a:t>
            </a:r>
            <a:r>
              <a:rPr lang="en-US" sz="2800" b="1" dirty="0" err="1">
                <a:solidFill>
                  <a:srgbClr val="FFFFFF"/>
                </a:solidFill>
                <a:effectLst>
                  <a:glow rad="317500">
                    <a:schemeClr val="bg1">
                      <a:alpha val="90000"/>
                    </a:schemeClr>
                  </a:glow>
                </a:effectLst>
              </a:rPr>
              <a:t>Perjanjian</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Baru</a:t>
            </a:r>
            <a:r>
              <a:rPr lang="en-US" sz="2800" b="1" dirty="0">
                <a:solidFill>
                  <a:srgbClr val="FFFFFF"/>
                </a:solidFill>
                <a:effectLst>
                  <a:glow rad="317500">
                    <a:schemeClr val="bg1">
                      <a:alpha val="90000"/>
                    </a:schemeClr>
                  </a:glow>
                </a:effectLst>
              </a:rPr>
              <a:t>.</a:t>
            </a:r>
          </a:p>
          <a:p>
            <a:pPr eaLnBrk="1" hangingPunct="1">
              <a:buFontTx/>
              <a:buNone/>
              <a:defRPr/>
            </a:pPr>
            <a:endParaRPr lang="en-US" sz="2800" b="1" dirty="0">
              <a:solidFill>
                <a:srgbClr val="FFFFFF"/>
              </a:solidFill>
              <a:effectLst>
                <a:glow rad="317500">
                  <a:schemeClr val="bg1">
                    <a:alpha val="90000"/>
                  </a:schemeClr>
                </a:glow>
              </a:effectLst>
            </a:endParaRPr>
          </a:p>
          <a:p>
            <a:pPr eaLnBrk="1" hangingPunct="1">
              <a:defRPr/>
            </a:pPr>
            <a:r>
              <a:rPr lang="en-US" sz="2800" b="1" dirty="0" err="1">
                <a:solidFill>
                  <a:srgbClr val="FFFFFF"/>
                </a:solidFill>
                <a:effectLst>
                  <a:glow rad="317500">
                    <a:schemeClr val="bg1">
                      <a:alpha val="90000"/>
                    </a:schemeClr>
                  </a:glow>
                </a:effectLst>
              </a:rPr>
              <a:t>Tempat</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kelahiran</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Yesus</a:t>
            </a:r>
            <a:r>
              <a:rPr lang="en-US" sz="2800" b="1" dirty="0">
                <a:solidFill>
                  <a:srgbClr val="FFFFFF"/>
                </a:solidFill>
                <a:effectLst>
                  <a:glow rad="317500">
                    <a:schemeClr val="bg1">
                      <a:alpha val="90000"/>
                    </a:schemeClr>
                  </a:glow>
                </a:effectLst>
              </a:rPr>
              <a:t>, Bethlehem, </a:t>
            </a:r>
            <a:r>
              <a:rPr lang="en-US" sz="2800" b="1" dirty="0" err="1">
                <a:solidFill>
                  <a:srgbClr val="FFFFFF"/>
                </a:solidFill>
                <a:effectLst>
                  <a:glow rad="317500">
                    <a:schemeClr val="bg1">
                      <a:alpha val="90000"/>
                    </a:schemeClr>
                  </a:glow>
                </a:effectLst>
              </a:rPr>
              <a:t>dikenal</a:t>
            </a:r>
            <a:r>
              <a:rPr lang="en-US" sz="2800" b="1" dirty="0">
                <a:solidFill>
                  <a:srgbClr val="FFFFFF"/>
                </a:solidFill>
                <a:effectLst>
                  <a:glow rad="317500">
                    <a:schemeClr val="bg1">
                      <a:alpha val="90000"/>
                    </a:schemeClr>
                  </a:glow>
                </a:effectLst>
              </a:rPr>
              <a:t> </a:t>
            </a:r>
            <a:r>
              <a:rPr lang="en-US" sz="2800" b="1" dirty="0" err="1">
                <a:solidFill>
                  <a:srgbClr val="FFFFFF"/>
                </a:solidFill>
                <a:effectLst>
                  <a:glow rad="317500">
                    <a:schemeClr val="bg1">
                      <a:alpha val="90000"/>
                    </a:schemeClr>
                  </a:glow>
                </a:effectLst>
              </a:rPr>
              <a:t>sebagai</a:t>
            </a:r>
            <a:r>
              <a:rPr lang="en-US" sz="2800" b="1" dirty="0">
                <a:solidFill>
                  <a:srgbClr val="FFFFFF"/>
                </a:solidFill>
                <a:effectLst>
                  <a:glow rad="317500">
                    <a:schemeClr val="bg1">
                      <a:alpha val="90000"/>
                    </a:schemeClr>
                  </a:glow>
                </a:effectLst>
              </a:rPr>
              <a:t> “Kota </a:t>
            </a:r>
            <a:r>
              <a:rPr lang="en-US" sz="2800" b="1" dirty="0" err="1">
                <a:solidFill>
                  <a:srgbClr val="FFFFFF"/>
                </a:solidFill>
                <a:effectLst>
                  <a:glow rad="317500">
                    <a:schemeClr val="bg1">
                      <a:alpha val="90000"/>
                    </a:schemeClr>
                  </a:glow>
                </a:effectLst>
              </a:rPr>
              <a:t>Daud</a:t>
            </a:r>
            <a:r>
              <a:rPr lang="en-US" sz="2800" b="1" dirty="0">
                <a:solidFill>
                  <a:srgbClr val="FFFFFF"/>
                </a:solidFill>
                <a:effectLst>
                  <a:glow rad="317500">
                    <a:schemeClr val="bg1">
                      <a:alpha val="90000"/>
                    </a:schemeClr>
                  </a:glow>
                </a:effectLst>
              </a:rPr>
              <a:t>” (Mat. 2:1; 1 Sam. 20:6)</a:t>
            </a:r>
            <a:endParaRPr lang="en-US" sz="1800" b="1" dirty="0">
              <a:solidFill>
                <a:srgbClr val="FFFFFF"/>
              </a:solidFill>
              <a:effectLst>
                <a:glow rad="317500">
                  <a:schemeClr val="bg1">
                    <a:alpha val="90000"/>
                  </a:schemeClr>
                </a:glow>
              </a:effectLst>
            </a:endParaRPr>
          </a:p>
        </p:txBody>
      </p:sp>
    </p:spTree>
    <p:extLst>
      <p:ext uri="{BB962C8B-B14F-4D97-AF65-F5344CB8AC3E}">
        <p14:creationId xmlns:p14="http://schemas.microsoft.com/office/powerpoint/2010/main" val="1740352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49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49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sz="2400">
              <a:solidFill>
                <a:srgbClr val="FFFFFF"/>
              </a:solidFill>
              <a:latin typeface="Times New Roman" charset="0"/>
              <a:ea typeface="ＭＳ Ｐゴシック" charset="0"/>
            </a:endParaRPr>
          </a:p>
        </p:txBody>
      </p:sp>
      <p:sp>
        <p:nvSpPr>
          <p:cNvPr id="104454" name="Rectangle 6"/>
          <p:cNvSpPr>
            <a:spLocks noChangeArrowheads="1"/>
          </p:cNvSpPr>
          <p:nvPr/>
        </p:nvSpPr>
        <p:spPr bwMode="auto">
          <a:xfrm>
            <a:off x="1158875" y="1690688"/>
            <a:ext cx="2338388" cy="335989"/>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Perjanjian</a:t>
            </a:r>
            <a:r>
              <a:rPr lang="en-US" sz="1600"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en-US" sz="1600"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dengan</a:t>
            </a:r>
            <a:r>
              <a:rPr lang="en-US" sz="1600"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en-US" sz="1600"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Nuh</a:t>
            </a:r>
            <a:endParaRPr lang="en-US"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04455" name="Rectangle 7"/>
          <p:cNvSpPr>
            <a:spLocks noChangeArrowheads="1"/>
          </p:cNvSpPr>
          <p:nvPr/>
        </p:nvSpPr>
        <p:spPr bwMode="auto">
          <a:xfrm>
            <a:off x="-76200" y="947738"/>
            <a:ext cx="762000" cy="72071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ea typeface="ＭＳ Ｐゴシック" charset="0"/>
                <a:cs typeface="Arial" charset="0"/>
              </a:rPr>
              <a:t>Adam </a:t>
            </a:r>
            <a:r>
              <a:rPr lang="en-US" sz="800" b="1" dirty="0" err="1">
                <a:solidFill>
                  <a:srgbClr val="FFFFFF"/>
                </a:solidFill>
                <a:effectLst>
                  <a:outerShdw blurRad="38100" dist="38100" dir="2700000" algn="tl">
                    <a:srgbClr val="000000"/>
                  </a:outerShdw>
                </a:effectLst>
                <a:ea typeface="ＭＳ Ｐゴシック" charset="0"/>
                <a:cs typeface="Arial" charset="0"/>
              </a:rPr>
              <a:t>memerintah</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dgn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Tuhan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Kej</a:t>
            </a:r>
            <a:r>
              <a:rPr lang="en-US" sz="800" b="1" dirty="0">
                <a:solidFill>
                  <a:srgbClr val="FFFFFF"/>
                </a:solidFill>
                <a:effectLst>
                  <a:outerShdw blurRad="38100" dist="38100" dir="2700000" algn="tl">
                    <a:srgbClr val="000000"/>
                  </a:outerShdw>
                </a:effectLst>
                <a:ea typeface="ＭＳ Ｐゴシック" charset="0"/>
                <a:cs typeface="Arial" charset="0"/>
              </a:rPr>
              <a:t>. 1:26, 28; 2:19)</a:t>
            </a:r>
            <a:r>
              <a:rPr lang="en-US" sz="900" b="1" dirty="0">
                <a:solidFill>
                  <a:srgbClr val="FFFFFF"/>
                </a:solidFill>
                <a:effectLst>
                  <a:outerShdw blurRad="38100" dist="38100" dir="2700000" algn="tl">
                    <a:srgbClr val="000000"/>
                  </a:outerShdw>
                </a:effectLst>
                <a:ea typeface="ＭＳ Ｐゴシック" charset="0"/>
                <a:cs typeface="Arial" charset="0"/>
              </a:rPr>
              <a:t> </a:t>
            </a:r>
          </a:p>
        </p:txBody>
      </p:sp>
      <p:sp>
        <p:nvSpPr>
          <p:cNvPr id="104456" name="Rectangle 8"/>
          <p:cNvSpPr>
            <a:spLocks noChangeArrowheads="1"/>
          </p:cNvSpPr>
          <p:nvPr/>
        </p:nvSpPr>
        <p:spPr bwMode="auto">
          <a:xfrm>
            <a:off x="755576" y="947738"/>
            <a:ext cx="876300"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ffectLst>
                  <a:outerShdw blurRad="38100" dist="38100" dir="2700000" algn="tl">
                    <a:srgbClr val="000000"/>
                  </a:outerShdw>
                </a:effectLst>
                <a:ea typeface="ＭＳ Ｐゴシック" charset="0"/>
                <a:cs typeface="Arial" charset="0"/>
              </a:rPr>
              <a:t>Setan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memerintah</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sbg</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tuhan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dari</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dunia</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ini</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Kej</a:t>
            </a:r>
            <a:r>
              <a:rPr lang="en-US" sz="800" b="1" dirty="0">
                <a:solidFill>
                  <a:srgbClr val="FFFFFF"/>
                </a:solidFill>
                <a:effectLst>
                  <a:outerShdw blurRad="38100" dist="38100" dir="2700000" algn="tl">
                    <a:srgbClr val="000000"/>
                  </a:outerShdw>
                </a:effectLst>
                <a:ea typeface="ＭＳ Ｐゴシック" charset="0"/>
                <a:cs typeface="Arial" charset="0"/>
              </a:rPr>
              <a:t>. 3:15; </a:t>
            </a:r>
          </a:p>
          <a:p>
            <a:pPr algn="ctr"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ea typeface="ＭＳ Ｐゴシック" charset="0"/>
                <a:cs typeface="Arial" charset="0"/>
              </a:rPr>
              <a:t>2 Cor. 4:4)</a:t>
            </a:r>
          </a:p>
        </p:txBody>
      </p:sp>
      <p:sp>
        <p:nvSpPr>
          <p:cNvPr id="104457" name="Rectangle 9"/>
          <p:cNvSpPr>
            <a:spLocks noChangeArrowheads="1"/>
          </p:cNvSpPr>
          <p:nvPr/>
        </p:nvSpPr>
        <p:spPr bwMode="auto">
          <a:xfrm rot="16200000" flipH="1">
            <a:off x="-845344" y="3431860"/>
            <a:ext cx="3700463" cy="95154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2800" b="1" dirty="0" err="1">
                <a:solidFill>
                  <a:srgbClr val="FFFFFF"/>
                </a:solidFill>
                <a:latin typeface="Kosher-Normal" pitchFamily="24" charset="0"/>
                <a:ea typeface="ＭＳ Ｐゴシック" charset="-128"/>
                <a:cs typeface="ＭＳ Ｐゴシック" charset="-128"/>
              </a:rPr>
              <a:t>Perjanjian</a:t>
            </a:r>
            <a:r>
              <a:rPr lang="en-US" sz="2800" b="1" dirty="0">
                <a:solidFill>
                  <a:srgbClr val="FFFFFF"/>
                </a:solidFill>
                <a:latin typeface="Kosher-Normal" pitchFamily="24" charset="0"/>
                <a:ea typeface="ＭＳ Ｐゴシック" charset="-128"/>
                <a:cs typeface="ＭＳ Ｐゴシック" charset="-128"/>
              </a:rPr>
              <a:t> </a:t>
            </a:r>
            <a:r>
              <a:rPr lang="en-US" sz="2800" b="1" dirty="0" err="1">
                <a:solidFill>
                  <a:srgbClr val="FFFFFF"/>
                </a:solidFill>
                <a:latin typeface="Kosher-Normal" pitchFamily="24" charset="0"/>
                <a:ea typeface="ＭＳ Ｐゴシック" charset="-128"/>
                <a:cs typeface="ＭＳ Ｐゴシック" charset="-128"/>
              </a:rPr>
              <a:t>dengan</a:t>
            </a:r>
            <a:r>
              <a:rPr lang="en-US" sz="2800" b="1" dirty="0">
                <a:solidFill>
                  <a:srgbClr val="FFFFFF"/>
                </a:solidFill>
                <a:latin typeface="Kosher-Normal" pitchFamily="24" charset="0"/>
                <a:ea typeface="ＭＳ Ｐゴシック" charset="-128"/>
                <a:cs typeface="ＭＳ Ｐゴシック" charset="-128"/>
              </a:rPr>
              <a:t> Abraham</a:t>
            </a:r>
          </a:p>
        </p:txBody>
      </p:sp>
      <p:sp>
        <p:nvSpPr>
          <p:cNvPr id="6349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49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49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Tanah </a:t>
            </a:r>
            <a:r>
              <a:rPr lang="en-US"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Perjanjian</a:t>
            </a:r>
            <a:endPar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fontAlgn="base">
              <a:spcBef>
                <a:spcPct val="0"/>
              </a:spcBef>
              <a:spcAft>
                <a:spcPct val="0"/>
              </a:spcAft>
              <a:defRPr/>
            </a:pPr>
            <a:endParaRPr lang="en-US" sz="2400">
              <a:solidFill>
                <a:srgbClr val="FFFFFF"/>
              </a:solidFill>
              <a:latin typeface="Times New Roman" charset="0"/>
              <a:ea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Perjanjian</a:t>
            </a:r>
            <a:r>
              <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en-US"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dengan</a:t>
            </a:r>
            <a:r>
              <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en-US"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Daud</a:t>
            </a:r>
            <a:endPar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Perjanjian</a:t>
            </a:r>
            <a:r>
              <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en-US"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baru</a:t>
            </a:r>
            <a:endPar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fontAlgn="base" hangingPunct="0">
              <a:spcBef>
                <a:spcPct val="0"/>
              </a:spcBef>
              <a:spcAft>
                <a:spcPct val="0"/>
              </a:spcAft>
              <a:defRPr/>
            </a:pPr>
            <a:r>
              <a:rPr lang="en-US" dirty="0" err="1">
                <a:solidFill>
                  <a:srgbClr val="FFFFFF"/>
                </a:solidFill>
                <a:latin typeface="Kosher-Normal"/>
                <a:ea typeface="ＭＳ Ｐゴシック" charset="-128"/>
                <a:cs typeface="Kosher-Normal"/>
              </a:rPr>
              <a:t>Perjanjian</a:t>
            </a:r>
            <a:r>
              <a:rPr lang="en-US" dirty="0">
                <a:solidFill>
                  <a:srgbClr val="FFFFFF"/>
                </a:solidFill>
                <a:latin typeface="Kosher-Normal"/>
                <a:ea typeface="ＭＳ Ｐゴシック" charset="-128"/>
                <a:cs typeface="Kosher-Normal"/>
              </a:rPr>
              <a:t> </a:t>
            </a:r>
            <a:r>
              <a:rPr lang="en-US" dirty="0" err="1">
                <a:solidFill>
                  <a:srgbClr val="FFFFFF"/>
                </a:solidFill>
                <a:latin typeface="Kosher-Normal"/>
                <a:ea typeface="ＭＳ Ｐゴシック" charset="-128"/>
                <a:cs typeface="Kosher-Normal"/>
              </a:rPr>
              <a:t>dengan</a:t>
            </a:r>
            <a:r>
              <a:rPr lang="en-US" dirty="0">
                <a:solidFill>
                  <a:srgbClr val="FFFFFF"/>
                </a:solidFill>
                <a:latin typeface="Kosher-Normal"/>
                <a:ea typeface="ＭＳ Ｐゴシック" charset="-128"/>
                <a:cs typeface="Kosher-Normal"/>
              </a:rPr>
              <a:t> Musa</a:t>
            </a:r>
          </a:p>
        </p:txBody>
      </p:sp>
      <p:grpSp>
        <p:nvGrpSpPr>
          <p:cNvPr id="2" name="Group 18"/>
          <p:cNvGrpSpPr>
            <a:grpSpLocks/>
          </p:cNvGrpSpPr>
          <p:nvPr/>
        </p:nvGrpSpPr>
        <p:grpSpPr bwMode="auto">
          <a:xfrm>
            <a:off x="5721350" y="1336675"/>
            <a:ext cx="165100" cy="279400"/>
            <a:chOff x="3584" y="867"/>
            <a:chExt cx="104" cy="176"/>
          </a:xfrm>
        </p:grpSpPr>
        <p:sp>
          <p:nvSpPr>
            <p:cNvPr id="63595"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96"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grpSp>
      <p:sp>
        <p:nvSpPr>
          <p:cNvPr id="104469" name="Rectangle 21"/>
          <p:cNvSpPr>
            <a:spLocks noChangeArrowheads="1"/>
          </p:cNvSpPr>
          <p:nvPr/>
        </p:nvSpPr>
        <p:spPr bwMode="auto">
          <a:xfrm>
            <a:off x="1944687" y="947738"/>
            <a:ext cx="180657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ffectLst>
                  <a:outerShdw blurRad="38100" dist="38100" dir="2700000" algn="tl">
                    <a:srgbClr val="000000"/>
                  </a:outerShdw>
                </a:effectLst>
                <a:ea typeface="ＭＳ Ｐゴシック" charset="0"/>
                <a:cs typeface="Arial" charset="0"/>
              </a:rPr>
              <a:t>Perjanjian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Tuhan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dgn</a:t>
            </a:r>
            <a:r>
              <a:rPr lang="en-US" sz="800" b="1" dirty="0">
                <a:solidFill>
                  <a:srgbClr val="FFFFFF"/>
                </a:solidFill>
                <a:effectLst>
                  <a:outerShdw blurRad="38100" dist="38100" dir="2700000" algn="tl">
                    <a:srgbClr val="000000"/>
                  </a:outerShdw>
                </a:effectLst>
                <a:ea typeface="ＭＳ Ｐゴシック" charset="0"/>
                <a:cs typeface="Arial" charset="0"/>
              </a:rPr>
              <a:t> Abraham </a:t>
            </a:r>
            <a:r>
              <a:rPr lang="en-US" sz="800" b="1" dirty="0" err="1">
                <a:solidFill>
                  <a:srgbClr val="FFFFFF"/>
                </a:solidFill>
                <a:effectLst>
                  <a:outerShdw blurRad="38100" dist="38100" dir="2700000" algn="tl">
                    <a:srgbClr val="000000"/>
                  </a:outerShdw>
                </a:effectLst>
                <a:ea typeface="ＭＳ Ｐゴシック" charset="0"/>
                <a:cs typeface="Arial" charset="0"/>
              </a:rPr>
              <a:t>utk</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pengadaan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kekuasaan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manusia</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kembali</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melalui</a:t>
            </a:r>
            <a:r>
              <a:rPr lang="en-US" sz="800" b="1" dirty="0">
                <a:solidFill>
                  <a:srgbClr val="FFFFFF"/>
                </a:solidFill>
                <a:effectLst>
                  <a:outerShdw blurRad="38100" dist="38100" dir="2700000" algn="tl">
                    <a:srgbClr val="000000"/>
                  </a:outerShdw>
                </a:effectLst>
                <a:ea typeface="ＭＳ Ｐゴシック" charset="0"/>
                <a:cs typeface="Arial" charset="0"/>
              </a:rPr>
              <a:t> Israel </a:t>
            </a:r>
            <a:r>
              <a:rPr lang="en-US" sz="800" b="1" dirty="0" err="1">
                <a:solidFill>
                  <a:srgbClr val="FFFFFF"/>
                </a:solidFill>
                <a:effectLst>
                  <a:outerShdw blurRad="38100" dist="38100" dir="2700000" algn="tl">
                    <a:srgbClr val="000000"/>
                  </a:outerShdw>
                </a:effectLst>
                <a:ea typeface="ＭＳ Ｐゴシック" charset="0"/>
                <a:cs typeface="Arial" charset="0"/>
              </a:rPr>
              <a:t>sbg</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kerajaan</a:t>
            </a:r>
            <a:r>
              <a:rPr lang="en-US" sz="800" b="1" dirty="0">
                <a:solidFill>
                  <a:srgbClr val="FFFFFF"/>
                </a:solidFill>
                <a:effectLst>
                  <a:outerShdw blurRad="38100" dist="38100" dir="2700000" algn="tl">
                    <a:srgbClr val="000000"/>
                  </a:outerShdw>
                </a:effectLst>
                <a:ea typeface="ＭＳ Ｐゴシック" charset="0"/>
                <a:cs typeface="Arial" charset="0"/>
              </a:rPr>
              <a:t> imam” (</a:t>
            </a:r>
            <a:r>
              <a:rPr lang="en-US" sz="800" b="1" dirty="0" err="1">
                <a:solidFill>
                  <a:srgbClr val="FFFFFF"/>
                </a:solidFill>
                <a:effectLst>
                  <a:outerShdw blurRad="38100" dist="38100" dir="2700000" algn="tl">
                    <a:srgbClr val="000000"/>
                  </a:outerShdw>
                </a:effectLst>
                <a:ea typeface="ＭＳ Ｐゴシック" charset="0"/>
                <a:cs typeface="Arial" charset="0"/>
              </a:rPr>
              <a:t>Kej</a:t>
            </a:r>
            <a:r>
              <a:rPr lang="en-US" sz="800" b="1" dirty="0">
                <a:solidFill>
                  <a:srgbClr val="FFFFFF"/>
                </a:solidFill>
                <a:effectLst>
                  <a:outerShdw blurRad="38100" dist="38100" dir="2700000" algn="tl">
                    <a:srgbClr val="000000"/>
                  </a:outerShdw>
                </a:effectLst>
                <a:ea typeface="ＭＳ Ｐゴシック" charset="0"/>
                <a:cs typeface="Arial" charset="0"/>
              </a:rPr>
              <a:t>. 12:1-3; Exod. 19:6)</a:t>
            </a:r>
          </a:p>
        </p:txBody>
      </p:sp>
      <p:sp>
        <p:nvSpPr>
          <p:cNvPr id="104470" name="Rectangle 22"/>
          <p:cNvSpPr>
            <a:spLocks noChangeArrowheads="1"/>
          </p:cNvSpPr>
          <p:nvPr/>
        </p:nvSpPr>
        <p:spPr bwMode="auto">
          <a:xfrm>
            <a:off x="79375" y="730250"/>
            <a:ext cx="1942841" cy="274434"/>
          </a:xfrm>
          <a:prstGeom prst="rect">
            <a:avLst/>
          </a:prstGeom>
          <a:noFill/>
          <a:ln w="12700">
            <a:noFill/>
            <a:miter lim="800000"/>
            <a:headEnd/>
            <a:tailEnd/>
          </a:ln>
          <a:effectLst/>
        </p:spPr>
        <p:txBody>
          <a:bodyPr wrap="none" lIns="90488" tIns="44450" rIns="90488" bIns="44450">
            <a:spAutoFit/>
          </a:bodyPr>
          <a:lstStyle/>
          <a:p>
            <a:pPr eaLnBrk="0" fontAlgn="base" hangingPunct="0">
              <a:spcBef>
                <a:spcPct val="0"/>
              </a:spcBef>
              <a:spcAft>
                <a:spcPct val="0"/>
              </a:spcAft>
              <a:defRPr/>
            </a:pPr>
            <a:r>
              <a:rPr lang="en-US" sz="1200" b="1" dirty="0" err="1">
                <a:solidFill>
                  <a:srgbClr val="FFA040"/>
                </a:solidFill>
                <a:effectLst>
                  <a:outerShdw blurRad="38100" dist="38100" dir="2700000" algn="tl">
                    <a:srgbClr val="000000"/>
                  </a:outerShdw>
                </a:effectLst>
                <a:ea typeface="ＭＳ Ｐゴシック" charset="0"/>
                <a:cs typeface="Arial" charset="0"/>
              </a:rPr>
              <a:t>Kerajaan</a:t>
            </a:r>
            <a:r>
              <a:rPr lang="en-US" sz="1200" b="1" dirty="0">
                <a:solidFill>
                  <a:srgbClr val="FFA040"/>
                </a:solidFill>
                <a:effectLst>
                  <a:outerShdw blurRad="38100" dist="38100" dir="2700000" algn="tl">
                    <a:srgbClr val="000000"/>
                  </a:outerShdw>
                </a:effectLst>
                <a:ea typeface="ＭＳ Ｐゴシック" charset="0"/>
                <a:cs typeface="Arial" charset="0"/>
              </a:rPr>
              <a:t> </a:t>
            </a:r>
            <a:r>
              <a:rPr lang="en-US" sz="1200" b="1" dirty="0" err="1">
                <a:solidFill>
                  <a:srgbClr val="FFA040"/>
                </a:solidFill>
                <a:effectLst>
                  <a:outerShdw blurRad="38100" dist="38100" dir="2700000" algn="tl">
                    <a:srgbClr val="000000"/>
                  </a:outerShdw>
                </a:effectLst>
                <a:ea typeface="ＭＳ Ｐゴシック" charset="0"/>
                <a:cs typeface="Arial" charset="0"/>
              </a:rPr>
              <a:t>Mengajarkan</a:t>
            </a:r>
            <a:r>
              <a:rPr lang="en-US" sz="1200" b="1" dirty="0">
                <a:solidFill>
                  <a:srgbClr val="FFA040"/>
                </a:solidFill>
                <a:effectLst>
                  <a:outerShdw blurRad="38100" dist="38100" dir="2700000" algn="tl">
                    <a:srgbClr val="000000"/>
                  </a:outerShdw>
                </a:effectLst>
                <a:ea typeface="ＭＳ Ｐゴシック" charset="0"/>
                <a:cs typeface="Arial" charset="0"/>
              </a:rPr>
              <a:t>...</a:t>
            </a:r>
          </a:p>
        </p:txBody>
      </p:sp>
      <p:sp>
        <p:nvSpPr>
          <p:cNvPr id="6350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0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algn="ctr" fontAlgn="base">
              <a:spcBef>
                <a:spcPct val="0"/>
              </a:spcBef>
              <a:spcAft>
                <a:spcPct val="0"/>
              </a:spcAft>
            </a:pPr>
            <a:endParaRPr lang="en-US">
              <a:solidFill>
                <a:srgbClr val="FFFFFF"/>
              </a:solidFill>
              <a:ea typeface="ＭＳ Ｐゴシック"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ffectLst>
                  <a:outerShdw blurRad="38100" dist="38100" dir="2700000" algn="tl">
                    <a:srgbClr val="000000"/>
                  </a:outerShdw>
                </a:effectLst>
                <a:ea typeface="ＭＳ Ｐゴシック" charset="0"/>
                <a:cs typeface="Arial" charset="0"/>
              </a:rPr>
              <a:t>Kejatuhan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GKej</a:t>
            </a:r>
            <a:r>
              <a:rPr lang="en-US" sz="800" b="1" dirty="0">
                <a:solidFill>
                  <a:srgbClr val="FFFFFF"/>
                </a:solidFill>
                <a:effectLst>
                  <a:outerShdw blurRad="38100" dist="38100" dir="2700000" algn="tl">
                    <a:srgbClr val="000000"/>
                  </a:outerShdw>
                </a:effectLst>
                <a:ea typeface="ＭＳ Ｐゴシック" charset="0"/>
                <a:cs typeface="Arial" charset="0"/>
              </a:rPr>
              <a:t> 3)</a:t>
            </a:r>
          </a:p>
        </p:txBody>
      </p:sp>
      <p:sp>
        <p:nvSpPr>
          <p:cNvPr id="104474" name="Rectangle 26"/>
          <p:cNvSpPr>
            <a:spLocks noChangeArrowheads="1"/>
          </p:cNvSpPr>
          <p:nvPr/>
        </p:nvSpPr>
        <p:spPr bwMode="auto">
          <a:xfrm>
            <a:off x="3571875"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ea typeface="ＭＳ Ｐゴシック" charset="0"/>
                <a:cs typeface="Arial" charset="0"/>
              </a:rPr>
              <a:t>Israel </a:t>
            </a:r>
            <a:r>
              <a:rPr lang="en-US" sz="800" b="1" dirty="0" err="1">
                <a:solidFill>
                  <a:srgbClr val="FFFFFF"/>
                </a:solidFill>
                <a:effectLst>
                  <a:outerShdw blurRad="38100" dist="38100" dir="2700000" algn="tl">
                    <a:srgbClr val="000000"/>
                  </a:outerShdw>
                </a:effectLst>
                <a:ea typeface="ＭＳ Ｐゴシック" charset="0"/>
                <a:cs typeface="Arial" charset="0"/>
              </a:rPr>
              <a:t>gagal</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mjd</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kesaksian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bagi</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bangsa</a:t>
            </a:r>
            <a:r>
              <a:rPr lang="en-US" sz="800" b="1" dirty="0">
                <a:solidFill>
                  <a:srgbClr val="FFFFFF"/>
                </a:solidFill>
                <a:effectLst>
                  <a:outerShdw blurRad="38100" dist="38100" dir="2700000" algn="tl">
                    <a:srgbClr val="000000"/>
                  </a:outerShdw>
                </a:effectLst>
                <a:ea typeface="ＭＳ Ｐゴシック" charset="0"/>
                <a:cs typeface="Arial" charset="0"/>
              </a:rPr>
              <a:t> lain </a:t>
            </a:r>
            <a:r>
              <a:rPr lang="en-US" sz="800" b="1" dirty="0" err="1">
                <a:solidFill>
                  <a:srgbClr val="FFFFFF"/>
                </a:solidFill>
                <a:effectLst>
                  <a:outerShdw blurRad="38100" dist="38100" dir="2700000" algn="tl">
                    <a:srgbClr val="000000"/>
                  </a:outerShdw>
                </a:effectLst>
                <a:ea typeface="ＭＳ Ｐゴシック" charset="0"/>
                <a:cs typeface="Arial" charset="0"/>
              </a:rPr>
              <a:t>dan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dihakimi</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dgn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pengasingan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oleh</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kekuasaan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asing</a:t>
            </a:r>
            <a:endParaRPr lang="en-US" sz="800" b="1" dirty="0">
              <a:solidFill>
                <a:srgbClr val="FFFFFF"/>
              </a:solidFill>
              <a:effectLst>
                <a:outerShdw blurRad="38100" dist="38100" dir="2700000" algn="tl">
                  <a:srgbClr val="000000"/>
                </a:outerShdw>
              </a:effectLst>
              <a:ea typeface="ＭＳ Ｐゴシック" charset="0"/>
              <a:cs typeface="Arial" charset="0"/>
            </a:endParaRPr>
          </a:p>
        </p:txBody>
      </p:sp>
      <p:sp>
        <p:nvSpPr>
          <p:cNvPr id="104475" name="Rectangle 27"/>
          <p:cNvSpPr>
            <a:spLocks noChangeArrowheads="1"/>
          </p:cNvSpPr>
          <p:nvPr/>
        </p:nvSpPr>
        <p:spPr bwMode="auto">
          <a:xfrm>
            <a:off x="3216275" y="4740275"/>
            <a:ext cx="159338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800" b="1" dirty="0" err="1">
                <a:solidFill>
                  <a:srgbClr val="FFFFFF"/>
                </a:solidFill>
                <a:ea typeface="ＭＳ Ｐゴシック" charset="-128"/>
                <a:cs typeface="ＭＳ Ｐゴシック" charset="-128"/>
              </a:rPr>
              <a:t>Perjanjian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Yer</a:t>
            </a:r>
            <a:r>
              <a:rPr lang="en-US" sz="800" b="1" dirty="0">
                <a:solidFill>
                  <a:srgbClr val="FFFFFF"/>
                </a:solidFill>
                <a:ea typeface="ＭＳ Ｐゴシック" charset="-128"/>
                <a:cs typeface="ＭＳ Ｐゴシック" charset="-128"/>
              </a:rPr>
              <a:t> 31:31-34:</a:t>
            </a: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Pengampunan</a:t>
            </a:r>
            <a:endParaRPr lang="en-US" sz="800" b="1" dirty="0">
              <a:solidFill>
                <a:srgbClr val="FFFFFF"/>
              </a:solidFill>
              <a:ea typeface="ＭＳ Ｐゴシック" charset="-128"/>
              <a:cs typeface="ＭＳ Ｐゴシック" charset="-128"/>
            </a:endParaRP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Roh</a:t>
            </a:r>
            <a:r>
              <a:rPr lang="en-US" sz="800" b="1" dirty="0">
                <a:solidFill>
                  <a:srgbClr val="FFFFFF"/>
                </a:solidFill>
                <a:ea typeface="ＭＳ Ｐゴシック" charset="-128"/>
                <a:cs typeface="ＭＳ Ｐゴシック" charset="-128"/>
              </a:rPr>
              <a:t> yang </a:t>
            </a:r>
            <a:r>
              <a:rPr lang="en-US" sz="800" b="1" dirty="0" err="1">
                <a:solidFill>
                  <a:srgbClr val="FFFFFF"/>
                </a:solidFill>
                <a:ea typeface="ＭＳ Ｐゴシック" charset="-128"/>
                <a:cs typeface="ＭＳ Ｐゴシック" charset="-128"/>
              </a:rPr>
              <a:t>tinggal</a:t>
            </a:r>
            <a:endParaRPr lang="en-US" sz="800" b="1" dirty="0">
              <a:solidFill>
                <a:srgbClr val="FFFFFF"/>
              </a:solidFill>
              <a:ea typeface="ＭＳ Ｐゴシック" charset="-128"/>
              <a:cs typeface="ＭＳ Ｐゴシック" charset="-128"/>
            </a:endParaRP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Hati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pikiran</a:t>
            </a:r>
            <a:r>
              <a:rPr lang="en-US" sz="800" b="1" dirty="0">
                <a:solidFill>
                  <a:srgbClr val="FFFFFF"/>
                </a:solidFill>
                <a:ea typeface="ＭＳ Ｐゴシック" charset="-128"/>
                <a:cs typeface="ＭＳ Ｐゴシック" charset="-128"/>
              </a:rPr>
              <a:t> yang </a:t>
            </a:r>
            <a:r>
              <a:rPr lang="en-US" sz="800" b="1" dirty="0" err="1">
                <a:solidFill>
                  <a:srgbClr val="FFFFFF"/>
                </a:solidFill>
                <a:ea typeface="ＭＳ Ｐゴシック" charset="-128"/>
                <a:cs typeface="ＭＳ Ｐゴシック" charset="-128"/>
              </a:rPr>
              <a:t>baru</a:t>
            </a:r>
            <a:endParaRPr lang="en-US" sz="800" b="1" dirty="0">
              <a:solidFill>
                <a:srgbClr val="FFFFFF"/>
              </a:solidFill>
              <a:ea typeface="ＭＳ Ｐゴシック" charset="-128"/>
              <a:cs typeface="ＭＳ Ｐゴシック" charset="-128"/>
            </a:endParaRP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Pertemuan</a:t>
            </a:r>
            <a:r>
              <a:rPr lang="en-US" sz="800" b="1" dirty="0">
                <a:solidFill>
                  <a:srgbClr val="FFFFFF"/>
                </a:solidFill>
                <a:ea typeface="ＭＳ Ｐゴシック" charset="-128"/>
                <a:cs typeface="ＭＳ Ｐゴシック" charset="-128"/>
              </a:rPr>
              <a:t> Israel </a:t>
            </a:r>
            <a:r>
              <a:rPr lang="en-US" sz="800" b="1" dirty="0" err="1">
                <a:solidFill>
                  <a:srgbClr val="FFFFFF"/>
                </a:solidFill>
                <a:ea typeface="ＭＳ Ｐゴシック" charset="-128"/>
                <a:cs typeface="ＭＳ Ｐゴシック" charset="-128"/>
              </a:rPr>
              <a:t>dan</a:t>
            </a:r>
            <a:r>
              <a:rPr lang="en-US" sz="800" b="1" dirty="0">
                <a:solidFill>
                  <a:srgbClr val="FFFFFF"/>
                </a:solidFill>
                <a:ea typeface="ＭＳ Ｐゴシック" charset="-128"/>
                <a:cs typeface="ＭＳ Ｐゴシック" charset="-128"/>
              </a:rPr>
              <a:t> Judah</a:t>
            </a: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Tidak</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perlu</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penginjilan</a:t>
            </a:r>
            <a:endParaRPr lang="en-US" sz="800" b="1" dirty="0">
              <a:solidFill>
                <a:srgbClr val="FFFFFF"/>
              </a:solidFill>
              <a:ea typeface="ＭＳ Ｐゴシック" charset="-128"/>
              <a:cs typeface="ＭＳ Ｐゴシック" charset="-128"/>
            </a:endParaRPr>
          </a:p>
        </p:txBody>
      </p:sp>
      <p:sp>
        <p:nvSpPr>
          <p:cNvPr id="104476" name="Rectangle 28"/>
          <p:cNvSpPr>
            <a:spLocks noChangeArrowheads="1"/>
          </p:cNvSpPr>
          <p:nvPr/>
        </p:nvSpPr>
        <p:spPr bwMode="auto">
          <a:xfrm>
            <a:off x="2682875" y="3632200"/>
            <a:ext cx="2122377"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800" b="1" dirty="0">
                <a:solidFill>
                  <a:srgbClr val="FFFFFF"/>
                </a:solidFill>
                <a:ea typeface="ＭＳ Ｐゴシック" charset="-128"/>
                <a:cs typeface="ＭＳ Ｐゴシック" charset="-128"/>
              </a:rPr>
              <a:t>2 Samuel 7:12-16 </a:t>
            </a:r>
            <a:r>
              <a:rPr lang="en-US" sz="800" b="1" dirty="0" err="1">
                <a:solidFill>
                  <a:srgbClr val="FFFFFF"/>
                </a:solidFill>
                <a:ea typeface="ＭＳ Ｐゴシック" charset="-128"/>
                <a:cs typeface="ＭＳ Ｐゴシック" charset="-128"/>
              </a:rPr>
              <a:t>perjanjian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termasuk</a:t>
            </a:r>
            <a:r>
              <a:rPr lang="en-US" sz="800" b="1" dirty="0">
                <a:solidFill>
                  <a:srgbClr val="FFFFFF"/>
                </a:solidFill>
                <a:ea typeface="ＭＳ Ｐゴシック" charset="-128"/>
                <a:cs typeface="ＭＳ Ｐゴシック" charset="-128"/>
              </a:rPr>
              <a:t>:</a:t>
            </a: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Anak-anak</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rumah</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tdk</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akan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musnah</a:t>
            </a:r>
            <a:r>
              <a:rPr lang="en-US" sz="800" b="1" dirty="0">
                <a:solidFill>
                  <a:srgbClr val="FFFFFF"/>
                </a:solidFill>
                <a:ea typeface="ＭＳ Ｐゴシック" charset="-128"/>
                <a:cs typeface="ＭＳ Ｐゴシック" charset="-128"/>
              </a:rPr>
              <a:t>)</a:t>
            </a: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Kerajaan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dinasti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politik</a:t>
            </a:r>
            <a:r>
              <a:rPr lang="en-US" sz="800" b="1" dirty="0">
                <a:solidFill>
                  <a:srgbClr val="FFFFFF"/>
                </a:solidFill>
                <a:ea typeface="ＭＳ Ｐゴシック" charset="-128"/>
                <a:cs typeface="ＭＳ Ｐゴシック" charset="-128"/>
              </a:rPr>
              <a:t>)</a:t>
            </a: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Tahta</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hak</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keturunan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utk</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memerintah</a:t>
            </a:r>
            <a:r>
              <a:rPr lang="en-US" sz="800" b="1" dirty="0">
                <a:solidFill>
                  <a:srgbClr val="FFFFFF"/>
                </a:solidFill>
                <a:ea typeface="ＭＳ Ｐゴシック" charset="-128"/>
                <a:cs typeface="ＭＳ Ｐゴシック" charset="-128"/>
              </a:rPr>
              <a:t>)</a:t>
            </a:r>
          </a:p>
          <a:p>
            <a:pPr eaLnBrk="0" fontAlgn="base" hangingPunct="0">
              <a:spcBef>
                <a:spcPct val="0"/>
              </a:spcBef>
              <a:spcAft>
                <a:spcPct val="0"/>
              </a:spcAft>
              <a:buSzPct val="100000"/>
              <a:buFontTx/>
              <a:buChar char="•"/>
              <a:defRPr/>
            </a:pPr>
            <a:r>
              <a:rPr lang="en-US" sz="800" b="1" dirty="0">
                <a:solidFill>
                  <a:srgbClr val="FFFFFF"/>
                </a:solidFill>
                <a:ea typeface="ＭＳ Ｐゴシック" charset="-128"/>
                <a:cs typeface="ＭＳ Ｐゴシック" charset="-128"/>
              </a:rPr>
              <a:t>Bait </a:t>
            </a:r>
            <a:r>
              <a:rPr lang="en-US" sz="800" b="1" dirty="0" err="1">
                <a:solidFill>
                  <a:srgbClr val="FFFFFF"/>
                </a:solidFill>
                <a:ea typeface="ＭＳ Ｐゴシック" charset="-128"/>
                <a:cs typeface="ＭＳ Ｐゴシック" charset="-128"/>
              </a:rPr>
              <a:t>Suci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dibangun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oleh</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putranya</a:t>
            </a:r>
            <a:r>
              <a:rPr lang="en-US" sz="800" b="1" dirty="0">
                <a:solidFill>
                  <a:srgbClr val="FFFFFF"/>
                </a:solidFill>
                <a:ea typeface="ＭＳ Ｐゴシック" charset="-128"/>
                <a:cs typeface="ＭＳ Ｐゴシック" charset="-128"/>
              </a:rPr>
              <a:t>)</a:t>
            </a: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fontAlgn="base" hangingPunct="0">
              <a:spcBef>
                <a:spcPct val="0"/>
              </a:spcBef>
              <a:spcAft>
                <a:spcPct val="0"/>
              </a:spcAft>
              <a:defRPr/>
            </a:pPr>
            <a:r>
              <a:rPr lang="en-US" sz="800" b="1" dirty="0" err="1">
                <a:solidFill>
                  <a:srgbClr val="FFFFFF"/>
                </a:solidFill>
                <a:ea typeface="ＭＳ Ｐゴシック" charset="-128"/>
                <a:cs typeface="ＭＳ Ｐゴシック" charset="-128"/>
              </a:rPr>
              <a:t>Perjanjian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Kej</a:t>
            </a:r>
            <a:r>
              <a:rPr lang="en-US" sz="800" b="1" dirty="0">
                <a:solidFill>
                  <a:srgbClr val="FFFFFF"/>
                </a:solidFill>
                <a:ea typeface="ＭＳ Ｐゴシック" charset="-128"/>
                <a:cs typeface="ＭＳ Ｐゴシック" charset="-128"/>
              </a:rPr>
              <a:t> 15:18 (cf. </a:t>
            </a:r>
            <a:r>
              <a:rPr lang="en-US" sz="800" b="1" dirty="0" err="1">
                <a:solidFill>
                  <a:srgbClr val="FFFFFF"/>
                </a:solidFill>
                <a:ea typeface="ＭＳ Ｐゴシック" charset="-128"/>
                <a:cs typeface="ＭＳ Ｐゴシック" charset="-128"/>
              </a:rPr>
              <a:t>Ul</a:t>
            </a:r>
            <a:r>
              <a:rPr lang="en-US" sz="800" b="1" dirty="0">
                <a:solidFill>
                  <a:srgbClr val="FFFFFF"/>
                </a:solidFill>
                <a:ea typeface="ＭＳ Ｐゴシック" charset="-128"/>
                <a:cs typeface="ＭＳ Ｐゴシック" charset="-128"/>
              </a:rPr>
              <a:t>. 30:1-10):</a:t>
            </a:r>
          </a:p>
          <a:p>
            <a:pPr eaLnBrk="0" fontAlgn="base" hangingPunct="0">
              <a:spcBef>
                <a:spcPct val="0"/>
              </a:spcBef>
              <a:spcAft>
                <a:spcPct val="0"/>
              </a:spcAft>
              <a:buSzPct val="100000"/>
              <a:buFontTx/>
              <a:buChar char="•"/>
              <a:defRPr/>
            </a:pPr>
            <a:r>
              <a:rPr lang="en-US" sz="800" b="1" dirty="0">
                <a:solidFill>
                  <a:srgbClr val="FFFFFF"/>
                </a:solidFill>
                <a:ea typeface="ＭＳ Ｐゴシック" charset="-128"/>
                <a:cs typeface="ＭＳ Ｐゴシック" charset="-128"/>
              </a:rPr>
              <a:t>Tanah </a:t>
            </a:r>
            <a:r>
              <a:rPr lang="en-US" sz="800" b="1" dirty="0" err="1">
                <a:solidFill>
                  <a:srgbClr val="FFFFFF"/>
                </a:solidFill>
                <a:ea typeface="ＭＳ Ｐゴシック" charset="-128"/>
                <a:cs typeface="ＭＳ Ｐゴシック" charset="-128"/>
              </a:rPr>
              <a:t>dari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Mesir</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sampai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sungai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Eufrat</a:t>
            </a:r>
            <a:r>
              <a:rPr lang="en-US" sz="800" b="1" dirty="0">
                <a:solidFill>
                  <a:srgbClr val="FFFFFF"/>
                </a:solidFill>
                <a:ea typeface="ＭＳ Ｐゴシック" charset="-128"/>
                <a:cs typeface="ＭＳ Ｐゴシック" charset="-128"/>
              </a:rPr>
              <a:t>  (Yes. 27:12)</a:t>
            </a: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Kepemilikan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tanah</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selamanya</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Kej</a:t>
            </a:r>
            <a:r>
              <a:rPr lang="en-US" sz="800" b="1" dirty="0">
                <a:solidFill>
                  <a:srgbClr val="FFFFFF"/>
                </a:solidFill>
                <a:ea typeface="ＭＳ Ｐゴシック" charset="-128"/>
                <a:cs typeface="ＭＳ Ｐゴシック" charset="-128"/>
              </a:rPr>
              <a:t>. 17:8) </a:t>
            </a:r>
            <a:r>
              <a:rPr lang="en-US" sz="800" b="1" dirty="0" err="1">
                <a:solidFill>
                  <a:srgbClr val="FFFFFF"/>
                </a:solidFill>
                <a:ea typeface="ＭＳ Ｐゴシック" charset="-128"/>
                <a:cs typeface="ＭＳ Ｐゴシック" charset="-128"/>
              </a:rPr>
              <a:t>stlh</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pengasingan</a:t>
            </a:r>
            <a:endParaRPr lang="en-US" sz="800" b="1" dirty="0">
              <a:solidFill>
                <a:srgbClr val="FFFFFF"/>
              </a:solidFill>
              <a:ea typeface="ＭＳ Ｐゴシック" charset="-128"/>
              <a:cs typeface="ＭＳ Ｐゴシック" charset="-128"/>
            </a:endParaRPr>
          </a:p>
          <a:p>
            <a:pPr eaLnBrk="0" fontAlgn="base" hangingPunct="0">
              <a:spcBef>
                <a:spcPct val="0"/>
              </a:spcBef>
              <a:spcAft>
                <a:spcPct val="0"/>
              </a:spcAft>
              <a:buSzPct val="100000"/>
              <a:buFontTx/>
              <a:buChar char="•"/>
              <a:defRPr/>
            </a:pPr>
            <a:r>
              <a:rPr lang="en-US" sz="800" b="1" dirty="0" err="1">
                <a:solidFill>
                  <a:srgbClr val="FFFFFF"/>
                </a:solidFill>
                <a:ea typeface="ＭＳ Ｐゴシック" charset="-128"/>
                <a:cs typeface="ＭＳ Ｐゴシック" charset="-128"/>
              </a:rPr>
              <a:t>Seluruh</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dunia</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diberkati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melalui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tanah</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itu</a:t>
            </a:r>
            <a:r>
              <a:rPr lang="en-US" sz="800" b="1" dirty="0">
                <a:solidFill>
                  <a:srgbClr val="FFFFFF"/>
                </a:solidFill>
                <a:ea typeface="ＭＳ Ｐゴシック" charset="-128"/>
                <a:cs typeface="ＭＳ Ｐゴシック" charset="-128"/>
              </a:rPr>
              <a:t> (Yes. 14:1-2)</a:t>
            </a:r>
          </a:p>
        </p:txBody>
      </p:sp>
      <p:sp>
        <p:nvSpPr>
          <p:cNvPr id="104478" name="Rectangle 30"/>
          <p:cNvSpPr>
            <a:spLocks noChangeArrowheads="1"/>
          </p:cNvSpPr>
          <p:nvPr/>
        </p:nvSpPr>
        <p:spPr bwMode="auto">
          <a:xfrm>
            <a:off x="5867400"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ffectLst>
                  <a:outerShdw blurRad="38100" dist="38100" dir="2700000" algn="tl">
                    <a:srgbClr val="000000"/>
                  </a:outerShdw>
                </a:effectLst>
                <a:ea typeface="ＭＳ Ｐゴシック" charset="0"/>
                <a:cs typeface="Arial" charset="0"/>
              </a:rPr>
              <a:t>Yesus</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menyatakan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kerajaanNya</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dlm</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btk</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misteri</a:t>
            </a:r>
            <a:r>
              <a:rPr lang="en-US" sz="800" b="1" dirty="0">
                <a:solidFill>
                  <a:srgbClr val="FFFFFF"/>
                </a:solidFill>
                <a:effectLst>
                  <a:outerShdw blurRad="38100" dist="38100" dir="2700000" algn="tl">
                    <a:srgbClr val="000000"/>
                  </a:outerShdw>
                </a:effectLst>
                <a:ea typeface="ＭＳ Ｐゴシック" charset="0"/>
                <a:cs typeface="Arial" charset="0"/>
              </a:rPr>
              <a:t> </a:t>
            </a:r>
          </a:p>
          <a:p>
            <a:pPr algn="ctr"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ea typeface="ＭＳ Ｐゴシック" charset="0"/>
                <a:cs typeface="Arial" charset="0"/>
              </a:rPr>
              <a:t>(Mat. 13)</a:t>
            </a: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ea typeface="ＭＳ Ｐゴシック" charset="0"/>
                <a:cs typeface="Arial" charset="0"/>
              </a:rPr>
              <a:t>Israel </a:t>
            </a:r>
            <a:r>
              <a:rPr lang="en-US" sz="800" b="1" dirty="0" err="1">
                <a:solidFill>
                  <a:srgbClr val="FFFFFF"/>
                </a:solidFill>
                <a:effectLst>
                  <a:outerShdw blurRad="38100" dist="38100" dir="2700000" algn="tl">
                    <a:srgbClr val="000000"/>
                  </a:outerShdw>
                </a:effectLst>
                <a:ea typeface="ＭＳ Ｐゴシック" charset="0"/>
                <a:cs typeface="Arial" charset="0"/>
              </a:rPr>
              <a:t>menolak</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tawarn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Mesias</a:t>
            </a:r>
            <a:r>
              <a:rPr lang="en-US" sz="800" b="1" dirty="0">
                <a:solidFill>
                  <a:srgbClr val="FFFFFF"/>
                </a:solidFill>
                <a:effectLst>
                  <a:outerShdw blurRad="38100" dist="38100" dir="2700000" algn="tl">
                    <a:srgbClr val="000000"/>
                  </a:outerShdw>
                </a:effectLst>
                <a:ea typeface="ＭＳ Ｐゴシック" charset="0"/>
                <a:cs typeface="Arial" charset="0"/>
              </a:rPr>
              <a:t> (Mat. 12:41-42; 23:37-39)</a:t>
            </a:r>
          </a:p>
        </p:txBody>
      </p:sp>
      <p:sp>
        <p:nvSpPr>
          <p:cNvPr id="104480" name="Rectangle 32"/>
          <p:cNvSpPr>
            <a:spLocks noChangeArrowheads="1"/>
          </p:cNvSpPr>
          <p:nvPr/>
        </p:nvSpPr>
        <p:spPr bwMode="auto">
          <a:xfrm>
            <a:off x="6732588" y="949325"/>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ffectLst>
                  <a:outerShdw blurRad="38100" dist="38100" dir="2700000" algn="tl">
                    <a:srgbClr val="000000"/>
                  </a:outerShdw>
                </a:effectLst>
                <a:ea typeface="ＭＳ Ｐゴシック" charset="0"/>
                <a:cs typeface="Arial" charset="0"/>
              </a:rPr>
              <a:t>Kristus</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menaklukkan</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musuh</a:t>
            </a:r>
            <a:r>
              <a:rPr lang="en-US" sz="800" b="1" dirty="0">
                <a:solidFill>
                  <a:srgbClr val="FFFFFF"/>
                </a:solidFill>
                <a:effectLst>
                  <a:outerShdw blurRad="38100" dist="38100" dir="2700000" algn="tl">
                    <a:srgbClr val="000000"/>
                  </a:outerShdw>
                </a:effectLst>
                <a:ea typeface="ＭＳ Ｐゴシック" charset="0"/>
                <a:cs typeface="Arial" charset="0"/>
              </a:rPr>
              <a:t> Israel (Rom. 11:26-27)</a:t>
            </a:r>
          </a:p>
        </p:txBody>
      </p:sp>
      <p:sp>
        <p:nvSpPr>
          <p:cNvPr id="63518"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ea typeface="ＭＳ Ｐゴシック" charset="0"/>
              <a:cs typeface="Arial" charset="0"/>
            </a:endParaRPr>
          </a:p>
        </p:txBody>
      </p:sp>
      <p:sp>
        <p:nvSpPr>
          <p:cNvPr id="6351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52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52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52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104486" name="Rectangle 38"/>
          <p:cNvSpPr>
            <a:spLocks noChangeArrowheads="1"/>
          </p:cNvSpPr>
          <p:nvPr/>
        </p:nvSpPr>
        <p:spPr bwMode="auto">
          <a:xfrm>
            <a:off x="5818188" y="2362201"/>
            <a:ext cx="1719262"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fontAlgn="base" hangingPunct="0">
              <a:spcBef>
                <a:spcPct val="0"/>
              </a:spcBef>
              <a:spcAft>
                <a:spcPct val="0"/>
              </a:spcAft>
              <a:defRPr/>
            </a:pPr>
            <a:r>
              <a:rPr lang="en-US" sz="800" b="1" dirty="0">
                <a:solidFill>
                  <a:srgbClr val="FFFFFF"/>
                </a:solidFill>
                <a:ea typeface="ＭＳ Ｐゴシック" charset="-128"/>
                <a:cs typeface="ＭＳ Ｐゴシック" charset="-128"/>
              </a:rPr>
              <a:t>Israel </a:t>
            </a:r>
            <a:r>
              <a:rPr lang="en-US" sz="800" b="1" dirty="0" err="1">
                <a:solidFill>
                  <a:srgbClr val="FFFFFF"/>
                </a:solidFill>
                <a:ea typeface="ＭＳ Ｐゴシック" charset="-128"/>
                <a:cs typeface="ＭＳ Ｐゴシック" charset="-128"/>
              </a:rPr>
              <a:t>dihakimi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karena</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menolak</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Mesiias</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disebar</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selama</a:t>
            </a:r>
            <a:r>
              <a:rPr lang="en-US" sz="800" b="1" dirty="0">
                <a:solidFill>
                  <a:srgbClr val="FFFFFF"/>
                </a:solidFill>
                <a:ea typeface="ＭＳ Ｐゴシック" charset="-128"/>
                <a:cs typeface="ＭＳ Ｐゴシック" charset="-128"/>
              </a:rPr>
              <a:t> 19 </a:t>
            </a:r>
            <a:r>
              <a:rPr lang="en-US" sz="800" b="1" dirty="0" err="1">
                <a:solidFill>
                  <a:srgbClr val="FFFFFF"/>
                </a:solidFill>
                <a:ea typeface="ＭＳ Ｐゴシック" charset="-128"/>
                <a:cs typeface="ＭＳ Ｐゴシック" charset="-128"/>
              </a:rPr>
              <a:t>abad</a:t>
            </a:r>
            <a:endParaRPr lang="en-US" sz="800" b="1" dirty="0">
              <a:solidFill>
                <a:srgbClr val="FFFFFF"/>
              </a:solidFill>
              <a:ea typeface="ＭＳ Ｐゴシック" charset="-128"/>
              <a:cs typeface="ＭＳ Ｐゴシック" charset="-128"/>
            </a:endParaRPr>
          </a:p>
          <a:p>
            <a:pPr algn="ctr" eaLnBrk="0" fontAlgn="base" hangingPunct="0">
              <a:spcBef>
                <a:spcPct val="0"/>
              </a:spcBef>
              <a:spcAft>
                <a:spcPct val="0"/>
              </a:spcAft>
              <a:defRPr/>
            </a:pPr>
            <a:r>
              <a:rPr lang="en-US" sz="800" b="1" dirty="0">
                <a:solidFill>
                  <a:srgbClr val="FFFFFF"/>
                </a:solidFill>
                <a:ea typeface="ＭＳ Ｐゴシック" charset="-128"/>
                <a:cs typeface="ＭＳ Ｐゴシック" charset="-128"/>
              </a:rPr>
              <a:t>(</a:t>
            </a:r>
            <a:r>
              <a:rPr lang="en-US" sz="600" b="1" dirty="0">
                <a:solidFill>
                  <a:srgbClr val="FFFFFF"/>
                </a:solidFill>
                <a:ea typeface="ＭＳ Ｐゴシック" charset="-128"/>
                <a:cs typeface="ＭＳ Ｐゴシック" charset="-128"/>
              </a:rPr>
              <a:t>AD</a:t>
            </a:r>
            <a:r>
              <a:rPr lang="en-US" sz="800" b="1" dirty="0">
                <a:solidFill>
                  <a:srgbClr val="FFFFFF"/>
                </a:solidFill>
                <a:ea typeface="ＭＳ Ｐゴシック" charset="-128"/>
                <a:cs typeface="ＭＳ Ｐゴシック" charset="-128"/>
              </a:rPr>
              <a:t> 70–</a:t>
            </a:r>
            <a:r>
              <a:rPr lang="en-US" sz="600" b="1" dirty="0">
                <a:solidFill>
                  <a:srgbClr val="FFFFFF"/>
                </a:solidFill>
                <a:ea typeface="ＭＳ Ｐゴシック" charset="-128"/>
                <a:cs typeface="ＭＳ Ｐゴシック" charset="-128"/>
              </a:rPr>
              <a:t>AD</a:t>
            </a:r>
            <a:r>
              <a:rPr lang="en-US" sz="800" b="1" dirty="0">
                <a:solidFill>
                  <a:srgbClr val="FFFFFF"/>
                </a:solidFill>
                <a:ea typeface="ＭＳ Ｐゴシック" charset="-128"/>
                <a:cs typeface="ＭＳ Ｐゴシック" charset="-128"/>
              </a:rPr>
              <a:t> 1948) </a:t>
            </a:r>
            <a:r>
              <a:rPr lang="en-US" sz="800" b="1" dirty="0" err="1">
                <a:solidFill>
                  <a:srgbClr val="FFFFFF"/>
                </a:solidFill>
                <a:ea typeface="ＭＳ Ｐゴシック" charset="-128"/>
                <a:cs typeface="ＭＳ Ｐゴシック" charset="-128"/>
              </a:rPr>
              <a:t>tetapi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skrg</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sudah</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mulai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dipulihkan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Hez</a:t>
            </a:r>
            <a:r>
              <a:rPr lang="en-US" sz="800" b="1" dirty="0">
                <a:solidFill>
                  <a:srgbClr val="FFFFFF"/>
                </a:solidFill>
                <a:ea typeface="ＭＳ Ｐゴシック" charset="-128"/>
                <a:cs typeface="ＭＳ Ｐゴシック" charset="-128"/>
              </a:rPr>
              <a:t> 37:1-7)</a:t>
            </a:r>
          </a:p>
        </p:txBody>
      </p:sp>
      <p:sp>
        <p:nvSpPr>
          <p:cNvPr id="104487" name="Rectangle 39"/>
          <p:cNvSpPr>
            <a:spLocks noChangeArrowheads="1"/>
          </p:cNvSpPr>
          <p:nvPr/>
        </p:nvSpPr>
        <p:spPr bwMode="auto">
          <a:xfrm>
            <a:off x="6054725" y="3389313"/>
            <a:ext cx="133667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000000"/>
                </a:solidFill>
                <a:ea typeface="ＭＳ Ｐゴシック" charset="-128"/>
                <a:cs typeface="ＭＳ Ｐゴシック" charset="-128"/>
              </a:rPr>
              <a:t>Kristus</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adalah</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kepala</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dalam</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gerejaNya</a:t>
            </a:r>
            <a:r>
              <a:rPr lang="en-US" sz="800" b="1" dirty="0">
                <a:solidFill>
                  <a:srgbClr val="000000"/>
                </a:solidFill>
                <a:ea typeface="ＭＳ Ｐゴシック" charset="-128"/>
                <a:cs typeface="ＭＳ Ｐゴシック" charset="-128"/>
              </a:rPr>
              <a:t>, yang </a:t>
            </a:r>
            <a:r>
              <a:rPr lang="en-US" sz="800" b="1" dirty="0" err="1">
                <a:solidFill>
                  <a:srgbClr val="000000"/>
                </a:solidFill>
                <a:ea typeface="ＭＳ Ｐゴシック" charset="-128"/>
                <a:cs typeface="ＭＳ Ｐゴシック" charset="-128"/>
              </a:rPr>
              <a:t>merupakan</a:t>
            </a:r>
            <a:r>
              <a:rPr lang="en-US" sz="800" b="1" dirty="0">
                <a:solidFill>
                  <a:srgbClr val="000000"/>
                </a:solidFill>
                <a:ea typeface="ＭＳ Ｐゴシック" charset="-128"/>
                <a:cs typeface="ＭＳ Ｐゴシック" charset="-128"/>
              </a:rPr>
              <a:t> bait </a:t>
            </a:r>
            <a:r>
              <a:rPr lang="en-US" sz="800" b="1" dirty="0" err="1">
                <a:solidFill>
                  <a:srgbClr val="000000"/>
                </a:solidFill>
                <a:ea typeface="ＭＳ Ｐゴシック" charset="-128"/>
                <a:cs typeface="ＭＳ Ｐゴシック" charset="-128"/>
              </a:rPr>
              <a:t>suci</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sementara</a:t>
            </a:r>
            <a:r>
              <a:rPr lang="en-US" sz="800" b="1" dirty="0">
                <a:solidFill>
                  <a:srgbClr val="000000"/>
                </a:solidFill>
                <a:ea typeface="ＭＳ Ｐゴシック" charset="-128"/>
                <a:cs typeface="ＭＳ Ｐゴシック" charset="-128"/>
              </a:rPr>
              <a:t> (Eph. 2:19-22; 2 Cor. 6:16)</a:t>
            </a:r>
          </a:p>
        </p:txBody>
      </p:sp>
      <p:sp>
        <p:nvSpPr>
          <p:cNvPr id="104488" name="Rectangle 40"/>
          <p:cNvSpPr>
            <a:spLocks noChangeArrowheads="1"/>
          </p:cNvSpPr>
          <p:nvPr/>
        </p:nvSpPr>
        <p:spPr bwMode="auto">
          <a:xfrm>
            <a:off x="5935663" y="4740275"/>
            <a:ext cx="1397000"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800" b="1" dirty="0">
                <a:solidFill>
                  <a:srgbClr val="000000"/>
                </a:solidFill>
                <a:ea typeface="ＭＳ Ｐゴシック" charset="-128"/>
                <a:cs typeface="ＭＳ Ｐゴシック" charset="-128"/>
              </a:rPr>
              <a:t>Perjanjian </a:t>
            </a:r>
            <a:r>
              <a:rPr lang="en-US" sz="800" b="1" dirty="0" err="1">
                <a:solidFill>
                  <a:srgbClr val="000000"/>
                </a:solidFill>
                <a:ea typeface="ＭＳ Ｐゴシック" charset="-128"/>
                <a:cs typeface="ＭＳ Ｐゴシック" charset="-128"/>
              </a:rPr>
              <a:t>dgn</a:t>
            </a:r>
            <a:r>
              <a:rPr lang="en-US" sz="800" b="1" dirty="0">
                <a:solidFill>
                  <a:srgbClr val="000000"/>
                </a:solidFill>
                <a:ea typeface="ＭＳ Ｐゴシック" charset="-128"/>
                <a:cs typeface="ＭＳ Ｐゴシック" charset="-128"/>
              </a:rPr>
              <a:t> Musa </a:t>
            </a:r>
            <a:r>
              <a:rPr lang="en-US" sz="800" b="1" dirty="0" err="1">
                <a:solidFill>
                  <a:srgbClr val="000000"/>
                </a:solidFill>
                <a:ea typeface="ＭＳ Ｐゴシック" charset="-128"/>
                <a:cs typeface="ＭＳ Ｐゴシック" charset="-128"/>
              </a:rPr>
              <a:t>menggantikan</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tiga</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elemen</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pertama</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dari</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perjanjian</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baru</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Luk</a:t>
            </a:r>
            <a:r>
              <a:rPr lang="en-US" sz="800" b="1" dirty="0">
                <a:solidFill>
                  <a:srgbClr val="000000"/>
                </a:solidFill>
                <a:ea typeface="ＭＳ Ｐゴシック" charset="-128"/>
                <a:cs typeface="ＭＳ Ｐゴシック" charset="-128"/>
              </a:rPr>
              <a:t> 22:20; 2 Cor. 3:6)</a:t>
            </a:r>
          </a:p>
        </p:txBody>
      </p:sp>
      <p:sp>
        <p:nvSpPr>
          <p:cNvPr id="6352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ea typeface="ＭＳ Ｐゴシック" charset="0"/>
              <a:cs typeface="Arial" charset="0"/>
            </a:endParaRPr>
          </a:p>
        </p:txBody>
      </p:sp>
      <p:sp>
        <p:nvSpPr>
          <p:cNvPr id="6352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104491" name="Rectangle 43"/>
          <p:cNvSpPr>
            <a:spLocks noChangeArrowheads="1"/>
          </p:cNvSpPr>
          <p:nvPr/>
        </p:nvSpPr>
        <p:spPr bwMode="auto">
          <a:xfrm>
            <a:off x="77724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900" b="1" dirty="0">
                <a:solidFill>
                  <a:srgbClr val="FFFFFF"/>
                </a:solidFill>
                <a:ea typeface="ＭＳ Ｐゴシック" charset="-128"/>
                <a:cs typeface="ＭＳ Ｐゴシック" charset="-128"/>
              </a:rPr>
              <a:t>MESIAS    KERAJAAN</a:t>
            </a:r>
          </a:p>
        </p:txBody>
      </p:sp>
      <p:sp>
        <p:nvSpPr>
          <p:cNvPr id="6352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104493" name="Rectangle 45"/>
          <p:cNvSpPr>
            <a:spLocks noChangeArrowheads="1"/>
          </p:cNvSpPr>
          <p:nvPr/>
        </p:nvSpPr>
        <p:spPr bwMode="auto">
          <a:xfrm>
            <a:off x="7620000" y="2192338"/>
            <a:ext cx="1490663" cy="24365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eaLnBrk="0" fontAlgn="base" hangingPunct="0">
              <a:spcBef>
                <a:spcPct val="0"/>
              </a:spcBef>
              <a:spcAft>
                <a:spcPct val="0"/>
              </a:spcAft>
              <a:defRPr/>
            </a:pPr>
            <a:r>
              <a:rPr lang="en-US" sz="1000" b="1" dirty="0" err="1">
                <a:solidFill>
                  <a:srgbClr val="FFFFFF"/>
                </a:solidFill>
                <a:ea typeface="ＭＳ Ｐゴシック" charset="-128"/>
                <a:cs typeface="ＭＳ Ｐゴシック" charset="-128"/>
              </a:rPr>
              <a:t>Seribu</a:t>
            </a:r>
            <a:r>
              <a:rPr lang="en-US" sz="1000" b="1" dirty="0">
                <a:solidFill>
                  <a:srgbClr val="FFFFFF"/>
                </a:solidFill>
                <a:ea typeface="ＭＳ Ｐゴシック" charset="-128"/>
                <a:cs typeface="ＭＳ Ｐゴシック" charset="-128"/>
              </a:rPr>
              <a:t> </a:t>
            </a:r>
            <a:r>
              <a:rPr lang="en-US" sz="1000" b="1" dirty="0" err="1">
                <a:solidFill>
                  <a:srgbClr val="FFFFFF"/>
                </a:solidFill>
                <a:ea typeface="ＭＳ Ｐゴシック" charset="-128"/>
                <a:cs typeface="ＭＳ Ｐゴシック" charset="-128"/>
              </a:rPr>
              <a:t>Thn</a:t>
            </a:r>
            <a:r>
              <a:rPr lang="en-US" sz="1000" b="1" dirty="0">
                <a:solidFill>
                  <a:srgbClr val="FFFFFF"/>
                </a:solidFill>
                <a:ea typeface="ＭＳ Ｐゴシック" charset="-128"/>
                <a:cs typeface="ＭＳ Ｐゴシック" charset="-128"/>
              </a:rPr>
              <a:t>     </a:t>
            </a:r>
            <a:r>
              <a:rPr lang="en-US" sz="1000" b="1" dirty="0" err="1">
                <a:solidFill>
                  <a:srgbClr val="FFFFFF"/>
                </a:solidFill>
                <a:ea typeface="ＭＳ Ｐゴシック" charset="-128"/>
                <a:cs typeface="ＭＳ Ｐゴシック" charset="-128"/>
              </a:rPr>
              <a:t>Kekal</a:t>
            </a:r>
            <a:endParaRPr lang="en-US" sz="1000" b="1" dirty="0">
              <a:solidFill>
                <a:srgbClr val="FFFFFF"/>
              </a:solidFill>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a typeface="ＭＳ Ｐゴシック" charset="-128"/>
                <a:cs typeface="ＭＳ Ｐゴシック" charset="-128"/>
              </a:rPr>
              <a:t>Pemulihan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penuh</a:t>
            </a:r>
            <a:r>
              <a:rPr lang="en-US" sz="800" b="1" dirty="0">
                <a:solidFill>
                  <a:srgbClr val="FFFFFF"/>
                </a:solidFill>
                <a:ea typeface="ＭＳ Ｐゴシック" charset="-128"/>
                <a:cs typeface="ＭＳ Ｐゴシック" charset="-128"/>
              </a:rPr>
              <a:t> (Ezek. 37:8-28) Jerusalem world capital</a:t>
            </a:r>
          </a:p>
          <a:p>
            <a:pPr algn="ctr" eaLnBrk="0" fontAlgn="base" hangingPunct="0">
              <a:spcBef>
                <a:spcPct val="0"/>
              </a:spcBef>
              <a:spcAft>
                <a:spcPct val="0"/>
              </a:spcAft>
              <a:defRPr/>
            </a:pPr>
            <a:r>
              <a:rPr lang="en-US" sz="800" b="1" dirty="0">
                <a:solidFill>
                  <a:srgbClr val="FFFFFF"/>
                </a:solidFill>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a typeface="ＭＳ Ｐゴシック" charset="-128"/>
                <a:cs typeface="ＭＳ Ｐゴシック" charset="-128"/>
              </a:rPr>
              <a:t>Yerusalem</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baru</a:t>
            </a:r>
            <a:endParaRPr lang="en-US" sz="800" b="1" dirty="0">
              <a:solidFill>
                <a:srgbClr val="FFFFFF"/>
              </a:solidFill>
              <a:ea typeface="ＭＳ Ｐゴシック" charset="-128"/>
              <a:cs typeface="ＭＳ Ｐゴシック" charset="-128"/>
            </a:endParaRPr>
          </a:p>
          <a:p>
            <a:pPr algn="ctr" eaLnBrk="0" fontAlgn="base" hangingPunct="0">
              <a:spcBef>
                <a:spcPct val="0"/>
              </a:spcBef>
              <a:spcAft>
                <a:spcPct val="0"/>
              </a:spcAft>
              <a:defRPr/>
            </a:pPr>
            <a:r>
              <a:rPr lang="en-US" sz="800" b="1" dirty="0">
                <a:solidFill>
                  <a:srgbClr val="FFFFFF"/>
                </a:solidFill>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000000"/>
                </a:solidFill>
                <a:ea typeface="ＭＳ Ｐゴシック" charset="-128"/>
                <a:cs typeface="ＭＳ Ｐゴシック" charset="-128"/>
              </a:rPr>
              <a:t>Kristus</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memerintah</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dunia</a:t>
            </a:r>
            <a:endParaRPr lang="en-US" sz="800" b="1" dirty="0">
              <a:solidFill>
                <a:srgbClr val="000000"/>
              </a:solidFill>
              <a:ea typeface="ＭＳ Ｐゴシック" charset="-128"/>
              <a:cs typeface="ＭＳ Ｐゴシック" charset="-128"/>
            </a:endParaRPr>
          </a:p>
          <a:p>
            <a:pPr algn="ctr" eaLnBrk="0" fontAlgn="base" hangingPunct="0">
              <a:spcBef>
                <a:spcPct val="0"/>
              </a:spcBef>
              <a:spcAft>
                <a:spcPct val="0"/>
              </a:spcAft>
              <a:defRPr/>
            </a:pPr>
            <a:r>
              <a:rPr lang="en-US" sz="800" b="1" dirty="0">
                <a:solidFill>
                  <a:srgbClr val="000000"/>
                </a:solidFill>
                <a:ea typeface="ＭＳ Ｐゴシック" charset="-128"/>
                <a:cs typeface="ＭＳ Ｐゴシック" charset="-128"/>
              </a:rPr>
              <a:t>(Isa. 11) </a:t>
            </a:r>
          </a:p>
          <a:p>
            <a:pPr algn="ctr" eaLnBrk="0" fontAlgn="base" hangingPunct="0">
              <a:spcBef>
                <a:spcPct val="0"/>
              </a:spcBef>
              <a:spcAft>
                <a:spcPct val="0"/>
              </a:spcAft>
              <a:defRPr/>
            </a:pPr>
            <a:r>
              <a:rPr lang="en-US" sz="800" b="1" dirty="0" err="1">
                <a:solidFill>
                  <a:srgbClr val="000000"/>
                </a:solidFill>
                <a:ea typeface="ＭＳ Ｐゴシック" charset="-128"/>
                <a:cs typeface="ＭＳ Ｐゴシック" charset="-128"/>
              </a:rPr>
              <a:t>Dgn</a:t>
            </a:r>
            <a:r>
              <a:rPr lang="en-US" sz="800" b="1" dirty="0">
                <a:solidFill>
                  <a:srgbClr val="000000"/>
                </a:solidFill>
                <a:ea typeface="ＭＳ Ｐゴシック" charset="-128"/>
                <a:cs typeface="ＭＳ Ｐゴシック" charset="-128"/>
              </a:rPr>
              <a:t> org </a:t>
            </a:r>
            <a:r>
              <a:rPr lang="en-US" sz="800" b="1" dirty="0" err="1">
                <a:solidFill>
                  <a:srgbClr val="000000"/>
                </a:solidFill>
                <a:ea typeface="ＭＳ Ｐゴシック" charset="-128"/>
                <a:cs typeface="ＭＳ Ｐゴシック" charset="-128"/>
              </a:rPr>
              <a:t>suci</a:t>
            </a:r>
            <a:r>
              <a:rPr lang="en-US" sz="800" b="1" dirty="0">
                <a:solidFill>
                  <a:srgbClr val="000000"/>
                </a:solidFill>
                <a:ea typeface="ＭＳ Ｐゴシック" charset="-128"/>
                <a:cs typeface="ＭＳ Ｐゴシック" charset="-128"/>
              </a:rPr>
              <a:t> (Rev. 5:10; 20:4-6)</a:t>
            </a:r>
          </a:p>
        </p:txBody>
      </p:sp>
      <p:sp>
        <p:nvSpPr>
          <p:cNvPr id="104497" name="Rectangle 49"/>
          <p:cNvSpPr>
            <a:spLocks noChangeArrowheads="1"/>
          </p:cNvSpPr>
          <p:nvPr/>
        </p:nvSpPr>
        <p:spPr bwMode="auto">
          <a:xfrm>
            <a:off x="7772400" y="947738"/>
            <a:ext cx="129381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fontAlgn="base" hangingPunct="0">
              <a:spcBef>
                <a:spcPct val="0"/>
              </a:spcBef>
              <a:spcAft>
                <a:spcPct val="0"/>
              </a:spcAft>
              <a:defRPr/>
            </a:pPr>
            <a:r>
              <a:rPr lang="en-US" sz="800" b="1" dirty="0" err="1">
                <a:solidFill>
                  <a:srgbClr val="FFFFFF"/>
                </a:solidFill>
                <a:effectLst>
                  <a:outerShdw blurRad="38100" dist="38100" dir="2700000" algn="tl">
                    <a:srgbClr val="000000"/>
                  </a:outerShdw>
                </a:effectLst>
                <a:ea typeface="ＭＳ Ｐゴシック" charset="0"/>
                <a:cs typeface="Arial" charset="0"/>
              </a:rPr>
              <a:t>Kristus</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memerintah</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segalanya</a:t>
            </a:r>
            <a:r>
              <a:rPr lang="en-US" sz="800" b="1" dirty="0">
                <a:solidFill>
                  <a:srgbClr val="FFFFFF"/>
                </a:solidFill>
                <a:effectLst>
                  <a:outerShdw blurRad="38100" dist="38100" dir="2700000" algn="tl">
                    <a:srgbClr val="000000"/>
                  </a:outerShdw>
                </a:effectLst>
                <a:ea typeface="ＭＳ Ｐゴシック" charset="0"/>
                <a:cs typeface="Arial" charset="0"/>
              </a:rPr>
              <a:t> </a:t>
            </a:r>
            <a:r>
              <a:rPr lang="en-US" sz="800" b="1" dirty="0" err="1">
                <a:solidFill>
                  <a:srgbClr val="FFFFFF"/>
                </a:solidFill>
                <a:effectLst>
                  <a:outerShdw blurRad="38100" dist="38100" dir="2700000" algn="tl">
                    <a:srgbClr val="000000"/>
                  </a:outerShdw>
                </a:effectLst>
                <a:ea typeface="ＭＳ Ｐゴシック" charset="0"/>
                <a:cs typeface="Arial" charset="0"/>
              </a:rPr>
              <a:t>brsama</a:t>
            </a:r>
            <a:r>
              <a:rPr lang="en-US" sz="800" b="1" dirty="0">
                <a:solidFill>
                  <a:srgbClr val="FFFFFF"/>
                </a:solidFill>
                <a:effectLst>
                  <a:outerShdw blurRad="38100" dist="38100" dir="2700000" algn="tl">
                    <a:srgbClr val="000000"/>
                  </a:outerShdw>
                </a:effectLst>
                <a:ea typeface="ＭＳ Ｐゴシック" charset="0"/>
                <a:cs typeface="Arial" charset="0"/>
              </a:rPr>
              <a:t> org </a:t>
            </a:r>
            <a:r>
              <a:rPr lang="en-US" sz="800" b="1" dirty="0" err="1">
                <a:solidFill>
                  <a:srgbClr val="FFFFFF"/>
                </a:solidFill>
                <a:effectLst>
                  <a:outerShdw blurRad="38100" dist="38100" dir="2700000" algn="tl">
                    <a:srgbClr val="000000"/>
                  </a:outerShdw>
                </a:effectLst>
                <a:ea typeface="ＭＳ Ｐゴシック" charset="0"/>
                <a:cs typeface="Arial" charset="0"/>
              </a:rPr>
              <a:t>suci</a:t>
            </a:r>
            <a:r>
              <a:rPr lang="en-US" sz="800" b="1" dirty="0">
                <a:solidFill>
                  <a:srgbClr val="FFFFFF"/>
                </a:solidFill>
                <a:effectLst>
                  <a:outerShdw blurRad="38100" dist="38100" dir="2700000" algn="tl">
                    <a:srgbClr val="000000"/>
                  </a:outerShdw>
                </a:effectLst>
                <a:ea typeface="ＭＳ Ｐゴシック" charset="0"/>
                <a:cs typeface="Arial" charset="0"/>
              </a:rPr>
              <a:t> (Eph. 1:9-10; Rev. 20:1-6; 22:5b)</a:t>
            </a:r>
          </a:p>
        </p:txBody>
      </p:sp>
      <p:grpSp>
        <p:nvGrpSpPr>
          <p:cNvPr id="3" name="Group 50"/>
          <p:cNvGrpSpPr>
            <a:grpSpLocks/>
          </p:cNvGrpSpPr>
          <p:nvPr/>
        </p:nvGrpSpPr>
        <p:grpSpPr bwMode="auto">
          <a:xfrm>
            <a:off x="4679950" y="4954588"/>
            <a:ext cx="76200" cy="304800"/>
            <a:chOff x="2928" y="3216"/>
            <a:chExt cx="48" cy="192"/>
          </a:xfrm>
        </p:grpSpPr>
        <p:sp>
          <p:nvSpPr>
            <p:cNvPr id="63592"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93"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94"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grpSp>
      <p:grpSp>
        <p:nvGrpSpPr>
          <p:cNvPr id="4" name="Group 54"/>
          <p:cNvGrpSpPr>
            <a:grpSpLocks/>
          </p:cNvGrpSpPr>
          <p:nvPr/>
        </p:nvGrpSpPr>
        <p:grpSpPr bwMode="auto">
          <a:xfrm>
            <a:off x="4946650" y="5311775"/>
            <a:ext cx="76200" cy="212725"/>
            <a:chOff x="3072" y="3418"/>
            <a:chExt cx="48" cy="134"/>
          </a:xfrm>
        </p:grpSpPr>
        <p:sp>
          <p:nvSpPr>
            <p:cNvPr id="63589"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90"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91"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grpSp>
      <p:sp>
        <p:nvSpPr>
          <p:cNvPr id="104506" name="Rectangle 58"/>
          <p:cNvSpPr>
            <a:spLocks noChangeArrowheads="1"/>
          </p:cNvSpPr>
          <p:nvPr/>
        </p:nvSpPr>
        <p:spPr bwMode="auto">
          <a:xfrm rot="16200000">
            <a:off x="1467292" y="2542662"/>
            <a:ext cx="72936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1600" b="1" dirty="0" err="1">
                <a:solidFill>
                  <a:srgbClr val="FFFFFF"/>
                </a:solidFill>
                <a:latin typeface="Nadianne" charset="0"/>
                <a:ea typeface="ＭＳ Ｐゴシック" charset="-128"/>
                <a:cs typeface="ＭＳ Ｐゴシック" charset="-128"/>
              </a:rPr>
              <a:t>tanah</a:t>
            </a:r>
            <a:endParaRPr lang="en-US" sz="1600" b="1" dirty="0">
              <a:solidFill>
                <a:srgbClr val="FFFFFF"/>
              </a:solidFill>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851466" y="3692806"/>
            <a:ext cx="72936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1600" b="1" dirty="0" err="1">
                <a:solidFill>
                  <a:srgbClr val="FFFFFF"/>
                </a:solidFill>
                <a:latin typeface="Nadianne" charset="0"/>
                <a:ea typeface="ＭＳ Ｐゴシック" charset="-128"/>
                <a:cs typeface="ＭＳ Ｐゴシック" charset="-128"/>
              </a:rPr>
              <a:t>benih</a:t>
            </a:r>
            <a:endParaRPr lang="en-US" sz="1600" b="1" dirty="0">
              <a:solidFill>
                <a:srgbClr val="FFFFFF"/>
              </a:solidFill>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482165" y="4896924"/>
            <a:ext cx="798296"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1600" b="1" dirty="0" err="1">
                <a:solidFill>
                  <a:srgbClr val="FFFFFF"/>
                </a:solidFill>
                <a:latin typeface="Nadianne" charset="0"/>
                <a:ea typeface="ＭＳ Ｐゴシック" charset="-128"/>
                <a:cs typeface="ＭＳ Ｐゴシック" charset="-128"/>
              </a:rPr>
              <a:t>berkat</a:t>
            </a:r>
            <a:endParaRPr lang="en-US" sz="1600" b="1" dirty="0">
              <a:solidFill>
                <a:srgbClr val="FFFFFF"/>
              </a:solidFill>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837326" y="3653426"/>
            <a:ext cx="149400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1400" b="1" dirty="0" err="1">
                <a:solidFill>
                  <a:srgbClr val="FFFFFF"/>
                </a:solidFill>
                <a:ea typeface="ＭＳ Ｐゴシック" charset="-128"/>
                <a:cs typeface="ＭＳ Ｐゴシック" charset="-128"/>
              </a:rPr>
              <a:t>Kejadian</a:t>
            </a:r>
            <a:r>
              <a:rPr lang="en-US" sz="1400" b="1" dirty="0">
                <a:solidFill>
                  <a:srgbClr val="FFFFFF"/>
                </a:solidFill>
                <a:ea typeface="ＭＳ Ｐゴシック" charset="-128"/>
                <a:cs typeface="ＭＳ Ｐゴシック" charset="-128"/>
              </a:rPr>
              <a:t> 12:1-3</a:t>
            </a:r>
          </a:p>
        </p:txBody>
      </p:sp>
      <p:sp>
        <p:nvSpPr>
          <p:cNvPr id="104510" name="Rectangle 62"/>
          <p:cNvSpPr>
            <a:spLocks noChangeArrowheads="1"/>
          </p:cNvSpPr>
          <p:nvPr/>
        </p:nvSpPr>
        <p:spPr bwMode="auto">
          <a:xfrm>
            <a:off x="8416925" y="3389313"/>
            <a:ext cx="750888"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000000"/>
                </a:solidFill>
                <a:ea typeface="ＭＳ Ｐゴシック" charset="-128"/>
                <a:cs typeface="ＭＳ Ｐゴシック" charset="-128"/>
              </a:rPr>
              <a:t>Kristus</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menyerahkan</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kerajaan</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kpd</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Bapa</a:t>
            </a:r>
            <a:endParaRPr lang="en-US" sz="800" b="1" dirty="0">
              <a:solidFill>
                <a:srgbClr val="000000"/>
              </a:solidFill>
              <a:ea typeface="ＭＳ Ｐゴシック" charset="-128"/>
              <a:cs typeface="ＭＳ Ｐゴシック" charset="-128"/>
            </a:endParaRPr>
          </a:p>
          <a:p>
            <a:pPr algn="ctr" eaLnBrk="0" fontAlgn="base" hangingPunct="0">
              <a:spcBef>
                <a:spcPct val="0"/>
              </a:spcBef>
              <a:spcAft>
                <a:spcPct val="0"/>
              </a:spcAft>
              <a:defRPr/>
            </a:pPr>
            <a:r>
              <a:rPr lang="en-US" sz="800" b="1" dirty="0">
                <a:solidFill>
                  <a:srgbClr val="000000"/>
                </a:solidFill>
                <a:ea typeface="ＭＳ Ｐゴシック" charset="-128"/>
                <a:cs typeface="ＭＳ Ｐゴシック" charset="-128"/>
              </a:rPr>
              <a:t>(1  </a:t>
            </a:r>
          </a:p>
          <a:p>
            <a:pPr algn="ctr" eaLnBrk="0" fontAlgn="base" hangingPunct="0">
              <a:spcBef>
                <a:spcPct val="0"/>
              </a:spcBef>
              <a:spcAft>
                <a:spcPct val="0"/>
              </a:spcAft>
              <a:defRPr/>
            </a:pPr>
            <a:r>
              <a:rPr lang="en-US" sz="800" b="1" dirty="0">
                <a:solidFill>
                  <a:srgbClr val="000000"/>
                </a:solidFill>
                <a:ea typeface="ＭＳ Ｐゴシック" charset="-128"/>
                <a:cs typeface="ＭＳ Ｐゴシック" charset="-128"/>
              </a:rPr>
              <a:t> Cor 15:24)</a:t>
            </a:r>
          </a:p>
        </p:txBody>
      </p:sp>
      <p:grpSp>
        <p:nvGrpSpPr>
          <p:cNvPr id="5"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6" name="Group 69"/>
          <p:cNvGrpSpPr>
            <a:grpSpLocks/>
          </p:cNvGrpSpPr>
          <p:nvPr/>
        </p:nvGrpSpPr>
        <p:grpSpPr bwMode="auto">
          <a:xfrm>
            <a:off x="4832350" y="5053013"/>
            <a:ext cx="1184275" cy="104775"/>
            <a:chOff x="3024" y="3278"/>
            <a:chExt cx="746" cy="66"/>
          </a:xfrm>
        </p:grpSpPr>
        <p:sp>
          <p:nvSpPr>
            <p:cNvPr id="63582"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83"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grpSp>
        <p:nvGrpSpPr>
          <p:cNvPr id="7" name="Group 72"/>
          <p:cNvGrpSpPr>
            <a:grpSpLocks/>
          </p:cNvGrpSpPr>
          <p:nvPr/>
        </p:nvGrpSpPr>
        <p:grpSpPr bwMode="auto">
          <a:xfrm>
            <a:off x="5060950" y="5364163"/>
            <a:ext cx="3001963" cy="104775"/>
            <a:chOff x="3168" y="3458"/>
            <a:chExt cx="1891" cy="66"/>
          </a:xfrm>
        </p:grpSpPr>
        <p:sp>
          <p:nvSpPr>
            <p:cNvPr id="63580"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81"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104524" name="Rectangle 76"/>
          <p:cNvSpPr>
            <a:spLocks noChangeArrowheads="1"/>
          </p:cNvSpPr>
          <p:nvPr/>
        </p:nvSpPr>
        <p:spPr bwMode="auto">
          <a:xfrm>
            <a:off x="0" y="6248400"/>
            <a:ext cx="9144000"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1000" b="1" dirty="0" err="1">
                <a:solidFill>
                  <a:srgbClr val="FFFFFF"/>
                </a:solidFill>
                <a:effectLst>
                  <a:outerShdw blurRad="38100" dist="38100" dir="2700000" algn="tl">
                    <a:srgbClr val="000000"/>
                  </a:outerShdw>
                </a:effectLst>
                <a:ea typeface="ＭＳ Ｐゴシック" charset="0"/>
                <a:cs typeface="Arial" charset="0"/>
              </a:rPr>
              <a:t>Alkitab</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memiliki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penekanan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terhadap</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dua</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perjanjian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kerajaan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Peran</a:t>
            </a:r>
            <a:r>
              <a:rPr lang="en-US" sz="1000" b="1" dirty="0">
                <a:solidFill>
                  <a:srgbClr val="FFFFFF"/>
                </a:solidFill>
                <a:effectLst>
                  <a:outerShdw blurRad="38100" dist="38100" dir="2700000" algn="tl">
                    <a:srgbClr val="000000"/>
                  </a:outerShdw>
                </a:effectLst>
                <a:ea typeface="ＭＳ Ｐゴシック" charset="0"/>
                <a:cs typeface="Arial" charset="0"/>
              </a:rPr>
              <a:t> Israel </a:t>
            </a:r>
            <a:r>
              <a:rPr lang="en-US" sz="1000" b="1" dirty="0" err="1">
                <a:solidFill>
                  <a:srgbClr val="FFFFFF"/>
                </a:solidFill>
                <a:effectLst>
                  <a:outerShdw blurRad="38100" dist="38100" dir="2700000" algn="tl">
                    <a:srgbClr val="000000"/>
                  </a:outerShdw>
                </a:effectLst>
                <a:ea typeface="ＭＳ Ｐゴシック" charset="0"/>
                <a:cs typeface="Arial" charset="0"/>
              </a:rPr>
              <a:t>dari</a:t>
            </a:r>
            <a:r>
              <a:rPr lang="en-US" sz="1000" b="1" dirty="0">
                <a:solidFill>
                  <a:srgbClr val="FFFFFF"/>
                </a:solidFill>
                <a:effectLst>
                  <a:outerShdw blurRad="38100" dist="38100" dir="2700000" algn="tl">
                    <a:srgbClr val="000000"/>
                  </a:outerShdw>
                </a:effectLst>
                <a:ea typeface="ＭＳ Ｐゴシック" charset="0"/>
                <a:cs typeface="Arial" charset="0"/>
              </a:rPr>
              <a:t> Abraham </a:t>
            </a:r>
            <a:r>
              <a:rPr lang="en-US" sz="1000" b="1" dirty="0" err="1">
                <a:solidFill>
                  <a:srgbClr val="FFFFFF"/>
                </a:solidFill>
                <a:effectLst>
                  <a:outerShdw blurRad="38100" dist="38100" dir="2700000" algn="tl">
                    <a:srgbClr val="000000"/>
                  </a:outerShdw>
                </a:effectLst>
                <a:ea typeface="ＭＳ Ｐゴシック" charset="0"/>
                <a:cs typeface="Arial" charset="0"/>
              </a:rPr>
              <a:t>sampai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Kristus</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termasuk</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gereja</a:t>
            </a:r>
            <a:r>
              <a:rPr lang="en-US" sz="1000" b="1" dirty="0">
                <a:solidFill>
                  <a:srgbClr val="FFFFFF"/>
                </a:solidFill>
                <a:effectLst>
                  <a:outerShdw blurRad="38100" dist="38100" dir="2700000" algn="tl">
                    <a:srgbClr val="000000"/>
                  </a:outerShdw>
                </a:effectLst>
                <a:ea typeface="ＭＳ Ｐゴシック" charset="0"/>
                <a:cs typeface="Arial" charset="0"/>
              </a:rPr>
              <a:t>(</a:t>
            </a:r>
            <a:r>
              <a:rPr lang="en-US" sz="1000" b="1" dirty="0" err="1">
                <a:solidFill>
                  <a:srgbClr val="FFFFFF"/>
                </a:solidFill>
                <a:effectLst>
                  <a:outerShdw blurRad="38100" dist="38100" dir="2700000" algn="tl">
                    <a:srgbClr val="000000"/>
                  </a:outerShdw>
                </a:effectLst>
                <a:ea typeface="ＭＳ Ｐゴシック" charset="0"/>
                <a:cs typeface="Arial" charset="0"/>
              </a:rPr>
              <a:t>berkesinambungan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akan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tetapi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Gereja</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tidak</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pernah</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menggantikan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bangsa</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itu</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sebagai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Isarel</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Baru</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tidak</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berkesinambungan</a:t>
            </a:r>
            <a:r>
              <a:rPr lang="en-US" sz="1000" b="1" dirty="0">
                <a:solidFill>
                  <a:srgbClr val="FFFFFF"/>
                </a:solidFill>
                <a:effectLst>
                  <a:outerShdw blurRad="38100" dist="38100" dir="2700000" algn="tl">
                    <a:srgbClr val="000000"/>
                  </a:outerShdw>
                </a:effectLst>
                <a:ea typeface="ＭＳ Ｐゴシック" charset="0"/>
                <a:cs typeface="Arial" charset="0"/>
              </a:rPr>
              <a:t>). Israel </a:t>
            </a:r>
            <a:r>
              <a:rPr lang="en-US" sz="1000" b="1" dirty="0" err="1">
                <a:solidFill>
                  <a:srgbClr val="FFFFFF"/>
                </a:solidFill>
                <a:effectLst>
                  <a:outerShdw blurRad="38100" dist="38100" dir="2700000" algn="tl">
                    <a:srgbClr val="000000"/>
                  </a:outerShdw>
                </a:effectLst>
                <a:ea typeface="ＭＳ Ｐゴシック" charset="0"/>
                <a:cs typeface="Arial" charset="0"/>
              </a:rPr>
              <a:t>akan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menimati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janji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Tuhan</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kembali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setelah</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mempercayai</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Kristus</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pada</a:t>
            </a:r>
            <a:r>
              <a:rPr lang="en-US" sz="1000" b="1" dirty="0">
                <a:solidFill>
                  <a:srgbClr val="FFFFFF"/>
                </a:solidFill>
                <a:effectLst>
                  <a:outerShdw blurRad="38100" dist="38100" dir="2700000" algn="tl">
                    <a:srgbClr val="000000"/>
                  </a:outerShdw>
                </a:effectLst>
                <a:ea typeface="ＭＳ Ｐゴシック" charset="0"/>
                <a:cs typeface="Arial" charset="0"/>
              </a:rPr>
              <a:t> </a:t>
            </a:r>
            <a:r>
              <a:rPr lang="en-US" sz="1000" b="1" dirty="0" err="1">
                <a:solidFill>
                  <a:srgbClr val="FFFFFF"/>
                </a:solidFill>
                <a:effectLst>
                  <a:outerShdw blurRad="38100" dist="38100" dir="2700000" algn="tl">
                    <a:srgbClr val="000000"/>
                  </a:outerShdw>
                </a:effectLst>
                <a:ea typeface="ＭＳ Ｐゴシック" charset="0"/>
                <a:cs typeface="Arial" charset="0"/>
              </a:rPr>
              <a:t>kedatanganNya</a:t>
            </a:r>
            <a:r>
              <a:rPr lang="en-US" sz="1000" b="1" dirty="0">
                <a:solidFill>
                  <a:srgbClr val="FFFFFF"/>
                </a:solidFill>
                <a:effectLst>
                  <a:outerShdw blurRad="38100" dist="38100" dir="2700000" algn="tl">
                    <a:srgbClr val="000000"/>
                  </a:outerShdw>
                </a:effectLst>
                <a:ea typeface="ＭＳ Ｐゴシック" charset="0"/>
                <a:cs typeface="Arial" charset="0"/>
              </a:rPr>
              <a:t> yang </a:t>
            </a:r>
            <a:r>
              <a:rPr lang="en-US" sz="1000" b="1" dirty="0" err="1">
                <a:solidFill>
                  <a:srgbClr val="FFFFFF"/>
                </a:solidFill>
                <a:effectLst>
                  <a:outerShdw blurRad="38100" dist="38100" dir="2700000" algn="tl">
                    <a:srgbClr val="000000"/>
                  </a:outerShdw>
                </a:effectLst>
                <a:ea typeface="ＭＳ Ｐゴシック" charset="0"/>
                <a:cs typeface="Arial" charset="0"/>
              </a:rPr>
              <a:t>kedua</a:t>
            </a:r>
            <a:r>
              <a:rPr lang="en-US" sz="1000" b="1" dirty="0">
                <a:solidFill>
                  <a:srgbClr val="FFFFFF"/>
                </a:solidFill>
                <a:effectLst>
                  <a:outerShdw blurRad="38100" dist="38100" dir="2700000" algn="tl">
                    <a:srgbClr val="000000"/>
                  </a:outerShdw>
                </a:effectLst>
                <a:ea typeface="ＭＳ Ｐゴシック" charset="0"/>
                <a:cs typeface="Arial" charset="0"/>
              </a:rPr>
              <a:t> kali. </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900" b="1" dirty="0">
                <a:solidFill>
                  <a:srgbClr val="FFFFFF"/>
                </a:solidFill>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57232"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fontAlgn="base" hangingPunct="0">
              <a:spcBef>
                <a:spcPct val="0"/>
              </a:spcBef>
              <a:spcAft>
                <a:spcPct val="0"/>
              </a:spcAft>
              <a:defRPr/>
            </a:pPr>
            <a:r>
              <a:rPr lang="en-US" sz="900" b="1" dirty="0">
                <a:solidFill>
                  <a:srgbClr val="FFFFFF"/>
                </a:solidFill>
                <a:ea typeface="ＭＳ Ｐゴシック" charset="-128"/>
                <a:cs typeface="ＭＳ Ｐゴシック" charset="-128"/>
              </a:rPr>
              <a:t>GEREJA</a:t>
            </a:r>
          </a:p>
        </p:txBody>
      </p:sp>
      <p:sp>
        <p:nvSpPr>
          <p:cNvPr id="104527" name="Rectangle 79"/>
          <p:cNvSpPr>
            <a:spLocks noChangeArrowheads="1"/>
          </p:cNvSpPr>
          <p:nvPr/>
        </p:nvSpPr>
        <p:spPr bwMode="auto">
          <a:xfrm>
            <a:off x="4783005" y="2200275"/>
            <a:ext cx="101149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fontAlgn="base" hangingPunct="0">
              <a:spcBef>
                <a:spcPct val="0"/>
              </a:spcBef>
              <a:spcAft>
                <a:spcPct val="0"/>
              </a:spcAft>
              <a:defRPr/>
            </a:pPr>
            <a:r>
              <a:rPr lang="en-US" sz="800" b="1" dirty="0">
                <a:solidFill>
                  <a:srgbClr val="FFFFFF"/>
                </a:solidFill>
                <a:ea typeface="ＭＳ Ｐゴシック" charset="-128"/>
                <a:cs typeface="ＭＳ Ｐゴシック" charset="-128"/>
              </a:rPr>
              <a:t>(</a:t>
            </a:r>
            <a:r>
              <a:rPr lang="en-US" sz="800" b="1" dirty="0" err="1">
                <a:solidFill>
                  <a:srgbClr val="FFFFFF"/>
                </a:solidFill>
                <a:ea typeface="ＭＳ Ｐゴシック" charset="-128"/>
                <a:cs typeface="ＭＳ Ｐゴシック" charset="-128"/>
              </a:rPr>
              <a:t>Fokus</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Nasional</a:t>
            </a:r>
            <a:r>
              <a:rPr lang="en-US" sz="800" b="1" dirty="0">
                <a:solidFill>
                  <a:srgbClr val="FFFFFF"/>
                </a:solidFill>
                <a:ea typeface="ＭＳ Ｐゴシック" charset="-128"/>
                <a:cs typeface="ＭＳ Ｐゴシック" charset="-128"/>
              </a:rPr>
              <a:t>)</a:t>
            </a:r>
          </a:p>
        </p:txBody>
      </p:sp>
      <p:graphicFrame>
        <p:nvGraphicFramePr>
          <p:cNvPr id="63549"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217218" name="Microsoft ClipArt Gallery" r:id="rId4" imgW="2102760" imgH="2093400" progId="">
                  <p:embed/>
                </p:oleObj>
              </mc:Choice>
              <mc:Fallback>
                <p:oleObj name="Microsoft ClipArt Gallery" r:id="rId4" imgW="2102760" imgH="2093400" progId="">
                  <p:embed/>
                  <p:pic>
                    <p:nvPicPr>
                      <p:cNvPr id="63549"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47705" y="2200275"/>
            <a:ext cx="144911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fontAlgn="base" hangingPunct="0">
              <a:spcBef>
                <a:spcPct val="0"/>
              </a:spcBef>
              <a:spcAft>
                <a:spcPct val="0"/>
              </a:spcAft>
              <a:defRPr/>
            </a:pP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Manusia</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Baru</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Ef</a:t>
            </a:r>
            <a:r>
              <a:rPr lang="en-US" sz="800" b="1" dirty="0">
                <a:solidFill>
                  <a:srgbClr val="FFFFFF"/>
                </a:solidFill>
                <a:ea typeface="ＭＳ Ｐゴシック" charset="-128"/>
                <a:cs typeface="ＭＳ Ｐゴシック" charset="-128"/>
              </a:rPr>
              <a:t>. 2:15)</a:t>
            </a:r>
          </a:p>
        </p:txBody>
      </p:sp>
      <p:sp>
        <p:nvSpPr>
          <p:cNvPr id="6355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fontAlgn="base" hangingPunct="0">
              <a:spcBef>
                <a:spcPct val="0"/>
              </a:spcBef>
              <a:spcAft>
                <a:spcPct val="0"/>
              </a:spcAft>
              <a:defRPr/>
            </a:pPr>
            <a:r>
              <a:rPr lang="en-US" sz="700" b="1" i="1" dirty="0">
                <a:solidFill>
                  <a:srgbClr val="FFFFFF"/>
                </a:solidFill>
                <a:ea typeface="ＭＳ Ｐゴシック" charset="-128"/>
                <a:cs typeface="ＭＳ Ｐゴシック" charset="-128"/>
              </a:rPr>
              <a:t>Sixth Edition</a:t>
            </a:r>
          </a:p>
          <a:p>
            <a:pPr eaLnBrk="0" fontAlgn="base" hangingPunct="0">
              <a:spcBef>
                <a:spcPct val="0"/>
              </a:spcBef>
              <a:spcAft>
                <a:spcPct val="0"/>
              </a:spcAft>
              <a:defRPr/>
            </a:pPr>
            <a:r>
              <a:rPr lang="en-US" sz="700" b="1" i="1" dirty="0">
                <a:solidFill>
                  <a:srgbClr val="FFFFFF"/>
                </a:solidFill>
                <a:ea typeface="ＭＳ Ｐゴシック" charset="-128"/>
                <a:cs typeface="ＭＳ Ｐゴシック" charset="-128"/>
              </a:rPr>
              <a:t>15 June 2012</a:t>
            </a:r>
          </a:p>
        </p:txBody>
      </p:sp>
      <p:grpSp>
        <p:nvGrpSpPr>
          <p:cNvPr id="8" name="Group 84"/>
          <p:cNvGrpSpPr>
            <a:grpSpLocks/>
          </p:cNvGrpSpPr>
          <p:nvPr/>
        </p:nvGrpSpPr>
        <p:grpSpPr bwMode="auto">
          <a:xfrm>
            <a:off x="1419225" y="2047875"/>
            <a:ext cx="165100" cy="176213"/>
            <a:chOff x="874" y="1315"/>
            <a:chExt cx="104" cy="111"/>
          </a:xfrm>
        </p:grpSpPr>
        <p:sp>
          <p:nvSpPr>
            <p:cNvPr id="63578"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579"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grpSp>
        <p:nvGrpSpPr>
          <p:cNvPr id="9" name="Group 87"/>
          <p:cNvGrpSpPr>
            <a:grpSpLocks/>
          </p:cNvGrpSpPr>
          <p:nvPr/>
        </p:nvGrpSpPr>
        <p:grpSpPr bwMode="auto">
          <a:xfrm>
            <a:off x="2336800" y="3294063"/>
            <a:ext cx="288925" cy="222250"/>
            <a:chOff x="1452" y="2100"/>
            <a:chExt cx="182" cy="140"/>
          </a:xfrm>
        </p:grpSpPr>
        <p:sp>
          <p:nvSpPr>
            <p:cNvPr id="63573"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74"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575"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63576"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sp>
          <p:nvSpPr>
            <p:cNvPr id="63577"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a:solidFill>
                  <a:srgbClr val="FFFFFF"/>
                </a:solidFill>
                <a:ea typeface="ＭＳ Ｐゴシック" charset="0"/>
              </a:endParaRPr>
            </a:p>
          </p:txBody>
        </p:sp>
      </p:grpSp>
      <p:grpSp>
        <p:nvGrpSpPr>
          <p:cNvPr id="10" name="Group 93"/>
          <p:cNvGrpSpPr>
            <a:grpSpLocks/>
          </p:cNvGrpSpPr>
          <p:nvPr/>
        </p:nvGrpSpPr>
        <p:grpSpPr bwMode="auto">
          <a:xfrm>
            <a:off x="1752600" y="1389063"/>
            <a:ext cx="298450" cy="238125"/>
            <a:chOff x="1118" y="900"/>
            <a:chExt cx="188" cy="150"/>
          </a:xfrm>
        </p:grpSpPr>
        <p:grpSp>
          <p:nvGrpSpPr>
            <p:cNvPr id="11" name="Group 94"/>
            <p:cNvGrpSpPr>
              <a:grpSpLocks/>
            </p:cNvGrpSpPr>
            <p:nvPr/>
          </p:nvGrpSpPr>
          <p:grpSpPr bwMode="auto">
            <a:xfrm>
              <a:off x="1118" y="900"/>
              <a:ext cx="84" cy="150"/>
              <a:chOff x="1118" y="900"/>
              <a:chExt cx="84" cy="150"/>
            </a:xfrm>
          </p:grpSpPr>
          <p:sp>
            <p:nvSpPr>
              <p:cNvPr id="63571"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ea typeface="ＭＳ Ｐゴシック" charset="0"/>
                  <a:cs typeface="Arial" charset="0"/>
                </a:endParaRPr>
              </a:p>
            </p:txBody>
          </p:sp>
          <p:sp>
            <p:nvSpPr>
              <p:cNvPr id="63572"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FFFFFF"/>
                  </a:solidFill>
                  <a:ea typeface="ＭＳ Ｐゴシック" charset="0"/>
                  <a:cs typeface="Arial" charset="0"/>
                </a:endParaRPr>
              </a:p>
            </p:txBody>
          </p:sp>
        </p:grpSp>
        <p:grpSp>
          <p:nvGrpSpPr>
            <p:cNvPr id="12" name="Group 97"/>
            <p:cNvGrpSpPr>
              <a:grpSpLocks/>
            </p:cNvGrpSpPr>
            <p:nvPr/>
          </p:nvGrpSpPr>
          <p:grpSpPr bwMode="auto">
            <a:xfrm>
              <a:off x="1222" y="900"/>
              <a:ext cx="84" cy="150"/>
              <a:chOff x="1222" y="900"/>
              <a:chExt cx="84" cy="150"/>
            </a:xfrm>
          </p:grpSpPr>
          <p:sp>
            <p:nvSpPr>
              <p:cNvPr id="63569"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FFFFFF"/>
                  </a:solidFill>
                  <a:ea typeface="ＭＳ Ｐゴシック" charset="0"/>
                  <a:cs typeface="Arial" charset="0"/>
                </a:endParaRPr>
              </a:p>
            </p:txBody>
          </p:sp>
          <p:sp>
            <p:nvSpPr>
              <p:cNvPr id="63570"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FFFFFF"/>
                  </a:solidFill>
                  <a:ea typeface="ＭＳ Ｐゴシック" charset="0"/>
                  <a:cs typeface="Arial" charset="0"/>
                </a:endParaRPr>
              </a:p>
            </p:txBody>
          </p:sp>
        </p:grpSp>
      </p:grpSp>
      <p:sp>
        <p:nvSpPr>
          <p:cNvPr id="104548" name="Rectangle 100"/>
          <p:cNvSpPr>
            <a:spLocks noChangeArrowheads="1"/>
          </p:cNvSpPr>
          <p:nvPr/>
        </p:nvSpPr>
        <p:spPr bwMode="auto">
          <a:xfrm>
            <a:off x="7707314" y="4587875"/>
            <a:ext cx="825500"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algn="ctr" eaLnBrk="0" fontAlgn="base" hangingPunct="0">
              <a:spcBef>
                <a:spcPct val="0"/>
              </a:spcBef>
              <a:spcAft>
                <a:spcPct val="0"/>
              </a:spcAft>
              <a:defRPr/>
            </a:pPr>
            <a:r>
              <a:rPr lang="en-US" sz="800" b="1" dirty="0" err="1">
                <a:solidFill>
                  <a:srgbClr val="000000"/>
                </a:solidFill>
                <a:ea typeface="ＭＳ Ｐゴシック" charset="-128"/>
                <a:cs typeface="ＭＳ Ｐゴシック" charset="-128"/>
              </a:rPr>
              <a:t>Kelima</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elemen</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digenapi</a:t>
            </a:r>
            <a:r>
              <a:rPr lang="en-US" sz="800" b="1" dirty="0">
                <a:solidFill>
                  <a:srgbClr val="000000"/>
                </a:solidFill>
                <a:ea typeface="ＭＳ Ｐゴシック" charset="-128"/>
                <a:cs typeface="ＭＳ Ｐゴシック" charset="-128"/>
              </a:rPr>
              <a:t> di </a:t>
            </a:r>
            <a:r>
              <a:rPr lang="en-US" sz="800" b="1" dirty="0" err="1">
                <a:solidFill>
                  <a:srgbClr val="000000"/>
                </a:solidFill>
                <a:ea typeface="ＭＳ Ｐゴシック" charset="-128"/>
                <a:cs typeface="ＭＳ Ｐゴシック" charset="-128"/>
              </a:rPr>
              <a:t>pemulihan</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sepenuhnya</a:t>
            </a:r>
            <a:br>
              <a:rPr lang="en-US" sz="800" b="1" dirty="0">
                <a:solidFill>
                  <a:srgbClr val="000000"/>
                </a:solidFill>
                <a:ea typeface="ＭＳ Ｐゴシック" charset="-128"/>
                <a:cs typeface="ＭＳ Ｐゴシック" charset="-128"/>
              </a:rPr>
            </a:br>
            <a:r>
              <a:rPr lang="en-US" sz="800" b="1" dirty="0">
                <a:solidFill>
                  <a:srgbClr val="000000"/>
                </a:solidFill>
                <a:ea typeface="ＭＳ Ｐゴシック" charset="-128"/>
                <a:cs typeface="ＭＳ Ｐゴシック" charset="-128"/>
              </a:rPr>
              <a:t>(Zech. 8)</a:t>
            </a:r>
          </a:p>
        </p:txBody>
      </p:sp>
      <p:sp>
        <p:nvSpPr>
          <p:cNvPr id="104549" name="Rectangle 101"/>
          <p:cNvSpPr>
            <a:spLocks noChangeArrowheads="1"/>
          </p:cNvSpPr>
          <p:nvPr/>
        </p:nvSpPr>
        <p:spPr bwMode="auto">
          <a:xfrm>
            <a:off x="8448675" y="4572000"/>
            <a:ext cx="66992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000000"/>
                </a:solidFill>
                <a:ea typeface="ＭＳ Ｐゴシック" charset="-128"/>
                <a:cs typeface="ＭＳ Ｐゴシック" charset="-128"/>
              </a:rPr>
              <a:t>Semua</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menjadi</a:t>
            </a:r>
            <a:r>
              <a:rPr lang="en-US" sz="800" b="1" dirty="0">
                <a:solidFill>
                  <a:srgbClr val="000000"/>
                </a:solidFill>
                <a:ea typeface="ＭＳ Ｐゴシック" charset="-128"/>
                <a:cs typeface="ＭＳ Ｐゴシック" charset="-128"/>
              </a:rPr>
              <a:t> </a:t>
            </a:r>
            <a:r>
              <a:rPr lang="en-US" sz="800" b="1" dirty="0" err="1">
                <a:solidFill>
                  <a:srgbClr val="000000"/>
                </a:solidFill>
                <a:ea typeface="ＭＳ Ｐゴシック" charset="-128"/>
                <a:cs typeface="ＭＳ Ｐゴシック" charset="-128"/>
              </a:rPr>
              <a:t>baru</a:t>
            </a:r>
            <a:r>
              <a:rPr lang="en-US" sz="800" b="1" dirty="0">
                <a:solidFill>
                  <a:srgbClr val="000000"/>
                </a:solidFill>
                <a:ea typeface="ＭＳ Ｐゴシック" charset="-128"/>
                <a:cs typeface="ＭＳ Ｐゴシック" charset="-128"/>
              </a:rPr>
              <a:t>! </a:t>
            </a:r>
          </a:p>
          <a:p>
            <a:pPr algn="ctr" eaLnBrk="0" fontAlgn="base" hangingPunct="0">
              <a:spcBef>
                <a:spcPct val="0"/>
              </a:spcBef>
              <a:spcAft>
                <a:spcPct val="0"/>
              </a:spcAft>
              <a:defRPr/>
            </a:pPr>
            <a:r>
              <a:rPr lang="en-US" sz="800" b="1" dirty="0">
                <a:solidFill>
                  <a:srgbClr val="000000"/>
                </a:solidFill>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fontAlgn="base" hangingPunct="0">
              <a:spcBef>
                <a:spcPct val="0"/>
              </a:spcBef>
              <a:spcAft>
                <a:spcPct val="0"/>
              </a:spcAft>
              <a:defRPr/>
            </a:pPr>
            <a:r>
              <a:rPr lang="en-US" sz="800" b="1" dirty="0" err="1">
                <a:solidFill>
                  <a:srgbClr val="FFFFFF"/>
                </a:solidFill>
                <a:ea typeface="ＭＳ Ｐゴシック" charset="-128"/>
                <a:cs typeface="ＭＳ Ｐゴシック" charset="-128"/>
              </a:rPr>
              <a:t>Sementara</a:t>
            </a:r>
            <a:r>
              <a:rPr lang="en-US" sz="800" b="1" dirty="0">
                <a:solidFill>
                  <a:srgbClr val="FFFFFF"/>
                </a:solidFill>
                <a:ea typeface="ＭＳ Ｐゴシック" charset="-128"/>
                <a:cs typeface="ＭＳ Ｐゴシック" charset="-128"/>
              </a:rPr>
              <a:t> (Gal. 3:19) </a:t>
            </a:r>
            <a:r>
              <a:rPr lang="en-US" sz="800" b="1" dirty="0" err="1">
                <a:solidFill>
                  <a:srgbClr val="FFFFFF"/>
                </a:solidFill>
                <a:ea typeface="ＭＳ Ｐゴシック" charset="-128"/>
                <a:cs typeface="ＭＳ Ｐゴシック" charset="-128"/>
              </a:rPr>
              <a:t>dan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bersyarat</a:t>
            </a:r>
            <a:r>
              <a:rPr lang="en-US" sz="800" b="1" dirty="0">
                <a:solidFill>
                  <a:srgbClr val="FFFFFF"/>
                </a:solidFill>
                <a:ea typeface="ＭＳ Ｐゴシック" charset="-128"/>
                <a:cs typeface="ＭＳ Ｐゴシック" charset="-128"/>
              </a:rPr>
              <a:t>(Deut. 28) </a:t>
            </a:r>
            <a:r>
              <a:rPr lang="en-US" sz="800" b="1" dirty="0" err="1">
                <a:solidFill>
                  <a:srgbClr val="FFFFFF"/>
                </a:solidFill>
                <a:ea typeface="ＭＳ Ｐゴシック" charset="-128"/>
                <a:cs typeface="ＭＳ Ｐゴシック" charset="-128"/>
              </a:rPr>
              <a:t>untuk</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mengungkapkan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dosa</a:t>
            </a:r>
            <a:r>
              <a:rPr lang="en-US" sz="800" b="1" dirty="0">
                <a:solidFill>
                  <a:srgbClr val="FFFFFF"/>
                </a:solidFill>
                <a:ea typeface="ＭＳ Ｐゴシック" charset="-128"/>
                <a:cs typeface="ＭＳ Ｐゴシック" charset="-128"/>
              </a:rPr>
              <a:t> (Rom. 7:7) </a:t>
            </a:r>
            <a:r>
              <a:rPr lang="en-US" sz="800" b="1" dirty="0" err="1">
                <a:solidFill>
                  <a:srgbClr val="FFFFFF"/>
                </a:solidFill>
                <a:ea typeface="ＭＳ Ｐゴシック" charset="-128"/>
                <a:cs typeface="ＭＳ Ｐゴシック" charset="-128"/>
              </a:rPr>
              <a:t>dan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menobatkan</a:t>
            </a:r>
            <a:r>
              <a:rPr lang="en-US" sz="800" b="1" dirty="0">
                <a:solidFill>
                  <a:srgbClr val="FFFFFF"/>
                </a:solidFill>
                <a:ea typeface="ＭＳ Ｐゴシック" charset="-128"/>
                <a:cs typeface="ＭＳ Ｐゴシック" charset="-128"/>
              </a:rPr>
              <a:t> Israel (Gal. 3:23-25)</a:t>
            </a:r>
          </a:p>
        </p:txBody>
      </p:sp>
      <p:sp>
        <p:nvSpPr>
          <p:cNvPr id="104551" name="Rectangle 103"/>
          <p:cNvSpPr>
            <a:spLocks noChangeArrowheads="1"/>
          </p:cNvSpPr>
          <p:nvPr/>
        </p:nvSpPr>
        <p:spPr bwMode="auto">
          <a:xfrm>
            <a:off x="5894388" y="5765800"/>
            <a:ext cx="18208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fontAlgn="base" hangingPunct="0">
              <a:spcBef>
                <a:spcPct val="0"/>
              </a:spcBef>
              <a:spcAft>
                <a:spcPct val="0"/>
              </a:spcAft>
              <a:defRPr/>
            </a:pPr>
            <a:r>
              <a:rPr lang="en-US" sz="800" b="1" dirty="0" err="1">
                <a:solidFill>
                  <a:srgbClr val="FFFFFF"/>
                </a:solidFill>
                <a:ea typeface="ＭＳ Ｐゴシック" charset="-128"/>
                <a:cs typeface="ＭＳ Ｐゴシック" charset="-128"/>
              </a:rPr>
              <a:t>Hukum</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dimusnahkan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digenaokan</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di</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kayu</a:t>
            </a:r>
            <a:r>
              <a:rPr lang="en-US" sz="800" b="1" dirty="0">
                <a:solidFill>
                  <a:srgbClr val="FFFFFF"/>
                </a:solidFill>
                <a:ea typeface="ＭＳ Ｐゴシック" charset="-128"/>
                <a:cs typeface="ＭＳ Ｐゴシック" charset="-128"/>
              </a:rPr>
              <a:t> </a:t>
            </a:r>
            <a:r>
              <a:rPr lang="en-US" sz="800" b="1" dirty="0" err="1">
                <a:solidFill>
                  <a:srgbClr val="FFFFFF"/>
                </a:solidFill>
                <a:ea typeface="ＭＳ Ｐゴシック" charset="-128"/>
                <a:cs typeface="ＭＳ Ｐゴシック" charset="-128"/>
              </a:rPr>
              <a:t>salib</a:t>
            </a:r>
            <a:r>
              <a:rPr lang="en-US" sz="800" b="1" dirty="0">
                <a:solidFill>
                  <a:srgbClr val="FFFFFF"/>
                </a:solidFill>
                <a:ea typeface="ＭＳ Ｐゴシック" charset="-128"/>
                <a:cs typeface="ＭＳ Ｐゴシック" charset="-128"/>
              </a:rPr>
              <a:t>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900" b="1" dirty="0" err="1">
                <a:solidFill>
                  <a:srgbClr val="FFFFFF"/>
                </a:solidFill>
                <a:effectLst>
                  <a:outerShdw blurRad="38100" dist="38100" dir="2700000" algn="tl">
                    <a:srgbClr val="000000"/>
                  </a:outerShdw>
                </a:effectLst>
                <a:ea typeface="ＭＳ Ｐゴシック" charset="0"/>
                <a:cs typeface="Arial" charset="0"/>
              </a:rPr>
              <a:t>Kejadian</a:t>
            </a:r>
            <a:r>
              <a:rPr lang="en-US" sz="900" b="1" dirty="0">
                <a:solidFill>
                  <a:srgbClr val="FFFFFF"/>
                </a:solidFill>
                <a:effectLst>
                  <a:outerShdw blurRad="38100" dist="38100" dir="2700000" algn="tl">
                    <a:srgbClr val="000000"/>
                  </a:outerShdw>
                </a:effectLst>
                <a:ea typeface="ＭＳ Ｐゴシック" charset="0"/>
                <a:cs typeface="Arial" charset="0"/>
              </a:rPr>
              <a:t>  6:18; 9:8-17</a:t>
            </a:r>
          </a:p>
        </p:txBody>
      </p:sp>
      <p:sp>
        <p:nvSpPr>
          <p:cNvPr id="104553" name="Text Box 105"/>
          <p:cNvSpPr txBox="1">
            <a:spLocks noChangeArrowheads="1"/>
          </p:cNvSpPr>
          <p:nvPr/>
        </p:nvSpPr>
        <p:spPr bwMode="auto">
          <a:xfrm>
            <a:off x="8460432" y="116632"/>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fontAlgn="base" hangingPunct="0">
              <a:spcBef>
                <a:spcPct val="0"/>
              </a:spcBef>
              <a:spcAft>
                <a:spcPct val="0"/>
              </a:spcAft>
              <a:defRPr/>
            </a:pPr>
            <a:r>
              <a:rPr lang="en-US" sz="2400" b="1" dirty="0">
                <a:solidFill>
                  <a:srgbClr val="FFFFFF"/>
                </a:solidFill>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eaLnBrk="0" fontAlgn="base" hangingPunct="0">
              <a:spcBef>
                <a:spcPct val="0"/>
              </a:spcBef>
              <a:spcAft>
                <a:spcPct val="0"/>
              </a:spcAft>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err="1">
                <a:effectLst>
                  <a:glow rad="215900">
                    <a:schemeClr val="bg1">
                      <a:lumMod val="50000"/>
                      <a:alpha val="75000"/>
                    </a:schemeClr>
                  </a:glow>
                </a:effectLst>
                <a:latin typeface="Impact"/>
                <a:cs typeface="Impact"/>
              </a:rPr>
              <a:t>Waktu</a:t>
            </a:r>
            <a:r>
              <a:rPr lang="en-US" sz="4000" dirty="0">
                <a:effectLst>
                  <a:glow rad="215900">
                    <a:schemeClr val="bg1">
                      <a:lumMod val="50000"/>
                      <a:alpha val="75000"/>
                    </a:schemeClr>
                  </a:glow>
                </a:effectLst>
                <a:latin typeface="Impact"/>
                <a:cs typeface="Impact"/>
              </a:rPr>
              <a:t> </a:t>
            </a:r>
            <a:r>
              <a:rPr lang="en-US" sz="4000" dirty="0" err="1">
                <a:effectLst>
                  <a:glow rad="215900">
                    <a:schemeClr val="bg1">
                      <a:lumMod val="50000"/>
                      <a:alpha val="75000"/>
                    </a:schemeClr>
                  </a:glow>
                </a:effectLst>
                <a:latin typeface="Impact"/>
                <a:cs typeface="Impact"/>
              </a:rPr>
              <a:t>Kerajaan</a:t>
            </a:r>
            <a:r>
              <a:rPr lang="en-US" sz="4000" dirty="0">
                <a:effectLst>
                  <a:glow rad="215900">
                    <a:schemeClr val="bg1">
                      <a:lumMod val="50000"/>
                      <a:alpha val="75000"/>
                    </a:schemeClr>
                  </a:glow>
                </a:effectLst>
                <a:latin typeface="Impact"/>
                <a:cs typeface="Impact"/>
              </a:rPr>
              <a:t> &amp; </a:t>
            </a:r>
            <a:r>
              <a:rPr lang="en-US" sz="4000" dirty="0" err="1">
                <a:effectLst>
                  <a:glow rad="215900">
                    <a:schemeClr val="bg1">
                      <a:lumMod val="50000"/>
                      <a:alpha val="75000"/>
                    </a:schemeClr>
                  </a:glow>
                </a:effectLst>
                <a:latin typeface="Impact"/>
                <a:cs typeface="Impact"/>
              </a:rPr>
              <a:t>Perjanjian</a:t>
            </a:r>
            <a:r>
              <a:rPr lang="en-US" sz="4000" dirty="0">
                <a:effectLst>
                  <a:glow rad="215900">
                    <a:schemeClr val="bg1">
                      <a:lumMod val="50000"/>
                      <a:alpha val="75000"/>
                    </a:schemeClr>
                  </a:glow>
                </a:effectLst>
                <a:latin typeface="Impact"/>
                <a:cs typeface="Impact"/>
              </a:rPr>
              <a:t> </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9972675" y="-26988"/>
            <a:ext cx="828675" cy="82232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fontAlgn="base" hangingPunct="0">
              <a:spcBef>
                <a:spcPct val="0"/>
              </a:spcBef>
              <a:spcAft>
                <a:spcPct val="0"/>
              </a:spcAft>
              <a:defRPr/>
            </a:pPr>
            <a:r>
              <a:rPr lang="en-US" sz="2400" b="1" dirty="0">
                <a:solidFill>
                  <a:srgbClr val="FFFFFF"/>
                </a:solidFill>
                <a:ea typeface="ＭＳ Ｐゴシック" charset="0"/>
              </a:rPr>
              <a:t>22 &amp;</a:t>
            </a:r>
          </a:p>
          <a:p>
            <a:pPr algn="ctr" eaLnBrk="0" fontAlgn="base" hangingPunct="0">
              <a:spcBef>
                <a:spcPct val="0"/>
              </a:spcBef>
              <a:spcAft>
                <a:spcPct val="0"/>
              </a:spcAft>
              <a:defRPr/>
            </a:pPr>
            <a:r>
              <a:rPr lang="en-US" sz="2400" b="1" dirty="0">
                <a:solidFill>
                  <a:srgbClr val="FFFFFF"/>
                </a:solidFill>
                <a:ea typeface="ＭＳ Ｐゴシック" charset="0"/>
              </a:rPr>
              <a:t>337</a:t>
            </a:r>
          </a:p>
        </p:txBody>
      </p:sp>
      <p:sp>
        <p:nvSpPr>
          <p:cNvPr id="108" name="Text Box 105"/>
          <p:cNvSpPr txBox="1">
            <a:spLocks noChangeArrowheads="1"/>
          </p:cNvSpPr>
          <p:nvPr/>
        </p:nvSpPr>
        <p:spPr bwMode="auto">
          <a:xfrm>
            <a:off x="9396536" y="836712"/>
            <a:ext cx="527050"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fontAlgn="base" hangingPunct="0">
              <a:spcBef>
                <a:spcPct val="0"/>
              </a:spcBef>
              <a:spcAft>
                <a:spcPct val="0"/>
              </a:spcAft>
              <a:defRPr/>
            </a:pPr>
            <a:r>
              <a:rPr lang="en-US" sz="2400" b="1" dirty="0">
                <a:solidFill>
                  <a:srgbClr val="FFFFFF"/>
                </a:solidFill>
                <a:ea typeface="ＭＳ Ｐゴシック" charset="-128"/>
                <a:cs typeface="ＭＳ Ｐゴシック" charset="-128"/>
              </a:rPr>
              <a:t>22</a:t>
            </a:r>
          </a:p>
        </p:txBody>
      </p:sp>
      <p:sp>
        <p:nvSpPr>
          <p:cNvPr id="109" name="Oval 1131"/>
          <p:cNvSpPr>
            <a:spLocks noChangeArrowheads="1"/>
          </p:cNvSpPr>
          <p:nvPr/>
        </p:nvSpPr>
        <p:spPr bwMode="auto">
          <a:xfrm>
            <a:off x="2002904" y="3048000"/>
            <a:ext cx="3505200" cy="1752600"/>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solidFill>
                <a:srgbClr val="FFFFFF"/>
              </a:solidFill>
              <a:ea typeface="ＭＳ Ｐゴシック" charset="0"/>
            </a:endParaRPr>
          </a:p>
        </p:txBody>
      </p:sp>
    </p:spTree>
    <p:extLst>
      <p:ext uri="{BB962C8B-B14F-4D97-AF65-F5344CB8AC3E}">
        <p14:creationId xmlns:p14="http://schemas.microsoft.com/office/powerpoint/2010/main" val="1566762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king-of-kin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p:nvPr>
        </p:nvSpPr>
        <p:spPr>
          <a:xfrm>
            <a:off x="0" y="-15240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en-US" sz="4000" b="1" dirty="0" err="1">
                <a:solidFill>
                  <a:srgbClr val="FFFFFF"/>
                </a:solidFill>
                <a:effectLst>
                  <a:glow rad="228600">
                    <a:schemeClr val="tx1"/>
                  </a:glow>
                </a:effectLst>
                <a:latin typeface="Arial" charset="0"/>
                <a:ea typeface="ＭＳ Ｐゴシック" charset="0"/>
              </a:rPr>
              <a:t>Janji-janji</a:t>
            </a:r>
            <a:r>
              <a:rPr lang="en-US" sz="4000" b="1" dirty="0">
                <a:solidFill>
                  <a:srgbClr val="FFFFFF"/>
                </a:solidFill>
                <a:effectLst>
                  <a:glow rad="228600">
                    <a:schemeClr val="tx1"/>
                  </a:glow>
                </a:effectLst>
                <a:latin typeface="Arial" charset="0"/>
                <a:ea typeface="ＭＳ Ｐゴシック" charset="0"/>
              </a:rPr>
              <a:t> </a:t>
            </a:r>
            <a:r>
              <a:rPr lang="en-US" sz="4000" b="1" dirty="0" err="1">
                <a:solidFill>
                  <a:srgbClr val="FFFFFF"/>
                </a:solidFill>
                <a:effectLst>
                  <a:glow rad="228600">
                    <a:schemeClr val="tx1"/>
                  </a:glow>
                </a:effectLst>
                <a:latin typeface="Arial" charset="0"/>
                <a:ea typeface="ＭＳ Ｐゴシック" charset="0"/>
              </a:rPr>
              <a:t>dalam</a:t>
            </a:r>
            <a:r>
              <a:rPr lang="en-US" sz="4000" b="1" dirty="0">
                <a:solidFill>
                  <a:srgbClr val="FFFFFF"/>
                </a:solidFill>
                <a:effectLst>
                  <a:glow rad="228600">
                    <a:schemeClr val="tx1"/>
                  </a:glow>
                </a:effectLst>
                <a:latin typeface="Arial" charset="0"/>
                <a:ea typeface="ＭＳ Ｐゴシック" charset="0"/>
              </a:rPr>
              <a:t> Perjanjian </a:t>
            </a:r>
            <a:r>
              <a:rPr lang="en-US" sz="4000" b="1" dirty="0" err="1">
                <a:solidFill>
                  <a:srgbClr val="FFFFFF"/>
                </a:solidFill>
                <a:effectLst>
                  <a:glow rad="228600">
                    <a:schemeClr val="tx1"/>
                  </a:glow>
                </a:effectLst>
                <a:latin typeface="Arial" charset="0"/>
                <a:ea typeface="ＭＳ Ｐゴシック" charset="0"/>
              </a:rPr>
              <a:t>Daud</a:t>
            </a:r>
            <a:endParaRPr lang="en-US" sz="4000" b="1" dirty="0">
              <a:solidFill>
                <a:srgbClr val="FFFFFF"/>
              </a:solidFill>
              <a:effectLst>
                <a:glow rad="228600">
                  <a:schemeClr val="tx1"/>
                </a:glow>
              </a:effectLst>
              <a:latin typeface="Arial" charset="0"/>
              <a:ea typeface="ＭＳ Ｐゴシック" charset="0"/>
            </a:endParaRPr>
          </a:p>
        </p:txBody>
      </p:sp>
      <p:sp>
        <p:nvSpPr>
          <p:cNvPr id="124932" name="Rectangle 4"/>
          <p:cNvSpPr>
            <a:spLocks noGrp="1" noChangeArrowheads="1"/>
          </p:cNvSpPr>
          <p:nvPr>
            <p:ph type="body" idx="1"/>
          </p:nvPr>
        </p:nvSpPr>
        <p:spPr>
          <a:xfrm>
            <a:off x="0" y="1371600"/>
            <a:ext cx="9144000" cy="5486400"/>
          </a:xfrm>
          <a:noFill/>
          <a:ln w="9525">
            <a:noFill/>
            <a:miter lim="800000"/>
            <a:headEnd/>
            <a:tailEnd/>
          </a:ln>
          <a:effectLst/>
        </p:spPr>
        <p:txBody>
          <a:bodyPr/>
          <a:lstStyle/>
          <a:p>
            <a:pPr marL="0" indent="0">
              <a:buNone/>
            </a:pPr>
            <a:r>
              <a:rPr lang="en-US" sz="2400" b="1" i="1" kern="1200" dirty="0" err="1">
                <a:solidFill>
                  <a:srgbClr val="FFFFFF"/>
                </a:solidFill>
                <a:effectLst>
                  <a:glow rad="228600">
                    <a:schemeClr val="tx1"/>
                  </a:glow>
                </a:effectLst>
                <a:latin typeface="Arial" charset="0"/>
                <a:ea typeface="ＭＳ Ｐゴシック" charset="0"/>
              </a:rPr>
              <a:t>Apa</a:t>
            </a:r>
            <a:r>
              <a:rPr lang="en-US" sz="2400" b="1" i="1" kern="1200" dirty="0">
                <a:solidFill>
                  <a:srgbClr val="FFFFFF"/>
                </a:solidFill>
                <a:effectLst>
                  <a:glow rad="228600">
                    <a:schemeClr val="tx1"/>
                  </a:glow>
                </a:effectLst>
                <a:latin typeface="Arial" charset="0"/>
                <a:ea typeface="ＭＳ Ｐゴシック" charset="0"/>
              </a:rPr>
              <a:t> yang </a:t>
            </a:r>
            <a:r>
              <a:rPr lang="en-US" sz="2400" b="1" i="1" kern="1200" dirty="0" err="1">
                <a:solidFill>
                  <a:srgbClr val="FFFFFF"/>
                </a:solidFill>
                <a:effectLst>
                  <a:glow rad="228600">
                    <a:schemeClr val="tx1"/>
                  </a:glow>
                </a:effectLst>
                <a:latin typeface="Arial" charset="0"/>
                <a:ea typeface="ＭＳ Ｐゴシック" charset="0"/>
              </a:rPr>
              <a:t>Tuhan</a:t>
            </a:r>
            <a:r>
              <a:rPr lang="en-US" sz="2400" b="1" i="1" kern="1200" dirty="0">
                <a:solidFill>
                  <a:srgbClr val="FFFFFF"/>
                </a:solidFill>
                <a:effectLst>
                  <a:glow rad="228600">
                    <a:schemeClr val="tx1"/>
                  </a:glow>
                </a:effectLst>
                <a:latin typeface="Arial" charset="0"/>
                <a:ea typeface="ＭＳ Ｐゴシック" charset="0"/>
              </a:rPr>
              <a:t> </a:t>
            </a:r>
            <a:r>
              <a:rPr lang="en-US" sz="2400" b="1" i="1" kern="1200" dirty="0" err="1">
                <a:solidFill>
                  <a:srgbClr val="FFFFFF"/>
                </a:solidFill>
                <a:effectLst>
                  <a:glow rad="228600">
                    <a:schemeClr val="tx1"/>
                  </a:glow>
                </a:effectLst>
                <a:latin typeface="Arial" charset="0"/>
                <a:ea typeface="ＭＳ Ｐゴシック" charset="0"/>
              </a:rPr>
              <a:t>janjikan</a:t>
            </a:r>
            <a:r>
              <a:rPr lang="en-US" sz="2400" b="1" i="1" kern="1200" dirty="0">
                <a:solidFill>
                  <a:srgbClr val="FFFFFF"/>
                </a:solidFill>
                <a:effectLst>
                  <a:glow rad="228600">
                    <a:schemeClr val="tx1"/>
                  </a:glow>
                </a:effectLst>
                <a:latin typeface="Arial" charset="0"/>
                <a:ea typeface="ＭＳ Ｐゴシック" charset="0"/>
              </a:rPr>
              <a:t> </a:t>
            </a:r>
            <a:r>
              <a:rPr lang="en-US" sz="2400" b="1" i="1" kern="1200" dirty="0" err="1">
                <a:solidFill>
                  <a:srgbClr val="FFFFFF"/>
                </a:solidFill>
                <a:effectLst>
                  <a:glow rad="228600">
                    <a:schemeClr val="tx1"/>
                  </a:glow>
                </a:effectLst>
                <a:latin typeface="Arial" charset="0"/>
                <a:ea typeface="ＭＳ Ｐゴシック" charset="0"/>
              </a:rPr>
              <a:t>pada</a:t>
            </a:r>
            <a:r>
              <a:rPr lang="en-US" sz="2400" b="1" i="1" kern="1200" dirty="0">
                <a:solidFill>
                  <a:srgbClr val="FFFFFF"/>
                </a:solidFill>
                <a:effectLst>
                  <a:glow rad="228600">
                    <a:schemeClr val="tx1"/>
                  </a:glow>
                </a:effectLst>
                <a:latin typeface="Arial" charset="0"/>
                <a:ea typeface="ＭＳ Ｐゴシック" charset="0"/>
              </a:rPr>
              <a:t> </a:t>
            </a:r>
            <a:r>
              <a:rPr lang="en-US" sz="2400" b="1" i="1" kern="1200" dirty="0" err="1">
                <a:solidFill>
                  <a:srgbClr val="FFFFFF"/>
                </a:solidFill>
                <a:effectLst>
                  <a:glow rad="228600">
                    <a:schemeClr val="tx1"/>
                  </a:glow>
                </a:effectLst>
                <a:latin typeface="Arial" charset="0"/>
                <a:ea typeface="ＭＳ Ｐゴシック" charset="0"/>
              </a:rPr>
              <a:t>Daud</a:t>
            </a:r>
            <a:r>
              <a:rPr lang="en-US" sz="2400" b="1" i="1" kern="1200" dirty="0">
                <a:solidFill>
                  <a:srgbClr val="FFFFFF"/>
                </a:solidFill>
                <a:effectLst>
                  <a:glow rad="228600">
                    <a:schemeClr val="tx1"/>
                  </a:glow>
                </a:effectLst>
                <a:latin typeface="Arial" charset="0"/>
                <a:ea typeface="ＭＳ Ｐゴシック" charset="0"/>
              </a:rPr>
              <a:t> </a:t>
            </a:r>
            <a:r>
              <a:rPr lang="en-US" sz="2400" b="1" i="1" kern="1200" dirty="0" err="1">
                <a:solidFill>
                  <a:srgbClr val="FFFFFF"/>
                </a:solidFill>
                <a:effectLst>
                  <a:glow rad="228600">
                    <a:schemeClr val="tx1"/>
                  </a:glow>
                </a:effectLst>
                <a:latin typeface="Arial" charset="0"/>
                <a:ea typeface="ＭＳ Ｐゴシック" charset="0"/>
              </a:rPr>
              <a:t>dalam</a:t>
            </a:r>
            <a:r>
              <a:rPr lang="en-US" sz="2400" b="1" i="1" kern="1200" dirty="0">
                <a:solidFill>
                  <a:srgbClr val="FFFFFF"/>
                </a:solidFill>
                <a:effectLst>
                  <a:glow rad="228600">
                    <a:schemeClr val="tx1"/>
                  </a:glow>
                </a:effectLst>
                <a:latin typeface="Arial" charset="0"/>
                <a:ea typeface="ＭＳ Ｐゴシック" charset="0"/>
              </a:rPr>
              <a:t> 2 Sam 7:12-16?</a:t>
            </a:r>
          </a:p>
          <a:p>
            <a:pPr marL="461963" indent="-461963"/>
            <a:r>
              <a:rPr lang="en-US" sz="2400" b="1" kern="1200" dirty="0" err="1">
                <a:solidFill>
                  <a:srgbClr val="FFFF00"/>
                </a:solidFill>
                <a:effectLst>
                  <a:glow rad="228600">
                    <a:schemeClr val="tx1"/>
                  </a:glow>
                </a:effectLst>
                <a:latin typeface="Arial" charset="0"/>
                <a:ea typeface="ＭＳ Ｐゴシック" charset="0"/>
              </a:rPr>
              <a:t>Anak</a:t>
            </a:r>
            <a:r>
              <a:rPr lang="en-US" sz="2400" b="1" kern="1200" dirty="0">
                <a:solidFill>
                  <a:srgbClr val="FFFFFF"/>
                </a:solidFill>
                <a:effectLst>
                  <a:glow rad="228600">
                    <a:schemeClr val="tx1"/>
                  </a:glow>
                </a:effectLst>
                <a:latin typeface="Arial" charset="0"/>
                <a:ea typeface="ＭＳ Ｐゴシック" charset="0"/>
              </a:rPr>
              <a:t>: </a:t>
            </a:r>
            <a:r>
              <a:rPr lang="ja-JP" altLang="en-US" sz="2400" b="1" kern="1200">
                <a:solidFill>
                  <a:srgbClr val="FFFFFF"/>
                </a:solidFill>
                <a:effectLst>
                  <a:glow rad="228600">
                    <a:schemeClr val="tx1"/>
                  </a:glow>
                </a:effectLst>
                <a:latin typeface="Arial" charset="0"/>
                <a:ea typeface="ＭＳ Ｐゴシック" charset="0"/>
              </a:rPr>
              <a:t>”</a:t>
            </a:r>
            <a:r>
              <a:rPr lang="en-US" sz="2400" b="1" kern="1200" dirty="0" err="1">
                <a:solidFill>
                  <a:srgbClr val="FFFFFF"/>
                </a:solidFill>
                <a:effectLst>
                  <a:glow rad="228600">
                    <a:schemeClr val="tx1"/>
                  </a:glow>
                </a:effectLst>
                <a:latin typeface="Arial" charset="0"/>
                <a:ea typeface="ＭＳ Ｐゴシック" charset="0"/>
              </a:rPr>
              <a:t>rumah</a:t>
            </a:r>
            <a:r>
              <a:rPr lang="ja-JP" altLang="en-US" sz="2400" b="1" kern="1200">
                <a:solidFill>
                  <a:srgbClr val="FFFFFF"/>
                </a:solidFill>
                <a:effectLst>
                  <a:glow rad="228600">
                    <a:schemeClr val="tx1"/>
                  </a:glow>
                </a:effectLst>
                <a:latin typeface="Arial" charset="0"/>
                <a:ea typeface="ＭＳ Ｐゴシック" charset="0"/>
              </a:rPr>
              <a:t>”</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nya</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tidak</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pernah</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dimusnahkan</a:t>
            </a:r>
            <a:endParaRPr lang="en-US" sz="2400" b="1" kern="1200" dirty="0">
              <a:solidFill>
                <a:srgbClr val="FFFFFF"/>
              </a:solidFill>
              <a:effectLst>
                <a:glow rad="228600">
                  <a:schemeClr val="tx1"/>
                </a:glow>
              </a:effectLst>
              <a:latin typeface="Arial" charset="0"/>
              <a:ea typeface="ＭＳ Ｐゴシック" charset="0"/>
            </a:endParaRPr>
          </a:p>
          <a:p>
            <a:pPr marL="461963" indent="-461963"/>
            <a:r>
              <a:rPr lang="en-US" sz="2400" b="1" kern="1200" dirty="0">
                <a:solidFill>
                  <a:srgbClr val="FFFF00"/>
                </a:solidFill>
                <a:effectLst>
                  <a:glow rad="228600">
                    <a:schemeClr val="tx1"/>
                  </a:glow>
                </a:effectLst>
                <a:latin typeface="Arial" charset="0"/>
                <a:ea typeface="ＭＳ Ｐゴシック" charset="0"/>
              </a:rPr>
              <a:t>Kerajaan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pemerintahan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secara</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politik</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setiap</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rajaYerusalem</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merupakan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keturunan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langsung</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darinya</a:t>
            </a:r>
            <a:r>
              <a:rPr lang="en-US" sz="2400" b="1" kern="1200" dirty="0">
                <a:solidFill>
                  <a:srgbClr val="FFFFFF"/>
                </a:solidFill>
                <a:effectLst>
                  <a:glow rad="228600">
                    <a:schemeClr val="tx1"/>
                  </a:glow>
                </a:effectLst>
                <a:latin typeface="Arial" charset="0"/>
                <a:ea typeface="ＭＳ Ｐゴシック" charset="0"/>
              </a:rPr>
              <a:t>]</a:t>
            </a:r>
          </a:p>
          <a:p>
            <a:pPr marL="461963" indent="-461963"/>
            <a:r>
              <a:rPr lang="en-US" sz="2400" b="1" kern="1200" dirty="0" err="1">
                <a:solidFill>
                  <a:srgbClr val="FFFF00"/>
                </a:solidFill>
                <a:effectLst>
                  <a:glow rad="228600">
                    <a:schemeClr val="tx1"/>
                  </a:glow>
                </a:effectLst>
                <a:latin typeface="Arial" charset="0"/>
                <a:ea typeface="ＭＳ Ｐゴシック" charset="0"/>
              </a:rPr>
              <a:t>Tahta</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sebagai</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perjanjian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kekal</a:t>
            </a:r>
            <a:r>
              <a:rPr lang="en-US" sz="2400" b="1" kern="1200" dirty="0">
                <a:solidFill>
                  <a:srgbClr val="FFFFFF"/>
                </a:solidFill>
                <a:effectLst>
                  <a:glow rad="228600">
                    <a:schemeClr val="tx1"/>
                  </a:glow>
                </a:effectLst>
                <a:latin typeface="Arial" charset="0"/>
                <a:ea typeface="ＭＳ Ｐゴシック" charset="0"/>
              </a:rPr>
              <a:t> [ay.16], orang yang </a:t>
            </a:r>
            <a:r>
              <a:rPr lang="en-US" sz="2400" b="1" kern="1200" dirty="0" err="1">
                <a:solidFill>
                  <a:srgbClr val="FFFFFF"/>
                </a:solidFill>
                <a:effectLst>
                  <a:glow rad="228600">
                    <a:schemeClr val="tx1"/>
                  </a:glow>
                </a:effectLst>
                <a:latin typeface="Arial" charset="0"/>
                <a:ea typeface="ＭＳ Ｐゴシック" charset="0"/>
              </a:rPr>
              <a:t>berhak</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memerintah</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akan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mengingat</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keluarganya</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selamanya</a:t>
            </a:r>
            <a:endParaRPr lang="en-US" sz="2400" b="1" kern="1200" dirty="0">
              <a:solidFill>
                <a:srgbClr val="FFFFFF"/>
              </a:solidFill>
              <a:effectLst>
                <a:glow rad="228600">
                  <a:schemeClr val="tx1"/>
                </a:glow>
              </a:effectLst>
              <a:latin typeface="Arial" charset="0"/>
              <a:ea typeface="ＭＳ Ｐゴシック" charset="0"/>
            </a:endParaRPr>
          </a:p>
          <a:p>
            <a:pPr marL="461963" indent="-461963"/>
            <a:r>
              <a:rPr lang="en-US" sz="2400" b="1" kern="1200" dirty="0">
                <a:solidFill>
                  <a:srgbClr val="FFFF00"/>
                </a:solidFill>
                <a:effectLst>
                  <a:glow rad="228600">
                    <a:schemeClr val="tx1"/>
                  </a:glow>
                </a:effectLst>
                <a:latin typeface="Arial" charset="0"/>
                <a:ea typeface="ＭＳ Ｐゴシック" charset="0"/>
              </a:rPr>
              <a:t>Bait </a:t>
            </a:r>
            <a:r>
              <a:rPr lang="en-US" sz="2400" b="1" kern="1200" dirty="0" err="1">
                <a:solidFill>
                  <a:srgbClr val="FFFF00"/>
                </a:solidFill>
                <a:effectLst>
                  <a:glow rad="228600">
                    <a:schemeClr val="tx1"/>
                  </a:glow>
                </a:effectLst>
                <a:latin typeface="Arial" charset="0"/>
                <a:ea typeface="ＭＳ Ｐゴシック" charset="0"/>
              </a:rPr>
              <a:t>Suci</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Salomo</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akan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membangunnya</a:t>
            </a:r>
            <a:endParaRPr lang="en-US" sz="2400" b="1" kern="1200" dirty="0">
              <a:solidFill>
                <a:srgbClr val="FFFFFF"/>
              </a:solidFill>
              <a:effectLst>
                <a:glow rad="228600">
                  <a:schemeClr val="tx1"/>
                </a:glow>
              </a:effectLst>
              <a:latin typeface="Arial" charset="0"/>
              <a:ea typeface="ＭＳ Ｐゴシック" charset="0"/>
            </a:endParaRPr>
          </a:p>
          <a:p>
            <a:pPr marL="461963" indent="-461963"/>
            <a:r>
              <a:rPr lang="en-US" sz="2400" b="1" kern="1200" dirty="0" err="1">
                <a:solidFill>
                  <a:srgbClr val="FFFF00"/>
                </a:solidFill>
                <a:effectLst>
                  <a:glow rad="228600">
                    <a:schemeClr val="tx1"/>
                  </a:glow>
                </a:effectLst>
                <a:latin typeface="Arial" charset="0"/>
                <a:ea typeface="ＭＳ Ｐゴシック" charset="0"/>
              </a:rPr>
              <a:t>Disiplin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Tuhan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akan</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membinasakan</a:t>
            </a:r>
            <a:r>
              <a:rPr lang="en-US" sz="2400" b="1" kern="1200" dirty="0">
                <a:solidFill>
                  <a:srgbClr val="FFFFFF"/>
                </a:solidFill>
                <a:effectLst>
                  <a:glow rad="228600">
                    <a:schemeClr val="tx1"/>
                  </a:glow>
                </a:effectLst>
                <a:latin typeface="Arial" charset="0"/>
                <a:ea typeface="ＭＳ Ｐゴシック" charset="0"/>
              </a:rPr>
              <a:t> raja-raja yang </a:t>
            </a:r>
            <a:r>
              <a:rPr lang="en-US" sz="2400" b="1" kern="1200" dirty="0" err="1">
                <a:solidFill>
                  <a:srgbClr val="FFFFFF"/>
                </a:solidFill>
                <a:effectLst>
                  <a:glow rad="228600">
                    <a:schemeClr val="tx1"/>
                  </a:glow>
                </a:effectLst>
                <a:latin typeface="Arial" charset="0"/>
                <a:ea typeface="ＭＳ Ｐゴシック" charset="0"/>
              </a:rPr>
              <a:t>tidak</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taat</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tetapi</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masih</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dalam</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kondisi</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mengingat</a:t>
            </a:r>
            <a:r>
              <a:rPr lang="en-US" sz="2400" b="1" kern="1200" dirty="0">
                <a:solidFill>
                  <a:srgbClr val="FFFFFF"/>
                </a:solidFill>
                <a:effectLst>
                  <a:glow rad="228600">
                    <a:schemeClr val="tx1"/>
                  </a:glow>
                </a:effectLst>
                <a:latin typeface="Arial" charset="0"/>
                <a:ea typeface="ＭＳ Ｐゴシック" charset="0"/>
              </a:rPr>
              <a:t> </a:t>
            </a:r>
            <a:r>
              <a:rPr lang="en-US" sz="2400" b="1" kern="1200" dirty="0" err="1">
                <a:solidFill>
                  <a:srgbClr val="FFFFFF"/>
                </a:solidFill>
                <a:effectLst>
                  <a:glow rad="228600">
                    <a:schemeClr val="tx1"/>
                  </a:glow>
                </a:effectLst>
                <a:latin typeface="Arial" charset="0"/>
                <a:ea typeface="ＭＳ Ｐゴシック" charset="0"/>
              </a:rPr>
              <a:t>janji-janjinya</a:t>
            </a:r>
            <a:r>
              <a:rPr lang="en-US" sz="2400" b="1" kern="1200" dirty="0">
                <a:solidFill>
                  <a:srgbClr val="FFFFFF"/>
                </a:solidFill>
                <a:effectLst>
                  <a:glow rad="228600">
                    <a:schemeClr val="tx1"/>
                  </a:glow>
                </a:effectLst>
                <a:latin typeface="Arial" charset="0"/>
                <a:ea typeface="ＭＳ Ｐゴシック" charset="0"/>
              </a:rPr>
              <a:t> </a:t>
            </a:r>
          </a:p>
        </p:txBody>
      </p:sp>
    </p:spTree>
    <p:extLst>
      <p:ext uri="{BB962C8B-B14F-4D97-AF65-F5344CB8AC3E}">
        <p14:creationId xmlns:p14="http://schemas.microsoft.com/office/powerpoint/2010/main" val="552612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29"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en-US" sz="4800" b="1" dirty="0" err="1">
                <a:solidFill>
                  <a:schemeClr val="bg1"/>
                </a:solidFill>
                <a:effectLst>
                  <a:glow rad="152400">
                    <a:schemeClr val="tx1">
                      <a:alpha val="95000"/>
                    </a:schemeClr>
                  </a:glow>
                </a:effectLst>
                <a:latin typeface="+mn-lt"/>
              </a:rPr>
              <a:t>Matius</a:t>
            </a:r>
            <a:r>
              <a:rPr lang="en-US" sz="4800" b="1" dirty="0">
                <a:solidFill>
                  <a:schemeClr val="bg1"/>
                </a:solidFill>
                <a:effectLst>
                  <a:glow rad="152400">
                    <a:schemeClr val="tx1">
                      <a:alpha val="95000"/>
                    </a:schemeClr>
                  </a:glow>
                </a:effectLst>
                <a:latin typeface="+mn-lt"/>
              </a:rPr>
              <a:t>: </a:t>
            </a:r>
            <a:r>
              <a:rPr lang="en-US" sz="4800" b="1" dirty="0" err="1">
                <a:solidFill>
                  <a:schemeClr val="bg1"/>
                </a:solidFill>
                <a:effectLst>
                  <a:glow rad="152400">
                    <a:schemeClr val="tx1">
                      <a:alpha val="95000"/>
                    </a:schemeClr>
                  </a:glow>
                </a:effectLst>
                <a:latin typeface="+mn-lt"/>
              </a:rPr>
              <a:t>Kristus</a:t>
            </a:r>
            <a:r>
              <a:rPr lang="en-US" sz="4800" b="1" dirty="0">
                <a:solidFill>
                  <a:schemeClr val="bg1"/>
                </a:solidFill>
                <a:effectLst>
                  <a:glow rad="152400">
                    <a:schemeClr val="tx1">
                      <a:alpha val="95000"/>
                    </a:schemeClr>
                  </a:glow>
                </a:effectLst>
                <a:latin typeface="+mn-lt"/>
              </a:rPr>
              <a:t> </a:t>
            </a:r>
            <a:r>
              <a:rPr lang="en-US" sz="4800" b="1" dirty="0" err="1">
                <a:solidFill>
                  <a:schemeClr val="bg1"/>
                </a:solidFill>
                <a:effectLst>
                  <a:glow rad="152400">
                    <a:schemeClr val="tx1">
                      <a:alpha val="95000"/>
                    </a:schemeClr>
                  </a:glow>
                </a:effectLst>
                <a:latin typeface="+mn-lt"/>
              </a:rPr>
              <a:t>sebagai</a:t>
            </a:r>
            <a:r>
              <a:rPr lang="en-US" sz="4800" b="1" dirty="0">
                <a:solidFill>
                  <a:schemeClr val="bg1"/>
                </a:solidFill>
                <a:effectLst>
                  <a:glow rad="152400">
                    <a:schemeClr val="tx1">
                      <a:alpha val="95000"/>
                    </a:schemeClr>
                  </a:glow>
                </a:effectLst>
                <a:latin typeface="+mn-lt"/>
              </a:rPr>
              <a:t> Raja</a:t>
            </a:r>
          </a:p>
        </p:txBody>
      </p:sp>
      <p:sp>
        <p:nvSpPr>
          <p:cNvPr id="4" name="Rectangle 3"/>
          <p:cNvSpPr txBox="1">
            <a:spLocks noChangeArrowheads="1"/>
          </p:cNvSpPr>
          <p:nvPr/>
        </p:nvSpPr>
        <p:spPr bwMode="auto">
          <a:xfrm>
            <a:off x="144016" y="2362200"/>
            <a:ext cx="2827784" cy="4005064"/>
          </a:xfrm>
          <a:prstGeom prst="rect">
            <a:avLst/>
          </a:prstGeom>
          <a:noFill/>
          <a:ln w="9525">
            <a:noFill/>
            <a:miter lim="800000"/>
            <a:headEnd/>
            <a:tailEnd/>
          </a:ln>
          <a:effectLst/>
        </p:spPr>
        <p:txBody>
          <a:bodyPr/>
          <a:lstStyle/>
          <a:p>
            <a:pPr fontAlgn="base">
              <a:spcBef>
                <a:spcPct val="20000"/>
              </a:spcBef>
              <a:spcAft>
                <a:spcPct val="0"/>
              </a:spcAft>
              <a:defRPr/>
            </a:pPr>
            <a:r>
              <a:rPr lang="en-US" sz="3100" b="1" kern="0" dirty="0" err="1">
                <a:solidFill>
                  <a:srgbClr val="FFFFFF"/>
                </a:solidFill>
                <a:effectLst>
                  <a:glow rad="152400">
                    <a:srgbClr val="000000">
                      <a:alpha val="95000"/>
                    </a:srgbClr>
                  </a:glow>
                </a:effectLst>
                <a:ea typeface="ＭＳ Ｐゴシック" charset="-128"/>
                <a:cs typeface="ＭＳ Ｐゴシック" charset="-128"/>
              </a:rPr>
              <a:t>Sejak</a:t>
            </a:r>
            <a:r>
              <a:rPr lang="en-US" sz="3100" b="1" kern="0" dirty="0">
                <a:solidFill>
                  <a:srgbClr val="FFFFFF"/>
                </a:solidFill>
                <a:effectLst>
                  <a:glow rad="152400">
                    <a:srgbClr val="000000">
                      <a:alpha val="95000"/>
                    </a:srgbClr>
                  </a:glow>
                </a:effectLst>
                <a:ea typeface="ＭＳ Ｐゴシック" charset="-128"/>
                <a:cs typeface="ＭＳ Ｐゴシック" charset="-128"/>
              </a:rPr>
              <a:t>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Perkataan</a:t>
            </a:r>
            <a:r>
              <a:rPr lang="en-US" sz="3100" b="1" kern="0" dirty="0">
                <a:solidFill>
                  <a:srgbClr val="FFFFFF"/>
                </a:solidFill>
                <a:effectLst>
                  <a:glow rad="152400">
                    <a:srgbClr val="000000">
                      <a:alpha val="95000"/>
                    </a:srgbClr>
                  </a:glow>
                </a:effectLst>
                <a:ea typeface="ＭＳ Ｐゴシック" charset="-128"/>
                <a:cs typeface="ＭＳ Ｐゴシック" charset="-128"/>
              </a:rPr>
              <a:t>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Yakub</a:t>
            </a:r>
            <a:r>
              <a:rPr lang="en-US" sz="3100" b="1" kern="0" dirty="0">
                <a:solidFill>
                  <a:srgbClr val="FFFFFF"/>
                </a:solidFill>
                <a:effectLst>
                  <a:glow rad="152400">
                    <a:srgbClr val="000000">
                      <a:alpha val="95000"/>
                    </a:srgbClr>
                  </a:glow>
                </a:effectLst>
                <a:ea typeface="ＭＳ Ｐゴシック" charset="-128"/>
                <a:cs typeface="ＭＳ Ｐゴシック" charset="-128"/>
              </a:rPr>
              <a:t>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pada</a:t>
            </a:r>
            <a:r>
              <a:rPr lang="en-US" sz="3100" b="1" kern="0" dirty="0">
                <a:solidFill>
                  <a:srgbClr val="FFFFFF"/>
                </a:solidFill>
                <a:effectLst>
                  <a:glow rad="152400">
                    <a:srgbClr val="000000">
                      <a:alpha val="95000"/>
                    </a:srgbClr>
                  </a:glow>
                </a:effectLst>
                <a:ea typeface="ＭＳ Ｐゴシック" charset="-128"/>
                <a:cs typeface="ＭＳ Ｐゴシック" charset="-128"/>
              </a:rPr>
              <a:t>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Kejadian</a:t>
            </a:r>
            <a:r>
              <a:rPr lang="en-US" sz="3100" b="1" kern="0" dirty="0">
                <a:solidFill>
                  <a:srgbClr val="FFFFFF"/>
                </a:solidFill>
                <a:effectLst>
                  <a:glow rad="152400">
                    <a:srgbClr val="000000">
                      <a:alpha val="95000"/>
                    </a:srgbClr>
                  </a:glow>
                </a:effectLst>
                <a:ea typeface="ＭＳ Ｐゴシック" charset="-128"/>
                <a:cs typeface="ＭＳ Ｐゴシック" charset="-128"/>
              </a:rPr>
              <a:t>  49:9-10, sang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singa</a:t>
            </a:r>
            <a:r>
              <a:rPr lang="en-US" sz="3100" b="1" kern="0" dirty="0">
                <a:solidFill>
                  <a:srgbClr val="FFFFFF"/>
                </a:solidFill>
                <a:effectLst>
                  <a:glow rad="152400">
                    <a:srgbClr val="000000">
                      <a:alpha val="95000"/>
                    </a:srgbClr>
                  </a:glow>
                </a:effectLst>
                <a:ea typeface="ＭＳ Ｐゴシック" charset="-128"/>
                <a:cs typeface="ＭＳ Ｐゴシック" charset="-128"/>
              </a:rPr>
              <a:t>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telah</a:t>
            </a:r>
            <a:r>
              <a:rPr lang="en-US" sz="3100" b="1" kern="0" dirty="0">
                <a:solidFill>
                  <a:srgbClr val="FFFFFF"/>
                </a:solidFill>
                <a:effectLst>
                  <a:glow rad="152400">
                    <a:srgbClr val="000000">
                      <a:alpha val="95000"/>
                    </a:srgbClr>
                  </a:glow>
                </a:effectLst>
                <a:ea typeface="ＭＳ Ｐゴシック" charset="-128"/>
                <a:cs typeface="ＭＳ Ｐゴシック" charset="-128"/>
              </a:rPr>
              <a:t>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digambarkan</a:t>
            </a:r>
            <a:r>
              <a:rPr lang="en-US" sz="3100" b="1" kern="0" dirty="0">
                <a:solidFill>
                  <a:srgbClr val="FFFFFF"/>
                </a:solidFill>
                <a:effectLst>
                  <a:glow rad="152400">
                    <a:srgbClr val="000000">
                      <a:alpha val="95000"/>
                    </a:srgbClr>
                  </a:glow>
                </a:effectLst>
                <a:ea typeface="ＭＳ Ｐゴシック" charset="-128"/>
                <a:cs typeface="ＭＳ Ｐゴシック" charset="-128"/>
              </a:rPr>
              <a:t> </a:t>
            </a:r>
            <a:r>
              <a:rPr lang="en-US" sz="3100" b="1" kern="0" dirty="0" err="1">
                <a:solidFill>
                  <a:srgbClr val="FFFFFF"/>
                </a:solidFill>
                <a:effectLst>
                  <a:glow rad="152400">
                    <a:srgbClr val="000000">
                      <a:alpha val="95000"/>
                    </a:srgbClr>
                  </a:glow>
                </a:effectLst>
                <a:ea typeface="ＭＳ Ｐゴシック" charset="-128"/>
                <a:cs typeface="ＭＳ Ｐゴシック" charset="-128"/>
              </a:rPr>
              <a:t>sebagai</a:t>
            </a:r>
            <a:r>
              <a:rPr lang="en-US" sz="3100" b="1" kern="0" dirty="0">
                <a:solidFill>
                  <a:srgbClr val="FFFFFF"/>
                </a:solidFill>
                <a:effectLst>
                  <a:glow rad="152400">
                    <a:srgbClr val="000000">
                      <a:alpha val="95000"/>
                    </a:srgbClr>
                  </a:glow>
                </a:effectLst>
                <a:ea typeface="ＭＳ Ｐゴシック" charset="-128"/>
                <a:cs typeface="ＭＳ Ｐゴシック" charset="-128"/>
              </a:rPr>
              <a:t> raja </a:t>
            </a:r>
          </a:p>
        </p:txBody>
      </p:sp>
      <p:sp>
        <p:nvSpPr>
          <p:cNvPr id="6" name="Rectangle 3"/>
          <p:cNvSpPr txBox="1">
            <a:spLocks noChangeArrowheads="1"/>
          </p:cNvSpPr>
          <p:nvPr/>
        </p:nvSpPr>
        <p:spPr bwMode="auto">
          <a:xfrm>
            <a:off x="3294595" y="1752600"/>
            <a:ext cx="5741901" cy="4788757"/>
          </a:xfrm>
          <a:prstGeom prst="rect">
            <a:avLst/>
          </a:prstGeom>
          <a:noFill/>
          <a:ln w="9525">
            <a:noFill/>
            <a:miter lim="800000"/>
            <a:headEnd/>
            <a:tailEnd/>
          </a:ln>
          <a:effectLst/>
        </p:spPr>
        <p:txBody>
          <a:bodyPr/>
          <a:lstStyle/>
          <a:p>
            <a:pPr eaLnBrk="0" fontAlgn="base" hangingPunct="0">
              <a:spcBef>
                <a:spcPct val="20000"/>
              </a:spcBef>
              <a:spcAft>
                <a:spcPct val="0"/>
              </a:spcAft>
              <a:defRPr/>
            </a:pPr>
            <a:r>
              <a:rPr lang="en-US" sz="2800" b="1" kern="0" dirty="0">
                <a:solidFill>
                  <a:srgbClr val="FFFFFF"/>
                </a:solidFill>
                <a:effectLst>
                  <a:glow rad="152400">
                    <a:srgbClr val="000000">
                      <a:alpha val="95000"/>
                    </a:srgbClr>
                  </a:glow>
                </a:effectLst>
                <a:ea typeface="ＭＳ Ｐゴシック" charset="-128"/>
                <a:cs typeface="ＭＳ Ｐゴシック" charset="-128"/>
              </a:rPr>
              <a:t>"</a:t>
            </a:r>
            <a:r>
              <a:rPr lang="en-US" sz="2400" b="1" kern="0" dirty="0">
                <a:solidFill>
                  <a:srgbClr val="FFFFFF"/>
                </a:solidFill>
                <a:effectLst>
                  <a:glow rad="152400">
                    <a:srgbClr val="000000">
                      <a:alpha val="95000"/>
                    </a:srgbClr>
                  </a:glow>
                </a:effectLst>
                <a:ea typeface="ＭＳ Ｐゴシック" charset="-128"/>
                <a:cs typeface="ＭＳ Ｐゴシック" charset="-128"/>
              </a:rPr>
              <a:t>Judah,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Yehuda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adalah</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seperti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anak</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singa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setelah</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menerkam</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engkau</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naik</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ke</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suatu</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tempat</a:t>
            </a:r>
            <a:r>
              <a:rPr lang="en-US" sz="2400" b="1" kern="0" dirty="0">
                <a:solidFill>
                  <a:srgbClr val="FFFFFF"/>
                </a:solidFill>
                <a:effectLst>
                  <a:glow rad="152400">
                    <a:srgbClr val="000000">
                      <a:alpha val="95000"/>
                    </a:srgbClr>
                  </a:glow>
                </a:effectLst>
                <a:ea typeface="ＭＳ Ｐゴシック" charset="-128"/>
                <a:cs typeface="ＭＳ Ｐゴシック" charset="-128"/>
              </a:rPr>
              <a:t> yang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tinggi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hai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anakku</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ia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meniarap</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dan</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berbaring</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seperti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singa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jantan</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atau</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seperti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singa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betina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siapakah</a:t>
            </a:r>
            <a:r>
              <a:rPr lang="en-US" sz="2400" b="1" kern="0" dirty="0">
                <a:solidFill>
                  <a:srgbClr val="FFFFFF"/>
                </a:solidFill>
                <a:effectLst>
                  <a:glow rad="152400">
                    <a:srgbClr val="000000">
                      <a:alpha val="95000"/>
                    </a:srgbClr>
                  </a:glow>
                </a:effectLst>
                <a:ea typeface="ＭＳ Ｐゴシック" charset="-128"/>
                <a:cs typeface="ＭＳ Ｐゴシック" charset="-128"/>
              </a:rPr>
              <a:t> yang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berani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membangunkannya</a:t>
            </a:r>
            <a:r>
              <a:rPr lang="en-US" sz="2400" b="1" kern="0" dirty="0">
                <a:solidFill>
                  <a:srgbClr val="FFFFFF"/>
                </a:solidFill>
                <a:effectLst>
                  <a:glow rad="152400">
                    <a:srgbClr val="000000">
                      <a:alpha val="95000"/>
                    </a:srgbClr>
                  </a:glow>
                </a:effectLst>
                <a:ea typeface="ＭＳ Ｐゴシック" charset="-128"/>
                <a:cs typeface="ＭＳ Ｐゴシック" charset="-128"/>
              </a:rPr>
              <a:t>?</a:t>
            </a:r>
          </a:p>
          <a:p>
            <a:pPr eaLnBrk="0" fontAlgn="base" hangingPunct="0">
              <a:spcBef>
                <a:spcPct val="20000"/>
              </a:spcBef>
              <a:spcAft>
                <a:spcPct val="0"/>
              </a:spcAft>
              <a:defRPr/>
            </a:pPr>
            <a:r>
              <a:rPr lang="en-US" sz="2400" b="1" kern="0" baseline="30000" dirty="0">
                <a:solidFill>
                  <a:srgbClr val="FFFFFF"/>
                </a:solidFill>
                <a:effectLst>
                  <a:glow rad="152400">
                    <a:srgbClr val="000000">
                      <a:alpha val="95000"/>
                    </a:srgbClr>
                  </a:glow>
                </a:effectLst>
                <a:ea typeface="ＭＳ Ｐゴシック" charset="-128"/>
                <a:cs typeface="ＭＳ Ｐゴシック" charset="-128"/>
              </a:rPr>
              <a:t>10</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Tongkat</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kerajaan</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tidak</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akan</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beranjak</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dari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Yehuda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ataupun</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lambang</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pemerintahan</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dari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antara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kakinya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sampai</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dia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datang</a:t>
            </a:r>
            <a:r>
              <a:rPr lang="en-US" sz="2400" b="1" kern="0" dirty="0">
                <a:solidFill>
                  <a:srgbClr val="FFFFFF"/>
                </a:solidFill>
                <a:effectLst>
                  <a:glow rad="152400">
                    <a:srgbClr val="000000">
                      <a:alpha val="95000"/>
                    </a:srgbClr>
                  </a:glow>
                </a:effectLst>
                <a:ea typeface="ＭＳ Ｐゴシック" charset="-128"/>
                <a:cs typeface="ＭＳ Ｐゴシック" charset="-128"/>
              </a:rPr>
              <a:t> yang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berhak</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atasnya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maka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kepadanya</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akan</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takluk</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400" b="1" kern="0" dirty="0" err="1">
                <a:solidFill>
                  <a:srgbClr val="FFFFFF"/>
                </a:solidFill>
                <a:effectLst>
                  <a:glow rad="152400">
                    <a:srgbClr val="000000">
                      <a:alpha val="95000"/>
                    </a:srgbClr>
                  </a:glow>
                </a:effectLst>
                <a:ea typeface="ＭＳ Ｐゴシック" charset="-128"/>
                <a:cs typeface="ＭＳ Ｐゴシック" charset="-128"/>
              </a:rPr>
              <a:t>bangsa-bangsa</a:t>
            </a:r>
            <a:r>
              <a:rPr lang="en-US" sz="2400" b="1" kern="0" dirty="0">
                <a:solidFill>
                  <a:srgbClr val="FFFFFF"/>
                </a:solidFill>
                <a:effectLst>
                  <a:glow rad="152400">
                    <a:srgbClr val="000000">
                      <a:alpha val="95000"/>
                    </a:srgbClr>
                  </a:glow>
                </a:effectLst>
                <a:ea typeface="ＭＳ Ｐゴシック" charset="-128"/>
                <a:cs typeface="ＭＳ Ｐゴシック" charset="-128"/>
              </a:rPr>
              <a:t>.</a:t>
            </a:r>
            <a:r>
              <a:rPr lang="en-US" sz="2800" b="1" kern="0" dirty="0">
                <a:solidFill>
                  <a:srgbClr val="FFFFFF"/>
                </a:solidFill>
                <a:effectLst>
                  <a:glow rad="152400">
                    <a:srgbClr val="000000">
                      <a:alpha val="95000"/>
                    </a:srgbClr>
                  </a:glow>
                </a:effectLst>
                <a:ea typeface="ＭＳ Ｐゴシック" charset="-128"/>
                <a:cs typeface="ＭＳ Ｐゴシック" charset="-128"/>
              </a:rPr>
              <a:t>"</a:t>
            </a:r>
            <a:r>
              <a:rPr lang="en-US" sz="2400" b="1" kern="0" dirty="0">
                <a:solidFill>
                  <a:srgbClr val="FFFFFF"/>
                </a:solidFill>
                <a:effectLst>
                  <a:glow rad="152400">
                    <a:srgbClr val="000000">
                      <a:alpha val="95000"/>
                    </a:srgbClr>
                  </a:glow>
                </a:effectLst>
                <a:ea typeface="ＭＳ Ｐゴシック" charset="-128"/>
                <a:cs typeface="ＭＳ Ｐゴシック" charset="-128"/>
              </a:rPr>
              <a:t> </a:t>
            </a:r>
            <a:r>
              <a:rPr lang="en-US" sz="2800" b="1" kern="0" dirty="0">
                <a:solidFill>
                  <a:srgbClr val="FFFFFF"/>
                </a:solidFill>
                <a:effectLst>
                  <a:glow rad="152400">
                    <a:srgbClr val="000000">
                      <a:alpha val="95000"/>
                    </a:srgbClr>
                  </a:glow>
                </a:effectLst>
                <a:ea typeface="ＭＳ Ｐゴシック" charset="-128"/>
                <a:cs typeface="ＭＳ Ｐゴシック" charset="-128"/>
              </a:rPr>
              <a:t> </a:t>
            </a:r>
          </a:p>
        </p:txBody>
      </p:sp>
    </p:spTree>
    <p:extLst>
      <p:ext uri="{BB962C8B-B14F-4D97-AF65-F5344CB8AC3E}">
        <p14:creationId xmlns:p14="http://schemas.microsoft.com/office/powerpoint/2010/main" val="393271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859867"/>
            <a:ext cx="9144000" cy="1998133"/>
          </a:xfrm>
          <a:effectLst>
            <a:outerShdw blurRad="63500" dist="35921" dir="2700000" algn="ctr" rotWithShape="0">
              <a:schemeClr val="tx2">
                <a:alpha val="74998"/>
              </a:schemeClr>
            </a:outerShdw>
          </a:effectLst>
        </p:spPr>
        <p:txBody>
          <a:bodyPr anchor="t"/>
          <a:lstStyle/>
          <a:p>
            <a:pPr>
              <a:defRPr/>
            </a:pPr>
            <a:r>
              <a:rPr lang="en-US" b="1" dirty="0" err="1">
                <a:effectLst>
                  <a:glow rad="127000">
                    <a:schemeClr val="tx1"/>
                  </a:glow>
                </a:effectLst>
                <a:latin typeface="Arial" charset="0"/>
                <a:ea typeface="ＭＳ Ｐゴシック" charset="0"/>
                <a:cs typeface="ＭＳ Ｐゴシック" charset="0"/>
              </a:rPr>
              <a:t>Seperti</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apa</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garis</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keturunan</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Mesias</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3687336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_rels/them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panose="030F0902030302020204" pitchFamily="66"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panose="030F0902030302020204"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MS Gothic"/>
        <a:cs typeface="MS Gothic"/>
      </a:majorFont>
      <a:minorFont>
        <a:latin typeface="Arial Black"/>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FFCC00"/>
          </a:buClr>
          <a:buSzPct val="100000"/>
          <a:buFont typeface="Arial" charset="0"/>
          <a:buNone/>
          <a:tabLst/>
          <a:defRPr kumimoji="0" lang="en-GB" sz="2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FFCC00"/>
          </a:buClr>
          <a:buSzPct val="100000"/>
          <a:buFont typeface="Arial" charset="0"/>
          <a:buNone/>
          <a:tabLst/>
          <a:defRPr kumimoji="0" lang="en-GB" sz="2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Orbit">
  <a:themeElements>
    <a:clrScheme name="">
      <a:dk1>
        <a:srgbClr val="FFFFFF"/>
      </a:dk1>
      <a:lt1>
        <a:srgbClr val="000000"/>
      </a:lt1>
      <a:dk2>
        <a:srgbClr val="FFFFFF"/>
      </a:dk2>
      <a:lt2>
        <a:srgbClr val="000000"/>
      </a:lt2>
      <a:accent1>
        <a:srgbClr val="3333CC"/>
      </a:accent1>
      <a:accent2>
        <a:srgbClr val="666699"/>
      </a:accent2>
      <a:accent3>
        <a:srgbClr val="AAAAAA"/>
      </a:accent3>
      <a:accent4>
        <a:srgbClr val="DCDCDC"/>
      </a:accent4>
      <a:accent5>
        <a:srgbClr val="ADADE2"/>
      </a:accent5>
      <a:accent6>
        <a:srgbClr val="5B5B89"/>
      </a:accent6>
      <a:hlink>
        <a:srgbClr val="FFFFCC"/>
      </a:hlink>
      <a:folHlink>
        <a:srgbClr val="FFCC66"/>
      </a:folHlink>
    </a:clrScheme>
    <a:fontScheme name="">
      <a:majorFont>
        <a:latin typeface="Arial"/>
        <a:ea typeface="SimSun"/>
        <a:cs typeface=""/>
      </a:majorFont>
      <a:minorFont>
        <a:latin typeface="Arial"/>
        <a:ea typeface="SimSun"/>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1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11971</TotalTime>
  <Words>10528</Words>
  <Application>Microsoft Macintosh PowerPoint</Application>
  <PresentationFormat>On-screen Show (4:3)</PresentationFormat>
  <Paragraphs>1681</Paragraphs>
  <Slides>219</Slides>
  <Notes>108</Notes>
  <HiddenSlides>0</HiddenSlides>
  <MMClips>0</MMClips>
  <ScaleCrop>false</ScaleCrop>
  <HeadingPairs>
    <vt:vector size="8" baseType="variant">
      <vt:variant>
        <vt:lpstr>Fonts Used</vt:lpstr>
      </vt:variant>
      <vt:variant>
        <vt:i4>26</vt:i4>
      </vt:variant>
      <vt:variant>
        <vt:lpstr>Theme</vt:lpstr>
      </vt:variant>
      <vt:variant>
        <vt:i4>35</vt:i4>
      </vt:variant>
      <vt:variant>
        <vt:lpstr>Embedded OLE Servers</vt:lpstr>
      </vt:variant>
      <vt:variant>
        <vt:i4>1</vt:i4>
      </vt:variant>
      <vt:variant>
        <vt:lpstr>Slide Titles</vt:lpstr>
      </vt:variant>
      <vt:variant>
        <vt:i4>219</vt:i4>
      </vt:variant>
    </vt:vector>
  </HeadingPairs>
  <TitlesOfParts>
    <vt:vector size="281" baseType="lpstr">
      <vt:lpstr>B VAG Rounded Bold</vt:lpstr>
      <vt:lpstr>BONES</vt:lpstr>
      <vt:lpstr>Caflisch Script Pro Regular</vt:lpstr>
      <vt:lpstr>Chicago</vt:lpstr>
      <vt:lpstr>Kosher-Normal</vt:lpstr>
      <vt:lpstr>Nadianne</vt:lpstr>
      <vt:lpstr>Arial</vt:lpstr>
      <vt:lpstr>Arial Black</vt:lpstr>
      <vt:lpstr>Arial Narrow</vt:lpstr>
      <vt:lpstr>Bookman Old Style</vt:lpstr>
      <vt:lpstr>Braggadocio</vt:lpstr>
      <vt:lpstr>Calibri</vt:lpstr>
      <vt:lpstr>Century Gothic</vt:lpstr>
      <vt:lpstr>Comic Sans MS</vt:lpstr>
      <vt:lpstr>Copperplate Gothic Bold</vt:lpstr>
      <vt:lpstr>Garamond</vt:lpstr>
      <vt:lpstr>Helvetica</vt:lpstr>
      <vt:lpstr>Helvetica Neue Black Condensed</vt:lpstr>
      <vt:lpstr>Impact</vt:lpstr>
      <vt:lpstr>Monotype Sorts</vt:lpstr>
      <vt:lpstr>Tahoma</vt:lpstr>
      <vt:lpstr>Times</vt:lpstr>
      <vt:lpstr>Times New Roman</vt:lpstr>
      <vt:lpstr>Tw Cen MT</vt:lpstr>
      <vt:lpstr>Wingdings</vt:lpstr>
      <vt:lpstr>Wingdings 2</vt:lpstr>
      <vt:lpstr>Default Design</vt:lpstr>
      <vt:lpstr>Notebook</vt:lpstr>
      <vt:lpstr>1_blstripc.ppt - Blue Stripes</vt:lpstr>
      <vt:lpstr>1_Default Design</vt:lpstr>
      <vt:lpstr>1_Fireworks</vt:lpstr>
      <vt:lpstr>49_Blank Presentation</vt:lpstr>
      <vt:lpstr>1_Stream</vt:lpstr>
      <vt:lpstr>2_Stream</vt:lpstr>
      <vt:lpstr>2_Refined</vt:lpstr>
      <vt:lpstr>50_Blank Presentation</vt:lpstr>
      <vt:lpstr>2_Bold Stripes</vt:lpstr>
      <vt:lpstr>2_Default Design</vt:lpstr>
      <vt:lpstr>3_Default Design</vt:lpstr>
      <vt:lpstr>Blank Presentation</vt:lpstr>
      <vt:lpstr>5_Default Design</vt:lpstr>
      <vt:lpstr>1_Office Theme</vt:lpstr>
      <vt:lpstr>1_untitled 1</vt:lpstr>
      <vt:lpstr>Median</vt:lpstr>
      <vt:lpstr>6_Default Design</vt:lpstr>
      <vt:lpstr>Office Theme</vt:lpstr>
      <vt:lpstr>7_Default Design</vt:lpstr>
      <vt:lpstr>2_Notebook</vt:lpstr>
      <vt:lpstr>9_Default Design</vt:lpstr>
      <vt:lpstr>2_Expedition</vt:lpstr>
      <vt:lpstr>1_untitled 3</vt:lpstr>
      <vt:lpstr>10_Default Design</vt:lpstr>
      <vt:lpstr>Balance</vt:lpstr>
      <vt:lpstr>1_Blank Presentation</vt:lpstr>
      <vt:lpstr>11_Default Design</vt:lpstr>
      <vt:lpstr>2_untitled 3</vt:lpstr>
      <vt:lpstr>7_Office Theme</vt:lpstr>
      <vt:lpstr>8_Default Design</vt:lpstr>
      <vt:lpstr>Orbit</vt:lpstr>
      <vt:lpstr>2_Orbit</vt:lpstr>
      <vt:lpstr>11_Notebook</vt:lpstr>
      <vt:lpstr>Microsoft ClipArt Gallery</vt:lpstr>
      <vt:lpstr>2 Samuel</vt:lpstr>
      <vt:lpstr>Kata Kunci</vt:lpstr>
      <vt:lpstr>Tema</vt:lpstr>
      <vt:lpstr>Ayat Kunci</vt:lpstr>
      <vt:lpstr>Pernyataan Kerajaan</vt:lpstr>
      <vt:lpstr>Rangkuman</vt:lpstr>
      <vt:lpstr>Perjanjian</vt:lpstr>
      <vt:lpstr>Penebusan</vt:lpstr>
      <vt:lpstr>Mesias</vt:lpstr>
      <vt:lpstr>Gambaran Kitab 2 Samuel</vt:lpstr>
      <vt:lpstr>Barry Huddleston, The Acrostic Summarized Bible (Grand Rapids: Baker, 1992)</vt:lpstr>
      <vt:lpstr>BERBAIK HATILAH</vt:lpstr>
      <vt:lpstr>KEBAIKAN DIBUTUHKAN</vt:lpstr>
      <vt:lpstr>Bagaimanakah Tuhan mencontohkan kebaikan pada kita sehingga kita bisa berbuat baik pada sesama?</vt:lpstr>
      <vt:lpstr>I. Kebaikan Tuhan memberikan kita para pemimpin (1–10).</vt:lpstr>
      <vt:lpstr>II. Kebaikan Tuhan memberikan kita disiplin (11–24).</vt:lpstr>
      <vt:lpstr>III. Daud potret dari Yesus.</vt:lpstr>
      <vt:lpstr>Ide Utama</vt:lpstr>
      <vt:lpstr>Bagaimana engkau merespon kebaikan Allah melalui Yesus?</vt:lpstr>
      <vt:lpstr>PowerPoint Presentation</vt:lpstr>
      <vt:lpstr>Teologi Rut</vt:lpstr>
      <vt:lpstr>Pengantar</vt:lpstr>
      <vt:lpstr>Periode Waktu</vt:lpstr>
      <vt:lpstr>Urutan Kejadian</vt:lpstr>
      <vt:lpstr>Periode Saul</vt:lpstr>
      <vt:lpstr>Periode Daud</vt:lpstr>
      <vt:lpstr>Kepemimpinan yang bersinggungan</vt:lpstr>
      <vt:lpstr>Periode Hakim2 ke Kerajaan</vt:lpstr>
      <vt:lpstr>Tempat-tempat Utama di  2 Samuel</vt:lpstr>
      <vt:lpstr>OUTLINE Samuel, Raja-raja dan Tawarikh</vt:lpstr>
      <vt:lpstr>Mengapa ada dua pencatatan?</vt:lpstr>
      <vt:lpstr>Berbaik hatilah</vt:lpstr>
      <vt:lpstr>Selamat Datang!</vt:lpstr>
      <vt:lpstr>Annual Calendar</vt:lpstr>
      <vt:lpstr>Kematian terbanyak: Des 25</vt:lpstr>
      <vt:lpstr>Kebaikan dibutuhkan.</vt:lpstr>
      <vt:lpstr>Kebaikan</vt:lpstr>
      <vt:lpstr>Bagaimana Tuhan mencontohkan kebaikan pada kita sehingga kita dapat berbuat baik kepada sesama? </vt:lpstr>
      <vt:lpstr>Latarbelakang</vt:lpstr>
      <vt:lpstr>Transisi #1</vt:lpstr>
      <vt:lpstr>Transisi #2</vt:lpstr>
      <vt:lpstr>Transition #3 from Saul to David</vt:lpstr>
      <vt:lpstr>Bagaimana Daud merespon?</vt:lpstr>
      <vt:lpstr>Bethlehem </vt:lpstr>
      <vt:lpstr>Bintang Timur</vt:lpstr>
      <vt:lpstr>Ikuti Bintang itu</vt:lpstr>
      <vt:lpstr>Bagaimana Tuhan memperlihatkan kebaikan kepada kita sehingga kita bisa berbuat baik kepada sesama?</vt:lpstr>
      <vt:lpstr>Mari pelajari ayat demi ayat</vt:lpstr>
      <vt:lpstr>Bagaimana Tuhan memperlihatkan kebaikan kepada kita sehingga kita bisa berbuat baik kepada sesama?</vt:lpstr>
      <vt:lpstr>I. Kebaikan Tuhan memberikan kita para pemimpin (2 Sam 1–10).</vt:lpstr>
      <vt:lpstr>  Allah memimpin Israel dengan menetapkan Daud sebagai Raja dari Kerajaan yang diperbaharui dan abadi (2 Sam 1–10). </vt:lpstr>
      <vt:lpstr>Slides on  2 Samuel 1</vt:lpstr>
      <vt:lpstr>Bagan 2 Samuel 1–10 </vt:lpstr>
      <vt:lpstr>Saul wafat bersama anak-anak laki-lakinya Jonathan, Abinadab, and Malkisua (1 Sam. 31:2)</vt:lpstr>
      <vt:lpstr>Saul membunuh dirinya sendiri (1 Sam. 31:4) tapi orang Amalek berbohong dengan mengatakan bahwa merekalah yang membunuh Saul (2 Sam. 1:10)</vt:lpstr>
      <vt:lpstr>Grief over Saul (1:17)</vt:lpstr>
      <vt:lpstr>David meratapi kematian Saul dan anak-anak laki-lakinya (2 Sam. 1:17-27)</vt:lpstr>
      <vt:lpstr>Gunung Gilboa saat ini</vt:lpstr>
      <vt:lpstr>Slides on  2 Samuel 2</vt:lpstr>
      <vt:lpstr>Daud mengalahkan Abner</vt:lpstr>
      <vt:lpstr>Slides on  2 Samuel 3</vt:lpstr>
      <vt:lpstr>Abner diminta pergi (3:21)</vt:lpstr>
      <vt:lpstr>Slides on  2 Samuel 4</vt:lpstr>
      <vt:lpstr>Daud membunuh para pembunuh Isyboset untuk menghukum karena merebut kerajaannya dengan kekerasan (2 Sam 4). </vt:lpstr>
      <vt:lpstr>Slides on  2 Samuel 5</vt:lpstr>
      <vt:lpstr>Bab 5–10 menunjukan Daud menguasai seluruh Israel di Yerusalem dengan hal2 baru…</vt:lpstr>
      <vt:lpstr>Daud: Hebron ke Yerusalem</vt:lpstr>
      <vt:lpstr>Lokasi Pusat</vt:lpstr>
      <vt:lpstr>Yerusalem kota perbatasan</vt:lpstr>
      <vt:lpstr>Yerusalem punya kesempatan untuk memperluas wilayah ke utara untuk mendirikan Bait Allah</vt:lpstr>
      <vt:lpstr>Sistem Perairan Yerusalem</vt:lpstr>
      <vt:lpstr>Slides on  2 Samuel 6</vt:lpstr>
      <vt:lpstr>Raja Daud membawa Bait Suci ke Yerusalem  (2 Samuel 6:5-15)</vt:lpstr>
      <vt:lpstr>Daud dan Bait Suci (2 Samuel 6)</vt:lpstr>
      <vt:lpstr>Slides on  2 Samuel 7</vt:lpstr>
      <vt:lpstr>KEY WORD</vt:lpstr>
      <vt:lpstr>AYAT KUNCI</vt:lpstr>
      <vt:lpstr>PERJANJIAN KEBAIKAN KEPADA DINASTI DAUD</vt:lpstr>
      <vt:lpstr>Ikatan Perjanjian</vt:lpstr>
      <vt:lpstr>Ikatan Perjanjian</vt:lpstr>
      <vt:lpstr>Benih yang dijanjikan </vt:lpstr>
      <vt:lpstr>Garis  Keturunan  Daud </vt:lpstr>
      <vt:lpstr>Nathan menghubungkan janji Tuhan kepada Daud (2 Sam. 7)</vt:lpstr>
      <vt:lpstr>Rumah Daud:  “Aku ingin membangun rumah untukmu…" </vt:lpstr>
      <vt:lpstr>Tapi siapa yang bersedia membangun Bait Allah ?</vt:lpstr>
      <vt:lpstr>AYAT KUNCI:  2 Samuel 7:12-13</vt:lpstr>
      <vt:lpstr>Janji-janji dari Perjanjian Daud</vt:lpstr>
      <vt:lpstr>Perjanjian Daud</vt:lpstr>
      <vt:lpstr>Perjanjian Daud adalah…</vt:lpstr>
      <vt:lpstr>PowerPoint Presentation</vt:lpstr>
      <vt:lpstr>PowerPoint Presentation</vt:lpstr>
      <vt:lpstr>PowerPoint Presentation</vt:lpstr>
      <vt:lpstr>Jenis-Jenis Perjanjian Tidak Bersyarat</vt:lpstr>
      <vt:lpstr>Bagaimana perjanjian Daud berhubungan dengan Yesus?</vt:lpstr>
      <vt:lpstr>Yesus adalah anak yang dijanjikan dari Daud </vt:lpstr>
      <vt:lpstr>Waktu Kerajaan &amp; Perjanjian </vt:lpstr>
      <vt:lpstr>Janji-janji dalam Perjanjian Daud</vt:lpstr>
      <vt:lpstr>Matius: Kristus sebagai Raja</vt:lpstr>
      <vt:lpstr>Seperti apa garis keturunan Mesias?</vt:lpstr>
      <vt:lpstr>PowerPoint Presentation</vt:lpstr>
      <vt:lpstr>Matius berkata Yesus adalah Raja!</vt:lpstr>
      <vt:lpstr>Makna Kerajaan secara literal dalam garis keturunan Daud</vt:lpstr>
      <vt:lpstr>Slides on  2 Samuel 8</vt:lpstr>
      <vt:lpstr>Kemenangan Daud</vt:lpstr>
      <vt:lpstr>Batas baru (2 Sam 8)</vt:lpstr>
      <vt:lpstr>Slides on  2 Samuel 9</vt:lpstr>
      <vt:lpstr>Anak baru (2 Sam 9)</vt:lpstr>
      <vt:lpstr>Slides on  2 Samuel 10</vt:lpstr>
      <vt:lpstr>Negara sekutu baru Daud</vt:lpstr>
      <vt:lpstr>Daerah yang ditaklukan Daud</vt:lpstr>
      <vt:lpstr>Allah baik memberikan kita Yesus sebagai Raja.</vt:lpstr>
      <vt:lpstr>Kami ingin demokrasi.</vt:lpstr>
      <vt:lpstr>Kami memilih demokrasi  namun Tuhan memberikan mandat kerajaan</vt:lpstr>
      <vt:lpstr>Kekuasaan dari Roma?</vt:lpstr>
      <vt:lpstr>Yerusalem</vt:lpstr>
      <vt:lpstr>1000 Tahun! Pemerintahan Milenial dari Kristus</vt:lpstr>
      <vt:lpstr>Bagaimana Tuhan mencontohkan kebaikan kepada kita sehingga kita mampu berbaik hati pada sesama?</vt:lpstr>
      <vt:lpstr>I. Kebaikan Tuhan memberikan kita para pemimpin (2 Sam 1–10).</vt:lpstr>
      <vt:lpstr>II. Kebaikan Tuhan memberikan kita disiplin (2 Sam 11–24).</vt:lpstr>
      <vt:lpstr>Slides on  2 Samuel 11</vt:lpstr>
      <vt:lpstr>Ketika hidup berjalan “terlalu baik” maka berhati-hatilah…</vt:lpstr>
      <vt:lpstr>Bab 11 = Kebangkrutan</vt:lpstr>
      <vt:lpstr>PowerPoint Presentation</vt:lpstr>
      <vt:lpstr>Pemikiran yang pasif…</vt:lpstr>
      <vt:lpstr>Batsyeba mandi</vt:lpstr>
      <vt:lpstr>Kesimpulan yang tidak bisa dihindari</vt:lpstr>
      <vt:lpstr>PowerPoint Presentation</vt:lpstr>
      <vt:lpstr>Uria terbunuh bersama-sama dengan beberapa tentara Israel lainnya (2 Sam. 11:17) </vt:lpstr>
      <vt:lpstr>Patah hati yang disebabkan oleh Daud </vt:lpstr>
      <vt:lpstr>PowerPoint Presentation</vt:lpstr>
      <vt:lpstr>Slides on  2 Samuel 12</vt:lpstr>
      <vt:lpstr>“Engkaulah orangnya!"</vt:lpstr>
      <vt:lpstr>Bayi Batsyeba meninggal</vt:lpstr>
      <vt:lpstr>Anak mereka meninggal</vt:lpstr>
      <vt:lpstr>PowerPoint Presentation</vt:lpstr>
      <vt:lpstr>Descendants of David</vt:lpstr>
      <vt:lpstr>KESULITAN-KESULITAN KELUARGA</vt:lpstr>
      <vt:lpstr>Slides on  2 Samuel 13</vt:lpstr>
      <vt:lpstr>Amnon</vt:lpstr>
      <vt:lpstr>Amnon &amp; Tamar</vt:lpstr>
      <vt:lpstr>Tapi saudara tiri Amnon adalah saudara kandung Tamar</vt:lpstr>
      <vt:lpstr>Absalom membunuh Amnon dua tahun kemudian</vt:lpstr>
      <vt:lpstr>Daud berduka atas kematian Amnon  (2 Samuel 13:37)</vt:lpstr>
      <vt:lpstr>PowerPoint Presentation</vt:lpstr>
      <vt:lpstr>Slides on  2 Samuel 14</vt:lpstr>
      <vt:lpstr>Perempuan yang bijaksana dari Tekoa  (2 Samuel 14)</vt:lpstr>
      <vt:lpstr>Slides on  2 Samuel 15</vt:lpstr>
      <vt:lpstr>PowerPoint Presentation</vt:lpstr>
      <vt:lpstr>PowerPoint Presentation</vt:lpstr>
      <vt:lpstr>Akan menjadi Raja yang seperti apakah Daud ketika dia akan memiliki kekuasaan yang sama seperti Saul?  Apakah ia akan menanggapi raja yang ketiga, Absalom?</vt:lpstr>
      <vt:lpstr>"Daud dan Zadok sekali sendiri sendirian. ‘Dan sekarang, apakah yang akan engkau lakukan Daud? Dalam masa mudamu, engkau tidak mengatakan ketidaksetujuan apapun kepada raja yang tidak berguna. Apa yang akan kau lakukan sekarang dalam masa mudamu yang juga tidak berguna?’ ‘Seperti yang kukatakan,’ jawab Daud, ‘Inilah masa-masa yang sangat kubenci, Zadok. Namun, dengan melawan semua logika, saya menghakimi hatiku dulu sendiri dan melawan semua keinginannya. Saya akan melakukan seperti yang aku lakukan ketika dalam kekuasaan Saul.</vt:lpstr>
      <vt:lpstr>PowerPoint Presentation</vt:lpstr>
      <vt:lpstr>Daud harus melarikan diri ke hutan belantara untuk menghindari perang dengan Absalom. Ia menangis di lembah Kidron.  2 Samuel 15</vt:lpstr>
      <vt:lpstr>Slides on  2 Samuel 16</vt:lpstr>
      <vt:lpstr>Simei melawan Daud dengan melemparkan batu-batu padanya.  Walau demikian, Daud menolak untuk menghukum Simei (2 Samuel 16:5-14).</vt:lpstr>
      <vt:lpstr>Slides on  2 Samuel 17</vt:lpstr>
      <vt:lpstr>Ahitofel memberikan Absalom nasihat yang baik untuk mengejar Daud sekaligus(2 Sam 17:1-4)</vt:lpstr>
      <vt:lpstr>Husai memberikan Absalom nasihat yang buruk untuk mengejar Daud belakangan (2 Sam 17:5-14)</vt:lpstr>
      <vt:lpstr>Slides on  2 Samuel 18</vt:lpstr>
      <vt:lpstr>Hari yang buruk untuk rambut Absalom (18:9)</vt:lpstr>
      <vt:lpstr>PowerPoint Presentation</vt:lpstr>
      <vt:lpstr>2 Sam. 18:33</vt:lpstr>
      <vt:lpstr>Slides on  2 Samuel 19</vt:lpstr>
      <vt:lpstr>Kerajaan yang terbagi</vt:lpstr>
      <vt:lpstr>Salah menempatkan kedukaan</vt:lpstr>
      <vt:lpstr>Slides on  2 Samuel 20</vt:lpstr>
      <vt:lpstr>TAHUN-TAHUN TERAKHIR DAUD</vt:lpstr>
      <vt:lpstr>Slides on  2 Samuel 21</vt:lpstr>
      <vt:lpstr>Appendix Chart</vt:lpstr>
      <vt:lpstr>Slides on  2 Samuel 22</vt:lpstr>
      <vt:lpstr>PowerPoint Presentation</vt:lpstr>
      <vt:lpstr>Slides on  2 Samuel 23</vt:lpstr>
      <vt:lpstr>“Penjaga-penjaga Daud yang perkasa" oleh James Tissot (1836-1902)</vt:lpstr>
      <vt:lpstr>2 Samuel 23:8-11</vt:lpstr>
      <vt:lpstr>“Lalu timbullah keinginan Daud, dan ia berkata: “Sekiranya ada orang yang memberi aku minum air dari perigi Betlehem yang ada dekat pintu gerbang!” Lalu ketiga pahlawan itu menerobos perkemahan orang Filistin, mereka menimba air dari perigi Betlehem yang ada di pintu gerbang, mengangkatnya dan membawanya kepada Daud. Tetapi Daud tidak mau meminumnya, melainkan mempersembahkannya sebagai korban curahan kepada Tuhan"  (2 Samuel 23:15-16 TB)</vt:lpstr>
      <vt:lpstr>Slides on  2 Samuel 24</vt:lpstr>
      <vt:lpstr>Tempat pengirikan Arauna  (2 Sam 24:18-19)</vt:lpstr>
      <vt:lpstr>Old City aerial from north</vt:lpstr>
      <vt:lpstr>PowerPoint Presentation</vt:lpstr>
      <vt:lpstr>PowerPoint Presentation</vt:lpstr>
      <vt:lpstr>PowerPoint Presentation</vt:lpstr>
      <vt:lpstr>Kubah dari The Rock (Lokasi asli dari Bait Salomo)</vt:lpstr>
      <vt:lpstr>Allah juga menunjukan kebaikannya dengan cara mendisiplinkan kita.</vt:lpstr>
      <vt:lpstr>Jesus is central to history despite God's discipline</vt:lpstr>
      <vt:lpstr>III. Daud menggambarkan Yesus.</vt:lpstr>
      <vt:lpstr>Daud ke Yesus</vt:lpstr>
      <vt:lpstr>Micah 4:6-7 TB</vt:lpstr>
      <vt:lpstr>Micah 4:8 TB</vt:lpstr>
      <vt:lpstr>Bagaimana Allah mencontohkan kebaikan pada kita sehingga kita  berbuat baik kepada sesama?</vt:lpstr>
      <vt:lpstr>Pokok Pikiran</vt:lpstr>
      <vt:lpstr>I. Kebaikan Tuhan memberikan kita para pemimpin (2 Sam 1–10).</vt:lpstr>
      <vt:lpstr>II. Kebaikan Tuhan memberikan kita disiplin (2 Sam 11–24).</vt:lpstr>
      <vt:lpstr>III. Daud menggambarkan Yesus.</vt:lpstr>
      <vt:lpstr>Bagaiman engkau merespon kebaikan Allah pada Yesus?</vt:lpstr>
      <vt:lpstr>Gereja Baptis Betlehem dan Pastur Khoury diinformasikan oleh otoritas Palestina sejak 2012 bahwa Pemerintah tidak lagi menganggap mereka legal dan tidak akan menerima urusan admistrasi dari mereka, misalnya surat baptis dan akta pernikahan.</vt:lpstr>
      <vt:lpstr>Kebaikan</vt:lpstr>
      <vt:lpstr>Kindness</vt:lpstr>
      <vt:lpstr>Kebaikan</vt:lpstr>
      <vt:lpstr>Tidak ada latihan yag lebih baik bagi hati selain menjangkau dan mengangkat sesama —John Holmes</vt:lpstr>
      <vt:lpstr>Berbaik-hatilah.</vt:lpstr>
      <vt:lpstr>PowerPoint Presentation</vt:lpstr>
      <vt:lpstr>PowerPoint Presentation</vt:lpstr>
      <vt:lpstr>PowerPoint Presentation</vt:lpstr>
      <vt:lpstr>PowerPoint Presentation</vt:lpstr>
      <vt:lpstr>PowerPoint Presentation</vt:lpstr>
      <vt:lpstr>PowerPoint Presentation</vt:lpstr>
      <vt:lpstr>Khotbah PL • BibleStudyDownloads.org</vt:lpstr>
      <vt:lpstr>PENCAPAIAN DAUD</vt:lpstr>
      <vt:lpstr> Gambaran Kitab 2 Samuel</vt:lpstr>
      <vt:lpstr>PowerPoint Presentation</vt:lpstr>
      <vt:lpstr>PowerPoint Presentation</vt:lpstr>
      <vt:lpstr>PowerPoint Presentation</vt:lpstr>
      <vt:lpstr>PowerPoint Presentation</vt:lpstr>
      <vt:lpstr>PowerPoint Presentation</vt:lpstr>
      <vt:lpstr>PowerPoint Presentation</vt:lpstr>
      <vt:lpstr>KARUNIANYA CUKUP</vt:lpstr>
      <vt:lpstr>Tanggal</vt:lpstr>
      <vt:lpstr>PowerPoint Presentation</vt:lpstr>
      <vt:lpstr>Link survey PL di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434</cp:revision>
  <dcterms:created xsi:type="dcterms:W3CDTF">2003-09-24T23:42:28Z</dcterms:created>
  <dcterms:modified xsi:type="dcterms:W3CDTF">2019-06-12T18:47:51Z</dcterms:modified>
</cp:coreProperties>
</file>