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86" r:id="rId3"/>
    <p:sldMasterId id="2147483698" r:id="rId4"/>
    <p:sldMasterId id="2147483710" r:id="rId5"/>
    <p:sldMasterId id="2147483722" r:id="rId6"/>
    <p:sldMasterId id="2147483724" r:id="rId7"/>
    <p:sldMasterId id="2147483998" r:id="rId8"/>
    <p:sldMasterId id="2147485895" r:id="rId9"/>
  </p:sldMasterIdLst>
  <p:notesMasterIdLst>
    <p:notesMasterId r:id="rId101"/>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347"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348"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49"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50" r:id="rId86"/>
    <p:sldId id="333" r:id="rId87"/>
    <p:sldId id="351" r:id="rId88"/>
    <p:sldId id="335" r:id="rId89"/>
    <p:sldId id="336" r:id="rId90"/>
    <p:sldId id="337" r:id="rId91"/>
    <p:sldId id="338" r:id="rId92"/>
    <p:sldId id="339" r:id="rId93"/>
    <p:sldId id="340" r:id="rId94"/>
    <p:sldId id="341" r:id="rId95"/>
    <p:sldId id="342" r:id="rId96"/>
    <p:sldId id="343" r:id="rId97"/>
    <p:sldId id="345" r:id="rId98"/>
    <p:sldId id="352" r:id="rId99"/>
    <p:sldId id="354" r:id="rId10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p:scale>
          <a:sx n="89" d="100"/>
          <a:sy n="89" d="100"/>
        </p:scale>
        <p:origin x="2824" y="768"/>
      </p:cViewPr>
      <p:guideLst>
        <p:guide orient="horz" pos="2160"/>
        <p:guide pos="2880"/>
      </p:guideLst>
    </p:cSldViewPr>
  </p:slideViewPr>
  <p:outlineViewPr>
    <p:cViewPr>
      <p:scale>
        <a:sx n="33" d="100"/>
        <a:sy n="33" d="100"/>
      </p:scale>
      <p:origin x="0" y="1428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E947605-8590-F04A-BA40-72B78BFFFAB1}" type="presOf" srcId="{527799A3-6798-F14C-9108-A99B044124B3}" destId="{CE064FAD-9527-C04A-986D-ADE7F29D4AAF}" srcOrd="0" destOrd="0" presId="urn:microsoft.com/office/officeart/2005/8/layout/cycle1"/>
    <dgm:cxn modelId="{9655EB1B-FAC3-7343-86C0-D59B35C48870}"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1DEE303A-42D9-B24D-A43E-BEA655AE404D}" type="presOf" srcId="{610909C5-6334-264F-93E0-189A71FB6993}" destId="{54CDBF4B-9D09-3242-A1D5-0506BD1712C5}" srcOrd="0" destOrd="0" presId="urn:microsoft.com/office/officeart/2005/8/layout/cycle1"/>
    <dgm:cxn modelId="{F7F01146-2BB2-574A-8A53-F0E87FA3FE32}" type="presOf" srcId="{F73B3211-1799-3F44-92B6-7CEE57ECB2D3}" destId="{BF6C208F-01F8-574D-980A-D40F886CF76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B897655-3BB6-0D4C-8773-1C00F6ED2866}" type="presOf" srcId="{D7E87DE1-03EB-D748-89C5-D76845DF9F58}" destId="{12C576B8-5B2D-B04B-98C4-29D5E499FD83}" srcOrd="0" destOrd="0" presId="urn:microsoft.com/office/officeart/2005/8/layout/cycle1"/>
    <dgm:cxn modelId="{B3AE335A-992D-444A-AA04-6648FEF9E143}" type="presOf" srcId="{0858D728-97B0-1A41-82DA-1572CE14754F}" destId="{9BE0E30D-6CC1-3143-BC4A-4FF2C5039316}" srcOrd="0" destOrd="0" presId="urn:microsoft.com/office/officeart/2005/8/layout/cycle1"/>
    <dgm:cxn modelId="{50CECE5B-549C-A342-A7EC-76402D54911C}" type="presOf" srcId="{C62D126D-D94F-0A45-AAB3-A4A2804A9AA5}" destId="{49452468-AA65-834B-B75D-72A0A7810E13}" srcOrd="0" destOrd="0" presId="urn:microsoft.com/office/officeart/2005/8/layout/cycle1"/>
    <dgm:cxn modelId="{7D88D860-C5AE-CD44-AD4B-51E4761CD0F8}" type="presOf" srcId="{12600BCB-5734-3F4B-9543-0CB09A3EC940}" destId="{92DA8A36-05F4-4B4C-B207-6FB4CBC9688F}" srcOrd="0" destOrd="0" presId="urn:microsoft.com/office/officeart/2005/8/layout/cycle1"/>
    <dgm:cxn modelId="{3F442763-B444-F440-A0B1-DEE28B4A8DA9}" type="presOf" srcId="{B7792F1E-795A-8A40-9AF9-CBB036406804}" destId="{0EBEA1BD-8C57-A847-A4A1-BD492A397D4A}" srcOrd="0" destOrd="0" presId="urn:microsoft.com/office/officeart/2005/8/layout/cycle1"/>
    <dgm:cxn modelId="{67F5206E-8189-2247-BCFD-A471B6E3AE44}" type="presOf" srcId="{55E743FA-081E-B447-B4F2-DEEACC6857BC}" destId="{36444405-91CC-BC45-909E-8AE477F1EC7C}" srcOrd="0" destOrd="0" presId="urn:microsoft.com/office/officeart/2005/8/layout/cycle1"/>
    <dgm:cxn modelId="{5A5D9876-9DAB-7B47-8BCE-1A3F320879C2}" type="presOf" srcId="{8E1255C9-F847-A440-83FF-7AA254CCB896}" destId="{974F300E-4386-5845-9047-D2E50BE5B9DF}" srcOrd="0" destOrd="0" presId="urn:microsoft.com/office/officeart/2005/8/layout/cycle1"/>
    <dgm:cxn modelId="{F409817F-E7DC-8443-9871-FBFE820B5B43}" type="presOf" srcId="{19401D75-4FA1-2642-9C39-67D34D8AB9EC}" destId="{37E24780-EDFC-1D4D-B756-C90BE821441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A212D2A5-875A-1A4B-B469-B5C35E6DF7DA}" type="presOf" srcId="{6533DBF9-2933-D44A-B9F0-8FC24EC06F20}" destId="{C4FE94AE-AFAE-8743-9525-171FDA850E0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2E1D9EB1-BDCB-B54D-B0E2-06106E32D5F6}" type="presOf" srcId="{CCCC52AB-CFB4-904A-B94C-E1998826B4F9}" destId="{7C0589C6-43EC-854D-966B-B0C5FE9A8192}" srcOrd="0" destOrd="0" presId="urn:microsoft.com/office/officeart/2005/8/layout/cycle1"/>
    <dgm:cxn modelId="{994D22B2-6B14-0E46-A7E0-8580D8E4D2B0}" type="presOf" srcId="{591E9484-33B2-714C-AA5D-D47E80DA12F9}" destId="{CDA9BE8C-41E5-BF45-BAB4-5B91BDDEFF8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01349BB-3B90-DF4A-9B5C-CCF2C30EF2AF}" type="presOf" srcId="{B6065800-F57E-6842-B73C-614AFBC2DE05}" destId="{2990F259-A510-7044-A15A-189FB55AE5CB}" srcOrd="0" destOrd="0" presId="urn:microsoft.com/office/officeart/2005/8/layout/cycle1"/>
    <dgm:cxn modelId="{3EFC30BD-CAFE-BB41-AE1A-8BD8E3268F38}" type="presOf" srcId="{580AAA11-E1E4-FC4E-A546-63E521F462A7}" destId="{DAE7F6D9-575B-6C47-9F2C-6177EB4BA541}"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A5DE21C6-A5AF-E842-A1C3-71EA8213F1D5}" type="presOf" srcId="{81D20D5D-F15B-B844-BCE7-07FE2E88C5B6}" destId="{2467F156-8EB3-F044-8664-8B186FD19D40}" srcOrd="0" destOrd="0" presId="urn:microsoft.com/office/officeart/2005/8/layout/cycle1"/>
    <dgm:cxn modelId="{225465C9-4B89-D749-B54A-509EBEB0F591}" type="presOf" srcId="{54471214-3ABC-B64E-8935-4F53AC7091F5}" destId="{2257407E-2335-6E46-9533-50F1A486916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A85A51D5-E8B4-9E4E-A771-462EDAD7DCC6}"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8AA10DC-F81E-4945-AC03-5793C80E56F6}" type="presOf" srcId="{931AD6AD-68AD-1F4D-802F-C6CD780A0CDB}" destId="{19DCBC3D-EF34-4444-B52C-E59D1C44CC9D}" srcOrd="0" destOrd="0" presId="urn:microsoft.com/office/officeart/2005/8/layout/cycle1"/>
    <dgm:cxn modelId="{36C66BE4-B787-6B4E-903A-30F165D0D687}" type="presOf" srcId="{55B5CCF6-1B65-AC49-B1EC-CD09807E71EF}" destId="{76EDA6DC-5A32-7640-86D9-A3D1F65AC2D3}" srcOrd="0" destOrd="0" presId="urn:microsoft.com/office/officeart/2005/8/layout/cycle1"/>
    <dgm:cxn modelId="{982173E7-D4BF-0D4B-9D8A-064460D8CB2A}" type="presOf" srcId="{D805A741-31F4-6D45-A082-4AD4C7B066F1}" destId="{7D368AA8-A897-6A44-B2ED-5420DBBF55CD}" srcOrd="0" destOrd="0" presId="urn:microsoft.com/office/officeart/2005/8/layout/cycle1"/>
    <dgm:cxn modelId="{85F359EC-202E-2E47-90CF-741AC54F3F8B}" type="presOf" srcId="{63159F5F-19C4-974F-B4D9-6A8388E3A179}" destId="{DC85BF06-3190-2C49-B38C-CC01414F9567}" srcOrd="0" destOrd="0" presId="urn:microsoft.com/office/officeart/2005/8/layout/cycle1"/>
    <dgm:cxn modelId="{586D8EF8-3CBD-CA4F-A48C-1D02755BCD35}" type="presOf" srcId="{325DB5A0-FE7A-8245-9663-7B515E4DF4C8}" destId="{EAEA7D1D-8D8A-4A4B-812D-D24179AFED27}" srcOrd="0" destOrd="0" presId="urn:microsoft.com/office/officeart/2005/8/layout/cycle1"/>
    <dgm:cxn modelId="{9DFE72B2-6037-6B46-84CC-5FC38CFEADD7}" type="presParOf" srcId="{974F300E-4386-5845-9047-D2E50BE5B9DF}" destId="{BF1A72C0-4F23-214E-B2C0-EC3432C35438}" srcOrd="0" destOrd="0" presId="urn:microsoft.com/office/officeart/2005/8/layout/cycle1"/>
    <dgm:cxn modelId="{5B1A7252-5FB5-4641-98CC-420FF72897EE}" type="presParOf" srcId="{974F300E-4386-5845-9047-D2E50BE5B9DF}" destId="{92DA8A36-05F4-4B4C-B207-6FB4CBC9688F}" srcOrd="1" destOrd="0" presId="urn:microsoft.com/office/officeart/2005/8/layout/cycle1"/>
    <dgm:cxn modelId="{81331C19-8541-9144-8836-F5FF85C7DE06}" type="presParOf" srcId="{974F300E-4386-5845-9047-D2E50BE5B9DF}" destId="{2990F259-A510-7044-A15A-189FB55AE5CB}" srcOrd="2" destOrd="0" presId="urn:microsoft.com/office/officeart/2005/8/layout/cycle1"/>
    <dgm:cxn modelId="{EC6B4BED-20E4-1247-8BFD-F1D9A5D36327}" type="presParOf" srcId="{974F300E-4386-5845-9047-D2E50BE5B9DF}" destId="{A7A1548F-03D0-7F43-8C4C-631804CE4126}" srcOrd="3" destOrd="0" presId="urn:microsoft.com/office/officeart/2005/8/layout/cycle1"/>
    <dgm:cxn modelId="{B35BE94F-94F2-5E44-B04E-B895E01F626C}" type="presParOf" srcId="{974F300E-4386-5845-9047-D2E50BE5B9DF}" destId="{EAEA7D1D-8D8A-4A4B-812D-D24179AFED27}" srcOrd="4" destOrd="0" presId="urn:microsoft.com/office/officeart/2005/8/layout/cycle1"/>
    <dgm:cxn modelId="{61D0BBAF-84AE-A84B-9A2A-1BF76EF52BB4}" type="presParOf" srcId="{974F300E-4386-5845-9047-D2E50BE5B9DF}" destId="{2257407E-2335-6E46-9533-50F1A4869162}" srcOrd="5" destOrd="0" presId="urn:microsoft.com/office/officeart/2005/8/layout/cycle1"/>
    <dgm:cxn modelId="{E7D880E9-BCDC-A244-82BA-B5E99FB093EF}" type="presParOf" srcId="{974F300E-4386-5845-9047-D2E50BE5B9DF}" destId="{3467B5D4-61EB-4C46-BB87-881C0920F2D1}" srcOrd="6" destOrd="0" presId="urn:microsoft.com/office/officeart/2005/8/layout/cycle1"/>
    <dgm:cxn modelId="{46DB2BDA-3AEC-A14D-8701-3F3D9B6A9205}" type="presParOf" srcId="{974F300E-4386-5845-9047-D2E50BE5B9DF}" destId="{2467F156-8EB3-F044-8664-8B186FD19D40}" srcOrd="7" destOrd="0" presId="urn:microsoft.com/office/officeart/2005/8/layout/cycle1"/>
    <dgm:cxn modelId="{0089556E-E0B6-0345-9710-33B57959BDB2}" type="presParOf" srcId="{974F300E-4386-5845-9047-D2E50BE5B9DF}" destId="{DC85BF06-3190-2C49-B38C-CC01414F9567}" srcOrd="8" destOrd="0" presId="urn:microsoft.com/office/officeart/2005/8/layout/cycle1"/>
    <dgm:cxn modelId="{AFB30938-4EDC-7049-A55F-6B1050791A40}" type="presParOf" srcId="{974F300E-4386-5845-9047-D2E50BE5B9DF}" destId="{818521AB-CB19-3245-AC47-32330EC1D05A}" srcOrd="9" destOrd="0" presId="urn:microsoft.com/office/officeart/2005/8/layout/cycle1"/>
    <dgm:cxn modelId="{8A9A299A-37D0-2B40-A55C-5D14C0AF2A43}" type="presParOf" srcId="{974F300E-4386-5845-9047-D2E50BE5B9DF}" destId="{A85B6194-0CD3-0046-9C07-12EA626BEFA3}" srcOrd="10" destOrd="0" presId="urn:microsoft.com/office/officeart/2005/8/layout/cycle1"/>
    <dgm:cxn modelId="{786D92C2-04DF-784E-AE27-4F8C63DD3CC3}" type="presParOf" srcId="{974F300E-4386-5845-9047-D2E50BE5B9DF}" destId="{76EDA6DC-5A32-7640-86D9-A3D1F65AC2D3}" srcOrd="11" destOrd="0" presId="urn:microsoft.com/office/officeart/2005/8/layout/cycle1"/>
    <dgm:cxn modelId="{A7962D07-2040-E045-A79B-68BF3876C96D}" type="presParOf" srcId="{974F300E-4386-5845-9047-D2E50BE5B9DF}" destId="{5FEB966B-5E78-494C-B5A1-6F18B3A362B7}" srcOrd="12" destOrd="0" presId="urn:microsoft.com/office/officeart/2005/8/layout/cycle1"/>
    <dgm:cxn modelId="{5A8805A6-116E-3F4F-A2C2-8F76999957AD}" type="presParOf" srcId="{974F300E-4386-5845-9047-D2E50BE5B9DF}" destId="{9BE0E30D-6CC1-3143-BC4A-4FF2C5039316}" srcOrd="13" destOrd="0" presId="urn:microsoft.com/office/officeart/2005/8/layout/cycle1"/>
    <dgm:cxn modelId="{5E3C2889-3AB9-B847-B3FE-9552C790976F}" type="presParOf" srcId="{974F300E-4386-5845-9047-D2E50BE5B9DF}" destId="{37E24780-EDFC-1D4D-B756-C90BE821441B}" srcOrd="14" destOrd="0" presId="urn:microsoft.com/office/officeart/2005/8/layout/cycle1"/>
    <dgm:cxn modelId="{913894A7-2596-D34C-8928-4ADC5301DECB}" type="presParOf" srcId="{974F300E-4386-5845-9047-D2E50BE5B9DF}" destId="{788B510C-5C6F-7E4F-BD2A-4B0F37349509}" srcOrd="15" destOrd="0" presId="urn:microsoft.com/office/officeart/2005/8/layout/cycle1"/>
    <dgm:cxn modelId="{187B3C9B-B066-244B-87F5-AAB1CE245842}" type="presParOf" srcId="{974F300E-4386-5845-9047-D2E50BE5B9DF}" destId="{BF6C208F-01F8-574D-980A-D40F886CF760}" srcOrd="16" destOrd="0" presId="urn:microsoft.com/office/officeart/2005/8/layout/cycle1"/>
    <dgm:cxn modelId="{A31E6609-A105-3D42-A5AC-7D0AC9B4D823}" type="presParOf" srcId="{974F300E-4386-5845-9047-D2E50BE5B9DF}" destId="{DAE7F6D9-575B-6C47-9F2C-6177EB4BA541}" srcOrd="17" destOrd="0" presId="urn:microsoft.com/office/officeart/2005/8/layout/cycle1"/>
    <dgm:cxn modelId="{6D42B664-471E-6244-9CB7-532B7BF9E148}" type="presParOf" srcId="{974F300E-4386-5845-9047-D2E50BE5B9DF}" destId="{3AD74439-13B4-6B4C-A74C-96BE28333D49}" srcOrd="18" destOrd="0" presId="urn:microsoft.com/office/officeart/2005/8/layout/cycle1"/>
    <dgm:cxn modelId="{A2AE0022-FEC8-7A46-90DD-9C667BD3D6B2}" type="presParOf" srcId="{974F300E-4386-5845-9047-D2E50BE5B9DF}" destId="{B4CE740F-E5F8-1040-9068-3C0CA6A81D60}" srcOrd="19" destOrd="0" presId="urn:microsoft.com/office/officeart/2005/8/layout/cycle1"/>
    <dgm:cxn modelId="{B9D4984E-FC8D-6248-BA86-9601E7B43FDF}" type="presParOf" srcId="{974F300E-4386-5845-9047-D2E50BE5B9DF}" destId="{7D368AA8-A897-6A44-B2ED-5420DBBF55CD}" srcOrd="20" destOrd="0" presId="urn:microsoft.com/office/officeart/2005/8/layout/cycle1"/>
    <dgm:cxn modelId="{A7C5783F-33A2-0746-8338-E505A307AECE}" type="presParOf" srcId="{974F300E-4386-5845-9047-D2E50BE5B9DF}" destId="{256A8A82-B1CB-EF43-AB66-A3D1C8A54B59}" srcOrd="21" destOrd="0" presId="urn:microsoft.com/office/officeart/2005/8/layout/cycle1"/>
    <dgm:cxn modelId="{CAAE65A9-4CEF-6947-9E93-9D43A539B8DE}" type="presParOf" srcId="{974F300E-4386-5845-9047-D2E50BE5B9DF}" destId="{36444405-91CC-BC45-909E-8AE477F1EC7C}" srcOrd="22" destOrd="0" presId="urn:microsoft.com/office/officeart/2005/8/layout/cycle1"/>
    <dgm:cxn modelId="{B73BBAC0-85EF-D14E-B555-3416EA34B643}" type="presParOf" srcId="{974F300E-4386-5845-9047-D2E50BE5B9DF}" destId="{0EBEA1BD-8C57-A847-A4A1-BD492A397D4A}" srcOrd="23" destOrd="0" presId="urn:microsoft.com/office/officeart/2005/8/layout/cycle1"/>
    <dgm:cxn modelId="{84DC45E3-1693-EC4F-A172-21A94FB22687}" type="presParOf" srcId="{974F300E-4386-5845-9047-D2E50BE5B9DF}" destId="{A1257670-91AA-B74E-AFCB-48382C466D43}" srcOrd="24" destOrd="0" presId="urn:microsoft.com/office/officeart/2005/8/layout/cycle1"/>
    <dgm:cxn modelId="{F3D8E06F-26CC-394A-A8EF-CA34B9C6F536}" type="presParOf" srcId="{974F300E-4386-5845-9047-D2E50BE5B9DF}" destId="{19DCBC3D-EF34-4444-B52C-E59D1C44CC9D}" srcOrd="25" destOrd="0" presId="urn:microsoft.com/office/officeart/2005/8/layout/cycle1"/>
    <dgm:cxn modelId="{34145F9F-F674-8F49-80B2-8ED19EA7118B}" type="presParOf" srcId="{974F300E-4386-5845-9047-D2E50BE5B9DF}" destId="{CDA9BE8C-41E5-BF45-BAB4-5B91BDDEFF8D}" srcOrd="26" destOrd="0" presId="urn:microsoft.com/office/officeart/2005/8/layout/cycle1"/>
    <dgm:cxn modelId="{3510D719-F57F-9148-8AE2-A06028A58789}" type="presParOf" srcId="{974F300E-4386-5845-9047-D2E50BE5B9DF}" destId="{731680F6-F070-374C-97C4-FB0156E03231}" srcOrd="27" destOrd="0" presId="urn:microsoft.com/office/officeart/2005/8/layout/cycle1"/>
    <dgm:cxn modelId="{BAC7862D-3B14-7F4F-A8C6-AD2D557828FA}" type="presParOf" srcId="{974F300E-4386-5845-9047-D2E50BE5B9DF}" destId="{12C576B8-5B2D-B04B-98C4-29D5E499FD83}" srcOrd="28" destOrd="0" presId="urn:microsoft.com/office/officeart/2005/8/layout/cycle1"/>
    <dgm:cxn modelId="{90ADC45E-D2D0-F949-9E42-E972AB4B0706}" type="presParOf" srcId="{974F300E-4386-5845-9047-D2E50BE5B9DF}" destId="{C4FE94AE-AFAE-8743-9525-171FDA850E0F}" srcOrd="29" destOrd="0" presId="urn:microsoft.com/office/officeart/2005/8/layout/cycle1"/>
    <dgm:cxn modelId="{E80AB0C9-42E1-C94C-AB65-5784CA233E08}" type="presParOf" srcId="{974F300E-4386-5845-9047-D2E50BE5B9DF}" destId="{FBD4D212-3E98-9843-8795-297F9EDDD657}" srcOrd="30" destOrd="0" presId="urn:microsoft.com/office/officeart/2005/8/layout/cycle1"/>
    <dgm:cxn modelId="{CB25CCCF-C789-304A-BBBE-99057B1281F8}" type="presParOf" srcId="{974F300E-4386-5845-9047-D2E50BE5B9DF}" destId="{54CDBF4B-9D09-3242-A1D5-0506BD1712C5}" srcOrd="31" destOrd="0" presId="urn:microsoft.com/office/officeart/2005/8/layout/cycle1"/>
    <dgm:cxn modelId="{004660A4-21C9-F847-9CDB-B0B7148088A3}" type="presParOf" srcId="{974F300E-4386-5845-9047-D2E50BE5B9DF}" destId="{49452468-AA65-834B-B75D-72A0A7810E13}" srcOrd="32" destOrd="0" presId="urn:microsoft.com/office/officeart/2005/8/layout/cycle1"/>
    <dgm:cxn modelId="{BBDFAF6C-DD4E-A24B-B92D-1BFAC0D308DF}" type="presParOf" srcId="{974F300E-4386-5845-9047-D2E50BE5B9DF}" destId="{B0C742D0-6463-FF41-BE88-36D0AF1ED5D5}" srcOrd="33" destOrd="0" presId="urn:microsoft.com/office/officeart/2005/8/layout/cycle1"/>
    <dgm:cxn modelId="{500BE85F-91DC-9540-835C-4CA2BBFBFF78}" type="presParOf" srcId="{974F300E-4386-5845-9047-D2E50BE5B9DF}" destId="{CE064FAD-9527-C04A-986D-ADE7F29D4AAF}" srcOrd="34" destOrd="0" presId="urn:microsoft.com/office/officeart/2005/8/layout/cycle1"/>
    <dgm:cxn modelId="{0C9A8C16-9357-9741-AB02-C09C68152DD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66EEC9FE-A263-1445-8940-62C9A7770AB9}" type="datetimeFigureOut">
              <a:rPr lang="en-US"/>
              <a:pPr>
                <a:defRPr/>
              </a:pPr>
              <a:t>8/23/24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MS PGothic" charset="0"/>
                <a:cs typeface="MS PGothic" charset="0"/>
              </a:defRPr>
            </a:lvl1pPr>
          </a:lstStyle>
          <a:p>
            <a:pPr>
              <a:defRPr/>
            </a:pPr>
            <a:fld id="{05FBE0CF-8D9F-F340-9310-6B972BB655D9}" type="slidenum">
              <a:rPr lang="en-US"/>
              <a:pPr>
                <a:defRPr/>
              </a:pPr>
              <a:t>‹#›</a:t>
            </a:fld>
            <a:endParaRPr lang="en-US"/>
          </a:p>
        </p:txBody>
      </p:sp>
    </p:spTree>
    <p:extLst>
      <p:ext uri="{BB962C8B-B14F-4D97-AF65-F5344CB8AC3E}">
        <p14:creationId xmlns:p14="http://schemas.microsoft.com/office/powerpoint/2010/main" val="2961570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3A9C6F-AA25-D34B-A9DC-EE9E637A06F8}" type="slidenum">
              <a:rPr lang="en-US" sz="1200" b="1">
                <a:solidFill>
                  <a:srgbClr val="000000"/>
                </a:solidFill>
                <a:latin typeface="Times" charset="0"/>
              </a:rPr>
              <a:pPr eaLnBrk="1" hangingPunct="1"/>
              <a:t>1</a:t>
            </a:fld>
            <a:endParaRPr lang="en-US" sz="1200" b="1">
              <a:solidFill>
                <a:srgbClr val="000000"/>
              </a:solidFill>
              <a:latin typeface="Times" charset="0"/>
            </a:endParaRPr>
          </a:p>
        </p:txBody>
      </p:sp>
      <p:sp>
        <p:nvSpPr>
          <p:cNvPr id="8089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9"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A20FE0-2361-9C4E-9184-E959B7C74F5E}" type="slidenum">
              <a:rPr lang="en-US" sz="1200" b="1">
                <a:solidFill>
                  <a:srgbClr val="000000"/>
                </a:solidFill>
                <a:latin typeface="Times" charset="0"/>
              </a:rPr>
              <a:pPr eaLnBrk="1" hangingPunct="1"/>
              <a:t>10</a:t>
            </a:fld>
            <a:endParaRPr lang="en-US" sz="1200" b="1">
              <a:solidFill>
                <a:srgbClr val="000000"/>
              </a:solidFill>
              <a:latin typeface="Times" charset="0"/>
            </a:endParaRPr>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93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134B1-01D4-4F4F-BC4C-B9501AFD2748}" type="slidenum">
              <a:rPr lang="en-US" sz="1200" b="1">
                <a:solidFill>
                  <a:srgbClr val="000000"/>
                </a:solidFill>
                <a:latin typeface="Times" charset="0"/>
              </a:rPr>
              <a:pPr eaLnBrk="1" hangingPunct="1"/>
              <a:t>11</a:t>
            </a:fld>
            <a:endParaRPr lang="en-US" sz="1200" b="1">
              <a:solidFill>
                <a:srgbClr val="000000"/>
              </a:solidFill>
              <a:latin typeface="Times" charset="0"/>
            </a:endParaRPr>
          </a:p>
        </p:txBody>
      </p:sp>
      <p:sp>
        <p:nvSpPr>
          <p:cNvPr id="10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13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0A68F9-1F36-9E4E-A65D-0D28C01F38E3}" type="slidenum">
              <a:rPr lang="en-US" sz="1200" b="1">
                <a:solidFill>
                  <a:srgbClr val="000000"/>
                </a:solidFill>
                <a:latin typeface="Times" charset="0"/>
              </a:rPr>
              <a:pPr eaLnBrk="1" hangingPunct="1"/>
              <a:t>12</a:t>
            </a:fld>
            <a:endParaRPr lang="en-US" sz="1200" b="1">
              <a:solidFill>
                <a:srgbClr val="000000"/>
              </a:solidFill>
              <a:latin typeface="Times"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DCA79-A8E9-994E-86F4-DBD56FEA3637}" type="slidenum">
              <a:rPr lang="en-US" sz="1200" b="1">
                <a:solidFill>
                  <a:srgbClr val="000000"/>
                </a:solidFill>
                <a:latin typeface="Times" charset="0"/>
              </a:rPr>
              <a:pPr eaLnBrk="1" hangingPunct="1"/>
              <a:t>13</a:t>
            </a:fld>
            <a:endParaRPr lang="en-US" sz="1200" b="1">
              <a:solidFill>
                <a:srgbClr val="000000"/>
              </a:solidFill>
              <a:latin typeface="Times"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6F0EC6-2CBF-EE41-B2BF-B496C3D24893}" type="slidenum">
              <a:rPr lang="en-US" sz="1200" b="1">
                <a:solidFill>
                  <a:srgbClr val="000000"/>
                </a:solidFill>
                <a:latin typeface="Times" charset="0"/>
              </a:rPr>
              <a:pPr eaLnBrk="1" hangingPunct="1"/>
              <a:t>14</a:t>
            </a:fld>
            <a:endParaRPr lang="en-US" sz="1200" b="1">
              <a:solidFill>
                <a:srgbClr val="000000"/>
              </a:solidFill>
              <a:latin typeface="Times"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65352-D73B-B44F-8D42-E1F503715589}" type="slidenum">
              <a:rPr lang="en-US" sz="1200" b="1">
                <a:solidFill>
                  <a:srgbClr val="000000"/>
                </a:solidFill>
                <a:latin typeface="Times" charset="0"/>
              </a:rPr>
              <a:pPr eaLnBrk="1" hangingPunct="1"/>
              <a:t>15</a:t>
            </a:fld>
            <a:endParaRPr lang="en-US" sz="1200" b="1">
              <a:solidFill>
                <a:srgbClr val="000000"/>
              </a:solidFill>
              <a:latin typeface="Times" charset="0"/>
            </a:endParaRPr>
          </a:p>
        </p:txBody>
      </p:sp>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C5E3D3-BC43-5D48-915E-950773FBF2FD}" type="slidenum">
              <a:rPr lang="en-US" sz="1200">
                <a:solidFill>
                  <a:srgbClr val="000000"/>
                </a:solidFill>
              </a:rPr>
              <a:pPr eaLnBrk="1" hangingPunct="1"/>
              <a:t>16</a:t>
            </a:fld>
            <a:endParaRPr lang="en-US" sz="1200">
              <a:solidFill>
                <a:srgbClr val="000000"/>
              </a:solidFill>
            </a:endParaRPr>
          </a:p>
        </p:txBody>
      </p:sp>
      <p:sp>
        <p:nvSpPr>
          <p:cNvPr id="1116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16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2A38B-91D4-A247-8376-D3BD56FE21CB}" type="slidenum">
              <a:rPr lang="en-US" sz="1200" b="1">
                <a:solidFill>
                  <a:srgbClr val="000000"/>
                </a:solidFill>
                <a:latin typeface="Times" charset="0"/>
              </a:rPr>
              <a:pPr eaLnBrk="1" hangingPunct="1"/>
              <a:t>17</a:t>
            </a:fld>
            <a:endParaRPr lang="en-US" sz="1200" b="1">
              <a:solidFill>
                <a:srgbClr val="000000"/>
              </a:solidFill>
              <a:latin typeface="Times"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D15F3A-03AC-B748-9EED-9869F0121780}" type="slidenum">
              <a:rPr lang="en-US" sz="1200" b="1">
                <a:solidFill>
                  <a:srgbClr val="000000"/>
                </a:solidFill>
                <a:latin typeface="Times" charset="0"/>
              </a:rPr>
              <a:pPr eaLnBrk="1" hangingPunct="1"/>
              <a:t>18</a:t>
            </a:fld>
            <a:endParaRPr lang="en-US" sz="1200" b="1">
              <a:solidFill>
                <a:srgbClr val="000000"/>
              </a:solidFill>
              <a:latin typeface="Times"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AD2A35-E62F-9F4D-BFAC-B047C24A894D}"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0D50-C051-0147-B7F1-0E4E9D5CE54A}" type="slidenum">
              <a:rPr lang="en-US" sz="1200" b="1">
                <a:solidFill>
                  <a:srgbClr val="000000"/>
                </a:solidFill>
                <a:latin typeface="Times" charset="0"/>
              </a:rPr>
              <a:pPr eaLnBrk="1" hangingPunct="1"/>
              <a:t>2</a:t>
            </a:fld>
            <a:endParaRPr lang="en-US" sz="1200" b="1">
              <a:solidFill>
                <a:srgbClr val="000000"/>
              </a:solidFill>
              <a:latin typeface="Times" charset="0"/>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3E986-897E-604C-92CD-2EFE733799BD}" type="slidenum">
              <a:rPr lang="en-US" sz="1200" b="1">
                <a:solidFill>
                  <a:srgbClr val="000000"/>
                </a:solidFill>
                <a:latin typeface="Times" charset="0"/>
              </a:rPr>
              <a:pPr eaLnBrk="1" hangingPunct="1"/>
              <a:t>20</a:t>
            </a:fld>
            <a:endParaRPr lang="en-US" sz="1200" b="1">
              <a:solidFill>
                <a:srgbClr val="000000"/>
              </a:solidFill>
              <a:latin typeface="Times"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428DA5-587E-9C41-AC74-F12D4EB6BEBD}"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1218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2B98DB-ECB5-3544-9375-4CA9D3C26BE0}" type="slidenum">
              <a:rPr lang="en-US" sz="1200" b="1">
                <a:solidFill>
                  <a:srgbClr val="000000"/>
                </a:solidFill>
                <a:latin typeface="Times" charset="0"/>
              </a:rPr>
              <a:pPr eaLnBrk="1" hangingPunct="1"/>
              <a:t>22</a:t>
            </a:fld>
            <a:endParaRPr lang="en-US" sz="1200" b="1">
              <a:solidFill>
                <a:srgbClr val="000000"/>
              </a:solidFill>
              <a:latin typeface="Times" charset="0"/>
            </a:endParaRPr>
          </a:p>
        </p:txBody>
      </p:sp>
      <p:sp>
        <p:nvSpPr>
          <p:cNvPr id="1239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2994AB-6DF7-A84B-9AAC-308361E74322}" type="slidenum">
              <a:rPr lang="en-US" sz="1200" b="1">
                <a:solidFill>
                  <a:srgbClr val="000000"/>
                </a:solidFill>
                <a:latin typeface="Times" charset="0"/>
              </a:rPr>
              <a:pPr eaLnBrk="1" hangingPunct="1"/>
              <a:t>23</a:t>
            </a:fld>
            <a:endParaRPr lang="en-US" sz="1200" b="1">
              <a:solidFill>
                <a:srgbClr val="000000"/>
              </a:solidFill>
              <a:latin typeface="Times" charset="0"/>
            </a:endParaRPr>
          </a:p>
        </p:txBody>
      </p:sp>
      <p:sp>
        <p:nvSpPr>
          <p:cNvPr id="12595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595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5E4576-9870-8D47-945D-EB870266049E}"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12800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800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BE5165-A684-6849-86F5-4B2F1BD3CAC3}" type="slidenum">
              <a:rPr lang="en-US" sz="1200" b="1">
                <a:solidFill>
                  <a:srgbClr val="000000"/>
                </a:solidFill>
                <a:latin typeface="Times" charset="0"/>
              </a:rPr>
              <a:pPr eaLnBrk="1" hangingPunct="1"/>
              <a:t>25</a:t>
            </a:fld>
            <a:endParaRPr lang="en-US" sz="1200" b="1">
              <a:solidFill>
                <a:srgbClr val="000000"/>
              </a:solidFill>
              <a:latin typeface="Times" charset="0"/>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20697A-FA31-0A4B-8582-CD0F07105B92}" type="slidenum">
              <a:rPr lang="en-US" sz="1200" b="1">
                <a:solidFill>
                  <a:srgbClr val="000000"/>
                </a:solidFill>
                <a:latin typeface="Times" charset="0"/>
              </a:rPr>
              <a:pPr eaLnBrk="1" hangingPunct="1"/>
              <a:t>26</a:t>
            </a:fld>
            <a:endParaRPr lang="en-US" sz="1200" b="1">
              <a:solidFill>
                <a:srgbClr val="000000"/>
              </a:solidFill>
              <a:latin typeface="Times" charset="0"/>
            </a:endParaRPr>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2A5B52-7A1D-CB4A-92FC-8008CD05D95F}" type="slidenum">
              <a:rPr lang="en-US" sz="1200" b="1">
                <a:solidFill>
                  <a:srgbClr val="000000"/>
                </a:solidFill>
                <a:latin typeface="Times" charset="0"/>
              </a:rPr>
              <a:pPr eaLnBrk="1" hangingPunct="1"/>
              <a:t>27</a:t>
            </a:fld>
            <a:endParaRPr lang="en-US" sz="1200" b="1">
              <a:solidFill>
                <a:srgbClr val="000000"/>
              </a:solidFill>
              <a:latin typeface="Times" charset="0"/>
            </a:endParaRPr>
          </a:p>
        </p:txBody>
      </p:sp>
      <p:sp>
        <p:nvSpPr>
          <p:cNvPr id="134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FD7DD1-A0A7-D748-8B95-41462146D6C3}" type="slidenum">
              <a:rPr lang="en-US" sz="1200" b="1">
                <a:solidFill>
                  <a:srgbClr val="000000"/>
                </a:solidFill>
                <a:latin typeface="Times" charset="0"/>
              </a:rPr>
              <a:pPr eaLnBrk="1" hangingPunct="1"/>
              <a:t>28</a:t>
            </a:fld>
            <a:endParaRPr lang="en-US" sz="1200" b="1">
              <a:solidFill>
                <a:srgbClr val="000000"/>
              </a:solidFill>
              <a:latin typeface="Times" charset="0"/>
            </a:endParaRPr>
          </a:p>
        </p:txBody>
      </p:sp>
      <p:sp>
        <p:nvSpPr>
          <p:cNvPr id="13619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619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E62610-A005-0040-A983-F8579BC45F04}" type="slidenum">
              <a:rPr lang="en-US" sz="1200" b="1">
                <a:solidFill>
                  <a:srgbClr val="000000"/>
                </a:solidFill>
                <a:latin typeface="Times" charset="0"/>
              </a:rPr>
              <a:pPr eaLnBrk="1" hangingPunct="1"/>
              <a:t>29</a:t>
            </a:fld>
            <a:endParaRPr lang="en-US" sz="1200" b="1">
              <a:solidFill>
                <a:srgbClr val="000000"/>
              </a:solidFill>
              <a:latin typeface="Times"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A5A203-1986-104B-A9F7-EF48F3AAC45C}" type="slidenum">
              <a:rPr lang="en-US" sz="1200" b="1">
                <a:solidFill>
                  <a:srgbClr val="000000"/>
                </a:solidFill>
                <a:latin typeface="Times" charset="0"/>
              </a:rPr>
              <a:pPr eaLnBrk="1" hangingPunct="1"/>
              <a:t>3</a:t>
            </a:fld>
            <a:endParaRPr lang="en-US" sz="1200" b="1">
              <a:solidFill>
                <a:srgbClr val="000000"/>
              </a:solidFill>
              <a:latin typeface="Times" charset="0"/>
            </a:endParaRP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0B4FE-A000-CE41-AD85-4534B24B0EF4}" type="slidenum">
              <a:rPr lang="en-US" sz="1200" b="1">
                <a:solidFill>
                  <a:srgbClr val="000000"/>
                </a:solidFill>
                <a:latin typeface="Times" charset="0"/>
              </a:rPr>
              <a:pPr eaLnBrk="1" hangingPunct="1"/>
              <a:t>30</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CE5DD-1638-A74B-B103-46C08275B26D}" type="slidenum">
              <a:rPr lang="en-US" sz="1200" b="1">
                <a:solidFill>
                  <a:srgbClr val="000000"/>
                </a:solidFill>
                <a:latin typeface="Times" charset="0"/>
              </a:rPr>
              <a:pPr eaLnBrk="1" hangingPunct="1"/>
              <a:t>31</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7CC12B-A019-C048-9A83-81F17BA90E6B}" type="slidenum">
              <a:rPr lang="en-US" sz="1200" b="1">
                <a:solidFill>
                  <a:srgbClr val="000000"/>
                </a:solidFill>
                <a:latin typeface="Times" charset="0"/>
              </a:rPr>
              <a:pPr eaLnBrk="1" hangingPunct="1"/>
              <a:t>32</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8157E3-81EA-4A4D-9175-75C7226C220C}" type="slidenum">
              <a:rPr lang="en-US" sz="1200" b="1">
                <a:solidFill>
                  <a:srgbClr val="000000"/>
                </a:solidFill>
                <a:latin typeface="Times" charset="0"/>
              </a:rPr>
              <a:pPr eaLnBrk="1" hangingPunct="1"/>
              <a:t>33</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49C79-5C28-8742-80C6-CC60FE0D51E5}"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C03F13-2C81-864E-9D4B-530CDA73F625}" type="slidenum">
              <a:rPr lang="en-US" sz="1200" b="1">
                <a:solidFill>
                  <a:srgbClr val="000000"/>
                </a:solidFill>
              </a:rPr>
              <a:pPr eaLnBrk="1" hangingPunct="1"/>
              <a:t>35</a:t>
            </a:fld>
            <a:endParaRPr lang="en-US" sz="1200" b="1">
              <a:solidFill>
                <a:srgbClr val="000000"/>
              </a:solidFill>
            </a:endParaRPr>
          </a:p>
        </p:txBody>
      </p:sp>
      <p:sp>
        <p:nvSpPr>
          <p:cNvPr id="1505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63BD7-A792-0C41-8885-94FBD2D9C601}" type="slidenum">
              <a:rPr lang="en-US" sz="1200" b="1">
                <a:solidFill>
                  <a:srgbClr val="000000"/>
                </a:solidFill>
                <a:latin typeface="Times" charset="0"/>
              </a:rPr>
              <a:pPr eaLnBrk="1" hangingPunct="1"/>
              <a:t>36</a:t>
            </a:fld>
            <a:endParaRPr lang="en-US" sz="1200" b="1">
              <a:solidFill>
                <a:srgbClr val="000000"/>
              </a:solidFill>
              <a:latin typeface="Times"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CE2324-1414-ED41-8DF9-CD660A78B924}" type="slidenum">
              <a:rPr lang="en-US" sz="1200" b="1">
                <a:solidFill>
                  <a:srgbClr val="000000"/>
                </a:solidFill>
                <a:latin typeface="Times" charset="0"/>
              </a:rPr>
              <a:pPr eaLnBrk="1" hangingPunct="1"/>
              <a:t>37</a:t>
            </a:fld>
            <a:endParaRPr lang="en-US" sz="1200" b="1">
              <a:solidFill>
                <a:srgbClr val="000000"/>
              </a:solidFill>
              <a:latin typeface="Times"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5DA19B-123A-1B4E-B804-A836D467330A}" type="slidenum">
              <a:rPr lang="en-US" sz="1200" b="1">
                <a:solidFill>
                  <a:srgbClr val="000000"/>
                </a:solidFill>
                <a:latin typeface="Times" charset="0"/>
              </a:rPr>
              <a:pPr eaLnBrk="1" hangingPunct="1"/>
              <a:t>38</a:t>
            </a:fld>
            <a:endParaRPr lang="en-US" sz="1200" b="1">
              <a:solidFill>
                <a:srgbClr val="000000"/>
              </a:solidFill>
              <a:latin typeface="Times" charset="0"/>
            </a:endParaRPr>
          </a:p>
        </p:txBody>
      </p:sp>
      <p:sp>
        <p:nvSpPr>
          <p:cNvPr id="156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EB0EFF-8B23-D842-981B-56C46D2DAD4F}" type="slidenum">
              <a:rPr lang="en-US" sz="1200" b="1">
                <a:solidFill>
                  <a:srgbClr val="000000"/>
                </a:solidFill>
                <a:latin typeface="Times" charset="0"/>
              </a:rPr>
              <a:pPr eaLnBrk="1" hangingPunct="1"/>
              <a:t>39</a:t>
            </a:fld>
            <a:endParaRPr lang="en-US" sz="1200" b="1">
              <a:solidFill>
                <a:srgbClr val="000000"/>
              </a:solidFill>
              <a:latin typeface="Times" charset="0"/>
            </a:endParaRPr>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30555-9766-4D4E-89FA-1A8A5EE34D6F}" type="slidenum">
              <a:rPr lang="en-US" sz="1200" b="1">
                <a:solidFill>
                  <a:srgbClr val="000000"/>
                </a:solidFill>
                <a:latin typeface="Times" charset="0"/>
              </a:rPr>
              <a:pPr eaLnBrk="1" hangingPunct="1"/>
              <a:t>4</a:t>
            </a:fld>
            <a:endParaRPr lang="en-US" sz="1200" b="1">
              <a:solidFill>
                <a:srgbClr val="000000"/>
              </a:solidFill>
              <a:latin typeface="Times"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43AD9E-9ADB-A44C-8082-CA21A2413771}" type="slidenum">
              <a:rPr lang="en-US" sz="1200" b="1">
                <a:solidFill>
                  <a:srgbClr val="000000"/>
                </a:solidFill>
                <a:latin typeface="Times" charset="0"/>
              </a:rPr>
              <a:pPr eaLnBrk="1" hangingPunct="1"/>
              <a:t>40</a:t>
            </a:fld>
            <a:endParaRPr lang="en-US" sz="1200" b="1">
              <a:solidFill>
                <a:srgbClr val="000000"/>
              </a:solidFill>
              <a:latin typeface="Times" charset="0"/>
            </a:endParaRPr>
          </a:p>
        </p:txBody>
      </p:sp>
      <p:sp>
        <p:nvSpPr>
          <p:cNvPr id="16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09F680-F928-AB4D-80F0-7BA7E5961E6F}"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458966-376C-C343-A747-D9148F4E43A1}" type="slidenum">
              <a:rPr lang="en-US" sz="1200" b="1">
                <a:solidFill>
                  <a:srgbClr val="000000"/>
                </a:solidFill>
                <a:latin typeface="Times" charset="0"/>
              </a:rPr>
              <a:pPr eaLnBrk="1" hangingPunct="1"/>
              <a:t>42</a:t>
            </a:fld>
            <a:endParaRPr lang="en-US" sz="1200" b="1">
              <a:solidFill>
                <a:srgbClr val="000000"/>
              </a:solidFill>
              <a:latin typeface="Times"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402D-5690-3843-A7F6-32338D1D602D}" type="slidenum">
              <a:rPr lang="en-US" sz="1200" b="1">
                <a:solidFill>
                  <a:srgbClr val="000000"/>
                </a:solidFill>
                <a:latin typeface="Times" charset="0"/>
              </a:rPr>
              <a:pPr eaLnBrk="1" hangingPunct="1"/>
              <a:t>43</a:t>
            </a:fld>
            <a:endParaRPr lang="en-US" sz="1200" b="1">
              <a:solidFill>
                <a:srgbClr val="000000"/>
              </a:solidFill>
              <a:latin typeface="Times"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CC5B0-EDCB-8640-9670-2B5C9013E38B}" type="slidenum">
              <a:rPr lang="en-US" sz="1200" b="1">
                <a:solidFill>
                  <a:srgbClr val="000000"/>
                </a:solidFill>
                <a:latin typeface="Times" charset="0"/>
              </a:rPr>
              <a:pPr eaLnBrk="1" hangingPunct="1"/>
              <a:t>44</a:t>
            </a:fld>
            <a:endParaRPr lang="en-US" sz="1200" b="1">
              <a:solidFill>
                <a:srgbClr val="000000"/>
              </a:solidFill>
              <a:latin typeface="Times"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218450-0DD5-D14B-B3B4-F34723A816EC}" type="slidenum">
              <a:rPr lang="en-US" sz="1200" b="1">
                <a:solidFill>
                  <a:srgbClr val="000000"/>
                </a:solidFill>
                <a:latin typeface="Times" charset="0"/>
              </a:rPr>
              <a:pPr eaLnBrk="1" hangingPunct="1"/>
              <a:t>45</a:t>
            </a:fld>
            <a:endParaRPr lang="en-US" sz="1200" b="1">
              <a:solidFill>
                <a:srgbClr val="000000"/>
              </a:solidFill>
              <a:latin typeface="Times"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FC1E73-15F1-464D-B9AF-763F864D20A9}" type="slidenum">
              <a:rPr lang="en-US" sz="1200" b="1">
                <a:solidFill>
                  <a:srgbClr val="000000"/>
                </a:solidFill>
                <a:latin typeface="Times" charset="0"/>
              </a:rPr>
              <a:pPr eaLnBrk="1" hangingPunct="1"/>
              <a:t>46</a:t>
            </a:fld>
            <a:endParaRPr lang="en-US" sz="1200" b="1">
              <a:solidFill>
                <a:srgbClr val="000000"/>
              </a:solidFill>
              <a:latin typeface="Times" charset="0"/>
            </a:endParaRPr>
          </a:p>
        </p:txBody>
      </p:sp>
      <p:sp>
        <p:nvSpPr>
          <p:cNvPr id="17305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3059"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9EBA4-BD5F-C74D-8CD1-91BB2905DBB1}" type="slidenum">
              <a:rPr lang="en-US" sz="1200" b="1">
                <a:solidFill>
                  <a:srgbClr val="000000"/>
                </a:solidFill>
                <a:latin typeface="Times" charset="0"/>
              </a:rPr>
              <a:pPr eaLnBrk="1" hangingPunct="1"/>
              <a:t>48</a:t>
            </a:fld>
            <a:endParaRPr lang="en-US" sz="1200" b="1">
              <a:solidFill>
                <a:srgbClr val="000000"/>
              </a:solidFill>
              <a:latin typeface="Times" charset="0"/>
            </a:endParaRPr>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61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502842-D42F-C843-9F9B-F4F184A65204}" type="slidenum">
              <a:rPr lang="en-US" sz="1200" b="1">
                <a:solidFill>
                  <a:srgbClr val="000000"/>
                </a:solidFill>
                <a:latin typeface="Times" charset="0"/>
              </a:rPr>
              <a:pPr eaLnBrk="1" hangingPunct="1"/>
              <a:t>49</a:t>
            </a:fld>
            <a:endParaRPr lang="en-US" sz="1200" b="1">
              <a:solidFill>
                <a:srgbClr val="000000"/>
              </a:solidFill>
              <a:latin typeface="Times" charset="0"/>
            </a:endParaRPr>
          </a:p>
        </p:txBody>
      </p:sp>
      <p:sp>
        <p:nvSpPr>
          <p:cNvPr id="178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81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15E56E-B24D-304E-90B8-A4D1762D391D}" type="slidenum">
              <a:rPr lang="en-US" sz="1200" b="1">
                <a:solidFill>
                  <a:srgbClr val="000000"/>
                </a:solidFill>
                <a:latin typeface="Times" charset="0"/>
              </a:rPr>
              <a:pPr eaLnBrk="1" hangingPunct="1"/>
              <a:t>50</a:t>
            </a:fld>
            <a:endParaRPr lang="en-US" sz="1200" b="1">
              <a:solidFill>
                <a:srgbClr val="000000"/>
              </a:solidFill>
              <a:latin typeface="Times" charset="0"/>
            </a:endParaRPr>
          </a:p>
        </p:txBody>
      </p:sp>
      <p:sp>
        <p:nvSpPr>
          <p:cNvPr id="180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1E8D-56EE-BD49-A103-0FA19F0E71F6}" type="slidenum">
              <a:rPr lang="en-US" sz="1200" b="1">
                <a:solidFill>
                  <a:srgbClr val="000000"/>
                </a:solidFill>
                <a:latin typeface="Times" charset="0"/>
              </a:rPr>
              <a:pPr eaLnBrk="1" hangingPunct="1"/>
              <a:t>5</a:t>
            </a:fld>
            <a:endParaRPr lang="en-US" sz="1200" b="1">
              <a:solidFill>
                <a:srgbClr val="000000"/>
              </a:solidFill>
              <a:latin typeface="Times" charset="0"/>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189C8D-08CC-2348-BD3F-0EC6E8ECEDC4}" type="slidenum">
              <a:rPr lang="en-US" sz="1200" b="1">
                <a:solidFill>
                  <a:srgbClr val="000000"/>
                </a:solidFill>
                <a:latin typeface="Times" charset="0"/>
              </a:rPr>
              <a:pPr eaLnBrk="1" hangingPunct="1"/>
              <a:t>51</a:t>
            </a:fld>
            <a:endParaRPr lang="en-US" sz="1200" b="1">
              <a:solidFill>
                <a:srgbClr val="000000"/>
              </a:solidFill>
              <a:latin typeface="Times" charset="0"/>
            </a:endParaRPr>
          </a:p>
        </p:txBody>
      </p:sp>
      <p:sp>
        <p:nvSpPr>
          <p:cNvPr id="182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7082C-1F9B-7040-B42C-995FD40BB820}" type="slidenum">
              <a:rPr lang="en-US" sz="1200" b="1">
                <a:solidFill>
                  <a:srgbClr val="000000"/>
                </a:solidFill>
                <a:latin typeface="Times" charset="0"/>
              </a:rPr>
              <a:pPr eaLnBrk="1" hangingPunct="1"/>
              <a:t>52</a:t>
            </a:fld>
            <a:endParaRPr lang="en-US" sz="1200" b="1">
              <a:solidFill>
                <a:srgbClr val="000000"/>
              </a:solidFill>
              <a:latin typeface="Times"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637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i-FI" b="1">
                <a:latin typeface="Calibri" charset="0"/>
              </a:rPr>
              <a:t>Sebagai balasannya, MUSA </a:t>
            </a:r>
            <a:r>
              <a:rPr lang="fi-FI" b="1" u="sng">
                <a:latin typeface="Calibri" charset="0"/>
              </a:rPr>
              <a:t>tidak</a:t>
            </a:r>
            <a:r>
              <a:rPr lang="fi-FI" b="1">
                <a:latin typeface="Calibri" charset="0"/>
              </a:rPr>
              <a:t> memberikan perintah untuk memasuki Kanaan dan menduduki negeri itu. PERJALANAN KE NEGERI ITU DIBATALKAN! UNTUK SEMENTARA WAKTU!</a:t>
            </a:r>
            <a:endParaRPr lang="en-US" b="1">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9EC581-0475-D84B-ADDA-EA16085B9BAD}" type="slidenum">
              <a:rPr lang="en-US" sz="1200" b="1">
                <a:solidFill>
                  <a:srgbClr val="000000"/>
                </a:solidFill>
                <a:latin typeface="Times" charset="0"/>
              </a:rPr>
              <a:pPr eaLnBrk="1" hangingPunct="1"/>
              <a:t>54</a:t>
            </a:fld>
            <a:endParaRPr lang="en-US" sz="1200" b="1">
              <a:solidFill>
                <a:srgbClr val="000000"/>
              </a:solidFill>
              <a:latin typeface="Times"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84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37C921-8F51-3443-BB66-BDC6C4061D7A}"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190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04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3FA017-8582-EC40-A4E6-87ED3237F503}" type="slidenum">
              <a:rPr lang="en-US" sz="1200" b="1">
                <a:solidFill>
                  <a:srgbClr val="000000"/>
                </a:solidFill>
                <a:latin typeface="Times" charset="0"/>
              </a:rPr>
              <a:pPr eaLnBrk="1" hangingPunct="1"/>
              <a:t>56</a:t>
            </a:fld>
            <a:endParaRPr lang="en-US" sz="1200" b="1">
              <a:solidFill>
                <a:srgbClr val="000000"/>
              </a:solidFill>
              <a:latin typeface="Times" charset="0"/>
            </a:endParaRPr>
          </a:p>
        </p:txBody>
      </p:sp>
      <p:sp>
        <p:nvSpPr>
          <p:cNvPr id="19251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2515"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F0A179-9F13-A44B-9DAA-08E5CAA0078A}" type="slidenum">
              <a:rPr lang="en-US" sz="1200" b="1">
                <a:solidFill>
                  <a:srgbClr val="000000"/>
                </a:solidFill>
                <a:latin typeface="Times" charset="0"/>
              </a:rPr>
              <a:pPr eaLnBrk="1" hangingPunct="1"/>
              <a:t>57</a:t>
            </a:fld>
            <a:endParaRPr lang="en-US" sz="1200" b="1">
              <a:solidFill>
                <a:srgbClr val="000000"/>
              </a:solidFill>
              <a:latin typeface="Times" charset="0"/>
            </a:endParaRPr>
          </a:p>
        </p:txBody>
      </p:sp>
      <p:sp>
        <p:nvSpPr>
          <p:cNvPr id="19456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456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4D48D3-8929-BF43-A806-E4359FE212FA}" type="slidenum">
              <a:rPr lang="en-US" sz="1200" b="1">
                <a:solidFill>
                  <a:srgbClr val="000000"/>
                </a:solidFill>
                <a:latin typeface="Times" charset="0"/>
              </a:rPr>
              <a:pPr eaLnBrk="1" hangingPunct="1"/>
              <a:t>58</a:t>
            </a:fld>
            <a:endParaRPr lang="en-US" sz="1200" b="1">
              <a:solidFill>
                <a:srgbClr val="000000"/>
              </a:solidFill>
              <a:latin typeface="Times" charset="0"/>
            </a:endParaRPr>
          </a:p>
        </p:txBody>
      </p:sp>
      <p:sp>
        <p:nvSpPr>
          <p:cNvPr id="196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B7705F-93BC-984E-9CFC-20FA8DAA7A5B}" type="slidenum">
              <a:rPr lang="en-US" sz="1200" b="1">
                <a:solidFill>
                  <a:srgbClr val="000000"/>
                </a:solidFill>
                <a:latin typeface="Times" charset="0"/>
              </a:rPr>
              <a:pPr eaLnBrk="1" hangingPunct="1"/>
              <a:t>59</a:t>
            </a:fld>
            <a:endParaRPr lang="en-US" sz="1200" b="1">
              <a:solidFill>
                <a:srgbClr val="000000"/>
              </a:solidFill>
              <a:latin typeface="Times" charset="0"/>
            </a:endParaRPr>
          </a:p>
        </p:txBody>
      </p:sp>
      <p:sp>
        <p:nvSpPr>
          <p:cNvPr id="1986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865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27C73-F892-104C-8011-281E4F9CCBEE}" type="slidenum">
              <a:rPr lang="en-US" sz="1200" b="1">
                <a:solidFill>
                  <a:srgbClr val="000000"/>
                </a:solidFill>
                <a:latin typeface="Times" charset="0"/>
              </a:rPr>
              <a:pPr eaLnBrk="1" hangingPunct="1"/>
              <a:t>60</a:t>
            </a:fld>
            <a:endParaRPr lang="en-US" sz="1200" b="1">
              <a:solidFill>
                <a:srgbClr val="000000"/>
              </a:solidFill>
              <a:latin typeface="Times" charset="0"/>
            </a:endParaRPr>
          </a:p>
        </p:txBody>
      </p:sp>
      <p:sp>
        <p:nvSpPr>
          <p:cNvPr id="200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2EBCF-BC4E-3641-83E0-6F0E276059B7}" type="slidenum">
              <a:rPr lang="en-US" sz="1200" b="1">
                <a:solidFill>
                  <a:srgbClr val="000000"/>
                </a:solidFill>
                <a:latin typeface="Times" charset="0"/>
              </a:rPr>
              <a:pPr eaLnBrk="1" hangingPunct="1"/>
              <a:t>6</a:t>
            </a:fld>
            <a:endParaRPr lang="en-US" sz="1200" b="1">
              <a:solidFill>
                <a:srgbClr val="000000"/>
              </a:solidFill>
              <a:latin typeface="Times"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C89B8C-4251-E248-A631-8D95838F3154}" type="slidenum">
              <a:rPr lang="en-US" sz="1200" b="1">
                <a:solidFill>
                  <a:srgbClr val="000000"/>
                </a:solidFill>
                <a:latin typeface="Times" charset="0"/>
              </a:rPr>
              <a:pPr eaLnBrk="1" hangingPunct="1"/>
              <a:t>61</a:t>
            </a:fld>
            <a:endParaRPr lang="en-US" sz="1200" b="1">
              <a:solidFill>
                <a:srgbClr val="000000"/>
              </a:solidFill>
              <a:latin typeface="Times" charset="0"/>
            </a:endParaRPr>
          </a:p>
        </p:txBody>
      </p:sp>
      <p:sp>
        <p:nvSpPr>
          <p:cNvPr id="202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7FFAF7-1FC4-644B-88CB-8F963B0CA741}" type="slidenum">
              <a:rPr lang="en-US" sz="1200" b="1">
                <a:solidFill>
                  <a:srgbClr val="000000"/>
                </a:solidFill>
                <a:latin typeface="Times" charset="0"/>
              </a:rPr>
              <a:pPr eaLnBrk="1" hangingPunct="1"/>
              <a:t>62</a:t>
            </a:fld>
            <a:endParaRPr lang="en-US" sz="1200" b="1">
              <a:solidFill>
                <a:srgbClr val="000000"/>
              </a:solidFill>
              <a:latin typeface="Times" charset="0"/>
            </a:endParaRPr>
          </a:p>
        </p:txBody>
      </p:sp>
      <p:sp>
        <p:nvSpPr>
          <p:cNvPr id="204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66D54F-E2FC-0E45-9428-4B303A0C4727}" type="slidenum">
              <a:rPr lang="en-US" sz="1200" b="1">
                <a:solidFill>
                  <a:srgbClr val="000000"/>
                </a:solidFill>
                <a:latin typeface="Times" charset="0"/>
              </a:rPr>
              <a:pPr eaLnBrk="1" hangingPunct="1"/>
              <a:t>63</a:t>
            </a:fld>
            <a:endParaRPr lang="en-US" sz="1200" b="1">
              <a:solidFill>
                <a:srgbClr val="000000"/>
              </a:solidFill>
              <a:latin typeface="Times" charset="0"/>
            </a:endParaRPr>
          </a:p>
        </p:txBody>
      </p:sp>
      <p:sp>
        <p:nvSpPr>
          <p:cNvPr id="2068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254DAD-068E-7A45-9F3C-CE872DA6CEB8}" type="slidenum">
              <a:rPr lang="en-US" sz="1200" b="1">
                <a:solidFill>
                  <a:srgbClr val="000000"/>
                </a:solidFill>
                <a:latin typeface="Times" charset="0"/>
              </a:rPr>
              <a:pPr eaLnBrk="1" hangingPunct="1"/>
              <a:t>64</a:t>
            </a:fld>
            <a:endParaRPr lang="en-US" sz="1200" b="1">
              <a:solidFill>
                <a:srgbClr val="000000"/>
              </a:solidFill>
              <a:latin typeface="Times" charset="0"/>
            </a:endParaRPr>
          </a:p>
        </p:txBody>
      </p:sp>
      <p:sp>
        <p:nvSpPr>
          <p:cNvPr id="208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88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9B2702-1225-8F46-B9DB-73138461F7E0}" type="slidenum">
              <a:rPr lang="en-US" sz="1200" b="1">
                <a:solidFill>
                  <a:srgbClr val="000000"/>
                </a:solidFill>
                <a:latin typeface="Times" charset="0"/>
              </a:rPr>
              <a:pPr eaLnBrk="1" hangingPunct="1"/>
              <a:t>65</a:t>
            </a:fld>
            <a:endParaRPr lang="en-US" sz="1200" b="1">
              <a:solidFill>
                <a:srgbClr val="000000"/>
              </a:solidFill>
              <a:latin typeface="Times" charset="0"/>
            </a:endParaRPr>
          </a:p>
        </p:txBody>
      </p:sp>
      <p:sp>
        <p:nvSpPr>
          <p:cNvPr id="210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09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57013-D8E9-774A-97FC-E3F4EB02BCEE}" type="slidenum">
              <a:rPr lang="en-US" sz="1200" b="1">
                <a:solidFill>
                  <a:srgbClr val="000000"/>
                </a:solidFill>
                <a:latin typeface="Times" charset="0"/>
              </a:rPr>
              <a:pPr eaLnBrk="1" hangingPunct="1"/>
              <a:t>66</a:t>
            </a:fld>
            <a:endParaRPr lang="en-US" sz="1200" b="1">
              <a:solidFill>
                <a:srgbClr val="000000"/>
              </a:solidFill>
              <a:latin typeface="Times" charset="0"/>
            </a:endParaRPr>
          </a:p>
        </p:txBody>
      </p:sp>
      <p:sp>
        <p:nvSpPr>
          <p:cNvPr id="212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3200E-E5A7-894E-97E6-BCAA040A6DE5}" type="slidenum">
              <a:rPr lang="en-US" sz="1200" b="1">
                <a:solidFill>
                  <a:srgbClr val="000000"/>
                </a:solidFill>
                <a:latin typeface="Times" charset="0"/>
              </a:rPr>
              <a:pPr eaLnBrk="1" hangingPunct="1"/>
              <a:t>67</a:t>
            </a:fld>
            <a:endParaRPr lang="en-US" sz="1200" b="1">
              <a:solidFill>
                <a:srgbClr val="000000"/>
              </a:solidFill>
              <a:latin typeface="Times" charset="0"/>
            </a:endParaRPr>
          </a:p>
        </p:txBody>
      </p:sp>
      <p:sp>
        <p:nvSpPr>
          <p:cNvPr id="215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BF2681-DEEE-494B-AAA8-7206779AABF2}" type="slidenum">
              <a:rPr lang="en-US" sz="1200" b="1">
                <a:solidFill>
                  <a:srgbClr val="000000"/>
                </a:solidFill>
                <a:latin typeface="Times" charset="0"/>
              </a:rPr>
              <a:pPr eaLnBrk="1" hangingPunct="1"/>
              <a:t>68</a:t>
            </a:fld>
            <a:endParaRPr lang="en-US" sz="1200" b="1">
              <a:solidFill>
                <a:srgbClr val="000000"/>
              </a:solidFill>
              <a:latin typeface="Times" charset="0"/>
            </a:endParaRPr>
          </a:p>
        </p:txBody>
      </p:sp>
      <p:sp>
        <p:nvSpPr>
          <p:cNvPr id="217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0B6A73-44FA-304C-8702-E8BC7767A0CF}" type="slidenum">
              <a:rPr lang="en-US" sz="1200" b="1">
                <a:solidFill>
                  <a:srgbClr val="000000"/>
                </a:solidFill>
                <a:latin typeface="Times" charset="0"/>
              </a:rPr>
              <a:pPr eaLnBrk="1" hangingPunct="1"/>
              <a:t>69</a:t>
            </a:fld>
            <a:endParaRPr lang="en-US" sz="1200" b="1">
              <a:solidFill>
                <a:srgbClr val="000000"/>
              </a:solidFill>
              <a:latin typeface="Times" charset="0"/>
            </a:endParaRPr>
          </a:p>
        </p:txBody>
      </p:sp>
      <p:sp>
        <p:nvSpPr>
          <p:cNvPr id="219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91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5F2221-E454-E843-84AE-28706689B43C}" type="slidenum">
              <a:rPr lang="en-US" sz="1200" b="1">
                <a:solidFill>
                  <a:srgbClr val="000000"/>
                </a:solidFill>
                <a:latin typeface="Times" charset="0"/>
              </a:rPr>
              <a:pPr eaLnBrk="1" hangingPunct="1"/>
              <a:t>70</a:t>
            </a:fld>
            <a:endParaRPr lang="en-US" sz="1200" b="1">
              <a:solidFill>
                <a:srgbClr val="000000"/>
              </a:solidFill>
              <a:latin typeface="Times" charset="0"/>
            </a:endParaRPr>
          </a:p>
        </p:txBody>
      </p:sp>
      <p:sp>
        <p:nvSpPr>
          <p:cNvPr id="2211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118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35C65-3BFB-584E-AF99-AB17C8F5295A}" type="slidenum">
              <a:rPr lang="en-US" sz="1200" b="1">
                <a:solidFill>
                  <a:srgbClr val="000000"/>
                </a:solidFill>
                <a:latin typeface="Times" charset="0"/>
              </a:rPr>
              <a:pPr eaLnBrk="1" hangingPunct="1"/>
              <a:t>7</a:t>
            </a:fld>
            <a:endParaRPr lang="en-US" sz="1200" b="1">
              <a:solidFill>
                <a:srgbClr val="000000"/>
              </a:solidFill>
              <a:latin typeface="Times"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EE561C-A7F5-0B4A-981D-A07510F299DD}" type="slidenum">
              <a:rPr lang="en-US" sz="1200" b="1">
                <a:solidFill>
                  <a:srgbClr val="000000"/>
                </a:solidFill>
                <a:latin typeface="Times" charset="0"/>
              </a:rPr>
              <a:pPr eaLnBrk="1" hangingPunct="1"/>
              <a:t>71</a:t>
            </a:fld>
            <a:endParaRPr lang="en-US" sz="1200" b="1">
              <a:solidFill>
                <a:srgbClr val="000000"/>
              </a:solidFill>
              <a:latin typeface="Times" charset="0"/>
            </a:endParaRPr>
          </a:p>
        </p:txBody>
      </p:sp>
      <p:sp>
        <p:nvSpPr>
          <p:cNvPr id="223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3245EE-1FDD-134D-937C-6CED510AAA1F}"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2252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22DA5-F247-4E47-89A7-1C903A4AB95E}" type="slidenum">
              <a:rPr lang="en-US" sz="1200" b="1">
                <a:solidFill>
                  <a:srgbClr val="000000"/>
                </a:solidFill>
                <a:latin typeface="Times" charset="0"/>
              </a:rPr>
              <a:pPr eaLnBrk="1" hangingPunct="1"/>
              <a:t>75</a:t>
            </a:fld>
            <a:endParaRPr lang="en-US" sz="1200" b="1">
              <a:solidFill>
                <a:srgbClr val="000000"/>
              </a:solidFill>
              <a:latin typeface="Times" charset="0"/>
            </a:endParaRPr>
          </a:p>
        </p:txBody>
      </p:sp>
      <p:sp>
        <p:nvSpPr>
          <p:cNvPr id="22937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937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B02CD5-D960-404E-AAE7-D4CDD283E945}" type="slidenum">
              <a:rPr lang="en-US" sz="1200" b="1">
                <a:solidFill>
                  <a:srgbClr val="000000"/>
                </a:solidFill>
                <a:latin typeface="Times" charset="0"/>
              </a:rPr>
              <a:pPr eaLnBrk="1" hangingPunct="1"/>
              <a:t>76</a:t>
            </a:fld>
            <a:endParaRPr lang="en-US" sz="1200" b="1">
              <a:solidFill>
                <a:srgbClr val="000000"/>
              </a:solidFill>
              <a:latin typeface="Times" charset="0"/>
            </a:endParaRPr>
          </a:p>
        </p:txBody>
      </p:sp>
      <p:sp>
        <p:nvSpPr>
          <p:cNvPr id="231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1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52D001-1E03-FD45-A838-3A98DF7CFDD0}" type="slidenum">
              <a:rPr lang="en-US" sz="1200" b="1">
                <a:solidFill>
                  <a:srgbClr val="000000"/>
                </a:solidFill>
                <a:latin typeface="Times" charset="0"/>
              </a:rPr>
              <a:pPr eaLnBrk="1" hangingPunct="1"/>
              <a:t>77</a:t>
            </a:fld>
            <a:endParaRPr lang="en-US" sz="1200" b="1">
              <a:solidFill>
                <a:srgbClr val="000000"/>
              </a:solidFill>
              <a:latin typeface="Times"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FFF1B-A0F3-914B-B884-86253D16E15B}" type="slidenum">
              <a:rPr lang="en-US" sz="1200" b="1">
                <a:solidFill>
                  <a:srgbClr val="000000"/>
                </a:solidFill>
                <a:latin typeface="Times" charset="0"/>
              </a:rPr>
              <a:pPr eaLnBrk="1" hangingPunct="1"/>
              <a:t>80</a:t>
            </a:fld>
            <a:endParaRPr lang="en-US" sz="1200" b="1">
              <a:solidFill>
                <a:srgbClr val="000000"/>
              </a:solidFill>
              <a:latin typeface="Times"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59421B-7EAE-904E-846A-39626C5B4D13}" type="slidenum">
              <a:rPr lang="en-US" sz="1200" b="1">
                <a:solidFill>
                  <a:srgbClr val="000000"/>
                </a:solidFill>
                <a:latin typeface="Times" charset="0"/>
              </a:rPr>
              <a:pPr eaLnBrk="1" hangingPunct="1"/>
              <a:t>81</a:t>
            </a:fld>
            <a:endParaRPr lang="en-US" sz="1200" b="1">
              <a:solidFill>
                <a:srgbClr val="000000"/>
              </a:solidFill>
              <a:latin typeface="Times"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49439-DCC1-1042-AB77-45D25A170E57}" type="slidenum">
              <a:rPr lang="en-US" sz="1200" b="1">
                <a:solidFill>
                  <a:srgbClr val="000000"/>
                </a:solidFill>
                <a:latin typeface="Times" charset="0"/>
              </a:rPr>
              <a:pPr eaLnBrk="1" hangingPunct="1"/>
              <a:t>82</a:t>
            </a:fld>
            <a:endParaRPr lang="en-US" sz="1200" b="1">
              <a:solidFill>
                <a:srgbClr val="000000"/>
              </a:solidFill>
              <a:latin typeface="Times" charset="0"/>
            </a:endParaRPr>
          </a:p>
        </p:txBody>
      </p:sp>
      <p:sp>
        <p:nvSpPr>
          <p:cNvPr id="241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16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3A1BD2-D4BD-4147-A67F-07DF4AEB0348}" type="slidenum">
              <a:rPr lang="en-US" sz="1200" b="1">
                <a:solidFill>
                  <a:srgbClr val="000000"/>
                </a:solidFill>
                <a:latin typeface="Times" charset="0"/>
              </a:rPr>
              <a:pPr eaLnBrk="1" hangingPunct="1"/>
              <a:t>83</a:t>
            </a:fld>
            <a:endParaRPr lang="en-US" sz="1200" b="1">
              <a:solidFill>
                <a:srgbClr val="000000"/>
              </a:solidFill>
              <a:latin typeface="Times" charset="0"/>
            </a:endParaRPr>
          </a:p>
        </p:txBody>
      </p:sp>
      <p:sp>
        <p:nvSpPr>
          <p:cNvPr id="243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37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4B1A38-08C4-CC4A-ADC8-7395E1D199AB}" type="slidenum">
              <a:rPr lang="en-US" sz="1200" b="1">
                <a:solidFill>
                  <a:srgbClr val="000000"/>
                </a:solidFill>
                <a:latin typeface="Times" charset="0"/>
              </a:rPr>
              <a:pPr eaLnBrk="1" hangingPunct="1"/>
              <a:t>84</a:t>
            </a:fld>
            <a:endParaRPr lang="en-US" sz="1200" b="1">
              <a:solidFill>
                <a:srgbClr val="000000"/>
              </a:solidFill>
              <a:latin typeface="Times" charset="0"/>
            </a:endParaRPr>
          </a:p>
        </p:txBody>
      </p:sp>
      <p:sp>
        <p:nvSpPr>
          <p:cNvPr id="245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7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6F0A68-F959-FC47-9FA6-E09420D1571B}"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1B02BC-F5E9-3041-B3A6-9C80D8D8A897}" type="slidenum">
              <a:rPr lang="en-US" sz="1200" b="1">
                <a:solidFill>
                  <a:srgbClr val="000000"/>
                </a:solidFill>
                <a:latin typeface="Times" charset="0"/>
              </a:rPr>
              <a:pPr eaLnBrk="1" hangingPunct="1"/>
              <a:t>85</a:t>
            </a:fld>
            <a:endParaRPr lang="en-US" sz="1200" b="1">
              <a:solidFill>
                <a:srgbClr val="000000"/>
              </a:solidFill>
              <a:latin typeface="Times" charset="0"/>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78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AE74CE-9B41-8140-94B1-144414472116}" type="slidenum">
              <a:rPr lang="en-US" sz="1200" b="1">
                <a:solidFill>
                  <a:srgbClr val="000000"/>
                </a:solidFill>
                <a:latin typeface="Times" charset="0"/>
              </a:rPr>
              <a:pPr eaLnBrk="1" hangingPunct="1"/>
              <a:t>86</a:t>
            </a:fld>
            <a:endParaRPr lang="en-US" sz="1200" b="1">
              <a:solidFill>
                <a:srgbClr val="000000"/>
              </a:solidFill>
              <a:latin typeface="Times" charset="0"/>
            </a:endParaRPr>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98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A589AF-0327-B049-BD14-965EBCB5C068}" type="slidenum">
              <a:rPr lang="en-US" sz="1200" b="1">
                <a:solidFill>
                  <a:srgbClr val="000000"/>
                </a:solidFill>
                <a:latin typeface="Times" charset="0"/>
              </a:rPr>
              <a:pPr eaLnBrk="1" hangingPunct="1"/>
              <a:t>87</a:t>
            </a:fld>
            <a:endParaRPr lang="en-US" sz="1200" b="1">
              <a:solidFill>
                <a:srgbClr val="000000"/>
              </a:solidFill>
              <a:latin typeface="Times"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6151AF-CD26-F145-B781-E387DC120151}" type="slidenum">
              <a:rPr lang="en-US" sz="1200" b="1">
                <a:solidFill>
                  <a:srgbClr val="000000"/>
                </a:solidFill>
                <a:latin typeface="Times" charset="0"/>
              </a:rPr>
              <a:pPr eaLnBrk="1" hangingPunct="1"/>
              <a:t>88</a:t>
            </a:fld>
            <a:endParaRPr lang="en-US" sz="1200" b="1">
              <a:solidFill>
                <a:srgbClr val="000000"/>
              </a:solidFill>
              <a:latin typeface="Times" charset="0"/>
            </a:endParaRPr>
          </a:p>
        </p:txBody>
      </p:sp>
      <p:sp>
        <p:nvSpPr>
          <p:cNvPr id="253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39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1AD43D-2059-CE4B-B890-C35786C52711}" type="slidenum">
              <a:rPr lang="en-US" sz="1200" b="1">
                <a:solidFill>
                  <a:srgbClr val="000000"/>
                </a:solidFill>
                <a:latin typeface="Times" charset="0"/>
              </a:rPr>
              <a:pPr eaLnBrk="1" hangingPunct="1"/>
              <a:t>89</a:t>
            </a:fld>
            <a:endParaRPr lang="en-US" sz="1200" b="1">
              <a:solidFill>
                <a:srgbClr val="000000"/>
              </a:solidFill>
              <a:latin typeface="Times" charset="0"/>
            </a:endParaRPr>
          </a:p>
        </p:txBody>
      </p:sp>
      <p:sp>
        <p:nvSpPr>
          <p:cNvPr id="2560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91</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9CDB82-1026-9B44-8998-D04ADE0D81DC}" type="slidenum">
              <a:rPr lang="en-US" sz="1200" b="1">
                <a:solidFill>
                  <a:srgbClr val="000000"/>
                </a:solidFill>
                <a:latin typeface="Times" charset="0"/>
              </a:rPr>
              <a:pPr eaLnBrk="1" hangingPunct="1"/>
              <a:t>9</a:t>
            </a:fld>
            <a:endParaRPr lang="en-US" sz="1200" b="1">
              <a:solidFill>
                <a:srgbClr val="000000"/>
              </a:solidFill>
              <a:latin typeface="Times"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C4D7B6D6-402F-E945-848A-06A184867743}" type="slidenum">
              <a:rPr lang="en-US"/>
              <a:pPr>
                <a:defRPr/>
              </a:pPr>
              <a:t>‹#›</a:t>
            </a:fld>
            <a:endParaRPr lang="en-US"/>
          </a:p>
        </p:txBody>
      </p:sp>
    </p:spTree>
    <p:extLst>
      <p:ext uri="{BB962C8B-B14F-4D97-AF65-F5344CB8AC3E}">
        <p14:creationId xmlns:p14="http://schemas.microsoft.com/office/powerpoint/2010/main" val="9754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8820DA1-88C3-244C-A2F6-4E3143920F8C}" type="slidenum">
              <a:rPr lang="en-US"/>
              <a:pPr>
                <a:defRPr/>
              </a:pPr>
              <a:t>‹#›</a:t>
            </a:fld>
            <a:endParaRPr lang="en-US"/>
          </a:p>
        </p:txBody>
      </p:sp>
    </p:spTree>
    <p:extLst>
      <p:ext uri="{BB962C8B-B14F-4D97-AF65-F5344CB8AC3E}">
        <p14:creationId xmlns:p14="http://schemas.microsoft.com/office/powerpoint/2010/main" val="56551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FDC97165-60D4-314C-B7C3-79DA65E1908C}" type="slidenum">
              <a:rPr lang="en-US"/>
              <a:pPr>
                <a:defRPr/>
              </a:pPr>
              <a:t>‹#›</a:t>
            </a:fld>
            <a:endParaRPr lang="en-US"/>
          </a:p>
        </p:txBody>
      </p:sp>
    </p:spTree>
    <p:extLst>
      <p:ext uri="{BB962C8B-B14F-4D97-AF65-F5344CB8AC3E}">
        <p14:creationId xmlns:p14="http://schemas.microsoft.com/office/powerpoint/2010/main" val="2762470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E1F501A-E71A-424D-B547-5F074DF1B3B1}" type="slidenum">
              <a:rPr lang="en-US"/>
              <a:pPr>
                <a:defRPr/>
              </a:pPr>
              <a:t>‹#›</a:t>
            </a:fld>
            <a:endParaRPr lang="en-US"/>
          </a:p>
        </p:txBody>
      </p:sp>
    </p:spTree>
    <p:extLst>
      <p:ext uri="{BB962C8B-B14F-4D97-AF65-F5344CB8AC3E}">
        <p14:creationId xmlns:p14="http://schemas.microsoft.com/office/powerpoint/2010/main" val="88261760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13C5FFF-9114-5543-B8C8-3D3790BEB61D}" type="slidenum">
              <a:rPr lang="en-US"/>
              <a:pPr>
                <a:defRPr/>
              </a:pPr>
              <a:t>‹#›</a:t>
            </a:fld>
            <a:endParaRPr lang="en-US"/>
          </a:p>
        </p:txBody>
      </p:sp>
    </p:spTree>
    <p:extLst>
      <p:ext uri="{BB962C8B-B14F-4D97-AF65-F5344CB8AC3E}">
        <p14:creationId xmlns:p14="http://schemas.microsoft.com/office/powerpoint/2010/main" val="172060072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E5C08AC-C1F3-4C48-8AC4-5264321762E6}" type="slidenum">
              <a:rPr lang="en-US"/>
              <a:pPr>
                <a:defRPr/>
              </a:pPr>
              <a:t>‹#›</a:t>
            </a:fld>
            <a:endParaRPr lang="en-US"/>
          </a:p>
        </p:txBody>
      </p:sp>
    </p:spTree>
    <p:extLst>
      <p:ext uri="{BB962C8B-B14F-4D97-AF65-F5344CB8AC3E}">
        <p14:creationId xmlns:p14="http://schemas.microsoft.com/office/powerpoint/2010/main" val="141831198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8257CE7-2829-D045-9A23-0FFDB518A48B}" type="slidenum">
              <a:rPr lang="en-US"/>
              <a:pPr>
                <a:defRPr/>
              </a:pPr>
              <a:t>‹#›</a:t>
            </a:fld>
            <a:endParaRPr lang="en-US"/>
          </a:p>
        </p:txBody>
      </p:sp>
    </p:spTree>
    <p:extLst>
      <p:ext uri="{BB962C8B-B14F-4D97-AF65-F5344CB8AC3E}">
        <p14:creationId xmlns:p14="http://schemas.microsoft.com/office/powerpoint/2010/main" val="1475987359"/>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0E16D1C6-1AF4-6146-946C-464BEEB25693}" type="slidenum">
              <a:rPr lang="en-US"/>
              <a:pPr>
                <a:defRPr/>
              </a:pPr>
              <a:t>‹#›</a:t>
            </a:fld>
            <a:endParaRPr lang="en-US"/>
          </a:p>
        </p:txBody>
      </p:sp>
    </p:spTree>
    <p:extLst>
      <p:ext uri="{BB962C8B-B14F-4D97-AF65-F5344CB8AC3E}">
        <p14:creationId xmlns:p14="http://schemas.microsoft.com/office/powerpoint/2010/main" val="31675994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57549031-43C7-8E41-B0F1-62C3C313CC1A}" type="slidenum">
              <a:rPr lang="en-US"/>
              <a:pPr>
                <a:defRPr/>
              </a:pPr>
              <a:t>‹#›</a:t>
            </a:fld>
            <a:endParaRPr lang="en-US"/>
          </a:p>
        </p:txBody>
      </p:sp>
    </p:spTree>
    <p:extLst>
      <p:ext uri="{BB962C8B-B14F-4D97-AF65-F5344CB8AC3E}">
        <p14:creationId xmlns:p14="http://schemas.microsoft.com/office/powerpoint/2010/main" val="252335976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AC17624E-8F3C-1A46-8CC9-6BD5CF710FD0}" type="slidenum">
              <a:rPr lang="en-US"/>
              <a:pPr>
                <a:defRPr/>
              </a:pPr>
              <a:t>‹#›</a:t>
            </a:fld>
            <a:endParaRPr lang="en-US"/>
          </a:p>
        </p:txBody>
      </p:sp>
    </p:spTree>
    <p:extLst>
      <p:ext uri="{BB962C8B-B14F-4D97-AF65-F5344CB8AC3E}">
        <p14:creationId xmlns:p14="http://schemas.microsoft.com/office/powerpoint/2010/main" val="103376434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F3135300-6252-7248-A518-A2183367005C}" type="slidenum">
              <a:rPr lang="en-US"/>
              <a:pPr>
                <a:defRPr/>
              </a:pPr>
              <a:t>‹#›</a:t>
            </a:fld>
            <a:endParaRPr lang="en-US"/>
          </a:p>
        </p:txBody>
      </p:sp>
    </p:spTree>
    <p:extLst>
      <p:ext uri="{BB962C8B-B14F-4D97-AF65-F5344CB8AC3E}">
        <p14:creationId xmlns:p14="http://schemas.microsoft.com/office/powerpoint/2010/main" val="215975020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DBCC9AF-8863-824D-AD66-648D3FD1152D}" type="slidenum">
              <a:rPr lang="en-US"/>
              <a:pPr>
                <a:defRPr/>
              </a:pPr>
              <a:t>‹#›</a:t>
            </a:fld>
            <a:endParaRPr lang="en-US"/>
          </a:p>
        </p:txBody>
      </p:sp>
    </p:spTree>
    <p:extLst>
      <p:ext uri="{BB962C8B-B14F-4D97-AF65-F5344CB8AC3E}">
        <p14:creationId xmlns:p14="http://schemas.microsoft.com/office/powerpoint/2010/main" val="344111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69942520-C18E-3A4D-9237-DAC9F9B21344}" type="slidenum">
              <a:rPr lang="en-US"/>
              <a:pPr>
                <a:defRPr/>
              </a:pPr>
              <a:t>‹#›</a:t>
            </a:fld>
            <a:endParaRPr lang="en-US"/>
          </a:p>
        </p:txBody>
      </p:sp>
    </p:spTree>
    <p:extLst>
      <p:ext uri="{BB962C8B-B14F-4D97-AF65-F5344CB8AC3E}">
        <p14:creationId xmlns:p14="http://schemas.microsoft.com/office/powerpoint/2010/main" val="3504568715"/>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89C4254-6A53-B04E-B2BF-E48147C0D6DA}" type="slidenum">
              <a:rPr lang="en-US"/>
              <a:pPr>
                <a:defRPr/>
              </a:pPr>
              <a:t>‹#›</a:t>
            </a:fld>
            <a:endParaRPr lang="en-US"/>
          </a:p>
        </p:txBody>
      </p:sp>
    </p:spTree>
    <p:extLst>
      <p:ext uri="{BB962C8B-B14F-4D97-AF65-F5344CB8AC3E}">
        <p14:creationId xmlns:p14="http://schemas.microsoft.com/office/powerpoint/2010/main" val="292338882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52C8D15-7196-2649-B659-3552620A63C0}" type="slidenum">
              <a:rPr lang="en-US"/>
              <a:pPr>
                <a:defRPr/>
              </a:pPr>
              <a:t>‹#›</a:t>
            </a:fld>
            <a:endParaRPr lang="en-US"/>
          </a:p>
        </p:txBody>
      </p:sp>
    </p:spTree>
    <p:extLst>
      <p:ext uri="{BB962C8B-B14F-4D97-AF65-F5344CB8AC3E}">
        <p14:creationId xmlns:p14="http://schemas.microsoft.com/office/powerpoint/2010/main" val="115749782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F59D6348-3BA4-1149-B501-099F264589F0}" type="slidenum">
              <a:rPr lang="en-US"/>
              <a:pPr>
                <a:defRPr/>
              </a:pPr>
              <a:t>‹#›</a:t>
            </a:fld>
            <a:endParaRPr lang="en-US"/>
          </a:p>
        </p:txBody>
      </p:sp>
    </p:spTree>
    <p:extLst>
      <p:ext uri="{BB962C8B-B14F-4D97-AF65-F5344CB8AC3E}">
        <p14:creationId xmlns:p14="http://schemas.microsoft.com/office/powerpoint/2010/main" val="2109826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FB4125-5F79-EE4A-A964-162DA9410729}" type="slidenum">
              <a:rPr lang="en-US"/>
              <a:pPr>
                <a:defRPr/>
              </a:pPr>
              <a:t>‹#›</a:t>
            </a:fld>
            <a:endParaRPr lang="en-US"/>
          </a:p>
        </p:txBody>
      </p:sp>
    </p:spTree>
    <p:extLst>
      <p:ext uri="{BB962C8B-B14F-4D97-AF65-F5344CB8AC3E}">
        <p14:creationId xmlns:p14="http://schemas.microsoft.com/office/powerpoint/2010/main" val="3929776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B8DD656-BB32-9F47-8008-651A2C3283A4}" type="slidenum">
              <a:rPr lang="en-US"/>
              <a:pPr>
                <a:defRPr/>
              </a:pPr>
              <a:t>‹#›</a:t>
            </a:fld>
            <a:endParaRPr lang="en-US"/>
          </a:p>
        </p:txBody>
      </p:sp>
    </p:spTree>
    <p:extLst>
      <p:ext uri="{BB962C8B-B14F-4D97-AF65-F5344CB8AC3E}">
        <p14:creationId xmlns:p14="http://schemas.microsoft.com/office/powerpoint/2010/main" val="2193003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490BA4-6382-9942-A3E6-A7F55B1DD0F7}" type="slidenum">
              <a:rPr lang="en-US"/>
              <a:pPr>
                <a:defRPr/>
              </a:pPr>
              <a:t>‹#›</a:t>
            </a:fld>
            <a:endParaRPr lang="en-US"/>
          </a:p>
        </p:txBody>
      </p:sp>
    </p:spTree>
    <p:extLst>
      <p:ext uri="{BB962C8B-B14F-4D97-AF65-F5344CB8AC3E}">
        <p14:creationId xmlns:p14="http://schemas.microsoft.com/office/powerpoint/2010/main" val="333110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55BAD04-8492-6C4F-BA5E-1D28C4C1E23E}" type="slidenum">
              <a:rPr lang="en-US"/>
              <a:pPr>
                <a:defRPr/>
              </a:pPr>
              <a:t>‹#›</a:t>
            </a:fld>
            <a:endParaRPr lang="en-US"/>
          </a:p>
        </p:txBody>
      </p:sp>
    </p:spTree>
    <p:extLst>
      <p:ext uri="{BB962C8B-B14F-4D97-AF65-F5344CB8AC3E}">
        <p14:creationId xmlns:p14="http://schemas.microsoft.com/office/powerpoint/2010/main" val="2991836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F1D864C-201A-B541-96A5-2FDC6F3C69DE}" type="slidenum">
              <a:rPr lang="en-US"/>
              <a:pPr>
                <a:defRPr/>
              </a:pPr>
              <a:t>‹#›</a:t>
            </a:fld>
            <a:endParaRPr lang="en-US"/>
          </a:p>
        </p:txBody>
      </p:sp>
    </p:spTree>
    <p:extLst>
      <p:ext uri="{BB962C8B-B14F-4D97-AF65-F5344CB8AC3E}">
        <p14:creationId xmlns:p14="http://schemas.microsoft.com/office/powerpoint/2010/main" val="138411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302D53AC-D028-134B-A5A0-E86C9150641A}" type="slidenum">
              <a:rPr lang="en-US"/>
              <a:pPr>
                <a:defRPr/>
              </a:pPr>
              <a:t>‹#›</a:t>
            </a:fld>
            <a:endParaRPr lang="en-US"/>
          </a:p>
        </p:txBody>
      </p:sp>
    </p:spTree>
    <p:extLst>
      <p:ext uri="{BB962C8B-B14F-4D97-AF65-F5344CB8AC3E}">
        <p14:creationId xmlns:p14="http://schemas.microsoft.com/office/powerpoint/2010/main" val="420043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57CC688-4C53-D449-A89A-1E5FF509B403}" type="slidenum">
              <a:rPr lang="en-US"/>
              <a:pPr>
                <a:defRPr/>
              </a:pPr>
              <a:t>‹#›</a:t>
            </a:fld>
            <a:endParaRPr lang="en-US"/>
          </a:p>
        </p:txBody>
      </p:sp>
    </p:spTree>
    <p:extLst>
      <p:ext uri="{BB962C8B-B14F-4D97-AF65-F5344CB8AC3E}">
        <p14:creationId xmlns:p14="http://schemas.microsoft.com/office/powerpoint/2010/main" val="2819678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B68FA2F-9788-A844-B291-0D9E91206262}" type="slidenum">
              <a:rPr lang="en-US"/>
              <a:pPr>
                <a:defRPr/>
              </a:pPr>
              <a:t>‹#›</a:t>
            </a:fld>
            <a:endParaRPr lang="en-US"/>
          </a:p>
        </p:txBody>
      </p:sp>
    </p:spTree>
    <p:extLst>
      <p:ext uri="{BB962C8B-B14F-4D97-AF65-F5344CB8AC3E}">
        <p14:creationId xmlns:p14="http://schemas.microsoft.com/office/powerpoint/2010/main" val="2799027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97D649E-598D-FF49-B692-E6A3E10ECD52}" type="slidenum">
              <a:rPr lang="en-US"/>
              <a:pPr>
                <a:defRPr/>
              </a:pPr>
              <a:t>‹#›</a:t>
            </a:fld>
            <a:endParaRPr lang="en-US"/>
          </a:p>
        </p:txBody>
      </p:sp>
    </p:spTree>
    <p:extLst>
      <p:ext uri="{BB962C8B-B14F-4D97-AF65-F5344CB8AC3E}">
        <p14:creationId xmlns:p14="http://schemas.microsoft.com/office/powerpoint/2010/main" val="894444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94F00BB2-2B99-854F-A886-BE0BA24C444F}" type="slidenum">
              <a:rPr lang="en-US"/>
              <a:pPr>
                <a:defRPr/>
              </a:pPr>
              <a:t>‹#›</a:t>
            </a:fld>
            <a:endParaRPr lang="en-US"/>
          </a:p>
        </p:txBody>
      </p:sp>
    </p:spTree>
    <p:extLst>
      <p:ext uri="{BB962C8B-B14F-4D97-AF65-F5344CB8AC3E}">
        <p14:creationId xmlns:p14="http://schemas.microsoft.com/office/powerpoint/2010/main" val="3752200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BEA1EA5-F5F2-774F-A9CD-92B87328848F}" type="slidenum">
              <a:rPr lang="en-US"/>
              <a:pPr>
                <a:defRPr/>
              </a:pPr>
              <a:t>‹#›</a:t>
            </a:fld>
            <a:endParaRPr lang="en-US"/>
          </a:p>
        </p:txBody>
      </p:sp>
    </p:spTree>
    <p:extLst>
      <p:ext uri="{BB962C8B-B14F-4D97-AF65-F5344CB8AC3E}">
        <p14:creationId xmlns:p14="http://schemas.microsoft.com/office/powerpoint/2010/main" val="956039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092FC2BF-35D2-F84D-92D2-63940C23A9FE}" type="slidenum">
              <a:rPr lang="en-US"/>
              <a:pPr>
                <a:defRPr/>
              </a:pPr>
              <a:t>‹#›</a:t>
            </a:fld>
            <a:endParaRPr lang="en-US"/>
          </a:p>
        </p:txBody>
      </p:sp>
    </p:spTree>
    <p:extLst>
      <p:ext uri="{BB962C8B-B14F-4D97-AF65-F5344CB8AC3E}">
        <p14:creationId xmlns:p14="http://schemas.microsoft.com/office/powerpoint/2010/main" val="338696191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7CAD9AE-B864-CB40-BCB9-F41711CA04E8}" type="slidenum">
              <a:rPr lang="en-US"/>
              <a:pPr>
                <a:defRPr/>
              </a:pPr>
              <a:t>‹#›</a:t>
            </a:fld>
            <a:endParaRPr lang="en-US"/>
          </a:p>
        </p:txBody>
      </p:sp>
    </p:spTree>
    <p:extLst>
      <p:ext uri="{BB962C8B-B14F-4D97-AF65-F5344CB8AC3E}">
        <p14:creationId xmlns:p14="http://schemas.microsoft.com/office/powerpoint/2010/main" val="2039671737"/>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6A93BD6-62FF-924F-968A-59280E903122}" type="slidenum">
              <a:rPr lang="en-US"/>
              <a:pPr>
                <a:defRPr/>
              </a:pPr>
              <a:t>‹#›</a:t>
            </a:fld>
            <a:endParaRPr lang="en-US"/>
          </a:p>
        </p:txBody>
      </p:sp>
    </p:spTree>
    <p:extLst>
      <p:ext uri="{BB962C8B-B14F-4D97-AF65-F5344CB8AC3E}">
        <p14:creationId xmlns:p14="http://schemas.microsoft.com/office/powerpoint/2010/main" val="427774923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CA1608C-9B8D-3845-AA4A-A232CD15DC59}" type="slidenum">
              <a:rPr lang="en-US"/>
              <a:pPr>
                <a:defRPr/>
              </a:pPr>
              <a:t>‹#›</a:t>
            </a:fld>
            <a:endParaRPr lang="en-US"/>
          </a:p>
        </p:txBody>
      </p:sp>
    </p:spTree>
    <p:extLst>
      <p:ext uri="{BB962C8B-B14F-4D97-AF65-F5344CB8AC3E}">
        <p14:creationId xmlns:p14="http://schemas.microsoft.com/office/powerpoint/2010/main" val="286269225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9"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A5B5C63C-0EF5-8C42-91BC-CBD3180C2611}" type="slidenum">
              <a:rPr lang="en-US"/>
              <a:pPr>
                <a:defRPr/>
              </a:pPr>
              <a:t>‹#›</a:t>
            </a:fld>
            <a:endParaRPr lang="en-US"/>
          </a:p>
        </p:txBody>
      </p:sp>
    </p:spTree>
    <p:extLst>
      <p:ext uri="{BB962C8B-B14F-4D97-AF65-F5344CB8AC3E}">
        <p14:creationId xmlns:p14="http://schemas.microsoft.com/office/powerpoint/2010/main" val="288124499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9BF2AAE-5D8A-FB4F-A192-C41E6BE60469}" type="slidenum">
              <a:rPr lang="en-US"/>
              <a:pPr>
                <a:defRPr/>
              </a:pPr>
              <a:t>‹#›</a:t>
            </a:fld>
            <a:endParaRPr lang="en-US"/>
          </a:p>
        </p:txBody>
      </p:sp>
    </p:spTree>
    <p:extLst>
      <p:ext uri="{BB962C8B-B14F-4D97-AF65-F5344CB8AC3E}">
        <p14:creationId xmlns:p14="http://schemas.microsoft.com/office/powerpoint/2010/main" val="134432711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5AB1959-161A-8A4C-8D7A-78B244DC94DE}" type="slidenum">
              <a:rPr lang="en-US"/>
              <a:pPr>
                <a:defRPr/>
              </a:pPr>
              <a:t>‹#›</a:t>
            </a:fld>
            <a:endParaRPr lang="en-US"/>
          </a:p>
        </p:txBody>
      </p:sp>
    </p:spTree>
    <p:extLst>
      <p:ext uri="{BB962C8B-B14F-4D97-AF65-F5344CB8AC3E}">
        <p14:creationId xmlns:p14="http://schemas.microsoft.com/office/powerpoint/2010/main" val="2906878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B9CB824-BCB6-394A-A8E5-DB3C948C4A1C}" type="slidenum">
              <a:rPr lang="en-US"/>
              <a:pPr>
                <a:defRPr/>
              </a:pPr>
              <a:t>‹#›</a:t>
            </a:fld>
            <a:endParaRPr lang="en-US"/>
          </a:p>
        </p:txBody>
      </p:sp>
    </p:spTree>
    <p:extLst>
      <p:ext uri="{BB962C8B-B14F-4D97-AF65-F5344CB8AC3E}">
        <p14:creationId xmlns:p14="http://schemas.microsoft.com/office/powerpoint/2010/main" val="346624058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D78BE21D-DFAE-1944-A556-B7DCFD08ED17}" type="slidenum">
              <a:rPr lang="en-US"/>
              <a:pPr>
                <a:defRPr/>
              </a:pPr>
              <a:t>‹#›</a:t>
            </a:fld>
            <a:endParaRPr lang="en-US"/>
          </a:p>
        </p:txBody>
      </p:sp>
    </p:spTree>
    <p:extLst>
      <p:ext uri="{BB962C8B-B14F-4D97-AF65-F5344CB8AC3E}">
        <p14:creationId xmlns:p14="http://schemas.microsoft.com/office/powerpoint/2010/main" val="156980343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BF33F1C6-AF17-BF45-8CC0-A7DE47069F09}" type="slidenum">
              <a:rPr lang="en-US"/>
              <a:pPr>
                <a:defRPr/>
              </a:pPr>
              <a:t>‹#›</a:t>
            </a:fld>
            <a:endParaRPr lang="en-US"/>
          </a:p>
        </p:txBody>
      </p:sp>
    </p:spTree>
    <p:extLst>
      <p:ext uri="{BB962C8B-B14F-4D97-AF65-F5344CB8AC3E}">
        <p14:creationId xmlns:p14="http://schemas.microsoft.com/office/powerpoint/2010/main" val="132441238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56A6854-4438-E14E-A34D-9A729DD7BE9A}" type="slidenum">
              <a:rPr lang="en-US"/>
              <a:pPr>
                <a:defRPr/>
              </a:pPr>
              <a:t>‹#›</a:t>
            </a:fld>
            <a:endParaRPr lang="en-US"/>
          </a:p>
        </p:txBody>
      </p:sp>
    </p:spTree>
    <p:extLst>
      <p:ext uri="{BB962C8B-B14F-4D97-AF65-F5344CB8AC3E}">
        <p14:creationId xmlns:p14="http://schemas.microsoft.com/office/powerpoint/2010/main" val="332638921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5FF90EC-91C6-D942-BEC1-1FAAF1D47125}" type="slidenum">
              <a:rPr lang="en-US"/>
              <a:pPr>
                <a:defRPr/>
              </a:pPr>
              <a:t>‹#›</a:t>
            </a:fld>
            <a:endParaRPr lang="en-US"/>
          </a:p>
        </p:txBody>
      </p:sp>
    </p:spTree>
    <p:extLst>
      <p:ext uri="{BB962C8B-B14F-4D97-AF65-F5344CB8AC3E}">
        <p14:creationId xmlns:p14="http://schemas.microsoft.com/office/powerpoint/2010/main" val="3295477881"/>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6159801"/>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962742"/>
      </p:ext>
    </p:extLst>
  </p:cSld>
  <p:clrMapOvr>
    <a:masterClrMapping/>
  </p:clrMapOvr>
  <p:transitio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75671813"/>
      </p:ext>
    </p:extLst>
  </p:cSld>
  <p:clrMapOvr>
    <a:masterClrMapping/>
  </p:clrMapOvr>
  <p:transitio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304102"/>
      </p:ext>
    </p:extLst>
  </p:cSld>
  <p:clrMapOvr>
    <a:masterClrMapping/>
  </p:clrMapOvr>
  <p:transitio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249496"/>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71B82AD-54B8-AB40-A683-C75C17AD1C5A}" type="slidenum">
              <a:rPr lang="en-US"/>
              <a:pPr>
                <a:defRPr/>
              </a:pPr>
              <a:t>‹#›</a:t>
            </a:fld>
            <a:endParaRPr lang="en-US"/>
          </a:p>
        </p:txBody>
      </p:sp>
    </p:spTree>
    <p:extLst>
      <p:ext uri="{BB962C8B-B14F-4D97-AF65-F5344CB8AC3E}">
        <p14:creationId xmlns:p14="http://schemas.microsoft.com/office/powerpoint/2010/main" val="17935395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98271368"/>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13368"/>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0440200"/>
      </p:ext>
    </p:extLst>
  </p:cSld>
  <p:clrMapOvr>
    <a:masterClrMapping/>
  </p:clrMapOvr>
  <p:transitio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7816655"/>
      </p:ext>
    </p:extLst>
  </p:cSld>
  <p:clrMapOvr>
    <a:masterClrMapping/>
  </p:clrMapOvr>
  <p:transition>
    <p:wheel spokes="0"/>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664746"/>
      </p:ext>
    </p:extLst>
  </p:cSld>
  <p:clrMapOvr>
    <a:masterClrMapping/>
  </p:clrMapOvr>
  <p:transition>
    <p:wheel spokes="0"/>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549277"/>
      </p:ext>
    </p:extLst>
  </p:cSld>
  <p:clrMapOvr>
    <a:masterClrMapping/>
  </p:clrMapOvr>
  <p:transitio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1800" b="1">
                <a:ea typeface="MS PGothic" charset="0"/>
                <a:cs typeface="MS PGothic" charset="0"/>
              </a:defRPr>
            </a:lvl1pPr>
          </a:lstStyle>
          <a:p>
            <a:pPr>
              <a:defRPr/>
            </a:pPr>
            <a:fld id="{A69CF0DF-A23C-C74A-893B-0A544712AF59}" type="slidenum">
              <a:rPr lang="en-US"/>
              <a:pPr>
                <a:defRPr/>
              </a:pPr>
              <a:t>‹#›</a:t>
            </a:fld>
            <a:endParaRPr lang="en-US"/>
          </a:p>
        </p:txBody>
      </p:sp>
    </p:spTree>
    <p:extLst>
      <p:ext uri="{BB962C8B-B14F-4D97-AF65-F5344CB8AC3E}">
        <p14:creationId xmlns:p14="http://schemas.microsoft.com/office/powerpoint/2010/main" val="165258917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pPr>
              <a:defRPr/>
            </a:pPr>
            <a:fld id="{DBB15352-2AA3-144B-BC8B-F4DA4B1932D0}" type="slidenum">
              <a:rPr lang="en-US"/>
              <a:pPr>
                <a:defRPr/>
              </a:pPr>
              <a:t>‹#›</a:t>
            </a:fld>
            <a:endParaRPr lang="en-US"/>
          </a:p>
        </p:txBody>
      </p:sp>
    </p:spTree>
    <p:extLst>
      <p:ext uri="{BB962C8B-B14F-4D97-AF65-F5344CB8AC3E}">
        <p14:creationId xmlns:p14="http://schemas.microsoft.com/office/powerpoint/2010/main" val="1290508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52AC9168-0EBD-024B-82AF-D0366668B626}" type="slidenum">
              <a:rPr lang="en-US"/>
              <a:pPr>
                <a:defRPr/>
              </a:pPr>
              <a:t>‹#›</a:t>
            </a:fld>
            <a:endParaRPr lang="en-US"/>
          </a:p>
        </p:txBody>
      </p:sp>
    </p:spTree>
    <p:extLst>
      <p:ext uri="{BB962C8B-B14F-4D97-AF65-F5344CB8AC3E}">
        <p14:creationId xmlns:p14="http://schemas.microsoft.com/office/powerpoint/2010/main" val="2705051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64295B9E-2337-7D4C-B100-EEF918DB77E1}" type="slidenum">
              <a:rPr lang="en-US"/>
              <a:pPr>
                <a:defRPr/>
              </a:pPr>
              <a:t>‹#›</a:t>
            </a:fld>
            <a:endParaRPr lang="en-US"/>
          </a:p>
        </p:txBody>
      </p:sp>
    </p:spTree>
    <p:extLst>
      <p:ext uri="{BB962C8B-B14F-4D97-AF65-F5344CB8AC3E}">
        <p14:creationId xmlns:p14="http://schemas.microsoft.com/office/powerpoint/2010/main" val="289919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0D6A7EA5-1B08-294E-BD98-1754545B0812}" type="slidenum">
              <a:rPr lang="en-US"/>
              <a:pPr>
                <a:defRPr/>
              </a:pPr>
              <a:t>‹#›</a:t>
            </a:fld>
            <a:endParaRPr lang="en-US"/>
          </a:p>
        </p:txBody>
      </p:sp>
    </p:spTree>
    <p:extLst>
      <p:ext uri="{BB962C8B-B14F-4D97-AF65-F5344CB8AC3E}">
        <p14:creationId xmlns:p14="http://schemas.microsoft.com/office/powerpoint/2010/main" val="31185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47F78A7A-7B67-884C-9ADD-C958D815947F}" type="slidenum">
              <a:rPr lang="en-US"/>
              <a:pPr>
                <a:defRPr/>
              </a:pPr>
              <a:t>‹#›</a:t>
            </a:fld>
            <a:endParaRPr lang="en-US"/>
          </a:p>
        </p:txBody>
      </p:sp>
    </p:spTree>
    <p:extLst>
      <p:ext uri="{BB962C8B-B14F-4D97-AF65-F5344CB8AC3E}">
        <p14:creationId xmlns:p14="http://schemas.microsoft.com/office/powerpoint/2010/main" val="3982049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pPr>
              <a:defRPr/>
            </a:pPr>
            <a:fld id="{EC1D8C0C-5FC4-A34D-8B3B-8EDA1A66BBC2}" type="slidenum">
              <a:rPr lang="en-US"/>
              <a:pPr>
                <a:defRPr/>
              </a:pPr>
              <a:t>‹#›</a:t>
            </a:fld>
            <a:endParaRPr lang="en-US"/>
          </a:p>
        </p:txBody>
      </p:sp>
    </p:spTree>
    <p:extLst>
      <p:ext uri="{BB962C8B-B14F-4D97-AF65-F5344CB8AC3E}">
        <p14:creationId xmlns:p14="http://schemas.microsoft.com/office/powerpoint/2010/main" val="2669568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pPr>
              <a:defRPr/>
            </a:pPr>
            <a:fld id="{2D79AC5D-A038-654A-A4B2-1E7DEA5FA5E8}" type="slidenum">
              <a:rPr lang="en-US"/>
              <a:pPr>
                <a:defRPr/>
              </a:pPr>
              <a:t>‹#›</a:t>
            </a:fld>
            <a:endParaRPr lang="en-US"/>
          </a:p>
        </p:txBody>
      </p:sp>
    </p:spTree>
    <p:extLst>
      <p:ext uri="{BB962C8B-B14F-4D97-AF65-F5344CB8AC3E}">
        <p14:creationId xmlns:p14="http://schemas.microsoft.com/office/powerpoint/2010/main" val="621049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pPr>
              <a:defRPr/>
            </a:pPr>
            <a:fld id="{BBC2663C-311E-E841-B4E4-574707B5BB74}" type="slidenum">
              <a:rPr lang="en-US"/>
              <a:pPr>
                <a:defRPr/>
              </a:pPr>
              <a:t>‹#›</a:t>
            </a:fld>
            <a:endParaRPr lang="en-US"/>
          </a:p>
        </p:txBody>
      </p:sp>
    </p:spTree>
    <p:extLst>
      <p:ext uri="{BB962C8B-B14F-4D97-AF65-F5344CB8AC3E}">
        <p14:creationId xmlns:p14="http://schemas.microsoft.com/office/powerpoint/2010/main" val="1148086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DFECAA9C-8232-CF47-9C53-4F7B9E1D6784}" type="slidenum">
              <a:rPr lang="en-US"/>
              <a:pPr>
                <a:defRPr/>
              </a:pPr>
              <a:t>‹#›</a:t>
            </a:fld>
            <a:endParaRPr lang="en-US"/>
          </a:p>
        </p:txBody>
      </p:sp>
    </p:spTree>
    <p:extLst>
      <p:ext uri="{BB962C8B-B14F-4D97-AF65-F5344CB8AC3E}">
        <p14:creationId xmlns:p14="http://schemas.microsoft.com/office/powerpoint/2010/main" val="2503555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4C3D5A72-C809-4E42-BF7C-FEF4C674AE7F}" type="slidenum">
              <a:rPr lang="en-US"/>
              <a:pPr>
                <a:defRPr/>
              </a:pPr>
              <a:t>‹#›</a:t>
            </a:fld>
            <a:endParaRPr lang="en-US"/>
          </a:p>
        </p:txBody>
      </p:sp>
    </p:spTree>
    <p:extLst>
      <p:ext uri="{BB962C8B-B14F-4D97-AF65-F5344CB8AC3E}">
        <p14:creationId xmlns:p14="http://schemas.microsoft.com/office/powerpoint/2010/main" val="2492482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FFA9F8C6-F7A7-364B-BB25-3D582F94CE44}" type="slidenum">
              <a:rPr lang="en-US"/>
              <a:pPr>
                <a:defRPr/>
              </a:pPr>
              <a:t>‹#›</a:t>
            </a:fld>
            <a:endParaRPr lang="en-US"/>
          </a:p>
        </p:txBody>
      </p:sp>
    </p:spTree>
    <p:extLst>
      <p:ext uri="{BB962C8B-B14F-4D97-AF65-F5344CB8AC3E}">
        <p14:creationId xmlns:p14="http://schemas.microsoft.com/office/powerpoint/2010/main" val="3588914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ED094C69-C9B6-4D4D-8EDC-5A6F012BA56F}" type="slidenum">
              <a:rPr lang="en-US"/>
              <a:pPr>
                <a:defRPr/>
              </a:pPr>
              <a:t>‹#›</a:t>
            </a:fld>
            <a:endParaRPr lang="en-US"/>
          </a:p>
        </p:txBody>
      </p:sp>
    </p:spTree>
    <p:extLst>
      <p:ext uri="{BB962C8B-B14F-4D97-AF65-F5344CB8AC3E}">
        <p14:creationId xmlns:p14="http://schemas.microsoft.com/office/powerpoint/2010/main" val="3166722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a:xfrm>
            <a:off x="3505200" y="6248400"/>
            <a:ext cx="2895600" cy="457200"/>
          </a:xfrm>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a:xfrm>
            <a:off x="7086600" y="6248400"/>
            <a:ext cx="1905000" cy="457200"/>
          </a:xfrm>
        </p:spPr>
        <p:txBody>
          <a:bodyPr/>
          <a:lstStyle>
            <a:lvl1pPr algn="l" defTabSz="457200" eaLnBrk="1" hangingPunct="1">
              <a:defRPr sz="1800"/>
            </a:lvl1pPr>
          </a:lstStyle>
          <a:p>
            <a:pPr>
              <a:defRPr/>
            </a:pPr>
            <a:fld id="{CF6B60DF-8BE7-8D4F-BF48-30D28C49650C}" type="slidenum">
              <a:rPr lang="en-US"/>
              <a:pPr>
                <a:defRPr/>
              </a:pPr>
              <a:t>‹#›</a:t>
            </a:fld>
            <a:endParaRPr lang="en-US"/>
          </a:p>
        </p:txBody>
      </p:sp>
    </p:spTree>
    <p:extLst>
      <p:ext uri="{BB962C8B-B14F-4D97-AF65-F5344CB8AC3E}">
        <p14:creationId xmlns:p14="http://schemas.microsoft.com/office/powerpoint/2010/main" val="4274210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2BDCA695-CEB7-3540-AB83-A3559E3D84A2}" type="slidenum">
              <a:rPr lang="en-US"/>
              <a:pPr>
                <a:defRPr/>
              </a:pPr>
              <a:t>‹#›</a:t>
            </a:fld>
            <a:endParaRPr lang="en-US"/>
          </a:p>
        </p:txBody>
      </p:sp>
    </p:spTree>
    <p:extLst>
      <p:ext uri="{BB962C8B-B14F-4D97-AF65-F5344CB8AC3E}">
        <p14:creationId xmlns:p14="http://schemas.microsoft.com/office/powerpoint/2010/main" val="176459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61B7B34-092F-B14E-8D6B-AB6FE009CD6E}" type="slidenum">
              <a:rPr lang="en-US"/>
              <a:pPr>
                <a:defRPr/>
              </a:pPr>
              <a:t>‹#›</a:t>
            </a:fld>
            <a:endParaRPr lang="en-US"/>
          </a:p>
        </p:txBody>
      </p:sp>
    </p:spTree>
    <p:extLst>
      <p:ext uri="{BB962C8B-B14F-4D97-AF65-F5344CB8AC3E}">
        <p14:creationId xmlns:p14="http://schemas.microsoft.com/office/powerpoint/2010/main" val="1391767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37B24989-5251-1A4A-A21C-2BCCD2326B87}" type="slidenum">
              <a:rPr lang="en-US"/>
              <a:pPr>
                <a:defRPr/>
              </a:pPr>
              <a:t>‹#›</a:t>
            </a:fld>
            <a:endParaRPr lang="en-US"/>
          </a:p>
        </p:txBody>
      </p:sp>
    </p:spTree>
    <p:extLst>
      <p:ext uri="{BB962C8B-B14F-4D97-AF65-F5344CB8AC3E}">
        <p14:creationId xmlns:p14="http://schemas.microsoft.com/office/powerpoint/2010/main" val="2494730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A67984E6-B98B-9348-8018-151985A92C79}" type="slidenum">
              <a:rPr lang="en-US"/>
              <a:pPr>
                <a:defRPr/>
              </a:pPr>
              <a:t>‹#›</a:t>
            </a:fld>
            <a:endParaRPr lang="en-US"/>
          </a:p>
        </p:txBody>
      </p:sp>
    </p:spTree>
    <p:extLst>
      <p:ext uri="{BB962C8B-B14F-4D97-AF65-F5344CB8AC3E}">
        <p14:creationId xmlns:p14="http://schemas.microsoft.com/office/powerpoint/2010/main" val="408056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9" name="Rectangle 1030"/>
          <p:cNvSpPr>
            <a:spLocks noGrp="1" noChangeArrowheads="1"/>
          </p:cNvSpPr>
          <p:nvPr>
            <p:ph type="sldNum" sz="quarter" idx="12"/>
          </p:nvPr>
        </p:nvSpPr>
        <p:spPr/>
        <p:txBody>
          <a:bodyPr/>
          <a:lstStyle>
            <a:lvl1pPr algn="l" defTabSz="457200" eaLnBrk="1" hangingPunct="1">
              <a:defRPr sz="1800"/>
            </a:lvl1pPr>
          </a:lstStyle>
          <a:p>
            <a:pPr>
              <a:defRPr/>
            </a:pPr>
            <a:fld id="{4DC0548E-B810-C24E-B624-36D879B3D7CF}" type="slidenum">
              <a:rPr lang="en-US"/>
              <a:pPr>
                <a:defRPr/>
              </a:pPr>
              <a:t>‹#›</a:t>
            </a:fld>
            <a:endParaRPr lang="en-US"/>
          </a:p>
        </p:txBody>
      </p:sp>
    </p:spTree>
    <p:extLst>
      <p:ext uri="{BB962C8B-B14F-4D97-AF65-F5344CB8AC3E}">
        <p14:creationId xmlns:p14="http://schemas.microsoft.com/office/powerpoint/2010/main" val="3623893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5" name="Rectangle 1030"/>
          <p:cNvSpPr>
            <a:spLocks noGrp="1" noChangeArrowheads="1"/>
          </p:cNvSpPr>
          <p:nvPr>
            <p:ph type="sldNum" sz="quarter" idx="12"/>
          </p:nvPr>
        </p:nvSpPr>
        <p:spPr/>
        <p:txBody>
          <a:bodyPr/>
          <a:lstStyle>
            <a:lvl1pPr algn="l" defTabSz="457200" eaLnBrk="1" hangingPunct="1">
              <a:defRPr sz="1800"/>
            </a:lvl1pPr>
          </a:lstStyle>
          <a:p>
            <a:pPr>
              <a:defRPr/>
            </a:pPr>
            <a:fld id="{FF4131CF-0657-FA4E-A059-5E306DC85323}" type="slidenum">
              <a:rPr lang="en-US"/>
              <a:pPr>
                <a:defRPr/>
              </a:pPr>
              <a:t>‹#›</a:t>
            </a:fld>
            <a:endParaRPr lang="en-US"/>
          </a:p>
        </p:txBody>
      </p:sp>
    </p:spTree>
    <p:extLst>
      <p:ext uri="{BB962C8B-B14F-4D97-AF65-F5344CB8AC3E}">
        <p14:creationId xmlns:p14="http://schemas.microsoft.com/office/powerpoint/2010/main" val="3692067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4" name="Rectangle 1030"/>
          <p:cNvSpPr>
            <a:spLocks noGrp="1" noChangeArrowheads="1"/>
          </p:cNvSpPr>
          <p:nvPr>
            <p:ph type="sldNum" sz="quarter" idx="12"/>
          </p:nvPr>
        </p:nvSpPr>
        <p:spPr/>
        <p:txBody>
          <a:bodyPr/>
          <a:lstStyle>
            <a:lvl1pPr algn="l" defTabSz="457200" eaLnBrk="1" hangingPunct="1">
              <a:defRPr sz="1800"/>
            </a:lvl1pPr>
          </a:lstStyle>
          <a:p>
            <a:pPr>
              <a:defRPr/>
            </a:pPr>
            <a:fld id="{DABADFB2-98A8-7549-B790-40359512C26D}" type="slidenum">
              <a:rPr lang="en-US"/>
              <a:pPr>
                <a:defRPr/>
              </a:pPr>
              <a:t>‹#›</a:t>
            </a:fld>
            <a:endParaRPr lang="en-US"/>
          </a:p>
        </p:txBody>
      </p:sp>
    </p:spTree>
    <p:extLst>
      <p:ext uri="{BB962C8B-B14F-4D97-AF65-F5344CB8AC3E}">
        <p14:creationId xmlns:p14="http://schemas.microsoft.com/office/powerpoint/2010/main" val="2800540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154C6327-96F7-F14D-8ECF-6095307AC6E8}" type="slidenum">
              <a:rPr lang="en-US"/>
              <a:pPr>
                <a:defRPr/>
              </a:pPr>
              <a:t>‹#›</a:t>
            </a:fld>
            <a:endParaRPr lang="en-US"/>
          </a:p>
        </p:txBody>
      </p:sp>
    </p:spTree>
    <p:extLst>
      <p:ext uri="{BB962C8B-B14F-4D97-AF65-F5344CB8AC3E}">
        <p14:creationId xmlns:p14="http://schemas.microsoft.com/office/powerpoint/2010/main" val="20321952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B7AA8280-5E9C-A24F-B42C-831ECA3D79AC}" type="slidenum">
              <a:rPr lang="en-US"/>
              <a:pPr>
                <a:defRPr/>
              </a:pPr>
              <a:t>‹#›</a:t>
            </a:fld>
            <a:endParaRPr lang="en-US"/>
          </a:p>
        </p:txBody>
      </p:sp>
    </p:spTree>
    <p:extLst>
      <p:ext uri="{BB962C8B-B14F-4D97-AF65-F5344CB8AC3E}">
        <p14:creationId xmlns:p14="http://schemas.microsoft.com/office/powerpoint/2010/main" val="788036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C1DD85E3-AE05-2C47-9EDE-D5463447AE4E}" type="slidenum">
              <a:rPr lang="en-US"/>
              <a:pPr>
                <a:defRPr/>
              </a:pPr>
              <a:t>‹#›</a:t>
            </a:fld>
            <a:endParaRPr lang="en-US"/>
          </a:p>
        </p:txBody>
      </p:sp>
    </p:spTree>
    <p:extLst>
      <p:ext uri="{BB962C8B-B14F-4D97-AF65-F5344CB8AC3E}">
        <p14:creationId xmlns:p14="http://schemas.microsoft.com/office/powerpoint/2010/main" val="724816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5E70260D-2A64-9F41-9969-31A2A327DA45}" type="slidenum">
              <a:rPr lang="en-US"/>
              <a:pPr>
                <a:defRPr/>
              </a:pPr>
              <a:t>‹#›</a:t>
            </a:fld>
            <a:endParaRPr lang="en-US"/>
          </a:p>
        </p:txBody>
      </p:sp>
    </p:spTree>
    <p:extLst>
      <p:ext uri="{BB962C8B-B14F-4D97-AF65-F5344CB8AC3E}">
        <p14:creationId xmlns:p14="http://schemas.microsoft.com/office/powerpoint/2010/main" val="4240566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72756494"/>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C767D64D-1DB5-7B45-8AA4-C1D3A03CC4C6}" type="slidenum">
              <a:rPr lang="en-US"/>
              <a:pPr>
                <a:defRPr/>
              </a:pPr>
              <a:t>‹#›</a:t>
            </a:fld>
            <a:endParaRPr lang="en-US"/>
          </a:p>
        </p:txBody>
      </p:sp>
    </p:spTree>
    <p:extLst>
      <p:ext uri="{BB962C8B-B14F-4D97-AF65-F5344CB8AC3E}">
        <p14:creationId xmlns:p14="http://schemas.microsoft.com/office/powerpoint/2010/main" val="1293756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35448"/>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78416582"/>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18590"/>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283248"/>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74138453"/>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43313"/>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9738658"/>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853999"/>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906523"/>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846510"/>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00796BD9-0860-EC4F-9074-737176857BD1}" type="slidenum">
              <a:rPr lang="en-US"/>
              <a:pPr>
                <a:defRPr/>
              </a:pPr>
              <a:t>‹#›</a:t>
            </a:fld>
            <a:endParaRPr lang="en-US"/>
          </a:p>
        </p:txBody>
      </p:sp>
    </p:spTree>
    <p:extLst>
      <p:ext uri="{BB962C8B-B14F-4D97-AF65-F5344CB8AC3E}">
        <p14:creationId xmlns:p14="http://schemas.microsoft.com/office/powerpoint/2010/main" val="3491623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1BE6B20-A7A4-3447-A16C-673BC8F869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85D5455D-6727-FF47-A31F-7928B43063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D85DBB85-D866-8941-BCD4-E6B3389508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86" r:id="rId1"/>
    <p:sldLayoutId id="2147486487" r:id="rId2"/>
    <p:sldLayoutId id="2147486488" r:id="rId3"/>
    <p:sldLayoutId id="2147486489" r:id="rId4"/>
    <p:sldLayoutId id="2147486490" r:id="rId5"/>
    <p:sldLayoutId id="2147486491" r:id="rId6"/>
    <p:sldLayoutId id="2147486492" r:id="rId7"/>
    <p:sldLayoutId id="2147486493" r:id="rId8"/>
    <p:sldLayoutId id="2147486494" r:id="rId9"/>
    <p:sldLayoutId id="2147486495" r:id="rId10"/>
    <p:sldLayoutId id="2147486496"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39CC05E0-148F-0C4B-A062-A75DAE9A5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eaLnBrk="0" hangingPunct="0">
              <a:spcBef>
                <a:spcPct val="50000"/>
              </a:spcBef>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7.5.03c.</a:t>
            </a:r>
          </a:p>
        </p:txBody>
      </p:sp>
    </p:spTree>
  </p:cSld>
  <p:clrMap bg1="dk2" tx1="lt1" bg2="dk1" tx2="lt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007CE8FB-A032-A149-B71C-F28473E977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a:defRPr/>
            </a:pPr>
            <a:fld id="{36415EA0-EA4B-BA4B-8BA8-344AD01D48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09"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defTabSz="914400"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eaLnBrk="0" hangingPunct="0">
              <a:defRPr sz="1400">
                <a:solidFill>
                  <a:srgbClr val="FFFFFF"/>
                </a:solidFill>
                <a:latin typeface="Arial" charset="0"/>
                <a:cs typeface="Times New Roman" charset="0"/>
              </a:defRPr>
            </a:lvl1pPr>
          </a:lstStyle>
          <a:p>
            <a:pPr>
              <a:defRPr/>
            </a:pPr>
            <a:fld id="{2A335D2C-8ADA-BF40-A17E-B728DBCE93D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7826"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nvGrpSpPr>
            <p:cNvPr id="778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grpSp>
        <p:grpSp>
          <p:nvGrpSpPr>
            <p:cNvPr id="778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grpSp>
      <p:sp>
        <p:nvSpPr>
          <p:cNvPr id="1065" name="Text Box 41"/>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900" b="1">
                <a:solidFill>
                  <a:srgbClr val="FFFFFF"/>
                </a:solidFill>
                <a:latin typeface="Arial" charset="0"/>
                <a:cs typeface="+mn-cs"/>
              </a:rPr>
              <a:t>© </a:t>
            </a:r>
            <a:r>
              <a:rPr lang="en-US" sz="1000" b="1">
                <a:solidFill>
                  <a:srgbClr val="FFFFFF"/>
                </a:solidFill>
                <a:latin typeface="Arial" charset="0"/>
                <a:cs typeface="+mn-cs"/>
              </a:rPr>
              <a:t>2004</a:t>
            </a:r>
            <a:r>
              <a:rPr lang="en-US" sz="900" b="1">
                <a:solidFill>
                  <a:srgbClr val="FFFFFF"/>
                </a:solidFill>
                <a:latin typeface="Arial" charset="0"/>
                <a:cs typeface="+mn-cs"/>
              </a:rPr>
              <a:t> TBBMI</a:t>
            </a:r>
          </a:p>
        </p:txBody>
      </p:sp>
      <p:sp>
        <p:nvSpPr>
          <p:cNvPr id="1066" name="Rectangle 42"/>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mn-cs"/>
              </a:rPr>
              <a:t>8.0.03c.</a:t>
            </a:r>
          </a:p>
        </p:txBody>
      </p:sp>
    </p:spTree>
  </p:cSld>
  <p:clrMap bg1="dk2" tx1="lt1" bg2="dk1" tx2="lt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tags" Target="../tags/tag2.xml"/><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9.jpeg"/><Relationship Id="rId5" Type="http://schemas.openxmlformats.org/officeDocument/2006/relationships/tags" Target="../tags/tag5.xml"/><Relationship Id="rId15" Type="http://schemas.openxmlformats.org/officeDocument/2006/relationships/image" Target="../media/image33.jpeg"/><Relationship Id="rId10" Type="http://schemas.openxmlformats.org/officeDocument/2006/relationships/notesSlide" Target="../notesSlides/notesSlide55.xml"/><Relationship Id="rId4" Type="http://schemas.openxmlformats.org/officeDocument/2006/relationships/tags" Target="../tags/tag4.xml"/><Relationship Id="rId9" Type="http://schemas.openxmlformats.org/officeDocument/2006/relationships/slideLayout" Target="../slideLayouts/slideLayout51.xml"/><Relationship Id="rId14" Type="http://schemas.openxmlformats.org/officeDocument/2006/relationships/image" Target="../media/image32.jpe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 descr="Numbers Title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00013"/>
            <a:ext cx="8907462" cy="671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5"/>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5" name="Rectangle 7"/>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6" name="Rectangle 10"/>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7" name="Rectangle 12"/>
          <p:cNvSpPr>
            <a:spLocks noChangeArrowheads="1"/>
          </p:cNvSpPr>
          <p:nvPr/>
        </p:nvSpPr>
        <p:spPr bwMode="auto">
          <a:xfrm>
            <a:off x="3409950" y="2133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8" name="Text Box 14"/>
          <p:cNvSpPr txBox="1">
            <a:spLocks noChangeArrowheads="1"/>
          </p:cNvSpPr>
          <p:nvPr/>
        </p:nvSpPr>
        <p:spPr bwMode="auto">
          <a:xfrm>
            <a:off x="344488" y="3895725"/>
            <a:ext cx="41148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3600" b="1">
                <a:solidFill>
                  <a:srgbClr val="333333"/>
                </a:solidFill>
                <a:latin typeface="Arial Black" charset="0"/>
              </a:rPr>
              <a:t>Persiapan Menduduki Tanah Perjanjian</a:t>
            </a:r>
          </a:p>
        </p:txBody>
      </p:sp>
      <p:sp>
        <p:nvSpPr>
          <p:cNvPr id="79879" name="Rectangle 15"/>
          <p:cNvSpPr>
            <a:spLocks noGrp="1" noChangeArrowheads="1"/>
          </p:cNvSpPr>
          <p:nvPr>
            <p:ph type="title"/>
          </p:nvPr>
        </p:nvSpPr>
        <p:spPr>
          <a:xfrm>
            <a:off x="3851275" y="457200"/>
            <a:ext cx="5072063" cy="1143000"/>
          </a:xfrm>
          <a:solidFill>
            <a:schemeClr val="bg1"/>
          </a:solidFill>
        </p:spPr>
        <p:txBody>
          <a:bodyPr anchor="ctr" anchorCtr="1"/>
          <a:lstStyle/>
          <a:p>
            <a:r>
              <a:rPr lang="en-US" sz="6600">
                <a:solidFill>
                  <a:schemeClr val="tx1"/>
                </a:solidFill>
                <a:latin typeface="Impact" charset="0"/>
                <a:cs typeface="MS PGothic" charset="0"/>
              </a:rPr>
              <a:t>Bilangan</a:t>
            </a:r>
          </a:p>
        </p:txBody>
      </p:sp>
      <p:sp>
        <p:nvSpPr>
          <p:cNvPr id="3" name="Text Box 5">
            <a:extLst>
              <a:ext uri="{FF2B5EF4-FFF2-40B4-BE49-F238E27FC236}">
                <a16:creationId xmlns:a16="http://schemas.microsoft.com/office/drawing/2014/main" id="{3D339288-816F-D8D1-8C88-AC404EAD1D08}"/>
              </a:ext>
            </a:extLst>
          </p:cNvPr>
          <p:cNvSpPr txBox="1">
            <a:spLocks noChangeArrowheads="1"/>
          </p:cNvSpPr>
          <p:nvPr/>
        </p:nvSpPr>
        <p:spPr bwMode="auto">
          <a:xfrm>
            <a:off x="81756" y="6265863"/>
            <a:ext cx="4500563" cy="547687"/>
          </a:xfrm>
          <a:prstGeom prst="rect">
            <a:avLst/>
          </a:prstGeom>
          <a:solidFill>
            <a:srgbClr val="000514"/>
          </a:solidFill>
          <a:ln w="9525">
            <a:noFill/>
            <a:miter lim="800000"/>
            <a:headEnd/>
            <a:tailEnd/>
          </a:ln>
          <a:effec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hangingPunct="1">
              <a:defRPr/>
            </a:pPr>
            <a:r>
              <a:rPr lang="en-US" sz="1600" b="1" i="1" dirty="0">
                <a:solidFill>
                  <a:srgbClr val="FFFFFF"/>
                </a:solidFill>
                <a:effectLst>
                  <a:outerShdw blurRad="38100" dist="38100" dir="2700000" algn="tl">
                    <a:srgbClr val="000000"/>
                  </a:outerShdw>
                </a:effectLst>
                <a:latin typeface="Arial" charset="0"/>
                <a:cs typeface="Arial" charset="0"/>
              </a:rPr>
              <a:t>Dr. Rick Griffith, Singapore Bible College</a:t>
            </a:r>
          </a:p>
          <a:p>
            <a:pPr algn="ctr" defTabSz="914400" eaLnBrk="1" hangingPunct="1">
              <a:defRPr/>
            </a:pPr>
            <a:r>
              <a:rPr lang="en-US" sz="1600" b="1" i="1" dirty="0">
                <a:solidFill>
                  <a:srgbClr val="FFFFFF"/>
                </a:solidFill>
                <a:effectLst>
                  <a:outerShdw blurRad="38100" dist="38100" dir="2700000" algn="tl">
                    <a:srgbClr val="000000"/>
                  </a:outerShdw>
                </a:effectLst>
                <a:latin typeface="Arial"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dalam</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Keluaran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97287" name="Rectangle 14"/>
          <p:cNvSpPr>
            <a:spLocks noGrp="1" noChangeArrowheads="1"/>
          </p:cNvSpPr>
          <p:nvPr>
            <p:ph type="title" idx="4294967295"/>
          </p:nvPr>
        </p:nvSpPr>
        <p:spPr>
          <a:xfrm>
            <a:off x="0" y="0"/>
            <a:ext cx="9144000" cy="685800"/>
          </a:xfrm>
        </p:spPr>
        <p:txBody>
          <a:bodyPr/>
          <a:lstStyle/>
          <a:p>
            <a:pPr algn="l" eaLnBrk="1" hangingPunct="1">
              <a:defRPr/>
            </a:pPr>
            <a:r>
              <a:rPr lang="en-US" sz="4800" b="1">
                <a:effectLst>
                  <a:glow rad="101600">
                    <a:schemeClr val="tx1">
                      <a:alpha val="97000"/>
                    </a:schemeClr>
                  </a:glow>
                </a:effectLst>
                <a:latin typeface="Arial" charset="0"/>
              </a:rPr>
              <a:t>Peta Sebelum Bilangan</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err="1">
                <a:solidFill>
                  <a:srgbClr val="000000"/>
                </a:solidFill>
                <a:effectLst>
                  <a:glow rad="266700">
                    <a:srgbClr val="FFFFFF">
                      <a:alpha val="75000"/>
                    </a:srgbClr>
                  </a:glow>
                </a:effectLst>
                <a:latin typeface="Arial"/>
                <a:cs typeface="Arial"/>
              </a:rPr>
              <a:t>Gurun</a:t>
            </a:r>
            <a:r>
              <a:rPr lang="en-US" sz="2800" dirty="0">
                <a:solidFill>
                  <a:srgbClr val="000000"/>
                </a:solidFill>
                <a:effectLst>
                  <a:glow rad="266700">
                    <a:srgbClr val="FFFFFF">
                      <a:alpha val="75000"/>
                    </a:srgbClr>
                  </a:glow>
                </a:effectLst>
                <a:latin typeface="Arial"/>
                <a:cs typeface="Arial"/>
              </a:rPr>
              <a:t> Sinai</a:t>
            </a: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GOSHEN</a:t>
            </a: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200" dirty="0" err="1">
                <a:solidFill>
                  <a:srgbClr val="000000"/>
                </a:solidFill>
                <a:effectLst>
                  <a:glow rad="266700">
                    <a:srgbClr val="FFFFFF">
                      <a:alpha val="75000"/>
                    </a:srgbClr>
                  </a:glow>
                </a:effectLst>
                <a:latin typeface="Arial"/>
                <a:cs typeface="Arial"/>
              </a:rPr>
              <a:t>Midian</a:t>
            </a:r>
            <a:endParaRPr lang="en-US" sz="3200" dirty="0">
              <a:solidFill>
                <a:srgbClr val="000000"/>
              </a:solidFill>
              <a:effectLst>
                <a:glow rad="266700">
                  <a:srgbClr val="FFFFFF">
                    <a:alpha val="75000"/>
                  </a:srgbClr>
                </a:glow>
              </a:effectLst>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l="30769" t="42113" r="8661" b="119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Gn. Sinai</a:t>
            </a:r>
          </a:p>
        </p:txBody>
      </p:sp>
      <p:sp>
        <p:nvSpPr>
          <p:cNvPr id="100356" name="Rectangle 14"/>
          <p:cNvSpPr>
            <a:spLocks noGrp="1" noChangeArrowheads="1"/>
          </p:cNvSpPr>
          <p:nvPr>
            <p:ph type="title" idx="4294967295"/>
          </p:nvPr>
        </p:nvSpPr>
        <p:spPr>
          <a:xfrm>
            <a:off x="0" y="-26988"/>
            <a:ext cx="9144000" cy="1943101"/>
          </a:xfrm>
        </p:spPr>
        <p:txBody>
          <a:bodyPr/>
          <a:lstStyle/>
          <a:p>
            <a:pPr eaLnBrk="1" hangingPunct="1"/>
            <a:r>
              <a:rPr lang="en-US" sz="6000" b="1">
                <a:solidFill>
                  <a:srgbClr val="FF0000"/>
                </a:solidFill>
                <a:latin typeface="Arial" charset="0"/>
                <a:cs typeface="Times New Roman" charset="0"/>
              </a:rPr>
              <a:t>Permulaan Geografis  dari Bilangan</a:t>
            </a:r>
          </a:p>
        </p:txBody>
      </p:sp>
      <p:sp>
        <p:nvSpPr>
          <p:cNvPr id="18" name="Text Box 9"/>
          <p:cNvSpPr txBox="1">
            <a:spLocks noChangeArrowheads="1"/>
          </p:cNvSpPr>
          <p:nvPr/>
        </p:nvSpPr>
        <p:spPr bwMode="auto">
          <a:xfrm>
            <a:off x="2843808" y="3861048"/>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err="1">
                <a:solidFill>
                  <a:srgbClr val="000000"/>
                </a:solidFill>
                <a:effectLst>
                  <a:glow rad="266700">
                    <a:srgbClr val="FFFFFF">
                      <a:alpha val="75000"/>
                    </a:srgbClr>
                  </a:glow>
                </a:effectLst>
                <a:latin typeface="Arial"/>
                <a:cs typeface="Arial"/>
              </a:rPr>
              <a:t>Gurun</a:t>
            </a:r>
            <a:r>
              <a:rPr lang="en-US" sz="3600" dirty="0">
                <a:solidFill>
                  <a:srgbClr val="000000"/>
                </a:solidFill>
                <a:effectLst>
                  <a:glow rad="266700">
                    <a:srgbClr val="FFFFFF">
                      <a:alpha val="75000"/>
                    </a:srgbClr>
                  </a:glow>
                </a:effectLst>
                <a:latin typeface="Arial"/>
                <a:cs typeface="Arial"/>
              </a:rPr>
              <a:t> Sinai</a:t>
            </a: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err="1">
                <a:solidFill>
                  <a:srgbClr val="000000"/>
                </a:solidFill>
                <a:effectLst>
                  <a:glow rad="266700">
                    <a:srgbClr val="FFFFFF">
                      <a:alpha val="75000"/>
                    </a:srgbClr>
                  </a:glow>
                </a:effectLst>
                <a:latin typeface="Arial"/>
                <a:cs typeface="Arial"/>
              </a:rPr>
              <a:t>Midian</a:t>
            </a:r>
            <a:endParaRPr lang="en-US" sz="3600" dirty="0">
              <a:solidFill>
                <a:srgbClr val="000000"/>
              </a:solidFill>
              <a:effectLst>
                <a:glow rad="266700">
                  <a:srgbClr val="FFFFFF">
                    <a:alpha val="75000"/>
                  </a:srgbClr>
                </a:glow>
              </a:effectLst>
              <a:latin typeface="Arial"/>
              <a:cs typeface="Arial"/>
            </a:endParaRP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0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0240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08"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Kadesh- barnea</a:t>
            </a:r>
          </a:p>
        </p:txBody>
      </p:sp>
      <p:sp>
        <p:nvSpPr>
          <p:cNvPr id="102409"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Hor</a:t>
            </a:r>
          </a:p>
        </p:txBody>
      </p:sp>
      <p:sp>
        <p:nvSpPr>
          <p:cNvPr id="101386" name="Rectangle 14"/>
          <p:cNvSpPr>
            <a:spLocks noGrp="1" noChangeArrowheads="1"/>
          </p:cNvSpPr>
          <p:nvPr>
            <p:ph type="title" idx="4294967295"/>
          </p:nvPr>
        </p:nvSpPr>
        <p:spPr>
          <a:xfrm>
            <a:off x="0" y="0"/>
            <a:ext cx="5772150" cy="1628775"/>
          </a:xfrm>
        </p:spPr>
        <p:txBody>
          <a:bodyPr/>
          <a:lstStyle/>
          <a:p>
            <a:pPr algn="l" eaLnBrk="1" hangingPunct="1">
              <a:defRPr/>
            </a:pPr>
            <a:r>
              <a:rPr lang="en-US" sz="4800" b="1" dirty="0" err="1">
                <a:effectLst>
                  <a:glow rad="101600">
                    <a:schemeClr val="tx1">
                      <a:alpha val="97000"/>
                    </a:schemeClr>
                  </a:glow>
                </a:effectLst>
                <a:latin typeface="Arial" charset="0"/>
              </a:rPr>
              <a:t>Geografis</a:t>
            </a:r>
            <a:br>
              <a:rPr lang="en-US" sz="4800" b="1" dirty="0">
                <a:effectLst>
                  <a:glow rad="101600">
                    <a:schemeClr val="tx1">
                      <a:alpha val="97000"/>
                    </a:schemeClr>
                  </a:glow>
                </a:effectLst>
                <a:latin typeface="Arial" charset="0"/>
              </a:rPr>
            </a:br>
            <a:r>
              <a:rPr lang="en-US" sz="4800" b="1" dirty="0" err="1">
                <a:effectLst>
                  <a:glow rad="101600">
                    <a:schemeClr val="tx1">
                      <a:alpha val="97000"/>
                    </a:schemeClr>
                  </a:glow>
                </a:effectLst>
                <a:latin typeface="Arial" charset="0"/>
              </a:rPr>
              <a:t>Akhir</a:t>
            </a:r>
            <a:r>
              <a:rPr lang="en-US" sz="4800" b="1" dirty="0">
                <a:effectLst>
                  <a:glow rad="101600">
                    <a:schemeClr val="tx1">
                      <a:alpha val="97000"/>
                    </a:schemeClr>
                  </a:glow>
                </a:effectLst>
                <a:latin typeface="Arial" charset="0"/>
              </a:rPr>
              <a:t> </a:t>
            </a:r>
            <a:r>
              <a:rPr lang="en-US" sz="4800" b="1" dirty="0" err="1">
                <a:effectLst>
                  <a:glow rad="101600">
                    <a:schemeClr val="tx1">
                      <a:alpha val="97000"/>
                    </a:schemeClr>
                  </a:glow>
                </a:effectLst>
                <a:latin typeface="Arial" charset="0"/>
              </a:rPr>
              <a:t>dari</a:t>
            </a:r>
            <a:r>
              <a:rPr lang="en-US" sz="4800" b="1" dirty="0">
                <a:effectLst>
                  <a:glow rad="101600">
                    <a:schemeClr val="tx1">
                      <a:alpha val="97000"/>
                    </a:schemeClr>
                  </a:glow>
                </a:effectLst>
                <a:latin typeface="Arial" charset="0"/>
              </a:rPr>
              <a:t> </a:t>
            </a:r>
            <a:r>
              <a:rPr lang="en-US" sz="4800" b="1" dirty="0" err="1">
                <a:effectLst>
                  <a:glow rad="101600">
                    <a:schemeClr val="tx1">
                      <a:alpha val="97000"/>
                    </a:schemeClr>
                  </a:glow>
                </a:effectLst>
                <a:latin typeface="Arial" charset="0"/>
              </a:rPr>
              <a:t>Bilangan</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12"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rgbClr val="3333CC"/>
                </a:solidFill>
                <a:latin typeface="Arial" charset="0"/>
                <a:cs typeface="Arial" charset="0"/>
              </a:rPr>
              <a:t>Moab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shade val="0"/>
                <a:invGamma/>
              </a:schemeClr>
            </a:gs>
          </a:gsLst>
          <a:lin ang="5400000" scaled="1"/>
        </a:gradFill>
        <a:effectLst/>
      </p:bgPr>
    </p:bg>
    <p:spTree>
      <p:nvGrpSpPr>
        <p:cNvPr id="1" name=""/>
        <p:cNvGrpSpPr/>
        <p:nvPr/>
      </p:nvGrpSpPr>
      <p:grpSpPr>
        <a:xfrm>
          <a:off x="0" y="0"/>
          <a:ext cx="0" cy="0"/>
          <a:chOff x="0" y="0"/>
          <a:chExt cx="0" cy="0"/>
        </a:xfrm>
      </p:grpSpPr>
      <p:pic>
        <p:nvPicPr>
          <p:cNvPr id="104450" name="Picture 1" descr="chess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1"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04452" name="Rectangle 111"/>
          <p:cNvSpPr>
            <a:spLocks noGrp="1" noChangeArrowheads="1"/>
          </p:cNvSpPr>
          <p:nvPr>
            <p:ph type="title"/>
          </p:nvPr>
        </p:nvSpPr>
        <p:spPr>
          <a:xfrm>
            <a:off x="1828800" y="1868488"/>
            <a:ext cx="5486400" cy="685800"/>
          </a:xfrm>
          <a:solidFill>
            <a:srgbClr val="000000"/>
          </a:solidFill>
        </p:spPr>
        <p:txBody>
          <a:bodyPr/>
          <a:lstStyle/>
          <a:p>
            <a:pPr algn="ctr"/>
            <a:r>
              <a:rPr lang="en-US">
                <a:solidFill>
                  <a:srgbClr val="FFFFFF"/>
                </a:solidFill>
                <a:latin typeface="Arial Black" charset="0"/>
                <a:cs typeface="MS PGothic" charset="0"/>
              </a:rPr>
              <a:t>Kata Kunci</a:t>
            </a:r>
          </a:p>
        </p:txBody>
      </p:sp>
      <p:sp>
        <p:nvSpPr>
          <p:cNvPr id="31856" name="WordArt 112"/>
          <p:cNvSpPr>
            <a:spLocks noChangeArrowheads="1" noChangeShapeType="1" noTextEdit="1"/>
          </p:cNvSpPr>
          <p:nvPr/>
        </p:nvSpPr>
        <p:spPr bwMode="auto">
          <a:xfrm>
            <a:off x="2743200" y="2286000"/>
            <a:ext cx="4981575" cy="3700463"/>
          </a:xfrm>
          <a:prstGeom prst="rect">
            <a:avLst/>
          </a:prstGeom>
        </p:spPr>
        <p:txBody>
          <a:bodyPr wrap="none" fromWordArt="1">
            <a:prstTxWarp prst="textSlantUp">
              <a:avLst>
                <a:gd name="adj" fmla="val 32056"/>
              </a:avLst>
            </a:prstTxWarp>
          </a:bodyPr>
          <a:lstStyle/>
          <a:p>
            <a:pPr algn="ctr"/>
            <a:r>
              <a:rPr lang="en-US" sz="8000" b="1"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Persiapan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856"/>
                                        </p:tgtEl>
                                        <p:attrNameLst>
                                          <p:attrName>style.visibility</p:attrName>
                                        </p:attrNameLst>
                                      </p:cBhvr>
                                      <p:to>
                                        <p:strVal val="visible"/>
                                      </p:to>
                                    </p:set>
                                    <p:anim calcmode="lin" valueType="num">
                                      <p:cBhvr>
                                        <p:cTn id="7" dur="5000" fill="hold"/>
                                        <p:tgtEl>
                                          <p:spTgt spid="31856"/>
                                        </p:tgtEl>
                                        <p:attrNameLst>
                                          <p:attrName>ppt_w</p:attrName>
                                        </p:attrNameLst>
                                      </p:cBhvr>
                                      <p:tavLst>
                                        <p:tav tm="0" fmla="#ppt_w*sin(2.5*pi*$)">
                                          <p:val>
                                            <p:fltVal val="0"/>
                                          </p:val>
                                        </p:tav>
                                        <p:tav tm="100000">
                                          <p:val>
                                            <p:fltVal val="1"/>
                                          </p:val>
                                        </p:tav>
                                      </p:tavLst>
                                    </p:anim>
                                    <p:anim calcmode="lin" valueType="num">
                                      <p:cBhvr>
                                        <p:cTn id="8" dur="5000" fill="hold"/>
                                        <p:tgtEl>
                                          <p:spTgt spid="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06498" name="Picture 1" descr="keys-copy.jpg"/>
          <p:cNvPicPr>
            <a:picLocks noChangeAspect="1"/>
          </p:cNvPicPr>
          <p:nvPr/>
        </p:nvPicPr>
        <p:blipFill>
          <a:blip r:embed="rId3">
            <a:extLst>
              <a:ext uri="{28A0092B-C50C-407E-A947-70E740481C1C}">
                <a14:useLocalDpi xmlns:a14="http://schemas.microsoft.com/office/drawing/2010/main" val="0"/>
              </a:ext>
            </a:extLst>
          </a:blip>
          <a:srcRect r="11006"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135</a:t>
            </a:r>
          </a:p>
        </p:txBody>
      </p:sp>
      <p:sp>
        <p:nvSpPr>
          <p:cNvPr id="106500" name="Rectangle 3"/>
          <p:cNvSpPr>
            <a:spLocks noGrp="1" noChangeArrowheads="1"/>
          </p:cNvSpPr>
          <p:nvPr>
            <p:ph type="title"/>
          </p:nvPr>
        </p:nvSpPr>
        <p:spPr>
          <a:xfrm>
            <a:off x="1828800" y="609600"/>
            <a:ext cx="5486400" cy="685800"/>
          </a:xfrm>
          <a:solidFill>
            <a:srgbClr val="000000"/>
          </a:solidFill>
        </p:spPr>
        <p:txBody>
          <a:bodyPr/>
          <a:lstStyle/>
          <a:p>
            <a:pPr algn="ctr"/>
            <a:r>
              <a:rPr lang="en-US" b="1">
                <a:solidFill>
                  <a:srgbClr val="FFFFFF"/>
                </a:solidFill>
                <a:latin typeface="Arial" charset="0"/>
              </a:rPr>
              <a:t>Ayat Kunci</a:t>
            </a:r>
          </a:p>
        </p:txBody>
      </p:sp>
      <p:sp>
        <p:nvSpPr>
          <p:cNvPr id="34826" name="Text Box 10"/>
          <p:cNvSpPr txBox="1">
            <a:spLocks noChangeArrowheads="1"/>
          </p:cNvSpPr>
          <p:nvPr/>
        </p:nvSpPr>
        <p:spPr bwMode="auto">
          <a:xfrm>
            <a:off x="304800" y="1600200"/>
            <a:ext cx="8458200" cy="23082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None/>
            </a:pPr>
            <a:r>
              <a:rPr lang="en-US" altLang="zh-CN" b="1" i="1">
                <a:solidFill>
                  <a:srgbClr val="FFFF00"/>
                </a:solidFill>
                <a:latin typeface="Arial" charset="0"/>
                <a:cs typeface="Arial" charset="0"/>
              </a:rPr>
              <a:t>Disiplin</a:t>
            </a:r>
            <a:r>
              <a:rPr lang="en-US" altLang="zh-CN" b="1">
                <a:solidFill>
                  <a:srgbClr val="FFFFFF"/>
                </a:solidFill>
                <a:latin typeface="Arial" charset="0"/>
                <a:cs typeface="Arial" charset="0"/>
              </a:rPr>
              <a:t>–”Semua orang yang telah melihat kemuliaan-Ku dan tanda-tanda mujizat yang Kuperbuat di Mesir dan di padang gurun, namun telah sepuluh kali mencobai Aku dan tidak mau mendengarkan suara-Ku, pastilah tidak akan melihat negeri yang Ku-janjikan dengan bersumpah kepada nenek moyang mereka!…" (Bil. 14:22-23)</a:t>
            </a:r>
            <a:endParaRPr lang="en-US" b="1">
              <a:solidFill>
                <a:srgbClr val="FFFFFF"/>
              </a:solidFill>
              <a:latin typeface="Arial" charset="0"/>
              <a:cs typeface="Arial" charset="0"/>
            </a:endParaRPr>
          </a:p>
        </p:txBody>
      </p:sp>
      <p:sp>
        <p:nvSpPr>
          <p:cNvPr id="6" name="Text Box 10"/>
          <p:cNvSpPr txBox="1">
            <a:spLocks noChangeArrowheads="1"/>
          </p:cNvSpPr>
          <p:nvPr/>
        </p:nvSpPr>
        <p:spPr bwMode="auto">
          <a:xfrm>
            <a:off x="323850" y="4292600"/>
            <a:ext cx="8458200" cy="23082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None/>
            </a:pPr>
            <a:r>
              <a:rPr lang="en-US" altLang="zh-CN" b="1" i="1">
                <a:solidFill>
                  <a:srgbClr val="FFFF00"/>
                </a:solidFill>
                <a:latin typeface="Arial" charset="0"/>
                <a:cs typeface="Arial" charset="0"/>
              </a:rPr>
              <a:t>Berkat</a:t>
            </a:r>
            <a:r>
              <a:rPr lang="en-US" altLang="zh-CN" b="1">
                <a:solidFill>
                  <a:srgbClr val="FFFFFF"/>
                </a:solidFill>
                <a:latin typeface="Arial" charset="0"/>
                <a:cs typeface="Arial" charset="0"/>
              </a:rPr>
              <a:t>–”Allah bukanlah manusia, sehingga Ia berdusta bukan anak manusia, sehingga Ia menyesal. Masakan Ia berfirman dan tidak melakukannya, atau berbicara dan tidak menepatinya? Ketahuilah, aku mendapat perintah untuk memberkati, dan apabila Dia memberkati, maka aku tidak dapat membalikkannya" (Bil. 23:19-20)</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blinds(horizontal)">
                                      <p:cBhvr>
                                        <p:cTn id="15" dur="500"/>
                                        <p:tgtEl>
                                          <p:spTgt spid="6">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P spid="6"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08547" name="Rectangle 3"/>
          <p:cNvSpPr>
            <a:spLocks noGrp="1" noChangeArrowheads="1"/>
          </p:cNvSpPr>
          <p:nvPr>
            <p:ph type="title"/>
          </p:nvPr>
        </p:nvSpPr>
        <p:spPr>
          <a:xfrm>
            <a:off x="1828800" y="609600"/>
            <a:ext cx="5486400" cy="685800"/>
          </a:xfrm>
          <a:solidFill>
            <a:srgbClr val="000000"/>
          </a:solidFill>
        </p:spPr>
        <p:txBody>
          <a:bodyPr/>
          <a:lstStyle/>
          <a:p>
            <a:pPr algn="ctr"/>
            <a:r>
              <a:rPr lang="en-US">
                <a:solidFill>
                  <a:srgbClr val="FFFFFF"/>
                </a:solidFill>
                <a:latin typeface="Impact" charset="0"/>
                <a:cs typeface="MS PGothic" charset="0"/>
              </a:rPr>
              <a:t>Rangkuman</a:t>
            </a:r>
          </a:p>
        </p:txBody>
      </p:sp>
      <p:sp>
        <p:nvSpPr>
          <p:cNvPr id="35844" name="Text Box 4"/>
          <p:cNvSpPr txBox="1">
            <a:spLocks noChangeArrowheads="1"/>
          </p:cNvSpPr>
          <p:nvPr/>
        </p:nvSpPr>
        <p:spPr bwMode="auto">
          <a:xfrm>
            <a:off x="808038" y="1508125"/>
            <a:ext cx="7677150" cy="50165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defRPr/>
            </a:pPr>
            <a:r>
              <a:rPr lang="en-US" altLang="zh-CN" sz="3200" b="1" dirty="0" err="1">
                <a:solidFill>
                  <a:srgbClr val="FFFF00"/>
                </a:solidFill>
                <a:latin typeface="Arial" charset="0"/>
                <a:cs typeface="Arial" charset="0"/>
              </a:rPr>
              <a:t>Kesetiaan</a:t>
            </a:r>
            <a:r>
              <a:rPr lang="en-US" altLang="zh-CN" sz="3200" b="1" dirty="0">
                <a:solidFill>
                  <a:srgbClr val="FFFF00"/>
                </a:solidFill>
                <a:latin typeface="Arial" charset="0"/>
                <a:cs typeface="Arial" charset="0"/>
              </a:rPr>
              <a:t> Allah </a:t>
            </a:r>
            <a:r>
              <a:rPr lang="en-US" altLang="zh-CN" sz="3200" b="1" dirty="0" err="1">
                <a:solidFill>
                  <a:srgbClr val="FFFF00"/>
                </a:solidFill>
                <a:latin typeface="Arial" charset="0"/>
                <a:cs typeface="Arial" charset="0"/>
              </a:rPr>
              <a:t>dalam</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mempersiapkan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umat-Nya</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untuk</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memasuki</a:t>
            </a:r>
            <a:r>
              <a:rPr lang="en-US" altLang="zh-CN" sz="3200" b="1" dirty="0">
                <a:solidFill>
                  <a:srgbClr val="FFFF00"/>
                </a:solidFill>
                <a:latin typeface="Arial" charset="0"/>
                <a:cs typeface="Arial" charset="0"/>
              </a:rPr>
              <a:t> Tanah </a:t>
            </a:r>
            <a:r>
              <a:rPr lang="en-US" altLang="zh-CN" sz="3200" b="1" dirty="0" err="1">
                <a:solidFill>
                  <a:srgbClr val="FFFF00"/>
                </a:solidFill>
                <a:latin typeface="Arial" charset="0"/>
                <a:cs typeface="Arial" charset="0"/>
              </a:rPr>
              <a:t>Kanaan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bertolakbelakang</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dengan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ketidaktaatan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dan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pemberontakan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bangsa</a:t>
            </a:r>
            <a:r>
              <a:rPr lang="en-US" altLang="zh-CN" sz="3200" b="1" dirty="0">
                <a:solidFill>
                  <a:srgbClr val="FFFF00"/>
                </a:solidFill>
                <a:latin typeface="Arial" charset="0"/>
                <a:cs typeface="Arial" charset="0"/>
              </a:rPr>
              <a:t> Israel </a:t>
            </a:r>
            <a:r>
              <a:rPr lang="en-US" altLang="zh-CN" sz="3200" b="1" dirty="0">
                <a:solidFill>
                  <a:schemeClr val="bg1">
                    <a:lumMod val="20000"/>
                    <a:lumOff val="80000"/>
                  </a:schemeClr>
                </a:solidFill>
                <a:latin typeface="Arial" charset="0"/>
                <a:cs typeface="Arial" charset="0"/>
              </a:rPr>
              <a:t>di </a:t>
            </a:r>
            <a:r>
              <a:rPr lang="en-US" altLang="zh-CN" sz="3200" b="1" dirty="0" err="1">
                <a:solidFill>
                  <a:schemeClr val="bg1">
                    <a:lumMod val="20000"/>
                    <a:lumOff val="80000"/>
                  </a:schemeClr>
                </a:solidFill>
                <a:latin typeface="Arial" charset="0"/>
                <a:cs typeface="Arial" charset="0"/>
              </a:rPr>
              <a:t>hutan</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rimba</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untuk</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mengajarkan</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kepada</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bangsa</a:t>
            </a:r>
            <a:r>
              <a:rPr lang="en-US" altLang="zh-CN" sz="3200" b="1" dirty="0">
                <a:solidFill>
                  <a:schemeClr val="bg1">
                    <a:lumMod val="20000"/>
                    <a:lumOff val="80000"/>
                  </a:schemeClr>
                </a:solidFill>
                <a:latin typeface="Arial" charset="0"/>
                <a:cs typeface="Arial" charset="0"/>
              </a:rPr>
              <a:t> </a:t>
            </a:r>
            <a:r>
              <a:rPr lang="en-US" altLang="zh-CN" sz="3200" b="1" dirty="0" err="1">
                <a:solidFill>
                  <a:schemeClr val="bg1">
                    <a:lumMod val="20000"/>
                    <a:lumOff val="80000"/>
                  </a:schemeClr>
                </a:solidFill>
                <a:latin typeface="Arial" charset="0"/>
                <a:cs typeface="Arial" charset="0"/>
              </a:rPr>
              <a:t>ini</a:t>
            </a:r>
            <a:r>
              <a:rPr lang="en-US" altLang="zh-CN" sz="3200" b="1" dirty="0">
                <a:solidFill>
                  <a:schemeClr val="bg1">
                    <a:lumMod val="20000"/>
                    <a:lumOff val="80000"/>
                  </a:schemeClr>
                </a:solidFill>
                <a:latin typeface="Arial" charset="0"/>
                <a:cs typeface="Arial" charset="0"/>
              </a:rPr>
              <a:t> </a:t>
            </a:r>
            <a:r>
              <a:rPr lang="en-US" altLang="zh-CN" sz="3200" b="1" dirty="0" err="1">
                <a:solidFill>
                  <a:srgbClr val="FFFF00"/>
                </a:solidFill>
                <a:latin typeface="Arial" charset="0"/>
                <a:cs typeface="Arial" charset="0"/>
              </a:rPr>
              <a:t>akan</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komitmen-Nya</a:t>
            </a:r>
            <a:r>
              <a:rPr lang="en-US" altLang="zh-CN" sz="3200" b="1" dirty="0">
                <a:solidFill>
                  <a:srgbClr val="FFFF00"/>
                </a:solidFill>
                <a:latin typeface="Arial" charset="0"/>
                <a:cs typeface="Arial" charset="0"/>
              </a:rPr>
              <a:t> yang </a:t>
            </a:r>
            <a:r>
              <a:rPr lang="en-US" altLang="zh-CN" sz="3200" b="1" dirty="0" err="1">
                <a:solidFill>
                  <a:srgbClr val="FFFF00"/>
                </a:solidFill>
                <a:latin typeface="Arial" charset="0"/>
                <a:cs typeface="Arial" charset="0"/>
              </a:rPr>
              <a:t>tidak</a:t>
            </a:r>
            <a:r>
              <a:rPr lang="en-US" altLang="zh-CN" sz="3200" b="1" dirty="0">
                <a:solidFill>
                  <a:srgbClr val="FFFF00"/>
                </a:solidFill>
                <a:latin typeface="Arial" charset="0"/>
                <a:cs typeface="Arial" charset="0"/>
              </a:rPr>
              <a:t> </a:t>
            </a:r>
            <a:r>
              <a:rPr lang="en-US" altLang="zh-CN" sz="3200" b="1" dirty="0" err="1">
                <a:solidFill>
                  <a:srgbClr val="FFFF00"/>
                </a:solidFill>
                <a:latin typeface="Arial" charset="0"/>
                <a:cs typeface="Arial" charset="0"/>
              </a:rPr>
              <a:t>terbatas</a:t>
            </a:r>
            <a:r>
              <a:rPr lang="en-US" altLang="zh-CN" sz="3200" b="1" dirty="0">
                <a:solidFill>
                  <a:srgbClr val="FFFF00"/>
                </a:solidFill>
                <a:latin typeface="Arial" charset="0"/>
                <a:cs typeface="Arial" charset="0"/>
              </a:rPr>
              <a:t> </a:t>
            </a:r>
            <a:br>
              <a:rPr lang="en-US" altLang="zh-CN" sz="3200" b="1" dirty="0">
                <a:solidFill>
                  <a:srgbClr val="FFFF00"/>
                </a:solidFill>
                <a:latin typeface="Arial" charset="0"/>
                <a:cs typeface="Arial" charset="0"/>
              </a:rPr>
            </a:br>
            <a:r>
              <a:rPr lang="en-US" altLang="zh-CN" sz="3200" b="1" dirty="0" err="1">
                <a:solidFill>
                  <a:srgbClr val="FFFFFF"/>
                </a:solidFill>
                <a:latin typeface="Arial" charset="0"/>
                <a:cs typeface="Arial" charset="0"/>
              </a:rPr>
              <a:t>dalam</a:t>
            </a:r>
            <a:r>
              <a:rPr lang="en-US" altLang="zh-CN" sz="3200" b="1" dirty="0">
                <a:solidFill>
                  <a:srgbClr val="FFFFFF"/>
                </a:solidFill>
                <a:latin typeface="Arial" charset="0"/>
                <a:cs typeface="Arial" charset="0"/>
              </a:rPr>
              <a:t> </a:t>
            </a:r>
            <a:r>
              <a:rPr lang="en-US" altLang="zh-CN" sz="3200" b="1" dirty="0" err="1">
                <a:solidFill>
                  <a:srgbClr val="FFFFFF"/>
                </a:solidFill>
                <a:latin typeface="Arial" charset="0"/>
                <a:cs typeface="Arial" charset="0"/>
              </a:rPr>
              <a:t>menggenapi</a:t>
            </a:r>
            <a:r>
              <a:rPr lang="en-US" altLang="zh-CN" sz="3200" b="1" dirty="0">
                <a:solidFill>
                  <a:srgbClr val="FFFFFF"/>
                </a:solidFill>
                <a:latin typeface="Arial" charset="0"/>
                <a:cs typeface="Arial" charset="0"/>
              </a:rPr>
              <a:t> </a:t>
            </a:r>
            <a:r>
              <a:rPr lang="en-US" altLang="zh-CN" sz="3200" b="1" dirty="0" err="1">
                <a:solidFill>
                  <a:srgbClr val="FFFFFF"/>
                </a:solidFill>
                <a:latin typeface="Arial" charset="0"/>
                <a:cs typeface="Arial" charset="0"/>
              </a:rPr>
              <a:t>janji-Nya</a:t>
            </a:r>
            <a:r>
              <a:rPr lang="en-US" altLang="zh-CN" sz="3200" b="1" dirty="0">
                <a:solidFill>
                  <a:srgbClr val="FFFFFF"/>
                </a:solidFill>
                <a:latin typeface="Arial" charset="0"/>
                <a:cs typeface="Arial" charset="0"/>
              </a:rPr>
              <a:t> </a:t>
            </a:r>
            <a:r>
              <a:rPr lang="en-US" altLang="zh-CN" sz="3200" b="1" dirty="0" err="1">
                <a:solidFill>
                  <a:srgbClr val="FFFFFF"/>
                </a:solidFill>
                <a:latin typeface="Arial" charset="0"/>
                <a:cs typeface="Arial" charset="0"/>
              </a:rPr>
              <a:t>kepada</a:t>
            </a:r>
            <a:r>
              <a:rPr lang="en-US" altLang="zh-CN" sz="3200" b="1" dirty="0">
                <a:solidFill>
                  <a:srgbClr val="FFFFFF"/>
                </a:solidFill>
                <a:latin typeface="Arial" charset="0"/>
                <a:cs typeface="Arial" charset="0"/>
              </a:rPr>
              <a:t> Abraham.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err="1">
                <a:solidFill>
                  <a:schemeClr val="tx1"/>
                </a:solidFill>
                <a:effectLst>
                  <a:outerShdw blurRad="38100" dist="38100" dir="2700000" algn="tl">
                    <a:srgbClr val="000000"/>
                  </a:outerShdw>
                </a:effectLst>
                <a:latin typeface="Arial" charset="0"/>
                <a:ea typeface="ＭＳ Ｐゴシック" charset="0"/>
                <a:cs typeface="ＭＳ Ｐゴシック" charset="0"/>
              </a:rPr>
              <a:t>Penyelamatan</a:t>
            </a: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 &amp; </a:t>
            </a:r>
            <a:r>
              <a:rPr kumimoji="1" lang="en-US" sz="3600" b="1" dirty="0" err="1">
                <a:solidFill>
                  <a:schemeClr val="tx1"/>
                </a:solidFill>
                <a:effectLst>
                  <a:outerShdw blurRad="38100" dist="38100" dir="2700000" algn="tl">
                    <a:srgbClr val="000000"/>
                  </a:outerShdw>
                </a:effectLst>
                <a:latin typeface="Arial" charset="0"/>
                <a:ea typeface="ＭＳ Ｐゴシック" charset="0"/>
                <a:cs typeface="ＭＳ Ｐゴシック" charset="0"/>
              </a:rPr>
              <a:t>Pengudusan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spcBef>
                <a:spcPct val="50000"/>
              </a:spcBef>
              <a:defRPr/>
            </a:pPr>
            <a:r>
              <a:rPr lang="en-US" sz="2800" b="1" dirty="0">
                <a:solidFill>
                  <a:srgbClr val="FFFFFF"/>
                </a:solidFill>
                <a:effectLst>
                  <a:outerShdw blurRad="38100" dist="38100" dir="2700000" algn="tl">
                    <a:srgbClr val="000000"/>
                  </a:outerShdw>
                </a:effectLst>
              </a:rPr>
              <a:t>PL</a:t>
            </a:r>
          </a:p>
        </p:txBody>
      </p:sp>
      <p:sp>
        <p:nvSpPr>
          <p:cNvPr id="521221" name="Text Box 1029"/>
          <p:cNvSpPr txBox="1">
            <a:spLocks noChangeArrowheads="1"/>
          </p:cNvSpPr>
          <p:nvPr/>
        </p:nvSpPr>
        <p:spPr bwMode="auto">
          <a:xfrm>
            <a:off x="76200" y="50593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spcBef>
                <a:spcPct val="50000"/>
              </a:spcBef>
              <a:defRPr/>
            </a:pPr>
            <a:r>
              <a:rPr lang="en-US" sz="2800" b="1" dirty="0">
                <a:solidFill>
                  <a:srgbClr val="FFFFFF"/>
                </a:solidFill>
                <a:effectLst>
                  <a:outerShdw blurRad="38100" dist="38100" dir="2700000" algn="tl">
                    <a:srgbClr val="000000"/>
                  </a:outerShdw>
                </a:effectLst>
              </a:rPr>
              <a:t>PB</a:t>
            </a:r>
          </a:p>
        </p:txBody>
      </p:sp>
      <p:sp>
        <p:nvSpPr>
          <p:cNvPr id="521222" name="Rectangle 1030"/>
          <p:cNvSpPr>
            <a:spLocks noChangeArrowheads="1"/>
          </p:cNvSpPr>
          <p:nvPr/>
        </p:nvSpPr>
        <p:spPr bwMode="auto">
          <a:xfrm>
            <a:off x="2433638" y="5029200"/>
            <a:ext cx="2093912"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Keselamatan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990600"/>
            <a:ext cx="16668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Peran</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Manusia</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Respon</a:t>
            </a:r>
            <a:r>
              <a:rPr kumimoji="1" lang="en-US" sz="2800" b="1" dirty="0">
                <a:solidFill>
                  <a:srgbClr val="FFFFFF"/>
                </a:solidFill>
                <a:latin typeface="Arial" pitchFamily="-111" charset="0"/>
                <a:ea typeface="Times New Roman" pitchFamily="-111" charset="0"/>
                <a:cs typeface="Times New Roman" pitchFamily="-111" charset="0"/>
              </a:rPr>
              <a:t> Allah</a:t>
            </a: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Iman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kepada</a:t>
            </a:r>
            <a:r>
              <a:rPr kumimoji="1" lang="en-US" sz="2400" b="1" dirty="0">
                <a:solidFill>
                  <a:srgbClr val="FFFFFF"/>
                </a:solidFill>
                <a:latin typeface="Arial" pitchFamily="-111" charset="0"/>
                <a:ea typeface="Times New Roman" pitchFamily="-111" charset="0"/>
                <a:cs typeface="Times New Roman" pitchFamily="-111" charset="0"/>
              </a:rPr>
              <a:t>  Allah, </a:t>
            </a:r>
            <a:r>
              <a:rPr kumimoji="1" lang="en-US" sz="2400" b="1" dirty="0" err="1">
                <a:solidFill>
                  <a:srgbClr val="FFFFFF"/>
                </a:solidFill>
                <a:latin typeface="Arial" pitchFamily="-111" charset="0"/>
                <a:ea typeface="Times New Roman" pitchFamily="-111" charset="0"/>
                <a:cs typeface="Times New Roman" pitchFamily="-111" charset="0"/>
              </a:rPr>
              <a:t>domba</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Paskah</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762000" y="5105400"/>
            <a:ext cx="15224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200" b="1" dirty="0" err="1">
                <a:solidFill>
                  <a:srgbClr val="FFFFFF"/>
                </a:solidFill>
                <a:latin typeface="Arial" pitchFamily="-111" charset="0"/>
                <a:ea typeface="Times New Roman" pitchFamily="-111" charset="0"/>
                <a:cs typeface="Times New Roman" pitchFamily="-111" charset="0"/>
              </a:rPr>
              <a:t>Iman</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dalam</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Kristus</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Anak</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Domba</a:t>
            </a:r>
            <a:r>
              <a:rPr kumimoji="1" lang="en-US" sz="2200" b="1" dirty="0">
                <a:solidFill>
                  <a:srgbClr val="FFFFFF"/>
                </a:solidFill>
                <a:latin typeface="Arial" pitchFamily="-111" charset="0"/>
                <a:ea typeface="Times New Roman" pitchFamily="-111" charset="0"/>
                <a:cs typeface="Times New Roman" pitchFamily="-111" charset="0"/>
              </a:rPr>
              <a:t> Allah</a:t>
            </a: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Perjalanan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Kanaan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8" name="Rectangle 1036"/>
          <p:cNvSpPr>
            <a:spLocks noChangeArrowheads="1"/>
          </p:cNvSpPr>
          <p:nvPr/>
        </p:nvSpPr>
        <p:spPr bwMode="auto">
          <a:xfrm>
            <a:off x="4527550" y="5029200"/>
            <a:ext cx="2182813"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Pertumbuhan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Hidup</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Beriman</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362200" y="5943600"/>
            <a:ext cx="245427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Pengudusan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Posisional</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1" name="Rectangle 1039"/>
          <p:cNvSpPr>
            <a:spLocks noChangeArrowheads="1"/>
          </p:cNvSpPr>
          <p:nvPr/>
        </p:nvSpPr>
        <p:spPr bwMode="auto">
          <a:xfrm>
            <a:off x="4648200" y="59436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Pengudusan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Progresif</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Pengorbanan</a:t>
            </a:r>
            <a:br>
              <a:rPr kumimoji="1" lang="en-US" sz="2400" b="1" dirty="0">
                <a:solidFill>
                  <a:srgbClr val="FFFFFF"/>
                </a:solidFill>
                <a:latin typeface="Arial" pitchFamily="-111" charset="0"/>
                <a:ea typeface="Times New Roman" pitchFamily="-111" charset="0"/>
                <a:cs typeface="Times New Roman" pitchFamily="-111" charset="0"/>
              </a:rPr>
            </a:br>
            <a:r>
              <a:rPr kumimoji="1" lang="en-US" sz="2400" b="1" dirty="0">
                <a:solidFill>
                  <a:srgbClr val="FFFFFF"/>
                </a:solidFill>
                <a:latin typeface="Arial" pitchFamily="-111" charset="0"/>
                <a:ea typeface="Times New Roman" pitchFamily="-111" charset="0"/>
                <a:cs typeface="Times New Roman" pitchFamily="-111" charset="0"/>
              </a:rPr>
              <a:t>(</a:t>
            </a:r>
            <a:r>
              <a:rPr kumimoji="1" lang="en-US" sz="2400" b="1" dirty="0" err="1">
                <a:solidFill>
                  <a:srgbClr val="FFFFFF"/>
                </a:solidFill>
                <a:latin typeface="Arial" pitchFamily="-111" charset="0"/>
                <a:ea typeface="Times New Roman" pitchFamily="-111" charset="0"/>
                <a:cs typeface="Times New Roman" pitchFamily="-111" charset="0"/>
              </a:rPr>
              <a:t>Dosa</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Kesalahan</a:t>
            </a:r>
            <a:r>
              <a:rPr kumimoji="1" lang="en-US" sz="2400" b="1" dirty="0">
                <a:solidFill>
                  <a:srgbClr val="FFFFFF"/>
                </a:solidFill>
                <a:latin typeface="Arial" pitchFamily="-111" charset="0"/>
                <a:ea typeface="Times New Roman" pitchFamily="-111" charset="0"/>
                <a:cs typeface="Times New Roman" pitchFamily="-111" charset="0"/>
              </a:rPr>
              <a:t>)</a:t>
            </a:r>
          </a:p>
        </p:txBody>
      </p:sp>
      <p:sp>
        <p:nvSpPr>
          <p:cNvPr id="521233" name="Rectangle 1041"/>
          <p:cNvSpPr>
            <a:spLocks noChangeArrowheads="1"/>
          </p:cNvSpPr>
          <p:nvPr/>
        </p:nvSpPr>
        <p:spPr bwMode="auto">
          <a:xfrm>
            <a:off x="6853238" y="5029200"/>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Pengakuan</a:t>
            </a:r>
            <a:r>
              <a:rPr kumimoji="1" lang="en-US" sz="2400" b="1" dirty="0">
                <a:solidFill>
                  <a:srgbClr val="FFFFFF"/>
                </a:solidFill>
                <a:latin typeface="Arial" pitchFamily="-111" charset="0"/>
                <a:ea typeface="Times New Roman" pitchFamily="-111" charset="0"/>
                <a:cs typeface="Times New Roman" pitchFamily="-111" charset="0"/>
              </a:rPr>
              <a:t> </a:t>
            </a:r>
          </a:p>
          <a:p>
            <a:pPr defTabSz="914400" eaLnBrk="0" hangingPunct="0">
              <a:lnSpc>
                <a:spcPct val="90000"/>
              </a:lnSpc>
              <a:spcBef>
                <a:spcPct val="20000"/>
              </a:spcBef>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(1 </a:t>
            </a:r>
            <a:r>
              <a:rPr kumimoji="1" lang="en-US" sz="2400" b="1" dirty="0" err="1">
                <a:solidFill>
                  <a:srgbClr val="FFFFFF"/>
                </a:solidFill>
                <a:latin typeface="Arial" pitchFamily="-111" charset="0"/>
                <a:ea typeface="Times New Roman" pitchFamily="-111" charset="0"/>
                <a:cs typeface="Times New Roman" pitchFamily="-111" charset="0"/>
              </a:rPr>
              <a:t>Yoh</a:t>
            </a:r>
            <a:r>
              <a:rPr kumimoji="1" lang="en-US" sz="2400" b="1" dirty="0">
                <a:solidFill>
                  <a:srgbClr val="FFFFFF"/>
                </a:solidFill>
                <a:latin typeface="Arial" pitchFamily="-111" charset="0"/>
                <a:ea typeface="Times New Roman" pitchFamily="-111" charset="0"/>
                <a:cs typeface="Times New Roman" pitchFamily="-111" charset="0"/>
              </a:rPr>
              <a:t> 1:9)</a:t>
            </a:r>
          </a:p>
        </p:txBody>
      </p:sp>
      <p:sp>
        <p:nvSpPr>
          <p:cNvPr id="521234" name="Rectangle 1042"/>
          <p:cNvSpPr>
            <a:spLocks noChangeArrowheads="1"/>
          </p:cNvSpPr>
          <p:nvPr/>
        </p:nvSpPr>
        <p:spPr bwMode="auto">
          <a:xfrm>
            <a:off x="6929438" y="990600"/>
            <a:ext cx="205581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Pemulihan</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Hubungan</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defRPr/>
            </a:pPr>
            <a:r>
              <a:rPr lang="en-US" sz="2400" b="1">
                <a:solidFill>
                  <a:srgbClr val="FFFFFF"/>
                </a:solidFill>
                <a:effectLst>
                  <a:outerShdw blurRad="38100" dist="38100" dir="2700000" algn="tl">
                    <a:srgbClr val="000000"/>
                  </a:outerShdw>
                </a:effectLst>
                <a:latin typeface="Arial" charset="0"/>
                <a:cs typeface="Arial" charset="0"/>
              </a:rPr>
              <a:t>121a</a:t>
            </a:r>
            <a:endParaRPr lang="en-US" sz="180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276475"/>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Keluaran</a:t>
            </a:r>
            <a:endParaRPr kumimoji="1" lang="en-US" sz="2400" b="1" dirty="0">
              <a:solidFill>
                <a:srgbClr val="FFFFFF"/>
              </a:solidFill>
              <a:latin typeface="Arial" pitchFamily="-111" charset="0"/>
              <a:ea typeface="Times New Roman" pitchFamily="-111" charset="0"/>
              <a:cs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2643" name="Rectangle 3"/>
          <p:cNvSpPr>
            <a:spLocks noGrp="1" noChangeArrowheads="1"/>
          </p:cNvSpPr>
          <p:nvPr>
            <p:ph type="title"/>
          </p:nvPr>
        </p:nvSpPr>
        <p:spPr>
          <a:xfrm>
            <a:off x="1828800" y="228600"/>
            <a:ext cx="5486400" cy="685800"/>
          </a:xfrm>
          <a:solidFill>
            <a:srgbClr val="000000"/>
          </a:solidFill>
        </p:spPr>
        <p:txBody>
          <a:bodyPr/>
          <a:lstStyle/>
          <a:p>
            <a:pPr algn="ctr"/>
            <a:r>
              <a:rPr lang="en-US">
                <a:solidFill>
                  <a:srgbClr val="FFFFFF"/>
                </a:solidFill>
                <a:latin typeface="Impact" charset="0"/>
                <a:cs typeface="MS PGothic" charset="0"/>
              </a:rPr>
              <a:t>Judul </a:t>
            </a:r>
          </a:p>
        </p:txBody>
      </p:sp>
      <p:sp>
        <p:nvSpPr>
          <p:cNvPr id="37892" name="Text Box 4"/>
          <p:cNvSpPr txBox="1">
            <a:spLocks noChangeArrowheads="1"/>
          </p:cNvSpPr>
          <p:nvPr/>
        </p:nvSpPr>
        <p:spPr bwMode="auto">
          <a:xfrm>
            <a:off x="304800" y="1355725"/>
            <a:ext cx="8839200" cy="5078413"/>
          </a:xfrm>
          <a:prstGeom prst="rect">
            <a:avLst/>
          </a:prstGeom>
          <a:noFill/>
          <a:ln w="12700" cap="sq">
            <a:noFill/>
            <a:miter lim="800000"/>
            <a:headEnd/>
            <a:tailEnd/>
          </a:ln>
          <a:effectLst/>
        </p:spPr>
        <p:txBody>
          <a:bodyPr>
            <a:spAutoFit/>
          </a:bodyPr>
          <a:lstStyle>
            <a:lvl1pPr>
              <a:defRPr sz="2400" b="1">
                <a:solidFill>
                  <a:schemeClr val="tx1"/>
                </a:solidFill>
                <a:latin typeface="Times" charset="0"/>
                <a:ea typeface="ＭＳ Ｐゴシック" charset="0"/>
                <a:cs typeface="Times New Roman" charset="0"/>
              </a:defRPr>
            </a:lvl1pPr>
            <a:lvl2pPr>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419100" indent="-419100" defTabSz="914400" eaLnBrk="0" hangingPunct="0">
              <a:spcBef>
                <a:spcPct val="50000"/>
              </a:spcBef>
              <a:buFont typeface="Wingdings" charset="0"/>
              <a:buChar char="§"/>
              <a:defRPr/>
            </a:pP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Bilangan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dinamakan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dua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sensus</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Israel yang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berjarak</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waktu</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38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tahun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lamanya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p>
          <a:p>
            <a:pPr marL="876300" lvl="1" indent="-419100" defTabSz="914400" eaLnBrk="0" hangingPunct="0">
              <a:spcBef>
                <a:spcPct val="50000"/>
              </a:spcBef>
              <a:buFont typeface="Wingdings" charset="0"/>
              <a:buChar char="§"/>
              <a:defRPr/>
            </a:pP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Sensus</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yang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pertama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masa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generasi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Keluaran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Gunung</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Sinai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pasal</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1)</a:t>
            </a:r>
          </a:p>
          <a:p>
            <a:pPr marL="876300" lvl="2" indent="-419100" defTabSz="914400" eaLnBrk="0" hangingPunct="0">
              <a:spcBef>
                <a:spcPct val="50000"/>
              </a:spcBef>
              <a:buFont typeface="Wingdings" charset="0"/>
              <a:buChar char="§"/>
              <a:defRPr/>
            </a:pP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Yang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ke</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2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generasi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baru</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di Moab yang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lahir</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gurun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belantara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kemudian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menaklukkan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Kanaan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(pasal.26)).  </a:t>
            </a:r>
          </a:p>
          <a:p>
            <a:pPr marL="419100" indent="-419100" defTabSz="914400" eaLnBrk="0" hangingPunct="0">
              <a:spcBef>
                <a:spcPct val="50000"/>
              </a:spcBef>
              <a:buFont typeface="Wingdings" charset="0"/>
              <a:buChar char="§"/>
              <a:defRPr/>
            </a:pP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Judul</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Ibrani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“Dan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Dia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berkata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diambil</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kata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pertama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kitab</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800" dirty="0" err="1">
                <a:solidFill>
                  <a:srgbClr val="FFFFFF"/>
                </a:solidFill>
                <a:effectLst>
                  <a:outerShdw blurRad="38100" dist="38100" dir="2700000" algn="tl">
                    <a:srgbClr val="000000"/>
                  </a:outerShdw>
                </a:effectLst>
                <a:latin typeface="Bwhebb" charset="0"/>
                <a:ea typeface="SimSun" charset="0"/>
                <a:cs typeface="SimSun" charset="0"/>
              </a:rPr>
              <a:t>rBe</a:t>
            </a:r>
            <a:r>
              <a:rPr lang="fr-FR" altLang="zh-CN" sz="2800" dirty="0">
                <a:solidFill>
                  <a:srgbClr val="FFFFFF"/>
                </a:solidFill>
                <a:effectLst>
                  <a:outerShdw blurRad="38100" dist="38100" dir="2700000" algn="tl">
                    <a:srgbClr val="000000"/>
                  </a:outerShdw>
                </a:effectLst>
                <a:latin typeface="Bwhebb" charset="0"/>
                <a:ea typeface="SimSun" charset="0"/>
                <a:cs typeface="SimSun" charset="0"/>
              </a:rPr>
              <a:t>'</a:t>
            </a:r>
            <a:r>
              <a:rPr lang="en-US" altLang="zh-CN" sz="2800" dirty="0" err="1">
                <a:solidFill>
                  <a:srgbClr val="FFFFFF"/>
                </a:solidFill>
                <a:effectLst>
                  <a:outerShdw blurRad="38100" dist="38100" dir="2700000" algn="tl">
                    <a:srgbClr val="000000"/>
                  </a:outerShdw>
                </a:effectLst>
                <a:latin typeface="Bwhebb" charset="0"/>
                <a:ea typeface="SimSun" charset="0"/>
                <a:cs typeface="SimSun" charset="0"/>
              </a:rPr>
              <a:t>d:y</a:t>
            </a:r>
            <a:r>
              <a:rPr lang="en-US" altLang="zh-CN" sz="2800" dirty="0">
                <a:solidFill>
                  <a:srgbClr val="FFFFFF"/>
                </a:solidFill>
                <a:effectLst>
                  <a:outerShdw blurRad="38100" dist="38100" dir="2700000" algn="tl">
                    <a:srgbClr val="000000"/>
                  </a:outerShdw>
                </a:effectLst>
                <a:latin typeface="Bwhebb" charset="0"/>
                <a:ea typeface="SimSun" charset="0"/>
                <a:cs typeface="SimSun" charset="0"/>
              </a:rPr>
              <a:t>&gt;w:</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p>
          <a:p>
            <a:pPr marL="419100" indent="-419100" defTabSz="914400" eaLnBrk="0" hangingPunct="0">
              <a:spcBef>
                <a:spcPct val="50000"/>
              </a:spcBef>
              <a:buFont typeface="Wingdings" charset="0"/>
              <a:buChar char="§"/>
              <a:defRPr/>
            </a:pP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Bagaimanapun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tulisan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Yahudi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pada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umumnya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mengacu</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pada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penulisan</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sebagaimana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padang</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belantara</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berasal</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kata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ke</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5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dalam</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pasal</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1 </a:t>
            </a:r>
            <a:r>
              <a:rPr lang="en-US" altLang="zh-CN" sz="2000" dirty="0" err="1">
                <a:solidFill>
                  <a:srgbClr val="FFFFFF"/>
                </a:solidFill>
                <a:effectLst>
                  <a:outerShdw blurRad="38100" dist="38100" dir="2700000" algn="tl">
                    <a:srgbClr val="000000"/>
                  </a:outerShdw>
                </a:effectLst>
                <a:latin typeface="Arial Black" charset="0"/>
                <a:ea typeface="SimSun" charset="0"/>
                <a:cs typeface="SimSun" charset="0"/>
              </a:rPr>
              <a:t>ayat</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 1 (</a:t>
            </a:r>
            <a:r>
              <a:rPr lang="en-US" altLang="zh-CN" sz="2800" dirty="0" err="1">
                <a:solidFill>
                  <a:srgbClr val="FFFFFF"/>
                </a:solidFill>
                <a:effectLst>
                  <a:outerShdw blurRad="38100" dist="38100" dir="2700000" algn="tl">
                    <a:srgbClr val="000000"/>
                  </a:outerShdw>
                </a:effectLst>
                <a:latin typeface="Bwhebb" charset="0"/>
                <a:ea typeface="SimSun" charset="0"/>
                <a:cs typeface="SimSun" charset="0"/>
              </a:rPr>
              <a:t>rBæd"miB</a:t>
            </a:r>
            <a:r>
              <a:rPr lang="en-US" altLang="zh-CN" sz="2800" dirty="0">
                <a:solidFill>
                  <a:srgbClr val="FFFFFF"/>
                </a:solidFill>
                <a:effectLst>
                  <a:outerShdw blurRad="38100" dist="38100" dir="2700000" algn="tl">
                    <a:srgbClr val="000000"/>
                  </a:outerShdw>
                </a:effectLst>
                <a:latin typeface="Bwhebb" charset="0"/>
                <a:ea typeface="SimSun" charset="0"/>
                <a:cs typeface="SimSun" charset="0"/>
              </a:rPr>
              <a:t>]</a:t>
            </a:r>
            <a:r>
              <a:rPr lang="en-US" altLang="zh-CN" sz="2000" i="1" dirty="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i="1" dirty="0" err="1">
                <a:solidFill>
                  <a:srgbClr val="FFFFFF"/>
                </a:solidFill>
                <a:effectLst>
                  <a:outerShdw blurRad="38100" dist="38100" dir="2700000" algn="tl">
                    <a:srgbClr val="000000"/>
                  </a:outerShdw>
                </a:effectLst>
                <a:latin typeface="Arial Black" charset="0"/>
                <a:ea typeface="SimSun" charset="0"/>
                <a:cs typeface="SimSun" charset="0"/>
              </a:rPr>
              <a:t>Bemidbar</a:t>
            </a:r>
            <a:r>
              <a:rPr lang="en-US" altLang="zh-CN" sz="2000" dirty="0">
                <a:solidFill>
                  <a:srgbClr val="FFFFFF"/>
                </a:solidFill>
                <a:effectLst>
                  <a:outerShdw blurRad="38100" dist="38100" dir="2700000" algn="tl">
                    <a:srgbClr val="000000"/>
                  </a:outerShdw>
                </a:effectLst>
                <a:latin typeface="Arial Black" charset="0"/>
                <a:ea typeface="SimSun" charset="0"/>
                <a:cs typeface="SimSun"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anim calcmode="lin" valueType="num">
                                      <p:cBhvr additive="base">
                                        <p:cTn id="11" dur="500" fill="hold"/>
                                        <p:tgtEl>
                                          <p:spTgt spid="3789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2">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anim calcmode="lin" valueType="num">
                                      <p:cBhvr additive="base">
                                        <p:cTn id="15" dur="500" fill="hold"/>
                                        <p:tgtEl>
                                          <p:spTgt spid="3789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37892">
                                            <p:txEl>
                                              <p:pRg st="3" end="3"/>
                                            </p:txEl>
                                          </p:spTgt>
                                        </p:tgtEl>
                                        <p:attrNameLst>
                                          <p:attrName>style.visibility</p:attrName>
                                        </p:attrNameLst>
                                      </p:cBhvr>
                                      <p:to>
                                        <p:strVal val="visible"/>
                                      </p:to>
                                    </p:set>
                                    <p:anim calcmode="lin" valueType="num">
                                      <p:cBhvr additive="base">
                                        <p:cTn id="21" dur="500" fill="hold"/>
                                        <p:tgtEl>
                                          <p:spTgt spid="3789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 calcmode="lin" valueType="num">
                                      <p:cBhvr additive="base">
                                        <p:cTn id="27" dur="500" fill="hold"/>
                                        <p:tgtEl>
                                          <p:spTgt spid="3789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89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Gen 6 Noah Auth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136</a:t>
            </a:r>
          </a:p>
        </p:txBody>
      </p:sp>
      <p:sp>
        <p:nvSpPr>
          <p:cNvPr id="114691"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Penulisan</a:t>
            </a:r>
          </a:p>
        </p:txBody>
      </p:sp>
      <p:sp>
        <p:nvSpPr>
          <p:cNvPr id="38922" name="Rectangle 10"/>
          <p:cNvSpPr>
            <a:spLocks noChangeArrowheads="1"/>
          </p:cNvSpPr>
          <p:nvPr/>
        </p:nvSpPr>
        <p:spPr bwMode="auto">
          <a:xfrm>
            <a:off x="228600" y="1066800"/>
            <a:ext cx="3810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eaLnBrk="0" hangingPunct="0">
              <a:lnSpc>
                <a:spcPct val="90000"/>
              </a:lnSpc>
              <a:spcBef>
                <a:spcPct val="20000"/>
              </a:spcBef>
              <a:buClr>
                <a:srgbClr val="578963"/>
              </a:buClr>
              <a:buFont typeface="Monotype Sorts" charset="0"/>
              <a:buNone/>
              <a:defRPr/>
            </a:pPr>
            <a:r>
              <a:rPr kumimoji="1" lang="en-US" altLang="zh-CN" sz="2800" b="1" u="sng" dirty="0" err="1">
                <a:solidFill>
                  <a:srgbClr val="FFFFFF"/>
                </a:solidFill>
                <a:effectLst>
                  <a:glow rad="203200">
                    <a:srgbClr val="000000">
                      <a:alpha val="75000"/>
                    </a:srgbClr>
                  </a:glow>
                </a:effectLst>
                <a:latin typeface="Arial"/>
                <a:cs typeface="Arial"/>
              </a:rPr>
              <a:t>Bukti</a:t>
            </a:r>
            <a:r>
              <a:rPr kumimoji="1" lang="en-US" altLang="zh-CN" sz="2800" b="1" u="sng" dirty="0">
                <a:solidFill>
                  <a:srgbClr val="FFFFFF"/>
                </a:solidFill>
                <a:effectLst>
                  <a:glow rad="203200">
                    <a:srgbClr val="000000">
                      <a:alpha val="75000"/>
                    </a:srgbClr>
                  </a:glow>
                </a:effectLst>
                <a:latin typeface="Arial"/>
                <a:cs typeface="Arial"/>
              </a:rPr>
              <a:t> </a:t>
            </a:r>
            <a:r>
              <a:rPr kumimoji="1" lang="en-US" altLang="zh-CN" sz="2800" b="1" u="sng" dirty="0" err="1">
                <a:solidFill>
                  <a:srgbClr val="FFFFFF"/>
                </a:solidFill>
                <a:effectLst>
                  <a:glow rad="203200">
                    <a:srgbClr val="000000">
                      <a:alpha val="75000"/>
                    </a:srgbClr>
                  </a:glow>
                </a:effectLst>
                <a:latin typeface="Arial"/>
                <a:cs typeface="Arial"/>
              </a:rPr>
              <a:t>Eksternal</a:t>
            </a:r>
            <a:endParaRPr kumimoji="1" lang="en-US" altLang="zh-CN" sz="2800" b="1" u="sng"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None/>
              <a:defRPr/>
            </a:pPr>
            <a:endParaRPr kumimoji="1" lang="en-US" altLang="zh-CN" sz="2800" b="1"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err="1">
                <a:solidFill>
                  <a:srgbClr val="FFFFFF"/>
                </a:solidFill>
                <a:effectLst>
                  <a:glow rad="203200">
                    <a:srgbClr val="000000">
                      <a:alpha val="75000"/>
                    </a:srgbClr>
                  </a:glow>
                </a:effectLst>
                <a:latin typeface="Arial"/>
                <a:cs typeface="Arial"/>
              </a:rPr>
              <a:t>Yahudi</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kuno</a:t>
            </a:r>
            <a:r>
              <a:rPr kumimoji="1" lang="en-US" altLang="zh-CN" sz="2800" b="1" dirty="0">
                <a:solidFill>
                  <a:srgbClr val="FFFFFF"/>
                </a:solidFill>
                <a:effectLst>
                  <a:glow rad="203200">
                    <a:srgbClr val="000000">
                      <a:alpha val="75000"/>
                    </a:srgbClr>
                  </a:glow>
                </a:effectLst>
                <a:latin typeface="Arial"/>
                <a:cs typeface="Arial"/>
              </a:rPr>
              <a:t>, Samaria, </a:t>
            </a:r>
            <a:r>
              <a:rPr kumimoji="1" lang="en-US" altLang="zh-CN" sz="2800" b="1" dirty="0" err="1">
                <a:solidFill>
                  <a:srgbClr val="FFFFFF"/>
                </a:solidFill>
                <a:effectLst>
                  <a:glow rad="203200">
                    <a:srgbClr val="000000">
                      <a:alpha val="75000"/>
                    </a:srgbClr>
                  </a:glow>
                </a:effectLst>
                <a:latin typeface="Arial"/>
                <a:cs typeface="Arial"/>
              </a:rPr>
              <a:t>dan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Kesaksian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umat</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Kristiani</a:t>
            </a:r>
            <a:r>
              <a:rPr kumimoji="1" lang="en-US" altLang="zh-CN" sz="2800" b="1" dirty="0">
                <a:solidFill>
                  <a:srgbClr val="FFFFFF"/>
                </a:solidFill>
                <a:effectLst>
                  <a:glow rad="203200">
                    <a:srgbClr val="000000">
                      <a:alpha val="75000"/>
                    </a:srgbClr>
                  </a:glow>
                </a:effectLst>
                <a:latin typeface="Arial"/>
                <a:cs typeface="Arial"/>
              </a:rPr>
              <a:t> yang </a:t>
            </a:r>
            <a:r>
              <a:rPr kumimoji="1" lang="en-US" altLang="zh-CN" sz="2800" b="1" dirty="0" err="1">
                <a:solidFill>
                  <a:srgbClr val="FFFFFF"/>
                </a:solidFill>
                <a:effectLst>
                  <a:glow rad="203200">
                    <a:srgbClr val="000000">
                      <a:alpha val="75000"/>
                    </a:srgbClr>
                  </a:glow>
                </a:effectLst>
                <a:latin typeface="Arial"/>
                <a:cs typeface="Arial"/>
              </a:rPr>
              <a:t>sama-sama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menunjukkan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bahwa</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adalah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penulisa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Kitab</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Bilangan</a:t>
            </a:r>
            <a:r>
              <a:rPr kumimoji="1" lang="en-US" altLang="zh-CN" sz="2800" b="1" dirty="0">
                <a:solidFill>
                  <a:srgbClr val="FFFFFF"/>
                </a:solidFill>
                <a:effectLst>
                  <a:glow rad="203200">
                    <a:srgbClr val="000000">
                      <a:alpha val="75000"/>
                    </a:srgbClr>
                  </a:glow>
                </a:effectLst>
                <a:latin typeface="Arial"/>
                <a:cs typeface="Arial"/>
              </a:rPr>
              <a:t>.  </a:t>
            </a:r>
          </a:p>
          <a:p>
            <a:pPr marL="342900" indent="-342900" defTabSz="914400" eaLnBrk="0" hangingPunct="0">
              <a:lnSpc>
                <a:spcPct val="90000"/>
              </a:lnSpc>
              <a:spcBef>
                <a:spcPct val="20000"/>
              </a:spcBef>
              <a:buClr>
                <a:srgbClr val="578963"/>
              </a:buClr>
              <a:buFont typeface="Monotype Sorts" charset="0"/>
              <a:buChar char="§"/>
              <a:defRPr/>
            </a:pPr>
            <a:endParaRPr kumimoji="1" lang="en-US" sz="2800" b="1" dirty="0">
              <a:solidFill>
                <a:srgbClr val="FFFFFF"/>
              </a:solidFill>
              <a:effectLst>
                <a:glow rad="203200">
                  <a:srgbClr val="000000">
                    <a:alpha val="75000"/>
                  </a:srgbClr>
                </a:glow>
              </a:effectLst>
              <a:latin typeface="Arial"/>
              <a:cs typeface="Arial"/>
            </a:endParaRPr>
          </a:p>
        </p:txBody>
      </p:sp>
      <p:sp>
        <p:nvSpPr>
          <p:cNvPr id="38923" name="Rectangle 11"/>
          <p:cNvSpPr>
            <a:spLocks noChangeArrowheads="1"/>
          </p:cNvSpPr>
          <p:nvPr/>
        </p:nvSpPr>
        <p:spPr bwMode="auto">
          <a:xfrm>
            <a:off x="4114800" y="1066800"/>
            <a:ext cx="47244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eaLnBrk="0" hangingPunct="0">
              <a:lnSpc>
                <a:spcPct val="90000"/>
              </a:lnSpc>
              <a:spcBef>
                <a:spcPct val="20000"/>
              </a:spcBef>
              <a:buClr>
                <a:srgbClr val="578963"/>
              </a:buClr>
              <a:buFont typeface="Monotype Sorts" charset="0"/>
              <a:buNone/>
              <a:defRPr/>
            </a:pPr>
            <a:r>
              <a:rPr kumimoji="1" lang="en-US" altLang="zh-CN" sz="2800" b="1" u="sng" dirty="0" err="1">
                <a:solidFill>
                  <a:srgbClr val="FFFFFF"/>
                </a:solidFill>
                <a:effectLst>
                  <a:glow rad="203200">
                    <a:srgbClr val="000000">
                      <a:alpha val="75000"/>
                    </a:srgbClr>
                  </a:glow>
                </a:effectLst>
                <a:latin typeface="Arial"/>
                <a:cs typeface="Arial"/>
              </a:rPr>
              <a:t>Bukti</a:t>
            </a:r>
            <a:r>
              <a:rPr kumimoji="1" lang="en-US" altLang="zh-CN" sz="2800" b="1" u="sng" dirty="0">
                <a:solidFill>
                  <a:srgbClr val="FFFFFF"/>
                </a:solidFill>
                <a:effectLst>
                  <a:glow rad="203200">
                    <a:srgbClr val="000000">
                      <a:alpha val="75000"/>
                    </a:srgbClr>
                  </a:glow>
                </a:effectLst>
                <a:latin typeface="Arial"/>
                <a:cs typeface="Arial"/>
              </a:rPr>
              <a:t> Internal</a:t>
            </a:r>
            <a:endParaRPr kumimoji="1" lang="en-US" altLang="zh-CN" sz="2800" b="1"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a:solidFill>
                  <a:srgbClr val="FFFFFF"/>
                </a:solidFill>
                <a:effectLst>
                  <a:glow rad="203200">
                    <a:srgbClr val="000000">
                      <a:alpha val="75000"/>
                    </a:srgbClr>
                  </a:glow>
                </a:effectLst>
                <a:latin typeface="Arial"/>
                <a:cs typeface="Arial"/>
              </a:rPr>
              <a:t>”Allah </a:t>
            </a:r>
            <a:r>
              <a:rPr kumimoji="1" lang="en-US" altLang="zh-CN" sz="2800" b="1" dirty="0" err="1">
                <a:solidFill>
                  <a:srgbClr val="FFFFFF"/>
                </a:solidFill>
                <a:effectLst>
                  <a:glow rad="203200">
                    <a:srgbClr val="000000">
                      <a:alpha val="75000"/>
                    </a:srgbClr>
                  </a:glow>
                </a:effectLst>
                <a:latin typeface="Arial"/>
                <a:cs typeface="Arial"/>
              </a:rPr>
              <a:t>berbicara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kepada</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muncul</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lebih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dari</a:t>
            </a:r>
            <a:r>
              <a:rPr kumimoji="1" lang="en-US" altLang="zh-CN" sz="2800" b="1" dirty="0">
                <a:solidFill>
                  <a:srgbClr val="FFFFFF"/>
                </a:solidFill>
                <a:effectLst>
                  <a:glow rad="203200">
                    <a:srgbClr val="000000">
                      <a:alpha val="75000"/>
                    </a:srgbClr>
                  </a:glow>
                </a:effectLst>
                <a:latin typeface="Arial"/>
                <a:cs typeface="Arial"/>
              </a:rPr>
              <a:t> 80 kali, yang </a:t>
            </a:r>
            <a:r>
              <a:rPr kumimoji="1" lang="en-US" altLang="zh-CN" sz="2800" b="1" dirty="0" err="1">
                <a:solidFill>
                  <a:srgbClr val="FFFFFF"/>
                </a:solidFill>
                <a:effectLst>
                  <a:glow rad="203200">
                    <a:srgbClr val="000000">
                      <a:alpha val="75000"/>
                    </a:srgbClr>
                  </a:glow>
                </a:effectLst>
                <a:latin typeface="Arial"/>
                <a:cs typeface="Arial"/>
              </a:rPr>
              <a:t>pertama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dalam</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pasal</a:t>
            </a:r>
            <a:r>
              <a:rPr kumimoji="1" lang="en-US" altLang="zh-CN" sz="2800" b="1" dirty="0">
                <a:solidFill>
                  <a:srgbClr val="FFFFFF"/>
                </a:solidFill>
                <a:effectLst>
                  <a:glow rad="203200">
                    <a:srgbClr val="000000">
                      <a:alpha val="75000"/>
                    </a:srgbClr>
                  </a:glow>
                </a:effectLst>
                <a:latin typeface="Arial"/>
                <a:cs typeface="Arial"/>
              </a:rPr>
              <a:t> 1 </a:t>
            </a:r>
            <a:r>
              <a:rPr kumimoji="1" lang="en-US" altLang="zh-CN" sz="2800" b="1" dirty="0" err="1">
                <a:solidFill>
                  <a:srgbClr val="FFFFFF"/>
                </a:solidFill>
                <a:effectLst>
                  <a:glow rad="203200">
                    <a:srgbClr val="000000">
                      <a:alpha val="75000"/>
                    </a:srgbClr>
                  </a:glow>
                </a:effectLst>
                <a:latin typeface="Arial"/>
                <a:cs typeface="Arial"/>
              </a:rPr>
              <a:t>ayat</a:t>
            </a:r>
            <a:r>
              <a:rPr kumimoji="1" lang="en-US" altLang="zh-CN" sz="2800" b="1" dirty="0">
                <a:solidFill>
                  <a:srgbClr val="FFFFFF"/>
                </a:solidFill>
                <a:effectLst>
                  <a:glow rad="203200">
                    <a:srgbClr val="000000">
                      <a:alpha val="75000"/>
                    </a:srgbClr>
                  </a:glow>
                </a:effectLst>
                <a:latin typeface="Arial"/>
                <a:cs typeface="Arial"/>
              </a:rPr>
              <a:t> 1.  </a:t>
            </a: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a:solidFill>
                  <a:srgbClr val="FFFFFF"/>
                </a:solidFill>
                <a:effectLst>
                  <a:glow rad="203200">
                    <a:srgbClr val="000000">
                      <a:alpha val="75000"/>
                    </a:srgbClr>
                  </a:glow>
                </a:effectLst>
                <a:latin typeface="Arial"/>
                <a:cs typeface="Arial"/>
              </a:rPr>
              <a:t>”</a:t>
            </a:r>
            <a:r>
              <a:rPr kumimoji="1" lang="en-US" altLang="zh-CN" sz="2800" b="1" dirty="0" err="1">
                <a:solidFill>
                  <a:srgbClr val="FFFFFF"/>
                </a:solidFill>
                <a:effectLst>
                  <a:glow rad="203200">
                    <a:srgbClr val="000000">
                      <a:alpha val="75000"/>
                    </a:srgbClr>
                  </a:glow>
                </a:effectLst>
                <a:latin typeface="Arial"/>
                <a:cs typeface="Arial"/>
              </a:rPr>
              <a:t>Sekarang</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menuliskan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permulaan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perjalanan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mereka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berdasarkan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perintah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Tuhan</a:t>
            </a:r>
            <a:r>
              <a:rPr kumimoji="1" lang="en-US" altLang="zh-CN" sz="2800" b="1" dirty="0">
                <a:solidFill>
                  <a:srgbClr val="FFFFFF"/>
                </a:solidFill>
                <a:effectLst>
                  <a:glow rad="203200">
                    <a:srgbClr val="000000">
                      <a:alpha val="75000"/>
                    </a:srgbClr>
                  </a:glow>
                </a:effectLst>
                <a:latin typeface="Arial"/>
                <a:cs typeface="Arial"/>
              </a:rPr>
              <a:t>" (33:2; ps. 36:13).  </a:t>
            </a: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err="1">
                <a:solidFill>
                  <a:srgbClr val="FFFFFF"/>
                </a:solidFill>
                <a:effectLst>
                  <a:glow rad="203200">
                    <a:srgbClr val="000000">
                      <a:alpha val="75000"/>
                    </a:srgbClr>
                  </a:glow>
                </a:effectLst>
                <a:latin typeface="Arial"/>
                <a:cs typeface="Arial"/>
              </a:rPr>
              <a:t>Kitab</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ini</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juga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konsisten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dalam</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gaya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penulisan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oleh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satu</a:t>
            </a:r>
            <a:r>
              <a:rPr kumimoji="1" lang="en-US" altLang="zh-CN" sz="2800" b="1" dirty="0">
                <a:solidFill>
                  <a:srgbClr val="FFFFFF"/>
                </a:solidFill>
                <a:effectLst>
                  <a:glow rad="203200">
                    <a:srgbClr val="000000">
                      <a:alpha val="75000"/>
                    </a:srgbClr>
                  </a:glow>
                </a:effectLst>
                <a:latin typeface="Arial"/>
                <a:cs typeface="Arial"/>
              </a:rPr>
              <a:t> orang </a:t>
            </a:r>
            <a:r>
              <a:rPr kumimoji="1" lang="en-US" altLang="zh-CN" sz="2800" b="1" dirty="0" err="1">
                <a:solidFill>
                  <a:srgbClr val="FFFFFF"/>
                </a:solidFill>
                <a:effectLst>
                  <a:glow rad="203200">
                    <a:srgbClr val="000000">
                      <a:alpha val="75000"/>
                    </a:srgbClr>
                  </a:glow>
                </a:effectLst>
                <a:latin typeface="Arial"/>
                <a:cs typeface="Arial"/>
              </a:rPr>
              <a:t>penulis</a:t>
            </a:r>
            <a:endParaRPr kumimoji="1" lang="en-US" sz="2800" b="1" dirty="0">
              <a:solidFill>
                <a:srgbClr val="FFFFFF"/>
              </a:solidFill>
              <a:effectLst>
                <a:glow rad="203200">
                  <a:srgbClr val="000000">
                    <a:alpha val="75000"/>
                  </a:srgbClr>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22">
                                            <p:txEl>
                                              <p:pRg st="0" end="0"/>
                                            </p:txEl>
                                          </p:spTgt>
                                        </p:tgtEl>
                                        <p:attrNameLst>
                                          <p:attrName>style.visibility</p:attrName>
                                        </p:attrNameLst>
                                      </p:cBhvr>
                                      <p:to>
                                        <p:strVal val="visible"/>
                                      </p:to>
                                    </p:set>
                                    <p:anim calcmode="lin" valueType="num">
                                      <p:cBhvr additive="base">
                                        <p:cTn id="7" dur="500" fill="hold"/>
                                        <p:tgtEl>
                                          <p:spTgt spid="389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22">
                                            <p:txEl>
                                              <p:pRg st="2" end="2"/>
                                            </p:txEl>
                                          </p:spTgt>
                                        </p:tgtEl>
                                        <p:attrNameLst>
                                          <p:attrName>style.visibility</p:attrName>
                                        </p:attrNameLst>
                                      </p:cBhvr>
                                      <p:to>
                                        <p:strVal val="visible"/>
                                      </p:to>
                                    </p:set>
                                    <p:anim calcmode="lin" valueType="num">
                                      <p:cBhvr additive="base">
                                        <p:cTn id="13" dur="500" fill="hold"/>
                                        <p:tgtEl>
                                          <p:spTgt spid="389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8923">
                                            <p:txEl>
                                              <p:pRg st="0" end="0"/>
                                            </p:txEl>
                                          </p:spTgt>
                                        </p:tgtEl>
                                        <p:attrNameLst>
                                          <p:attrName>style.visibility</p:attrName>
                                        </p:attrNameLst>
                                      </p:cBhvr>
                                      <p:to>
                                        <p:strVal val="visible"/>
                                      </p:to>
                                    </p:set>
                                    <p:anim calcmode="lin" valueType="num">
                                      <p:cBhvr additive="base">
                                        <p:cTn id="19" dur="500" fill="hold"/>
                                        <p:tgtEl>
                                          <p:spTgt spid="3892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8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8923">
                                            <p:txEl>
                                              <p:pRg st="1" end="1"/>
                                            </p:txEl>
                                          </p:spTgt>
                                        </p:tgtEl>
                                        <p:attrNameLst>
                                          <p:attrName>style.visibility</p:attrName>
                                        </p:attrNameLst>
                                      </p:cBhvr>
                                      <p:to>
                                        <p:strVal val="visible"/>
                                      </p:to>
                                    </p:set>
                                    <p:anim calcmode="lin" valueType="num">
                                      <p:cBhvr additive="base">
                                        <p:cTn id="25" dur="500" fill="hold"/>
                                        <p:tgtEl>
                                          <p:spTgt spid="38923">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8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8923">
                                            <p:txEl>
                                              <p:pRg st="2" end="2"/>
                                            </p:txEl>
                                          </p:spTgt>
                                        </p:tgtEl>
                                        <p:attrNameLst>
                                          <p:attrName>style.visibility</p:attrName>
                                        </p:attrNameLst>
                                      </p:cBhvr>
                                      <p:to>
                                        <p:strVal val="visible"/>
                                      </p:to>
                                    </p:set>
                                    <p:anim calcmode="lin" valueType="num">
                                      <p:cBhvr additive="base">
                                        <p:cTn id="31" dur="500" fill="hold"/>
                                        <p:tgtEl>
                                          <p:spTgt spid="38923">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8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8923">
                                            <p:txEl>
                                              <p:pRg st="3" end="3"/>
                                            </p:txEl>
                                          </p:spTgt>
                                        </p:tgtEl>
                                        <p:attrNameLst>
                                          <p:attrName>style.visibility</p:attrName>
                                        </p:attrNameLst>
                                      </p:cBhvr>
                                      <p:to>
                                        <p:strVal val="visible"/>
                                      </p:to>
                                    </p:set>
                                    <p:anim calcmode="lin" valueType="num">
                                      <p:cBhvr additive="base">
                                        <p:cTn id="37" dur="500" fill="hold"/>
                                        <p:tgtEl>
                                          <p:spTgt spid="38923">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8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build="p" autoUpdateAnimBg="0"/>
      <p:bldP spid="3892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6738" name="Rectangle 3"/>
          <p:cNvSpPr>
            <a:spLocks noGrp="1" noChangeArrowheads="1"/>
          </p:cNvSpPr>
          <p:nvPr>
            <p:ph type="title"/>
          </p:nvPr>
        </p:nvSpPr>
        <p:spPr>
          <a:xfrm>
            <a:off x="1981200" y="115888"/>
            <a:ext cx="5257800" cy="685800"/>
          </a:xfrm>
          <a:solidFill>
            <a:srgbClr val="000000"/>
          </a:solidFill>
        </p:spPr>
        <p:txBody>
          <a:bodyPr/>
          <a:lstStyle/>
          <a:p>
            <a:pPr algn="ctr"/>
            <a:r>
              <a:rPr lang="en-US" b="1">
                <a:solidFill>
                  <a:srgbClr val="FFFFFF"/>
                </a:solidFill>
                <a:latin typeface="Impact" charset="0"/>
                <a:cs typeface="MS PGothic" charset="0"/>
              </a:rPr>
              <a:t>Keadaan</a:t>
            </a:r>
          </a:p>
        </p:txBody>
      </p:sp>
      <p:sp>
        <p:nvSpPr>
          <p:cNvPr id="40969" name="Text Box 9"/>
          <p:cNvSpPr txBox="1">
            <a:spLocks noChangeArrowheads="1"/>
          </p:cNvSpPr>
          <p:nvPr/>
        </p:nvSpPr>
        <p:spPr bwMode="auto">
          <a:xfrm>
            <a:off x="457200" y="685800"/>
            <a:ext cx="8229600"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3200" b="1" u="sng">
                <a:solidFill>
                  <a:srgbClr val="000000"/>
                </a:solidFill>
                <a:latin typeface="Arial" charset="0"/>
                <a:cs typeface="Arial" charset="0"/>
              </a:rPr>
              <a:t>Tanggal</a:t>
            </a:r>
            <a:endParaRPr lang="en-US" altLang="zh-CN" sz="3200" b="1">
              <a:solidFill>
                <a:srgbClr val="000000"/>
              </a:solidFill>
              <a:latin typeface="Arial" charset="0"/>
              <a:cs typeface="Arial" charset="0"/>
            </a:endParaRPr>
          </a:p>
          <a:p>
            <a:pPr algn="ctr" defTabSz="914400">
              <a:spcBef>
                <a:spcPct val="50000"/>
              </a:spcBef>
              <a:buFont typeface="Wingdings" charset="0"/>
              <a:buChar char="§"/>
            </a:pPr>
            <a:r>
              <a:rPr lang="en-US" altLang="zh-CN" b="1">
                <a:solidFill>
                  <a:srgbClr val="000000"/>
                </a:solidFill>
                <a:latin typeface="Arial" charset="0"/>
                <a:cs typeface="Arial" charset="0"/>
              </a:rPr>
              <a:t> Kepemilikan Mosaic menempatkan penulisan pada masa hidupnya (1525-1405 SM). </a:t>
            </a:r>
          </a:p>
          <a:p>
            <a:pPr algn="ctr" defTabSz="914400">
              <a:spcBef>
                <a:spcPct val="50000"/>
              </a:spcBef>
              <a:buFont typeface="Wingdings" charset="0"/>
              <a:buChar char="§"/>
            </a:pPr>
            <a:r>
              <a:rPr lang="en-US" altLang="zh-CN" b="1">
                <a:solidFill>
                  <a:srgbClr val="000000"/>
                </a:solidFill>
                <a:latin typeface="Arial" charset="0"/>
                <a:cs typeface="Arial" charset="0"/>
              </a:rPr>
              <a:t> Kemah disusun tepat satu tahun setelah Keluaran (Kel. 40:17) dan Kitab Bilangan mengangkat kisah ini satu bulan sesudahnya (Bil. 1:1).  </a:t>
            </a:r>
          </a:p>
          <a:p>
            <a:pPr algn="ctr" defTabSz="914400">
              <a:spcBef>
                <a:spcPct val="50000"/>
              </a:spcBef>
              <a:buFont typeface="Wingdings" charset="0"/>
              <a:buChar char="§"/>
            </a:pPr>
            <a:r>
              <a:rPr lang="en-US" altLang="zh-CN" b="1">
                <a:solidFill>
                  <a:srgbClr val="000000"/>
                </a:solidFill>
                <a:latin typeface="Arial" charset="0"/>
                <a:cs typeface="Arial" charset="0"/>
              </a:rPr>
              <a:t>Oleh karena itu, waktu yang tercakup oleh Bilangan dimulai satu tahun setelah Keluaran (1444 SM) &amp; mencakup 38 tahun dan 9 bulan (Bil. 10:11; Ul. 1:3) pengembaraan di gurun sampai sebelum  penaklukan Kanaan (awal  1405 SM).</a:t>
            </a:r>
          </a:p>
          <a:p>
            <a:pPr algn="ctr" defTabSz="914400">
              <a:spcBef>
                <a:spcPct val="50000"/>
              </a:spcBef>
              <a:buFont typeface="Wingdings" charset="0"/>
              <a:buChar char="§"/>
            </a:pPr>
            <a:r>
              <a:rPr lang="en-US" altLang="zh-CN" b="1">
                <a:solidFill>
                  <a:srgbClr val="000000"/>
                </a:solidFill>
                <a:latin typeface="Arial" charset="0"/>
                <a:cs typeface="Arial" charset="0"/>
              </a:rPr>
              <a:t>  Musa mungkin menyimpan jurnal ketika pengembaraan dan menyusunnya secara singkat sebelum ia wafat pada 1405 SM. </a:t>
            </a:r>
            <a:endParaRPr lang="en-US"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9">
                                            <p:txEl>
                                              <p:pRg st="0" end="0"/>
                                            </p:txEl>
                                          </p:spTgt>
                                        </p:tgtEl>
                                        <p:attrNameLst>
                                          <p:attrName>style.visibility</p:attrName>
                                        </p:attrNameLst>
                                      </p:cBhvr>
                                      <p:to>
                                        <p:strVal val="visible"/>
                                      </p:to>
                                    </p:set>
                                    <p:anim calcmode="lin" valueType="num">
                                      <p:cBhvr additive="base">
                                        <p:cTn id="7" dur="500" fill="hold"/>
                                        <p:tgtEl>
                                          <p:spTgt spid="409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9">
                                            <p:txEl>
                                              <p:pRg st="1" end="1"/>
                                            </p:txEl>
                                          </p:spTgt>
                                        </p:tgtEl>
                                        <p:attrNameLst>
                                          <p:attrName>style.visibility</p:attrName>
                                        </p:attrNameLst>
                                      </p:cBhvr>
                                      <p:to>
                                        <p:strVal val="visible"/>
                                      </p:to>
                                    </p:set>
                                    <p:anim calcmode="lin" valueType="num">
                                      <p:cBhvr additive="base">
                                        <p:cTn id="13" dur="500" fill="hold"/>
                                        <p:tgtEl>
                                          <p:spTgt spid="409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9">
                                            <p:txEl>
                                              <p:pRg st="2" end="2"/>
                                            </p:txEl>
                                          </p:spTgt>
                                        </p:tgtEl>
                                        <p:attrNameLst>
                                          <p:attrName>style.visibility</p:attrName>
                                        </p:attrNameLst>
                                      </p:cBhvr>
                                      <p:to>
                                        <p:strVal val="visible"/>
                                      </p:to>
                                    </p:set>
                                    <p:anim calcmode="lin" valueType="num">
                                      <p:cBhvr additive="base">
                                        <p:cTn id="19" dur="500" fill="hold"/>
                                        <p:tgtEl>
                                          <p:spTgt spid="4096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9">
                                            <p:txEl>
                                              <p:pRg st="3" end="3"/>
                                            </p:txEl>
                                          </p:spTgt>
                                        </p:tgtEl>
                                        <p:attrNameLst>
                                          <p:attrName>style.visibility</p:attrName>
                                        </p:attrNameLst>
                                      </p:cBhvr>
                                      <p:to>
                                        <p:strVal val="visible"/>
                                      </p:to>
                                    </p:set>
                                    <p:anim calcmode="lin" valueType="num">
                                      <p:cBhvr additive="base">
                                        <p:cTn id="25" dur="500" fill="hold"/>
                                        <p:tgtEl>
                                          <p:spTgt spid="4096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9">
                                            <p:txEl>
                                              <p:pRg st="4" end="4"/>
                                            </p:txEl>
                                          </p:spTgt>
                                        </p:tgtEl>
                                        <p:attrNameLst>
                                          <p:attrName>style.visibility</p:attrName>
                                        </p:attrNameLst>
                                      </p:cBhvr>
                                      <p:to>
                                        <p:strVal val="visible"/>
                                      </p:to>
                                    </p:set>
                                    <p:anim calcmode="lin" valueType="num">
                                      <p:cBhvr additive="base">
                                        <p:cTn id="31" dur="500" fill="hold"/>
                                        <p:tgtEl>
                                          <p:spTgt spid="4096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1139" name="Text Box 3"/>
          <p:cNvSpPr txBox="1">
            <a:spLocks noChangeArrowheads="1"/>
          </p:cNvSpPr>
          <p:nvPr/>
        </p:nvSpPr>
        <p:spPr bwMode="auto">
          <a:xfrm>
            <a:off x="457200" y="1371600"/>
            <a:ext cx="792480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endParaRPr lang="en-US" sz="4000" dirty="0">
              <a:solidFill>
                <a:srgbClr val="FFFFFF"/>
              </a:solidFill>
              <a:latin typeface="Times New Roman" charset="0"/>
            </a:endParaRPr>
          </a:p>
          <a:p>
            <a:pPr defTabSz="914400">
              <a:spcBef>
                <a:spcPct val="50000"/>
              </a:spcBef>
              <a:defRPr/>
            </a:pPr>
            <a:r>
              <a:rPr lang="en-US" sz="4000" dirty="0" err="1">
                <a:solidFill>
                  <a:srgbClr val="FFFFFF"/>
                </a:solidFill>
                <a:latin typeface="Times New Roman" charset="0"/>
              </a:rPr>
              <a:t>Dua</a:t>
            </a:r>
            <a:r>
              <a:rPr lang="en-US" sz="4000" dirty="0">
                <a:solidFill>
                  <a:srgbClr val="FFFFFF"/>
                </a:solidFill>
                <a:latin typeface="Times New Roman" charset="0"/>
              </a:rPr>
              <a:t> </a:t>
            </a:r>
            <a:r>
              <a:rPr lang="en-US" sz="4000" dirty="0" err="1">
                <a:solidFill>
                  <a:srgbClr val="FFFFFF"/>
                </a:solidFill>
                <a:latin typeface="Times New Roman" charset="0"/>
              </a:rPr>
              <a:t>topik</a:t>
            </a:r>
            <a:r>
              <a:rPr lang="en-US" sz="4000" dirty="0">
                <a:solidFill>
                  <a:srgbClr val="FFFFFF"/>
                </a:solidFill>
                <a:latin typeface="Times New Roman" charset="0"/>
              </a:rPr>
              <a:t> </a:t>
            </a:r>
            <a:r>
              <a:rPr lang="en-US" sz="4000" dirty="0" err="1">
                <a:solidFill>
                  <a:srgbClr val="FFFFFF"/>
                </a:solidFill>
                <a:latin typeface="Times New Roman" charset="0"/>
              </a:rPr>
              <a:t>bahasan</a:t>
            </a:r>
            <a:r>
              <a:rPr lang="en-US" sz="4000" dirty="0">
                <a:solidFill>
                  <a:srgbClr val="FFFFFF"/>
                </a:solidFill>
                <a:latin typeface="Times New Roman" charset="0"/>
              </a:rPr>
              <a:t> </a:t>
            </a:r>
            <a:r>
              <a:rPr lang="en-US" sz="4000" dirty="0" err="1">
                <a:solidFill>
                  <a:srgbClr val="FFFFFF"/>
                </a:solidFill>
                <a:latin typeface="Times New Roman" charset="0"/>
              </a:rPr>
              <a:t>dalam</a:t>
            </a:r>
            <a:r>
              <a:rPr lang="en-US" sz="4000" dirty="0">
                <a:solidFill>
                  <a:srgbClr val="FFFFFF"/>
                </a:solidFill>
                <a:latin typeface="Times New Roman" charset="0"/>
              </a:rPr>
              <a:t> </a:t>
            </a:r>
            <a:r>
              <a:rPr lang="en-US" sz="4000" dirty="0" err="1">
                <a:solidFill>
                  <a:srgbClr val="FFFFFF"/>
                </a:solidFill>
                <a:latin typeface="Times New Roman" charset="0"/>
              </a:rPr>
              <a:t>Imamat</a:t>
            </a:r>
            <a:endParaRPr lang="en-US" sz="4000" dirty="0">
              <a:solidFill>
                <a:srgbClr val="FFFFFF"/>
              </a:solidFill>
              <a:latin typeface="Times New Roman" charset="0"/>
            </a:endParaRPr>
          </a:p>
          <a:p>
            <a:pPr defTabSz="914400">
              <a:spcBef>
                <a:spcPct val="50000"/>
              </a:spcBef>
              <a:buFontTx/>
              <a:buChar char="•"/>
              <a:defRPr/>
            </a:pPr>
            <a:r>
              <a:rPr lang="en-US" sz="4000" dirty="0">
                <a:solidFill>
                  <a:srgbClr val="FFFFFF"/>
                </a:solidFill>
                <a:latin typeface="Times New Roman" charset="0"/>
              </a:rPr>
              <a:t>______________</a:t>
            </a:r>
          </a:p>
          <a:p>
            <a:pPr defTabSz="914400">
              <a:spcBef>
                <a:spcPct val="50000"/>
              </a:spcBef>
              <a:buFontTx/>
              <a:buChar char="•"/>
              <a:defRPr/>
            </a:pPr>
            <a:r>
              <a:rPr lang="en-US" sz="4000" dirty="0">
                <a:solidFill>
                  <a:srgbClr val="FFFFFF"/>
                </a:solidFill>
                <a:latin typeface="Times New Roman" charset="0"/>
              </a:rPr>
              <a:t>_________________</a:t>
            </a:r>
          </a:p>
          <a:p>
            <a:pPr defTabSz="914400">
              <a:spcBef>
                <a:spcPct val="50000"/>
              </a:spcBef>
              <a:defRPr/>
            </a:pPr>
            <a:endParaRPr lang="en-US" sz="4000" dirty="0">
              <a:solidFill>
                <a:srgbClr val="FFFFFF"/>
              </a:solidFill>
              <a:latin typeface="Times New Roman" charset="0"/>
            </a:endParaRPr>
          </a:p>
        </p:txBody>
      </p:sp>
      <p:sp>
        <p:nvSpPr>
          <p:cNvPr id="91140" name="Text Box 4"/>
          <p:cNvSpPr txBox="1">
            <a:spLocks noChangeArrowheads="1"/>
          </p:cNvSpPr>
          <p:nvPr/>
        </p:nvSpPr>
        <p:spPr bwMode="auto">
          <a:xfrm>
            <a:off x="990600" y="3168650"/>
            <a:ext cx="3121025"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a:solidFill>
                  <a:srgbClr val="FFFFFF"/>
                </a:solidFill>
              </a:rPr>
              <a:t>Pengorbanan</a:t>
            </a:r>
            <a:endParaRPr lang="en-US" dirty="0">
              <a:solidFill>
                <a:srgbClr val="000000"/>
              </a:solidFill>
            </a:endParaRPr>
          </a:p>
        </p:txBody>
      </p:sp>
      <p:sp>
        <p:nvSpPr>
          <p:cNvPr id="91141" name="Text Box 5"/>
          <p:cNvSpPr txBox="1">
            <a:spLocks noChangeArrowheads="1"/>
          </p:cNvSpPr>
          <p:nvPr/>
        </p:nvSpPr>
        <p:spPr bwMode="auto">
          <a:xfrm>
            <a:off x="979488" y="4006850"/>
            <a:ext cx="2578100"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a:solidFill>
                  <a:srgbClr val="FFFFFF"/>
                </a:solidFill>
              </a:rPr>
              <a:t>Pemisahan</a:t>
            </a:r>
            <a:endParaRPr lang="en-US" dirty="0">
              <a:solidFill>
                <a:srgbClr val="000000"/>
              </a:solidFill>
            </a:endParaRPr>
          </a:p>
        </p:txBody>
      </p:sp>
      <p:sp>
        <p:nvSpPr>
          <p:cNvPr id="91142" name="Rectangle 6"/>
          <p:cNvSpPr>
            <a:spLocks noGrp="1" noChangeArrowheads="1"/>
          </p:cNvSpPr>
          <p:nvPr>
            <p:ph type="title" idx="4294967295"/>
          </p:nvPr>
        </p:nvSpPr>
        <p:spPr>
          <a:xfrm>
            <a:off x="685800" y="822325"/>
            <a:ext cx="7772400" cy="701675"/>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b="1" dirty="0" err="1">
                <a:ea typeface="Times New Roman" pitchFamily="-111" charset="0"/>
                <a:cs typeface="Times New Roman" pitchFamily="-111" charset="0"/>
              </a:rPr>
              <a:t>Ulasan</a:t>
            </a:r>
            <a:r>
              <a:rPr lang="en-US" sz="4000" b="1" dirty="0">
                <a:ea typeface="Times New Roman" pitchFamily="-111" charset="0"/>
                <a:cs typeface="Times New Roman" pitchFamily="-111" charset="0"/>
              </a:rPr>
              <a:t> </a:t>
            </a:r>
            <a:r>
              <a:rPr lang="en-US" sz="4000" b="1" dirty="0" err="1">
                <a:ea typeface="Times New Roman" pitchFamily="-111" charset="0"/>
                <a:cs typeface="Times New Roman" pitchFamily="-111" charset="0"/>
              </a:rPr>
              <a:t>Kuis</a:t>
            </a:r>
            <a:r>
              <a:rPr lang="en-US" sz="4000" b="1" dirty="0">
                <a:ea typeface="Times New Roman" pitchFamily="-111" charset="0"/>
                <a:cs typeface="Times New Roman" pitchFamily="-111" charset="0"/>
              </a:rPr>
              <a:t> </a:t>
            </a:r>
            <a:r>
              <a:rPr lang="en-US" sz="4000" b="1" dirty="0" err="1">
                <a:ea typeface="Times New Roman" pitchFamily="-111" charset="0"/>
                <a:cs typeface="Times New Roman" pitchFamily="-111" charset="0"/>
              </a:rPr>
              <a:t>dalam</a:t>
            </a:r>
            <a:r>
              <a:rPr lang="en-US" sz="4000" b="1" dirty="0">
                <a:ea typeface="Times New Roman" pitchFamily="-111" charset="0"/>
                <a:cs typeface="Times New Roman" pitchFamily="-111" charset="0"/>
              </a:rPr>
              <a:t> </a:t>
            </a:r>
            <a:r>
              <a:rPr lang="en-US" sz="4000" b="1" dirty="0" err="1">
                <a:ea typeface="Times New Roman" pitchFamily="-111" charset="0"/>
                <a:cs typeface="Times New Roman" pitchFamily="-111" charset="0"/>
              </a:rPr>
              <a:t>Imamat</a:t>
            </a:r>
            <a:endParaRPr lang="en-US" sz="4000" b="1" dirty="0">
              <a:ea typeface="Times New Roman" pitchFamily="-111" charset="0"/>
              <a:cs typeface="Times New Roman" pitchFamily="-111"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anim calcmode="lin" valueType="num">
                                      <p:cBhvr>
                                        <p:cTn id="7" dur="1000" fill="hold"/>
                                        <p:tgtEl>
                                          <p:spTgt spid="91140"/>
                                        </p:tgtEl>
                                        <p:attrNameLst>
                                          <p:attrName>ppt_w</p:attrName>
                                        </p:attrNameLst>
                                      </p:cBhvr>
                                      <p:tavLst>
                                        <p:tav tm="0">
                                          <p:val>
                                            <p:fltVal val="0"/>
                                          </p:val>
                                        </p:tav>
                                        <p:tav tm="100000">
                                          <p:val>
                                            <p:strVal val="#ppt_w"/>
                                          </p:val>
                                        </p:tav>
                                      </p:tavLst>
                                    </p:anim>
                                    <p:anim calcmode="lin" valueType="num">
                                      <p:cBhvr>
                                        <p:cTn id="8" dur="1000" fill="hold"/>
                                        <p:tgtEl>
                                          <p:spTgt spid="91140"/>
                                        </p:tgtEl>
                                        <p:attrNameLst>
                                          <p:attrName>ppt_h</p:attrName>
                                        </p:attrNameLst>
                                      </p:cBhvr>
                                      <p:tavLst>
                                        <p:tav tm="0">
                                          <p:val>
                                            <p:fltVal val="0"/>
                                          </p:val>
                                        </p:tav>
                                        <p:tav tm="100000">
                                          <p:val>
                                            <p:strVal val="#ppt_h"/>
                                          </p:val>
                                        </p:tav>
                                      </p:tavLst>
                                    </p:anim>
                                    <p:anim calcmode="lin" valueType="num">
                                      <p:cBhvr>
                                        <p:cTn id="9" dur="1000" fill="hold"/>
                                        <p:tgtEl>
                                          <p:spTgt spid="911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11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1141"/>
                                        </p:tgtEl>
                                        <p:attrNameLst>
                                          <p:attrName>style.visibility</p:attrName>
                                        </p:attrNameLst>
                                      </p:cBhvr>
                                      <p:to>
                                        <p:strVal val="visible"/>
                                      </p:to>
                                    </p:set>
                                    <p:anim calcmode="lin" valueType="num">
                                      <p:cBhvr>
                                        <p:cTn id="15" dur="1000" fill="hold"/>
                                        <p:tgtEl>
                                          <p:spTgt spid="91141"/>
                                        </p:tgtEl>
                                        <p:attrNameLst>
                                          <p:attrName>ppt_w</p:attrName>
                                        </p:attrNameLst>
                                      </p:cBhvr>
                                      <p:tavLst>
                                        <p:tav tm="0">
                                          <p:val>
                                            <p:fltVal val="0"/>
                                          </p:val>
                                        </p:tav>
                                        <p:tav tm="100000">
                                          <p:val>
                                            <p:strVal val="#ppt_w"/>
                                          </p:val>
                                        </p:tav>
                                      </p:tavLst>
                                    </p:anim>
                                    <p:anim calcmode="lin" valueType="num">
                                      <p:cBhvr>
                                        <p:cTn id="16" dur="1000" fill="hold"/>
                                        <p:tgtEl>
                                          <p:spTgt spid="91141"/>
                                        </p:tgtEl>
                                        <p:attrNameLst>
                                          <p:attrName>ppt_h</p:attrName>
                                        </p:attrNameLst>
                                      </p:cBhvr>
                                      <p:tavLst>
                                        <p:tav tm="0">
                                          <p:val>
                                            <p:fltVal val="0"/>
                                          </p:val>
                                        </p:tav>
                                        <p:tav tm="100000">
                                          <p:val>
                                            <p:strVal val="#ppt_h"/>
                                          </p:val>
                                        </p:tav>
                                      </p:tavLst>
                                    </p:anim>
                                    <p:anim calcmode="lin" valueType="num">
                                      <p:cBhvr>
                                        <p:cTn id="17" dur="1000" fill="hold"/>
                                        <p:tgtEl>
                                          <p:spTgt spid="9114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11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8786" name="Rectangle 3"/>
          <p:cNvSpPr>
            <a:spLocks noGrp="1" noChangeArrowheads="1"/>
          </p:cNvSpPr>
          <p:nvPr>
            <p:ph type="title"/>
          </p:nvPr>
        </p:nvSpPr>
        <p:spPr>
          <a:xfrm>
            <a:off x="1981200" y="0"/>
            <a:ext cx="5257800" cy="685800"/>
          </a:xfrm>
          <a:solidFill>
            <a:srgbClr val="000000"/>
          </a:solidFill>
        </p:spPr>
        <p:txBody>
          <a:bodyPr/>
          <a:lstStyle/>
          <a:p>
            <a:pPr algn="ctr"/>
            <a:r>
              <a:rPr lang="en-US" b="1">
                <a:solidFill>
                  <a:srgbClr val="FFFFFF"/>
                </a:solidFill>
                <a:latin typeface="Impact" charset="0"/>
                <a:cs typeface="MS PGothic" charset="0"/>
              </a:rPr>
              <a:t>Keadaan</a:t>
            </a:r>
          </a:p>
        </p:txBody>
      </p:sp>
      <p:sp>
        <p:nvSpPr>
          <p:cNvPr id="45061" name="Rectangle 5"/>
          <p:cNvSpPr>
            <a:spLocks noChangeArrowheads="1"/>
          </p:cNvSpPr>
          <p:nvPr/>
        </p:nvSpPr>
        <p:spPr bwMode="auto">
          <a:xfrm>
            <a:off x="342900" y="762000"/>
            <a:ext cx="8382000" cy="54864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45062" name="Text Box 6"/>
          <p:cNvSpPr txBox="1">
            <a:spLocks noChangeArrowheads="1"/>
          </p:cNvSpPr>
          <p:nvPr/>
        </p:nvSpPr>
        <p:spPr bwMode="auto">
          <a:xfrm>
            <a:off x="571500" y="1066800"/>
            <a:ext cx="7924800" cy="1446213"/>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u="sng">
                <a:solidFill>
                  <a:srgbClr val="000000"/>
                </a:solidFill>
                <a:latin typeface="Arial" charset="0"/>
                <a:cs typeface="Arial" charset="0"/>
              </a:rPr>
              <a:t>Penerima</a:t>
            </a:r>
            <a:endParaRPr lang="en-US" altLang="zh-CN" sz="2800" b="1">
              <a:solidFill>
                <a:srgbClr val="000000"/>
              </a:solidFill>
              <a:latin typeface="Arial" charset="0"/>
              <a:cs typeface="Arial" charset="0"/>
            </a:endParaRPr>
          </a:p>
          <a:p>
            <a:pPr algn="ctr" defTabSz="914400">
              <a:spcBef>
                <a:spcPct val="50000"/>
              </a:spcBef>
              <a:buFont typeface="Wingdings" charset="0"/>
              <a:buNone/>
            </a:pPr>
            <a:r>
              <a:rPr lang="en-US" altLang="zh-CN" b="1">
                <a:solidFill>
                  <a:srgbClr val="000000"/>
                </a:solidFill>
                <a:latin typeface="Arial" charset="0"/>
                <a:cs typeface="Arial" charset="0"/>
              </a:rPr>
              <a:t>Musa tidak memasuki Kanaan, jadi pembaca pertama adalah Yahudi di padang gurun. </a:t>
            </a:r>
            <a:endParaRPr lang="en-US" b="1">
              <a:solidFill>
                <a:srgbClr val="000000"/>
              </a:solidFill>
              <a:latin typeface="Arial" charset="0"/>
              <a:cs typeface="Arial" charset="0"/>
            </a:endParaRPr>
          </a:p>
        </p:txBody>
      </p:sp>
      <p:sp>
        <p:nvSpPr>
          <p:cNvPr id="45063" name="Text Box 7"/>
          <p:cNvSpPr txBox="1">
            <a:spLocks noChangeArrowheads="1"/>
          </p:cNvSpPr>
          <p:nvPr/>
        </p:nvSpPr>
        <p:spPr bwMode="auto">
          <a:xfrm>
            <a:off x="76200" y="2895600"/>
            <a:ext cx="8915400" cy="403225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u="sng">
                <a:solidFill>
                  <a:srgbClr val="000000"/>
                </a:solidFill>
                <a:latin typeface="Arial" charset="0"/>
                <a:cs typeface="Arial" charset="0"/>
              </a:rPr>
              <a:t>Peristiwa</a:t>
            </a:r>
            <a:endParaRPr lang="en-US" altLang="zh-CN" sz="2800" b="1">
              <a:solidFill>
                <a:srgbClr val="000000"/>
              </a:solidFill>
              <a:latin typeface="Arial" charset="0"/>
              <a:cs typeface="Arial" charset="0"/>
            </a:endParaRPr>
          </a:p>
          <a:p>
            <a:pPr algn="ctr" defTabSz="914400">
              <a:spcBef>
                <a:spcPct val="50000"/>
              </a:spcBef>
              <a:buFont typeface="Wingdings" charset="0"/>
              <a:buChar char="§"/>
            </a:pPr>
            <a:r>
              <a:rPr lang="en-US" altLang="zh-CN" b="1">
                <a:solidFill>
                  <a:srgbClr val="000000"/>
                </a:solidFill>
                <a:latin typeface="Arial" charset="0"/>
                <a:cs typeface="Arial" charset="0"/>
              </a:rPr>
              <a:t>Bangsa Israel telah meninggalkan Mesir &amp; membangun kemah (Keluaran) dan diinstruksikan untuk hidup kudus (Imamat). </a:t>
            </a:r>
          </a:p>
          <a:p>
            <a:pPr algn="ctr" defTabSz="914400">
              <a:spcBef>
                <a:spcPct val="50000"/>
              </a:spcBef>
              <a:buFont typeface="Wingdings" charset="0"/>
              <a:buChar char="§"/>
            </a:pPr>
            <a:r>
              <a:rPr lang="en-US" altLang="zh-CN" b="1">
                <a:solidFill>
                  <a:srgbClr val="000000"/>
                </a:solidFill>
                <a:latin typeface="Arial" charset="0"/>
                <a:cs typeface="Arial" charset="0"/>
              </a:rPr>
              <a:t>Bagaimanapun, Allah mengetahui bahwa Israel belum siap (cf. Kel. 13:17) tanpa persiapan tambahan, sehingga Ia mengatur orang-orang untuk penaklukan (1:1-10:10).  </a:t>
            </a:r>
          </a:p>
          <a:p>
            <a:pPr algn="ctr" defTabSz="914400">
              <a:spcBef>
                <a:spcPct val="50000"/>
              </a:spcBef>
              <a:buFont typeface="Wingdings" charset="0"/>
              <a:buChar char="§"/>
            </a:pPr>
            <a:r>
              <a:rPr lang="en-US" altLang="zh-CN" b="1">
                <a:solidFill>
                  <a:srgbClr val="000000"/>
                </a:solidFill>
                <a:latin typeface="Arial" charset="0"/>
                <a:cs typeface="Arial" charset="0"/>
              </a:rPr>
              <a:t>Bagaimanapun, ketidakpercayaan mereka menghalangi mereka dari memasuki Kanaan (10:11-25:18).</a:t>
            </a:r>
            <a:endParaRPr lang="en-US"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checkerboard(across)">
                                      <p:cBhvr>
                                        <p:cTn id="11" dur="500"/>
                                        <p:tgtEl>
                                          <p:spTgt spid="450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45063"/>
                                        </p:tgtEl>
                                        <p:attrNameLst>
                                          <p:attrName>style.visibility</p:attrName>
                                        </p:attrNameLst>
                                      </p:cBhvr>
                                      <p:to>
                                        <p:strVal val="visible"/>
                                      </p:to>
                                    </p:set>
                                    <p:anim calcmode="lin" valueType="num">
                                      <p:cBhvr>
                                        <p:cTn id="16" dur="1000" fill="hold"/>
                                        <p:tgtEl>
                                          <p:spTgt spid="45063"/>
                                        </p:tgtEl>
                                        <p:attrNameLst>
                                          <p:attrName>ppt_w</p:attrName>
                                        </p:attrNameLst>
                                      </p:cBhvr>
                                      <p:tavLst>
                                        <p:tav tm="0">
                                          <p:val>
                                            <p:fltVal val="0"/>
                                          </p:val>
                                        </p:tav>
                                        <p:tav tm="100000">
                                          <p:val>
                                            <p:strVal val="#ppt_w"/>
                                          </p:val>
                                        </p:tav>
                                      </p:tavLst>
                                    </p:anim>
                                    <p:anim calcmode="lin" valueType="num">
                                      <p:cBhvr>
                                        <p:cTn id="17" dur="1000" fill="hold"/>
                                        <p:tgtEl>
                                          <p:spTgt spid="45063"/>
                                        </p:tgtEl>
                                        <p:attrNameLst>
                                          <p:attrName>ppt_h</p:attrName>
                                        </p:attrNameLst>
                                      </p:cBhvr>
                                      <p:tavLst>
                                        <p:tav tm="0">
                                          <p:val>
                                            <p:fltVal val="0"/>
                                          </p:val>
                                        </p:tav>
                                        <p:tav tm="100000">
                                          <p:val>
                                            <p:strVal val="#ppt_h"/>
                                          </p:val>
                                        </p:tav>
                                      </p:tavLst>
                                    </p:anim>
                                    <p:anim calcmode="lin" valueType="num">
                                      <p:cBhvr>
                                        <p:cTn id="18" dur="1000" fill="hold"/>
                                        <p:tgtEl>
                                          <p:spTgt spid="4506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50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62" grpId="0" animBg="1" autoUpdateAnimBg="0"/>
      <p:bldP spid="4506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1415"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41415" y="304800"/>
            <a:ext cx="9102585" cy="685800"/>
          </a:xfrm>
          <a:effectLst>
            <a:outerShdw blurRad="63500" dist="35921" dir="2700000" algn="ctr" rotWithShape="0">
              <a:schemeClr val="tx1">
                <a:alpha val="74998"/>
              </a:schemeClr>
            </a:outerShdw>
          </a:effectLst>
        </p:spPr>
        <p:txBody>
          <a:bodyPr/>
          <a:lstStyle/>
          <a:p>
            <a:pPr eaLnBrk="1" hangingPunct="1">
              <a:defRPr/>
            </a:pPr>
            <a:r>
              <a:rPr kumimoji="1" lang="en-US" sz="4800" b="1" dirty="0" err="1">
                <a:latin typeface="Times New Roman" charset="0"/>
                <a:ea typeface="ＭＳ Ｐゴシック" charset="0"/>
                <a:cs typeface="ＭＳ Ｐゴシック" charset="0"/>
              </a:rPr>
              <a:t>Permulaan</a:t>
            </a:r>
            <a:r>
              <a:rPr kumimoji="1" lang="en-US" sz="4800" b="1" dirty="0">
                <a:latin typeface="Times New Roman" charset="0"/>
                <a:ea typeface="ＭＳ Ｐゴシック" charset="0"/>
                <a:cs typeface="ＭＳ Ｐゴシック" charset="0"/>
              </a:rPr>
              <a:t> </a:t>
            </a:r>
            <a:r>
              <a:rPr kumimoji="1" lang="en-US" sz="4800" b="1" dirty="0" err="1">
                <a:latin typeface="Times New Roman" charset="0"/>
                <a:ea typeface="ＭＳ Ｐゴシック" charset="0"/>
                <a:cs typeface="ＭＳ Ｐゴシック" charset="0"/>
              </a:rPr>
              <a:t>Bangsa</a:t>
            </a:r>
            <a:r>
              <a:rPr kumimoji="1" lang="en-US" sz="4800" b="1" dirty="0">
                <a:latin typeface="Times New Roman" charset="0"/>
                <a:ea typeface="ＭＳ Ｐゴシック" charset="0"/>
                <a:cs typeface="ＭＳ Ｐゴシック" charset="0"/>
              </a:rPr>
              <a:t> Israel</a:t>
            </a:r>
            <a:endParaRPr kumimoji="1" lang="en-US" dirty="0">
              <a:latin typeface="Times New Roman" charset="0"/>
              <a:ea typeface="ＭＳ Ｐゴシック" charset="0"/>
              <a:cs typeface="ＭＳ Ｐゴシック"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Keluaran</a:t>
            </a:r>
            <a:endParaRPr lang="en-US" sz="2400" dirty="0">
              <a:solidFill>
                <a:srgbClr val="000000"/>
              </a:solidFill>
              <a:latin typeface="Arial Rounded MT Bold"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Imamat</a:t>
            </a:r>
            <a:endParaRPr lang="en-US" sz="2400" dirty="0">
              <a:solidFill>
                <a:srgbClr val="000000"/>
              </a:solidFill>
              <a:latin typeface="Arial Rounded MT Bold"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Bilangan</a:t>
            </a:r>
            <a:endParaRPr lang="en-US" sz="2400" dirty="0">
              <a:solidFill>
                <a:srgbClr val="000000"/>
              </a:solidFill>
              <a:latin typeface="Arial Rounded MT Bold" charset="0"/>
              <a:cs typeface="Times New Roman" charset="0"/>
            </a:endParaRPr>
          </a:p>
        </p:txBody>
      </p:sp>
      <p:sp>
        <p:nvSpPr>
          <p:cNvPr id="289801" name="Rectangle 1033"/>
          <p:cNvSpPr>
            <a:spLocks noChangeArrowheads="1"/>
          </p:cNvSpPr>
          <p:nvPr/>
        </p:nvSpPr>
        <p:spPr bwMode="auto">
          <a:xfrm>
            <a:off x="-1" y="2667000"/>
            <a:ext cx="2691949"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Pembentukan</a:t>
            </a:r>
            <a:endParaRPr lang="en-US" sz="2400" dirty="0">
              <a:solidFill>
                <a:srgbClr val="000000"/>
              </a:solidFill>
              <a:latin typeface="Arial Rounded MT Bold"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pitchFamily="-111" charset="0"/>
                <a:ea typeface="Times New Roman" pitchFamily="-111" charset="0"/>
                <a:cs typeface="Times New Roman" pitchFamily="-111" charset="0"/>
              </a:rPr>
              <a:t>Penyucian</a:t>
            </a:r>
            <a:endParaRPr lang="en-US" sz="2800" b="1" dirty="0">
              <a:solidFill>
                <a:srgbClr val="FFFFFF"/>
              </a:solidFill>
              <a:latin typeface="Arial Rounded MT Bold" pitchFamily="-111" charset="0"/>
              <a:ea typeface="Times New Roman" pitchFamily="-111" charset="0"/>
              <a:cs typeface="Times New Roman" pitchFamily="-111"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Persiapan</a:t>
            </a:r>
            <a:endParaRPr lang="en-US" sz="2400" dirty="0">
              <a:solidFill>
                <a:srgbClr val="000000"/>
              </a:solidFill>
              <a:latin typeface="Arial Rounded MT Bold" charset="0"/>
              <a:cs typeface="Times New Roman" charset="0"/>
            </a:endParaRPr>
          </a:p>
        </p:txBody>
      </p:sp>
      <p:sp>
        <p:nvSpPr>
          <p:cNvPr id="289804" name="Rectangle 1036"/>
          <p:cNvSpPr>
            <a:spLocks noChangeArrowheads="1"/>
          </p:cNvSpPr>
          <p:nvPr/>
        </p:nvSpPr>
        <p:spPr bwMode="auto">
          <a:xfrm>
            <a:off x="304800" y="3962400"/>
            <a:ext cx="2543175"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Keselamatan</a:t>
            </a:r>
            <a:endParaRPr lang="en-US" sz="2400" dirty="0">
              <a:solidFill>
                <a:srgbClr val="000000"/>
              </a:solidFill>
              <a:latin typeface="Arial Rounded MT Bold"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Petunjuk</a:t>
            </a:r>
            <a:endParaRPr lang="en-US" sz="2400" dirty="0">
              <a:solidFill>
                <a:srgbClr val="000000"/>
              </a:solidFill>
              <a:latin typeface="Arial Rounded MT Bold"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Jalan</a:t>
            </a:r>
            <a:endParaRPr lang="en-US" sz="2400" dirty="0">
              <a:solidFill>
                <a:srgbClr val="000000"/>
              </a:solidFill>
              <a:latin typeface="Arial Rounded MT Bold"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Josua</a:t>
            </a:r>
            <a:endParaRPr lang="en-US" sz="2400" dirty="0">
              <a:solidFill>
                <a:srgbClr val="000000"/>
              </a:solidFill>
              <a:latin typeface="Arial Rounded MT Bold"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Pekerjaan</a:t>
            </a:r>
            <a:endParaRPr lang="en-US" sz="2400" dirty="0">
              <a:solidFill>
                <a:srgbClr val="000000"/>
              </a:solidFill>
              <a:latin typeface="Arial Rounded MT Bold"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Istirahat</a:t>
            </a:r>
            <a:endParaRPr lang="en-US" sz="2400" dirty="0">
              <a:solidFill>
                <a:srgbClr val="000000"/>
              </a:solidFill>
              <a:latin typeface="Arial Rounded MT Bold" charset="0"/>
              <a:cs typeface="Times New Roman" charset="0"/>
            </a:endParaRPr>
          </a:p>
        </p:txBody>
      </p:sp>
      <p:sp>
        <p:nvSpPr>
          <p:cNvPr id="120847" name="WordArt 1042"/>
          <p:cNvSpPr>
            <a:spLocks noChangeArrowheads="1" noChangeShapeType="1" noTextEdit="1"/>
          </p:cNvSpPr>
          <p:nvPr/>
        </p:nvSpPr>
        <p:spPr bwMode="auto">
          <a:xfrm>
            <a:off x="55220" y="2258388"/>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dirty="0" err="1">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rPr>
              <a:t>Mereka</a:t>
            </a:r>
            <a:endParaRPr lang="en-US" sz="3600" b="1" kern="10" dirty="0">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endParaRPr>
          </a:p>
        </p:txBody>
      </p:sp>
      <p:sp>
        <p:nvSpPr>
          <p:cNvPr id="120848" name="WordArt 1043"/>
          <p:cNvSpPr>
            <a:spLocks noChangeArrowheads="1" noChangeShapeType="1" noTextEdit="1"/>
          </p:cNvSpPr>
          <p:nvPr/>
        </p:nvSpPr>
        <p:spPr bwMode="auto">
          <a:xfrm>
            <a:off x="5522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dirty="0">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rPr>
              <a:t>Kita</a:t>
            </a:r>
          </a:p>
        </p:txBody>
      </p:sp>
      <p:sp>
        <p:nvSpPr>
          <p:cNvPr id="2" name="TextBox 1"/>
          <p:cNvSpPr txBox="1"/>
          <p:nvPr/>
        </p:nvSpPr>
        <p:spPr>
          <a:xfrm>
            <a:off x="7910190" y="5259986"/>
            <a:ext cx="184666" cy="369332"/>
          </a:xfrm>
          <a:prstGeom prst="rect">
            <a:avLst/>
          </a:prstGeom>
          <a:noFill/>
        </p:spPr>
        <p:txBody>
          <a:bodyPr wrap="none" rtlCol="0">
            <a:spAutoFit/>
          </a:bodyP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a:solidFill>
                  <a:srgbClr val="FFFF00"/>
                </a:solidFill>
                <a:latin typeface="Arial"/>
                <a:ea typeface="Arial" pitchFamily="-111" charset="0"/>
                <a:cs typeface="Arial"/>
              </a:rPr>
              <a:t>1 </a:t>
            </a:r>
            <a:r>
              <a:rPr lang="en-US" sz="3200" b="1" dirty="0" err="1">
                <a:solidFill>
                  <a:srgbClr val="FFFF00"/>
                </a:solidFill>
                <a:latin typeface="Arial"/>
                <a:ea typeface="Arial" pitchFamily="-111" charset="0"/>
                <a:cs typeface="Arial"/>
              </a:rPr>
              <a:t>Korintus</a:t>
            </a:r>
            <a:r>
              <a:rPr lang="en-US" sz="3200" b="1" dirty="0">
                <a:solidFill>
                  <a:srgbClr val="FFFF00"/>
                </a:solidFill>
                <a:latin typeface="Arial"/>
                <a:ea typeface="Arial" pitchFamily="-111" charset="0"/>
                <a:cs typeface="Arial"/>
              </a:rPr>
              <a:t> 10:1-13 (LAI)</a:t>
            </a:r>
          </a:p>
        </p:txBody>
      </p:sp>
      <p:sp>
        <p:nvSpPr>
          <p:cNvPr id="291845" name="Rectangle 5"/>
          <p:cNvSpPr>
            <a:spLocks noGrp="1" noChangeArrowheads="1"/>
          </p:cNvSpPr>
          <p:nvPr>
            <p:ph type="title" idx="4294967295"/>
          </p:nvPr>
        </p:nvSpPr>
        <p:spPr>
          <a:xfrm>
            <a:off x="914400" y="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5400" b="1" dirty="0">
                <a:solidFill>
                  <a:srgbClr val="FFFF00"/>
                </a:solidFill>
                <a:ea typeface="+mj-ea"/>
              </a:rPr>
              <a:t>Air </a:t>
            </a:r>
            <a:r>
              <a:rPr lang="en-US" sz="5400" b="1" dirty="0" err="1">
                <a:solidFill>
                  <a:srgbClr val="FFFF00"/>
                </a:solidFill>
                <a:ea typeface="+mj-ea"/>
              </a:rPr>
              <a:t>dari</a:t>
            </a:r>
            <a:r>
              <a:rPr lang="en-US" sz="5400" b="1" dirty="0">
                <a:solidFill>
                  <a:srgbClr val="FFFF00"/>
                </a:solidFill>
                <a:ea typeface="+mj-ea"/>
              </a:rPr>
              <a:t> </a:t>
            </a:r>
            <a:r>
              <a:rPr lang="en-US" sz="5400" b="1" dirty="0" err="1">
                <a:solidFill>
                  <a:srgbClr val="FFFF00"/>
                </a:solidFill>
                <a:ea typeface="+mj-ea"/>
              </a:rPr>
              <a:t>sebuah</a:t>
            </a:r>
            <a:r>
              <a:rPr lang="en-US" sz="5400" b="1" dirty="0">
                <a:solidFill>
                  <a:srgbClr val="FFFF00"/>
                </a:solidFill>
                <a:ea typeface="+mj-ea"/>
              </a:rPr>
              <a:t> </a:t>
            </a:r>
            <a:r>
              <a:rPr lang="en-US" sz="5400" b="1" dirty="0" err="1">
                <a:solidFill>
                  <a:srgbClr val="FFFF00"/>
                </a:solidFill>
                <a:ea typeface="+mj-ea"/>
              </a:rPr>
              <a:t>Batu</a:t>
            </a:r>
            <a:endParaRPr lang="en-US" sz="5400" b="1" dirty="0">
              <a:solidFill>
                <a:srgbClr val="FFFF00"/>
              </a:solidFill>
              <a:ea typeface="+mj-ea"/>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0" name="Text Box 4"/>
          <p:cNvSpPr txBox="1">
            <a:spLocks noChangeArrowheads="1"/>
          </p:cNvSpPr>
          <p:nvPr/>
        </p:nvSpPr>
        <p:spPr bwMode="auto">
          <a:xfrm>
            <a:off x="4038600" y="1325563"/>
            <a:ext cx="4953000" cy="50784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600" b="1" i="1" dirty="0">
                <a:solidFill>
                  <a:srgbClr val="FFFF00"/>
                </a:solidFill>
                <a:latin typeface="Arial"/>
                <a:ea typeface="Arial" pitchFamily="-111" charset="0"/>
                <a:cs typeface="Arial"/>
              </a:rPr>
              <a:t>. . . </a:t>
            </a:r>
            <a:r>
              <a:rPr lang="en-US" sz="3600" b="1" i="1" dirty="0" err="1">
                <a:solidFill>
                  <a:srgbClr val="FFFF00"/>
                </a:solidFill>
                <a:latin typeface="Arial"/>
                <a:ea typeface="Arial" pitchFamily="-111" charset="0"/>
                <a:cs typeface="Arial"/>
              </a:rPr>
              <a:t>Sejak</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kecil</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engkau</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telah</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mengetahui</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Kitab</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Suci</a:t>
            </a:r>
            <a:r>
              <a:rPr lang="en-US" sz="3600" b="1" i="1" dirty="0">
                <a:solidFill>
                  <a:srgbClr val="FFFF00"/>
                </a:solidFill>
                <a:latin typeface="Arial"/>
                <a:ea typeface="Arial" pitchFamily="-111" charset="0"/>
                <a:cs typeface="Arial"/>
              </a:rPr>
              <a:t>, yang </a:t>
            </a:r>
            <a:r>
              <a:rPr lang="en-US" sz="3600" b="1" i="1" dirty="0" err="1">
                <a:solidFill>
                  <a:srgbClr val="FFFF00"/>
                </a:solidFill>
                <a:latin typeface="Arial"/>
                <a:ea typeface="Arial" pitchFamily="-111" charset="0"/>
                <a:cs typeface="Arial"/>
              </a:rPr>
              <a:t>dapat</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memberikanmu</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hikmat</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untuk</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keselamatan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dengan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iman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dalam</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Yesus</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Kristus</a:t>
            </a:r>
            <a:r>
              <a:rPr lang="en-US" sz="3600" b="1" i="1" dirty="0">
                <a:solidFill>
                  <a:srgbClr val="FFFF00"/>
                </a:solidFill>
                <a:latin typeface="Arial"/>
                <a:ea typeface="Arial" pitchFamily="-111" charset="0"/>
                <a:cs typeface="Arial"/>
              </a:rPr>
              <a:t>. </a:t>
            </a:r>
          </a:p>
        </p:txBody>
      </p:sp>
      <p:sp>
        <p:nvSpPr>
          <p:cNvPr id="285701"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FFFF00"/>
                </a:solidFill>
                <a:latin typeface="Arial"/>
                <a:ea typeface="Arial" pitchFamily="-111" charset="0"/>
                <a:cs typeface="Arial"/>
              </a:rPr>
              <a:t>2 </a:t>
            </a:r>
            <a:r>
              <a:rPr lang="en-US" sz="2800" b="1" dirty="0" err="1">
                <a:solidFill>
                  <a:srgbClr val="FFFF00"/>
                </a:solidFill>
                <a:latin typeface="Arial"/>
                <a:ea typeface="Arial" pitchFamily="-111" charset="0"/>
                <a:cs typeface="Arial"/>
              </a:rPr>
              <a:t>Timotius</a:t>
            </a:r>
            <a:r>
              <a:rPr lang="en-US" sz="2800" b="1" dirty="0">
                <a:solidFill>
                  <a:srgbClr val="FFFF00"/>
                </a:solidFill>
                <a:latin typeface="Arial"/>
                <a:ea typeface="Arial" pitchFamily="-111" charset="0"/>
                <a:cs typeface="Arial"/>
              </a:rPr>
              <a:t> 3:15 (LAI) </a:t>
            </a:r>
          </a:p>
        </p:txBody>
      </p:sp>
      <p:sp>
        <p:nvSpPr>
          <p:cNvPr id="285702" name="Rectangle 6"/>
          <p:cNvSpPr>
            <a:spLocks noGrp="1" noChangeArrowheads="1"/>
          </p:cNvSpPr>
          <p:nvPr>
            <p:ph type="title" idx="4294967295"/>
          </p:nvPr>
        </p:nvSpPr>
        <p:spPr>
          <a:xfrm>
            <a:off x="0" y="166688"/>
            <a:ext cx="9144000" cy="76993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err="1">
                <a:solidFill>
                  <a:srgbClr val="FFFF00"/>
                </a:solidFill>
                <a:ea typeface="ＭＳ Ｐゴシック" charset="0"/>
              </a:rPr>
              <a:t>Bilangan</a:t>
            </a:r>
            <a:r>
              <a:rPr lang="en-US" b="1" dirty="0">
                <a:solidFill>
                  <a:srgbClr val="FFFF00"/>
                </a:solidFill>
                <a:ea typeface="ＭＳ Ｐゴシック" charset="0"/>
              </a:rPr>
              <a:t> </a:t>
            </a:r>
            <a:r>
              <a:rPr lang="en-US" b="1" dirty="0" err="1">
                <a:solidFill>
                  <a:srgbClr val="FFFF00"/>
                </a:solidFill>
                <a:ea typeface="ＭＳ Ｐゴシック" charset="0"/>
              </a:rPr>
              <a:t>memberikan</a:t>
            </a:r>
            <a:r>
              <a:rPr lang="en-US" b="1" dirty="0">
                <a:solidFill>
                  <a:srgbClr val="FFFF00"/>
                </a:solidFill>
                <a:ea typeface="ＭＳ Ｐゴシック" charset="0"/>
              </a:rPr>
              <a:t> </a:t>
            </a:r>
            <a:r>
              <a:rPr lang="en-US" b="1" dirty="0" err="1">
                <a:solidFill>
                  <a:srgbClr val="FFFF00"/>
                </a:solidFill>
                <a:ea typeface="ＭＳ Ｐゴシック" charset="0"/>
              </a:rPr>
              <a:t>hikmat</a:t>
            </a:r>
            <a:endParaRPr lang="en-US" sz="4800" b="1" dirty="0">
              <a:solidFill>
                <a:srgbClr val="FFFF00"/>
              </a:solidFill>
              <a:ea typeface="ＭＳ Ｐゴシック" charset="0"/>
            </a:endParaRP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4"/>
          <p:cNvSpPr txBox="1">
            <a:spLocks noChangeArrowheads="1"/>
          </p:cNvSpPr>
          <p:nvPr/>
        </p:nvSpPr>
        <p:spPr bwMode="auto">
          <a:xfrm>
            <a:off x="3001963" y="1325563"/>
            <a:ext cx="5989637"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tr-TR" sz="3600" dirty="0" err="1">
                <a:solidFill>
                  <a:srgbClr val="FFFF00"/>
                </a:solidFill>
                <a:latin typeface="Arial"/>
                <a:cs typeface="Arial"/>
              </a:rPr>
              <a:t>Sebab</a:t>
            </a:r>
            <a:r>
              <a:rPr lang="tr-TR" sz="3600" dirty="0">
                <a:solidFill>
                  <a:srgbClr val="FFFF00"/>
                </a:solidFill>
                <a:latin typeface="Arial"/>
                <a:cs typeface="Arial"/>
              </a:rPr>
              <a:t> </a:t>
            </a:r>
            <a:r>
              <a:rPr lang="tr-TR" sz="3600" dirty="0" err="1">
                <a:solidFill>
                  <a:srgbClr val="FFFF00"/>
                </a:solidFill>
                <a:latin typeface="Arial"/>
                <a:cs typeface="Arial"/>
              </a:rPr>
              <a:t>segala</a:t>
            </a:r>
            <a:r>
              <a:rPr lang="tr-TR" sz="3600" dirty="0">
                <a:solidFill>
                  <a:srgbClr val="FFFF00"/>
                </a:solidFill>
                <a:latin typeface="Arial"/>
                <a:cs typeface="Arial"/>
              </a:rPr>
              <a:t> </a:t>
            </a:r>
            <a:r>
              <a:rPr lang="tr-TR" sz="3600" dirty="0" err="1">
                <a:solidFill>
                  <a:srgbClr val="FFFF00"/>
                </a:solidFill>
                <a:latin typeface="Arial"/>
                <a:cs typeface="Arial"/>
              </a:rPr>
              <a:t>sesuatu</a:t>
            </a:r>
            <a:r>
              <a:rPr lang="tr-TR" sz="3600" dirty="0">
                <a:solidFill>
                  <a:srgbClr val="FFFF00"/>
                </a:solidFill>
                <a:latin typeface="Arial"/>
                <a:cs typeface="Arial"/>
              </a:rPr>
              <a:t> </a:t>
            </a:r>
            <a:r>
              <a:rPr lang="tr-TR" sz="3600" dirty="0" err="1">
                <a:solidFill>
                  <a:srgbClr val="FFFF00"/>
                </a:solidFill>
                <a:latin typeface="Arial"/>
                <a:cs typeface="Arial"/>
              </a:rPr>
              <a:t>yang</a:t>
            </a:r>
            <a:r>
              <a:rPr lang="tr-TR" sz="3600" dirty="0">
                <a:solidFill>
                  <a:srgbClr val="FFFF00"/>
                </a:solidFill>
                <a:latin typeface="Arial"/>
                <a:cs typeface="Arial"/>
              </a:rPr>
              <a:t> </a:t>
            </a:r>
            <a:r>
              <a:rPr lang="tr-TR" sz="3600" dirty="0" err="1">
                <a:solidFill>
                  <a:srgbClr val="FFFF00"/>
                </a:solidFill>
                <a:latin typeface="Arial"/>
                <a:cs typeface="Arial"/>
              </a:rPr>
              <a:t>ditulis</a:t>
            </a:r>
            <a:r>
              <a:rPr lang="tr-TR" sz="3600" dirty="0">
                <a:solidFill>
                  <a:srgbClr val="FFFF00"/>
                </a:solidFill>
                <a:latin typeface="Arial"/>
                <a:cs typeface="Arial"/>
              </a:rPr>
              <a:t> </a:t>
            </a:r>
            <a:r>
              <a:rPr lang="tr-TR" sz="3600" dirty="0" err="1">
                <a:solidFill>
                  <a:srgbClr val="FFFF00"/>
                </a:solidFill>
                <a:latin typeface="Arial"/>
                <a:cs typeface="Arial"/>
              </a:rPr>
              <a:t>dahulu</a:t>
            </a:r>
            <a:r>
              <a:rPr lang="tr-TR" sz="3600" dirty="0">
                <a:solidFill>
                  <a:srgbClr val="FFFF00"/>
                </a:solidFill>
                <a:latin typeface="Arial"/>
                <a:cs typeface="Arial"/>
              </a:rPr>
              <a:t>, </a:t>
            </a:r>
            <a:r>
              <a:rPr lang="tr-TR" sz="3600" dirty="0" err="1">
                <a:solidFill>
                  <a:srgbClr val="FFFF00"/>
                </a:solidFill>
                <a:latin typeface="Arial"/>
                <a:cs typeface="Arial"/>
              </a:rPr>
              <a:t>telah</a:t>
            </a:r>
            <a:r>
              <a:rPr lang="tr-TR" sz="3600" dirty="0">
                <a:solidFill>
                  <a:srgbClr val="FFFF00"/>
                </a:solidFill>
                <a:latin typeface="Arial"/>
                <a:cs typeface="Arial"/>
              </a:rPr>
              <a:t> </a:t>
            </a:r>
            <a:r>
              <a:rPr lang="tr-TR" sz="3600" dirty="0" err="1">
                <a:solidFill>
                  <a:srgbClr val="FFFF00"/>
                </a:solidFill>
                <a:latin typeface="Arial"/>
                <a:cs typeface="Arial"/>
              </a:rPr>
              <a:t>ditulis</a:t>
            </a:r>
            <a:r>
              <a:rPr lang="tr-TR" sz="3600" dirty="0">
                <a:solidFill>
                  <a:srgbClr val="FFFF00"/>
                </a:solidFill>
                <a:latin typeface="Arial"/>
                <a:cs typeface="Arial"/>
              </a:rPr>
              <a:t> </a:t>
            </a:r>
            <a:r>
              <a:rPr lang="tr-TR" sz="3600" dirty="0" err="1">
                <a:solidFill>
                  <a:srgbClr val="FFFF00"/>
                </a:solidFill>
                <a:latin typeface="Arial"/>
                <a:cs typeface="Arial"/>
              </a:rPr>
              <a:t>untuk</a:t>
            </a:r>
            <a:r>
              <a:rPr lang="tr-TR" sz="3600" dirty="0">
                <a:solidFill>
                  <a:srgbClr val="FFFF00"/>
                </a:solidFill>
                <a:latin typeface="Arial"/>
                <a:cs typeface="Arial"/>
              </a:rPr>
              <a:t> </a:t>
            </a:r>
            <a:r>
              <a:rPr lang="tr-TR" sz="3600" dirty="0" err="1">
                <a:solidFill>
                  <a:srgbClr val="FFFF00"/>
                </a:solidFill>
                <a:latin typeface="Arial"/>
                <a:cs typeface="Arial"/>
              </a:rPr>
              <a:t>menjadi</a:t>
            </a:r>
            <a:r>
              <a:rPr lang="tr-TR" sz="3600" dirty="0">
                <a:solidFill>
                  <a:srgbClr val="FFFF00"/>
                </a:solidFill>
                <a:latin typeface="Arial"/>
                <a:cs typeface="Arial"/>
              </a:rPr>
              <a:t> </a:t>
            </a:r>
            <a:r>
              <a:rPr lang="tr-TR" sz="3600" dirty="0" err="1">
                <a:solidFill>
                  <a:srgbClr val="FFFF00"/>
                </a:solidFill>
                <a:latin typeface="Arial"/>
                <a:cs typeface="Arial"/>
              </a:rPr>
              <a:t>pelajaran</a:t>
            </a:r>
            <a:r>
              <a:rPr lang="tr-TR" sz="3600" dirty="0">
                <a:solidFill>
                  <a:srgbClr val="FFFF00"/>
                </a:solidFill>
                <a:latin typeface="Arial"/>
                <a:cs typeface="Arial"/>
              </a:rPr>
              <a:t> </a:t>
            </a:r>
            <a:r>
              <a:rPr lang="tr-TR" sz="3600" dirty="0" err="1">
                <a:solidFill>
                  <a:srgbClr val="FFFF00"/>
                </a:solidFill>
                <a:latin typeface="Arial"/>
                <a:cs typeface="Arial"/>
              </a:rPr>
              <a:t>bagi</a:t>
            </a:r>
            <a:r>
              <a:rPr lang="tr-TR" sz="3600" dirty="0">
                <a:solidFill>
                  <a:srgbClr val="FFFF00"/>
                </a:solidFill>
                <a:latin typeface="Arial"/>
                <a:cs typeface="Arial"/>
              </a:rPr>
              <a:t> </a:t>
            </a:r>
            <a:r>
              <a:rPr lang="tr-TR" sz="3600" dirty="0" err="1">
                <a:solidFill>
                  <a:srgbClr val="FFFF00"/>
                </a:solidFill>
                <a:latin typeface="Arial"/>
                <a:cs typeface="Arial"/>
              </a:rPr>
              <a:t>kita</a:t>
            </a:r>
            <a:r>
              <a:rPr lang="tr-TR" sz="3600" dirty="0">
                <a:solidFill>
                  <a:srgbClr val="FFFF00"/>
                </a:solidFill>
                <a:latin typeface="Arial"/>
                <a:cs typeface="Arial"/>
              </a:rPr>
              <a:t>, </a:t>
            </a:r>
            <a:r>
              <a:rPr lang="tr-TR" sz="3600" dirty="0" err="1">
                <a:solidFill>
                  <a:srgbClr val="FFFF00"/>
                </a:solidFill>
                <a:latin typeface="Arial"/>
                <a:cs typeface="Arial"/>
              </a:rPr>
              <a:t>supaya</a:t>
            </a:r>
            <a:r>
              <a:rPr lang="tr-TR" sz="3600" dirty="0">
                <a:solidFill>
                  <a:srgbClr val="FFFF00"/>
                </a:solidFill>
                <a:latin typeface="Arial"/>
                <a:cs typeface="Arial"/>
              </a:rPr>
              <a:t> </a:t>
            </a:r>
            <a:r>
              <a:rPr lang="tr-TR" sz="3600" dirty="0" err="1">
                <a:solidFill>
                  <a:srgbClr val="FFFF00"/>
                </a:solidFill>
                <a:latin typeface="Arial"/>
                <a:cs typeface="Arial"/>
              </a:rPr>
              <a:t>kita</a:t>
            </a:r>
            <a:r>
              <a:rPr lang="tr-TR" sz="3600" dirty="0">
                <a:solidFill>
                  <a:srgbClr val="FFFF00"/>
                </a:solidFill>
                <a:latin typeface="Arial"/>
                <a:cs typeface="Arial"/>
              </a:rPr>
              <a:t> </a:t>
            </a:r>
            <a:r>
              <a:rPr lang="tr-TR" sz="3600" dirty="0" err="1">
                <a:solidFill>
                  <a:srgbClr val="FFFF00"/>
                </a:solidFill>
                <a:latin typeface="Arial"/>
                <a:cs typeface="Arial"/>
              </a:rPr>
              <a:t>teguh</a:t>
            </a:r>
            <a:r>
              <a:rPr lang="tr-TR" sz="3600" dirty="0">
                <a:solidFill>
                  <a:srgbClr val="FFFF00"/>
                </a:solidFill>
                <a:latin typeface="Arial"/>
                <a:cs typeface="Arial"/>
              </a:rPr>
              <a:t> </a:t>
            </a:r>
            <a:r>
              <a:rPr lang="tr-TR" sz="3600" dirty="0" err="1">
                <a:solidFill>
                  <a:srgbClr val="FFFF00"/>
                </a:solidFill>
                <a:latin typeface="Arial"/>
                <a:cs typeface="Arial"/>
              </a:rPr>
              <a:t>berpegang</a:t>
            </a:r>
            <a:r>
              <a:rPr lang="tr-TR" sz="3600" dirty="0">
                <a:solidFill>
                  <a:srgbClr val="FFFF00"/>
                </a:solidFill>
                <a:latin typeface="Arial"/>
                <a:cs typeface="Arial"/>
              </a:rPr>
              <a:t> </a:t>
            </a:r>
            <a:r>
              <a:rPr lang="tr-TR" sz="3600" dirty="0" err="1">
                <a:solidFill>
                  <a:srgbClr val="FFFF00"/>
                </a:solidFill>
                <a:latin typeface="Arial"/>
                <a:cs typeface="Arial"/>
              </a:rPr>
              <a:t>pada</a:t>
            </a:r>
            <a:r>
              <a:rPr lang="tr-TR" sz="3600" dirty="0">
                <a:solidFill>
                  <a:srgbClr val="FFFF00"/>
                </a:solidFill>
                <a:latin typeface="Arial"/>
                <a:cs typeface="Arial"/>
              </a:rPr>
              <a:t> </a:t>
            </a:r>
            <a:r>
              <a:rPr lang="tr-TR" sz="3600" dirty="0" err="1">
                <a:solidFill>
                  <a:srgbClr val="FFFF00"/>
                </a:solidFill>
                <a:latin typeface="Arial"/>
                <a:cs typeface="Arial"/>
              </a:rPr>
              <a:t>pengharapan</a:t>
            </a:r>
            <a:r>
              <a:rPr lang="tr-TR" sz="3600" dirty="0">
                <a:solidFill>
                  <a:srgbClr val="FFFF00"/>
                </a:solidFill>
                <a:latin typeface="Arial"/>
                <a:cs typeface="Arial"/>
              </a:rPr>
              <a:t> </a:t>
            </a:r>
            <a:r>
              <a:rPr lang="tr-TR" sz="3600" dirty="0" err="1">
                <a:solidFill>
                  <a:srgbClr val="FFFF00"/>
                </a:solidFill>
                <a:latin typeface="Arial"/>
                <a:cs typeface="Arial"/>
              </a:rPr>
              <a:t>oleh</a:t>
            </a:r>
            <a:r>
              <a:rPr lang="tr-TR" sz="3600" dirty="0">
                <a:solidFill>
                  <a:srgbClr val="FFFF00"/>
                </a:solidFill>
                <a:latin typeface="Arial"/>
                <a:cs typeface="Arial"/>
              </a:rPr>
              <a:t> </a:t>
            </a:r>
            <a:r>
              <a:rPr lang="tr-TR" sz="3600" dirty="0" err="1">
                <a:solidFill>
                  <a:srgbClr val="FFFF00"/>
                </a:solidFill>
                <a:latin typeface="Arial"/>
                <a:cs typeface="Arial"/>
              </a:rPr>
              <a:t>ketekunan</a:t>
            </a:r>
            <a:r>
              <a:rPr lang="tr-TR" sz="3600" dirty="0">
                <a:solidFill>
                  <a:srgbClr val="FFFF00"/>
                </a:solidFill>
                <a:latin typeface="Arial"/>
                <a:cs typeface="Arial"/>
              </a:rPr>
              <a:t> dan </a:t>
            </a:r>
            <a:r>
              <a:rPr lang="tr-TR" sz="3600" dirty="0" err="1">
                <a:solidFill>
                  <a:srgbClr val="FFFF00"/>
                </a:solidFill>
                <a:latin typeface="Arial"/>
                <a:cs typeface="Arial"/>
              </a:rPr>
              <a:t>penghiburan</a:t>
            </a:r>
            <a:r>
              <a:rPr lang="tr-TR" sz="3600" dirty="0">
                <a:solidFill>
                  <a:srgbClr val="FFFF00"/>
                </a:solidFill>
                <a:latin typeface="Arial"/>
                <a:cs typeface="Arial"/>
              </a:rPr>
              <a:t> </a:t>
            </a:r>
            <a:r>
              <a:rPr lang="tr-TR" sz="3600" dirty="0" err="1">
                <a:solidFill>
                  <a:srgbClr val="FFFF00"/>
                </a:solidFill>
                <a:latin typeface="Arial"/>
                <a:cs typeface="Arial"/>
              </a:rPr>
              <a:t>dari</a:t>
            </a:r>
            <a:r>
              <a:rPr lang="tr-TR" sz="3600" dirty="0">
                <a:solidFill>
                  <a:srgbClr val="FFFF00"/>
                </a:solidFill>
                <a:latin typeface="Arial"/>
                <a:cs typeface="Arial"/>
              </a:rPr>
              <a:t> </a:t>
            </a:r>
            <a:r>
              <a:rPr lang="tr-TR" sz="3600" dirty="0" err="1">
                <a:solidFill>
                  <a:srgbClr val="FFFF00"/>
                </a:solidFill>
                <a:latin typeface="Arial"/>
                <a:cs typeface="Arial"/>
              </a:rPr>
              <a:t>Kitab</a:t>
            </a:r>
            <a:r>
              <a:rPr lang="tr-TR" sz="3600" dirty="0">
                <a:solidFill>
                  <a:srgbClr val="FFFF00"/>
                </a:solidFill>
                <a:latin typeface="Arial"/>
                <a:cs typeface="Arial"/>
              </a:rPr>
              <a:t> </a:t>
            </a:r>
            <a:r>
              <a:rPr lang="tr-TR" sz="3600" dirty="0" err="1">
                <a:solidFill>
                  <a:srgbClr val="FFFF00"/>
                </a:solidFill>
                <a:latin typeface="Arial"/>
                <a:cs typeface="Arial"/>
              </a:rPr>
              <a:t>Suci</a:t>
            </a:r>
            <a:r>
              <a:rPr lang="tr-TR" sz="3600" dirty="0"/>
              <a:t>.</a:t>
            </a:r>
            <a:endParaRPr lang="en-US" sz="3600" b="1" i="1" dirty="0">
              <a:solidFill>
                <a:srgbClr val="FFFF00"/>
              </a:solidFill>
              <a:latin typeface="Arial"/>
              <a:ea typeface="Times New Roman" pitchFamily="-111" charset="0"/>
              <a:cs typeface="Arial"/>
            </a:endParaRPr>
          </a:p>
        </p:txBody>
      </p:sp>
      <p:sp>
        <p:nvSpPr>
          <p:cNvPr id="287749"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FFFF00"/>
                </a:solidFill>
                <a:latin typeface="Arial"/>
                <a:ea typeface="Arial" pitchFamily="-111" charset="0"/>
                <a:cs typeface="Arial"/>
              </a:rPr>
              <a:t>Roma 15:4 (LAI)</a:t>
            </a:r>
          </a:p>
        </p:txBody>
      </p:sp>
      <p:sp>
        <p:nvSpPr>
          <p:cNvPr id="287750" name="Rectangle 6"/>
          <p:cNvSpPr>
            <a:spLocks noGrp="1" noChangeArrowheads="1"/>
          </p:cNvSpPr>
          <p:nvPr>
            <p:ph type="title" idx="4294967295"/>
          </p:nvPr>
        </p:nvSpPr>
        <p:spPr>
          <a:xfrm>
            <a:off x="0" y="76200"/>
            <a:ext cx="9144000" cy="1143000"/>
          </a:xfrm>
          <a:effectLst>
            <a:outerShdw blurRad="63500" dist="35921" dir="2700000" algn="ctr" rotWithShape="0">
              <a:schemeClr val="tx1">
                <a:alpha val="74998"/>
              </a:schemeClr>
            </a:outerShdw>
          </a:effectLst>
        </p:spPr>
        <p:txBody>
          <a:bodyPr/>
          <a:lstStyle/>
          <a:p>
            <a:pPr eaLnBrk="1" hangingPunct="1">
              <a:defRPr/>
            </a:pPr>
            <a:r>
              <a:rPr lang="en-US" b="1" dirty="0" err="1">
                <a:solidFill>
                  <a:srgbClr val="FFFF00"/>
                </a:solidFill>
                <a:ea typeface="ＭＳ Ｐゴシック" charset="0"/>
              </a:rPr>
              <a:t>Ajaran</a:t>
            </a:r>
            <a:r>
              <a:rPr lang="en-US" b="1" dirty="0">
                <a:solidFill>
                  <a:srgbClr val="FFFF00"/>
                </a:solidFill>
                <a:ea typeface="ＭＳ Ｐゴシック" charset="0"/>
              </a:rPr>
              <a:t> </a:t>
            </a:r>
            <a:r>
              <a:rPr lang="en-US" b="1" dirty="0" err="1">
                <a:solidFill>
                  <a:srgbClr val="FFFF00"/>
                </a:solidFill>
                <a:ea typeface="ＭＳ Ｐゴシック" charset="0"/>
              </a:rPr>
              <a:t>dan</a:t>
            </a:r>
            <a:r>
              <a:rPr lang="en-US" b="1" dirty="0">
                <a:solidFill>
                  <a:srgbClr val="FFFF00"/>
                </a:solidFill>
                <a:ea typeface="ＭＳ Ｐゴシック" charset="0"/>
              </a:rPr>
              <a:t> </a:t>
            </a:r>
            <a:r>
              <a:rPr lang="en-US" b="1" dirty="0" err="1">
                <a:solidFill>
                  <a:srgbClr val="FFFF00"/>
                </a:solidFill>
                <a:ea typeface="ＭＳ Ｐゴシック" charset="0"/>
              </a:rPr>
              <a:t>Dorongan</a:t>
            </a:r>
            <a:r>
              <a:rPr lang="en-US" b="1" dirty="0">
                <a:solidFill>
                  <a:srgbClr val="FFFF00"/>
                </a:solidFill>
                <a:ea typeface="ＭＳ Ｐゴシック" charset="0"/>
              </a:rPr>
              <a:t> </a:t>
            </a:r>
            <a:r>
              <a:rPr lang="en-US" b="1" dirty="0" err="1">
                <a:solidFill>
                  <a:srgbClr val="FFFF00"/>
                </a:solidFill>
                <a:ea typeface="ＭＳ Ｐゴシック" charset="0"/>
              </a:rPr>
              <a:t>dalam</a:t>
            </a:r>
            <a:r>
              <a:rPr lang="en-US" b="1" dirty="0">
                <a:solidFill>
                  <a:srgbClr val="FFFF00"/>
                </a:solidFill>
                <a:ea typeface="ＭＳ Ｐゴシック" charset="0"/>
              </a:rPr>
              <a:t> </a:t>
            </a:r>
            <a:r>
              <a:rPr lang="en-US" b="1" dirty="0" err="1">
                <a:solidFill>
                  <a:srgbClr val="FFFF00"/>
                </a:solidFill>
                <a:ea typeface="ＭＳ Ｐゴシック" charset="0"/>
              </a:rPr>
              <a:t>Bilangan</a:t>
            </a:r>
            <a:endParaRPr lang="en-US" sz="3600" dirty="0">
              <a:ea typeface="ＭＳ Ｐゴシック"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94" name="Text Box 10"/>
          <p:cNvSpPr txBox="1">
            <a:spLocks noChangeArrowheads="1"/>
          </p:cNvSpPr>
          <p:nvPr/>
        </p:nvSpPr>
        <p:spPr bwMode="auto">
          <a:xfrm>
            <a:off x="0" y="2286000"/>
            <a:ext cx="3352800" cy="2308225"/>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Allah </a:t>
            </a:r>
            <a:r>
              <a:rPr lang="en-US" altLang="zh-CN" b="1" u="sng">
                <a:solidFill>
                  <a:srgbClr val="FFFFFF"/>
                </a:solidFill>
                <a:latin typeface="Arial" charset="0"/>
                <a:cs typeface="Arial" charset="0"/>
              </a:rPr>
              <a:t>mempersiapkan </a:t>
            </a:r>
            <a:r>
              <a:rPr lang="en-US" altLang="zh-CN" b="1">
                <a:solidFill>
                  <a:srgbClr val="FFFFFF"/>
                </a:solidFill>
                <a:latin typeface="Arial" charset="0"/>
                <a:cs typeface="Arial" charset="0"/>
              </a:rPr>
              <a:t> Israel untuk berjalan bersama-Nya dalam sebuah hubungan perjanjian (1:1–10:10).</a:t>
            </a:r>
            <a:endParaRPr lang="en-US" b="1">
              <a:solidFill>
                <a:srgbClr val="FFFFFF"/>
              </a:solidFill>
              <a:latin typeface="Arial" charset="0"/>
              <a:cs typeface="Arial" charset="0"/>
            </a:endParaRPr>
          </a:p>
        </p:txBody>
      </p:sp>
      <p:sp>
        <p:nvSpPr>
          <p:cNvPr id="41995" name="Text Box 11"/>
          <p:cNvSpPr txBox="1">
            <a:spLocks noChangeArrowheads="1"/>
          </p:cNvSpPr>
          <p:nvPr/>
        </p:nvSpPr>
        <p:spPr bwMode="auto">
          <a:xfrm>
            <a:off x="1673225" y="4591050"/>
            <a:ext cx="5565775" cy="1200150"/>
          </a:xfrm>
          <a:prstGeom prst="rect">
            <a:avLst/>
          </a:prstGeom>
          <a:gradFill rotWithShape="1">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Bangsa Israel </a:t>
            </a:r>
            <a:r>
              <a:rPr lang="en-US" altLang="zh-CN" b="1" u="sng">
                <a:solidFill>
                  <a:srgbClr val="FFFFFF"/>
                </a:solidFill>
                <a:latin typeface="Arial" charset="0"/>
                <a:cs typeface="Arial" charset="0"/>
              </a:rPr>
              <a:t>tertunda</a:t>
            </a:r>
            <a:r>
              <a:rPr lang="en-US" altLang="zh-CN" b="1">
                <a:solidFill>
                  <a:srgbClr val="FFFFFF"/>
                </a:solidFill>
                <a:latin typeface="Arial" charset="0"/>
                <a:cs typeface="Arial" charset="0"/>
              </a:rPr>
              <a:t> memasuki tanah perjanjian karena ketidakyakinan (10:11–25:18). </a:t>
            </a:r>
            <a:endParaRPr lang="en-US" b="1">
              <a:solidFill>
                <a:srgbClr val="FFFFFF"/>
              </a:solidFill>
              <a:latin typeface="Arial" charset="0"/>
              <a:cs typeface="Arial" charset="0"/>
            </a:endParaRPr>
          </a:p>
        </p:txBody>
      </p:sp>
      <p:sp>
        <p:nvSpPr>
          <p:cNvPr id="129028" name="Text Box 2"/>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136</a:t>
            </a:r>
          </a:p>
        </p:txBody>
      </p:sp>
      <p:sp>
        <p:nvSpPr>
          <p:cNvPr id="129029"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Argumen</a:t>
            </a:r>
          </a:p>
        </p:txBody>
      </p:sp>
      <p:sp>
        <p:nvSpPr>
          <p:cNvPr id="41992" name="Text Box 8"/>
          <p:cNvSpPr txBox="1">
            <a:spLocks noChangeArrowheads="1"/>
          </p:cNvSpPr>
          <p:nvPr/>
        </p:nvSpPr>
        <p:spPr bwMode="auto">
          <a:xfrm>
            <a:off x="0" y="57912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a:solidFill>
                  <a:srgbClr val="FFFFFF"/>
                </a:solidFill>
                <a:latin typeface="Arial" charset="0"/>
                <a:cs typeface="Arial" charset="0"/>
              </a:rPr>
              <a:t>Cerita terus mengkontraskan kesetiaan Allah dengan ketidaksetiaan Israel.</a:t>
            </a:r>
            <a:endParaRPr lang="en-US" sz="2800" b="1">
              <a:solidFill>
                <a:srgbClr val="FFFFFF"/>
              </a:solidFill>
              <a:latin typeface="Arial" charset="0"/>
              <a:cs typeface="Arial" charset="0"/>
            </a:endParaRPr>
          </a:p>
        </p:txBody>
      </p:sp>
      <p:sp>
        <p:nvSpPr>
          <p:cNvPr id="41993" name="Text Box 9"/>
          <p:cNvSpPr txBox="1">
            <a:spLocks noChangeArrowheads="1"/>
          </p:cNvSpPr>
          <p:nvPr/>
        </p:nvSpPr>
        <p:spPr bwMode="auto">
          <a:xfrm>
            <a:off x="0" y="11430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a:solidFill>
                  <a:srgbClr val="FFFFFF"/>
                </a:solidFill>
                <a:latin typeface="Arial" charset="0"/>
                <a:cs typeface="Arial" charset="0"/>
              </a:rPr>
              <a:t>Sementara  Imamat berkaitan dengan penyembahan bangsa, Bilangan merekam perjalanan bangsa. </a:t>
            </a:r>
            <a:endParaRPr lang="en-US" sz="2800" b="1">
              <a:solidFill>
                <a:srgbClr val="FFFFFF"/>
              </a:solidFill>
              <a:latin typeface="Arial" charset="0"/>
              <a:cs typeface="Arial" charset="0"/>
            </a:endParaRPr>
          </a:p>
        </p:txBody>
      </p:sp>
      <p:sp>
        <p:nvSpPr>
          <p:cNvPr id="41996" name="Text Box 12"/>
          <p:cNvSpPr txBox="1">
            <a:spLocks noChangeArrowheads="1"/>
          </p:cNvSpPr>
          <p:nvPr/>
        </p:nvSpPr>
        <p:spPr bwMode="auto">
          <a:xfrm>
            <a:off x="4572000" y="2286000"/>
            <a:ext cx="4572000" cy="2308225"/>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Allah setia terhadap perjanjian-Nya, sehingga Ia  </a:t>
            </a:r>
            <a:r>
              <a:rPr lang="en-US" altLang="zh-CN" b="1" u="sng">
                <a:solidFill>
                  <a:srgbClr val="FFFFFF"/>
                </a:solidFill>
                <a:latin typeface="Arial" charset="0"/>
                <a:cs typeface="Arial" charset="0"/>
              </a:rPr>
              <a:t>mempersiapkan sebuah generasi baru untuk memasuki Tanah Perjanjian</a:t>
            </a:r>
            <a:r>
              <a:rPr lang="en-US" altLang="zh-CN" b="1">
                <a:solidFill>
                  <a:srgbClr val="FFFFFF"/>
                </a:solidFill>
                <a:latin typeface="Arial" charset="0"/>
                <a:cs typeface="Arial" charset="0"/>
              </a:rPr>
              <a:t> (pasal 26–36).  </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 calcmode="lin" valueType="num">
                                      <p:cBhvr additive="base">
                                        <p:cTn id="7" dur="500" fill="hold"/>
                                        <p:tgtEl>
                                          <p:spTgt spid="419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19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19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autoUpdateAnimBg="0"/>
      <p:bldP spid="41995" grpId="0" animBg="1" autoUpdateAnimBg="0"/>
      <p:bldP spid="41992" grpId="0" animBg="1" autoUpdateAnimBg="0"/>
      <p:bldP spid="41993" grpId="0" build="p" autoUpdateAnimBg="0"/>
      <p:bldP spid="4199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137</a:t>
            </a:r>
          </a:p>
        </p:txBody>
      </p:sp>
      <p:sp>
        <p:nvSpPr>
          <p:cNvPr id="131075"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Sintesis</a:t>
            </a:r>
          </a:p>
        </p:txBody>
      </p:sp>
      <p:sp>
        <p:nvSpPr>
          <p:cNvPr id="43013" name="Text Box 5"/>
          <p:cNvSpPr txBox="1">
            <a:spLocks noChangeArrowheads="1"/>
          </p:cNvSpPr>
          <p:nvPr/>
        </p:nvSpPr>
        <p:spPr bwMode="auto">
          <a:xfrm>
            <a:off x="2362200" y="3762375"/>
            <a:ext cx="44196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10:11–25:18</a:t>
            </a:r>
          </a:p>
          <a:p>
            <a:pPr algn="ctr" defTabSz="914400" eaLnBrk="1" hangingPunct="1"/>
            <a:r>
              <a:rPr lang="en-US" altLang="zh-CN" sz="2800" b="1">
                <a:solidFill>
                  <a:srgbClr val="000000"/>
                </a:solidFill>
                <a:latin typeface="Arial" charset="0"/>
                <a:cs typeface="Arial" charset="0"/>
              </a:rPr>
              <a:t>Penundaan karena ketidakpercayaan</a:t>
            </a:r>
          </a:p>
        </p:txBody>
      </p:sp>
      <p:sp>
        <p:nvSpPr>
          <p:cNvPr id="43014" name="Text Box 6"/>
          <p:cNvSpPr txBox="1">
            <a:spLocks noChangeArrowheads="1"/>
          </p:cNvSpPr>
          <p:nvPr/>
        </p:nvSpPr>
        <p:spPr bwMode="auto">
          <a:xfrm>
            <a:off x="228600" y="2198688"/>
            <a:ext cx="48768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1:1–10:10 </a:t>
            </a:r>
            <a:br>
              <a:rPr lang="en-US" altLang="zh-CN" sz="2800" b="1">
                <a:solidFill>
                  <a:srgbClr val="000000"/>
                </a:solidFill>
                <a:latin typeface="Arial" charset="0"/>
                <a:cs typeface="Arial" charset="0"/>
              </a:rPr>
            </a:br>
            <a:r>
              <a:rPr lang="en-US" altLang="zh-CN" sz="2800" b="1">
                <a:solidFill>
                  <a:srgbClr val="000000"/>
                </a:solidFill>
                <a:latin typeface="Arial" charset="0"/>
                <a:cs typeface="Arial" charset="0"/>
              </a:rPr>
              <a:t>Mempersiapkan generasi tua</a:t>
            </a:r>
          </a:p>
        </p:txBody>
      </p:sp>
      <p:sp>
        <p:nvSpPr>
          <p:cNvPr id="131078" name="Text Box 7"/>
          <p:cNvSpPr txBox="1">
            <a:spLocks noChangeArrowheads="1"/>
          </p:cNvSpPr>
          <p:nvPr/>
        </p:nvSpPr>
        <p:spPr bwMode="auto">
          <a:xfrm>
            <a:off x="381000" y="1182688"/>
            <a:ext cx="8382000" cy="83185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b="1">
                <a:solidFill>
                  <a:srgbClr val="000000"/>
                </a:solidFill>
                <a:latin typeface="Arial" charset="0"/>
                <a:cs typeface="Arial" charset="0"/>
              </a:rPr>
              <a:t>Persiapan menduduki tanah</a:t>
            </a:r>
          </a:p>
          <a:p>
            <a:pPr algn="ctr" defTabSz="914400" eaLnBrk="1" hangingPunct="1"/>
            <a:r>
              <a:rPr lang="en-US" altLang="zh-CN" b="1">
                <a:solidFill>
                  <a:srgbClr val="000000"/>
                </a:solidFill>
                <a:latin typeface="Arial" charset="0"/>
                <a:cs typeface="Arial" charset="0"/>
              </a:rPr>
              <a:t>(Kesetiaan Allah vs. ketidaksetiaan Israel)</a:t>
            </a:r>
          </a:p>
        </p:txBody>
      </p:sp>
      <p:sp>
        <p:nvSpPr>
          <p:cNvPr id="43016" name="Text Box 8"/>
          <p:cNvSpPr txBox="1">
            <a:spLocks noChangeArrowheads="1"/>
          </p:cNvSpPr>
          <p:nvPr/>
        </p:nvSpPr>
        <p:spPr bwMode="auto">
          <a:xfrm>
            <a:off x="4419600" y="5322888"/>
            <a:ext cx="44196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26–36	</a:t>
            </a:r>
          </a:p>
          <a:p>
            <a:pPr algn="ctr" defTabSz="914400" eaLnBrk="1" hangingPunct="1"/>
            <a:r>
              <a:rPr lang="en-US" altLang="zh-CN" sz="2800" b="1">
                <a:solidFill>
                  <a:srgbClr val="000000"/>
                </a:solidFill>
                <a:latin typeface="Arial" charset="0"/>
                <a:cs typeface="Arial" charset="0"/>
              </a:rPr>
              <a:t>Mempersiapkan generasi baru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additive="base">
                                        <p:cTn id="13" dur="500" fill="hold"/>
                                        <p:tgtEl>
                                          <p:spTgt spid="43013"/>
                                        </p:tgtEl>
                                        <p:attrNameLst>
                                          <p:attrName>ppt_x</p:attrName>
                                        </p:attrNameLst>
                                      </p:cBhvr>
                                      <p:tavLst>
                                        <p:tav tm="0">
                                          <p:val>
                                            <p:strVal val="0-#ppt_w/2"/>
                                          </p:val>
                                        </p:tav>
                                        <p:tav tm="100000">
                                          <p:val>
                                            <p:strVal val="#ppt_x"/>
                                          </p:val>
                                        </p:tav>
                                      </p:tavLst>
                                    </p:anim>
                                    <p:anim calcmode="lin" valueType="num">
                                      <p:cBhvr additive="base">
                                        <p:cTn id="14"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6"/>
                                        </p:tgtEl>
                                        <p:attrNameLst>
                                          <p:attrName>style.visibility</p:attrName>
                                        </p:attrNameLst>
                                      </p:cBhvr>
                                      <p:to>
                                        <p:strVal val="visible"/>
                                      </p:to>
                                    </p:set>
                                    <p:anim calcmode="lin" valueType="num">
                                      <p:cBhvr additive="base">
                                        <p:cTn id="19" dur="500" fill="hold"/>
                                        <p:tgtEl>
                                          <p:spTgt spid="43016"/>
                                        </p:tgtEl>
                                        <p:attrNameLst>
                                          <p:attrName>ppt_x</p:attrName>
                                        </p:attrNameLst>
                                      </p:cBhvr>
                                      <p:tavLst>
                                        <p:tav tm="0">
                                          <p:val>
                                            <p:strVal val="0-#ppt_w/2"/>
                                          </p:val>
                                        </p:tav>
                                        <p:tav tm="100000">
                                          <p:val>
                                            <p:strVal val="#ppt_x"/>
                                          </p:val>
                                        </p:tav>
                                      </p:tavLst>
                                    </p:anim>
                                    <p:anim calcmode="lin" valueType="num">
                                      <p:cBhvr additive="base">
                                        <p:cTn id="20"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autoUpdateAnimBg="0"/>
      <p:bldP spid="43014" grpId="0" animBg="1" autoUpdateAnimBg="0"/>
      <p:bldP spid="4301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840663" y="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rPr>
              <a:t>137-141</a:t>
            </a:r>
          </a:p>
        </p:txBody>
      </p:sp>
      <p:sp>
        <p:nvSpPr>
          <p:cNvPr id="133123" name="Rectangle 3"/>
          <p:cNvSpPr>
            <a:spLocks noGrp="1" noChangeArrowheads="1"/>
          </p:cNvSpPr>
          <p:nvPr>
            <p:ph type="title"/>
          </p:nvPr>
        </p:nvSpPr>
        <p:spPr>
          <a:xfrm>
            <a:off x="1981200" y="152400"/>
            <a:ext cx="5257800" cy="685800"/>
          </a:xfrm>
          <a:solidFill>
            <a:srgbClr val="000000"/>
          </a:solidFill>
        </p:spPr>
        <p:txBody>
          <a:bodyPr/>
          <a:lstStyle/>
          <a:p>
            <a:pPr algn="ctr"/>
            <a:r>
              <a:rPr lang="en-US" b="1">
                <a:solidFill>
                  <a:srgbClr val="FFFFFF"/>
                </a:solidFill>
                <a:latin typeface="Arial" charset="0"/>
              </a:rPr>
              <a:t>Garis besar</a:t>
            </a:r>
          </a:p>
        </p:txBody>
      </p:sp>
      <p:sp>
        <p:nvSpPr>
          <p:cNvPr id="44040" name="Text Box 8"/>
          <p:cNvSpPr txBox="1">
            <a:spLocks noChangeArrowheads="1"/>
          </p:cNvSpPr>
          <p:nvPr/>
        </p:nvSpPr>
        <p:spPr bwMode="auto">
          <a:xfrm>
            <a:off x="381000" y="990600"/>
            <a:ext cx="8382000" cy="1878013"/>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	</a:t>
            </a:r>
            <a:r>
              <a:rPr lang="en-US" altLang="zh-CN" sz="2300" b="1">
                <a:solidFill>
                  <a:srgbClr val="000000"/>
                </a:solidFill>
                <a:latin typeface="Arial" charset="0"/>
                <a:ea typeface="SimSun" charset="0"/>
                <a:cs typeface="SimSun" charset="0"/>
              </a:rPr>
              <a:t>(1:1–10:10) Allah mempersiapkan perkemahan generasi tua untuk memasuki Kanaan sebagai bangsa yang  tertib dan dikuduskan untuk mengajarkan Israel kesetiaan-Nya kepada perjanjian-Nya kepada Abraham  (20 hari di Gunung Sinai).</a:t>
            </a:r>
          </a:p>
        </p:txBody>
      </p:sp>
      <p:sp>
        <p:nvSpPr>
          <p:cNvPr id="44041" name="Text Box 9"/>
          <p:cNvSpPr txBox="1">
            <a:spLocks noChangeArrowheads="1"/>
          </p:cNvSpPr>
          <p:nvPr/>
        </p:nvSpPr>
        <p:spPr bwMode="auto">
          <a:xfrm>
            <a:off x="381000" y="2895600"/>
            <a:ext cx="8382000" cy="1878013"/>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II.	</a:t>
            </a:r>
            <a:r>
              <a:rPr lang="en-US" altLang="zh-CN" sz="2300" b="1">
                <a:solidFill>
                  <a:srgbClr val="000000"/>
                </a:solidFill>
                <a:latin typeface="Arial" charset="0"/>
                <a:ea typeface="SimSun" charset="0"/>
                <a:cs typeface="SimSun" charset="0"/>
              </a:rPr>
              <a:t>(10:11–25:18) Allah menghakimi ketidakpercayaan generasi tua dengan melarang untuk masuk ke tanah perjanjian untuk membersihkan bangsa dari pemberontak sementara tetap setia memimpinnya  ke Kanaan (38 tahun, 3 bulan, 10 hari di padang gurun)</a:t>
            </a:r>
          </a:p>
        </p:txBody>
      </p:sp>
      <p:sp>
        <p:nvSpPr>
          <p:cNvPr id="44042" name="Text Box 10"/>
          <p:cNvSpPr txBox="1">
            <a:spLocks noChangeArrowheads="1"/>
          </p:cNvSpPr>
          <p:nvPr/>
        </p:nvSpPr>
        <p:spPr bwMode="auto">
          <a:xfrm>
            <a:off x="381000" y="4800600"/>
            <a:ext cx="8382000" cy="1938338"/>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III.	</a:t>
            </a:r>
            <a:r>
              <a:rPr lang="en-US" altLang="zh-CN" sz="2300" b="1">
                <a:solidFill>
                  <a:srgbClr val="000000"/>
                </a:solidFill>
                <a:latin typeface="Arial" charset="0"/>
                <a:ea typeface="SimSun" charset="0"/>
                <a:cs typeface="SimSun" charset="0"/>
              </a:rPr>
              <a:t>(Pasal. 26–36) Allah mempersiapkan generasi baru yang percaya untuk memasuki Kanaan melalui  reorganisasi, pengudusan dengan meninjau persembahan dan sumpah, dan definisi batas Kanaan (5 bulan di kepolosan Moab)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4041"/>
                                        </p:tgtEl>
                                        <p:attrNameLst>
                                          <p:attrName>style.visibility</p:attrName>
                                        </p:attrNameLst>
                                      </p:cBhvr>
                                      <p:to>
                                        <p:strVal val="visible"/>
                                      </p:to>
                                    </p:set>
                                    <p:anim calcmode="lin" valueType="num">
                                      <p:cBhvr additive="base">
                                        <p:cTn id="13" dur="500" fill="hold"/>
                                        <p:tgtEl>
                                          <p:spTgt spid="44041"/>
                                        </p:tgtEl>
                                        <p:attrNameLst>
                                          <p:attrName>ppt_x</p:attrName>
                                        </p:attrNameLst>
                                      </p:cBhvr>
                                      <p:tavLst>
                                        <p:tav tm="0">
                                          <p:val>
                                            <p:strVal val="#ppt_x"/>
                                          </p:val>
                                        </p:tav>
                                        <p:tav tm="100000">
                                          <p:val>
                                            <p:strVal val="#ppt_x"/>
                                          </p:val>
                                        </p:tav>
                                      </p:tavLst>
                                    </p:anim>
                                    <p:anim calcmode="lin" valueType="num">
                                      <p:cBhvr additive="base">
                                        <p:cTn id="14" dur="500" fill="hold"/>
                                        <p:tgtEl>
                                          <p:spTgt spid="4404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4042"/>
                                        </p:tgtEl>
                                        <p:attrNameLst>
                                          <p:attrName>style.visibility</p:attrName>
                                        </p:attrNameLst>
                                      </p:cBhvr>
                                      <p:to>
                                        <p:strVal val="visible"/>
                                      </p:to>
                                    </p:set>
                                    <p:anim calcmode="lin" valueType="num">
                                      <p:cBhvr additive="base">
                                        <p:cTn id="19" dur="500" fill="hold"/>
                                        <p:tgtEl>
                                          <p:spTgt spid="44042"/>
                                        </p:tgtEl>
                                        <p:attrNameLst>
                                          <p:attrName>ppt_x</p:attrName>
                                        </p:attrNameLst>
                                      </p:cBhvr>
                                      <p:tavLst>
                                        <p:tav tm="0">
                                          <p:val>
                                            <p:strVal val="#ppt_x"/>
                                          </p:val>
                                        </p:tav>
                                        <p:tav tm="100000">
                                          <p:val>
                                            <p:strVal val="#ppt_x"/>
                                          </p:val>
                                        </p:tav>
                                      </p:tavLst>
                                    </p:anim>
                                    <p:anim calcmode="lin" valueType="num">
                                      <p:cBhvr additive="base">
                                        <p:cTn id="20" dur="500" fill="hold"/>
                                        <p:tgtEl>
                                          <p:spTgt spid="440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autoUpdateAnimBg="0"/>
      <p:bldP spid="44041" grpId="0" animBg="1" autoUpdateAnimBg="0"/>
      <p:bldP spid="44042"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762000"/>
            <a:ext cx="9144000" cy="755650"/>
            <a:chOff x="0" y="0"/>
            <a:chExt cx="4560" cy="671"/>
          </a:xfrm>
        </p:grpSpPr>
        <p:sp>
          <p:nvSpPr>
            <p:cNvPr id="13527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3527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1" name="Group 5"/>
          <p:cNvGrpSpPr>
            <a:grpSpLocks/>
          </p:cNvGrpSpPr>
          <p:nvPr/>
        </p:nvGrpSpPr>
        <p:grpSpPr bwMode="auto">
          <a:xfrm>
            <a:off x="0" y="1517650"/>
            <a:ext cx="2630488" cy="904875"/>
            <a:chOff x="0" y="671"/>
            <a:chExt cx="1312" cy="805"/>
          </a:xfrm>
        </p:grpSpPr>
        <p:sp>
          <p:nvSpPr>
            <p:cNvPr id="13527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3527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2" name="Group 8"/>
          <p:cNvGrpSpPr>
            <a:grpSpLocks/>
          </p:cNvGrpSpPr>
          <p:nvPr/>
        </p:nvGrpSpPr>
        <p:grpSpPr bwMode="auto">
          <a:xfrm>
            <a:off x="2630488" y="1517650"/>
            <a:ext cx="3673475" cy="904875"/>
            <a:chOff x="1312" y="671"/>
            <a:chExt cx="1832" cy="805"/>
          </a:xfrm>
        </p:grpSpPr>
        <p:sp>
          <p:nvSpPr>
            <p:cNvPr id="13527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3527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3" name="Group 11"/>
          <p:cNvGrpSpPr>
            <a:grpSpLocks/>
          </p:cNvGrpSpPr>
          <p:nvPr/>
        </p:nvGrpSpPr>
        <p:grpSpPr bwMode="auto">
          <a:xfrm>
            <a:off x="6303963" y="1517650"/>
            <a:ext cx="2840037" cy="904875"/>
            <a:chOff x="3144" y="671"/>
            <a:chExt cx="1416" cy="805"/>
          </a:xfrm>
        </p:grpSpPr>
        <p:sp>
          <p:nvSpPr>
            <p:cNvPr id="13526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3527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4" name="Group 14"/>
          <p:cNvGrpSpPr>
            <a:grpSpLocks/>
          </p:cNvGrpSpPr>
          <p:nvPr/>
        </p:nvGrpSpPr>
        <p:grpSpPr bwMode="auto">
          <a:xfrm>
            <a:off x="0" y="2422525"/>
            <a:ext cx="2630488" cy="476250"/>
            <a:chOff x="0" y="1476"/>
            <a:chExt cx="1312" cy="422"/>
          </a:xfrm>
        </p:grpSpPr>
        <p:sp>
          <p:nvSpPr>
            <p:cNvPr id="13526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3526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5" name="Group 17"/>
          <p:cNvGrpSpPr>
            <a:grpSpLocks/>
          </p:cNvGrpSpPr>
          <p:nvPr/>
        </p:nvGrpSpPr>
        <p:grpSpPr bwMode="auto">
          <a:xfrm>
            <a:off x="2630488" y="2422525"/>
            <a:ext cx="3673475" cy="476250"/>
            <a:chOff x="1312" y="1476"/>
            <a:chExt cx="1832" cy="422"/>
          </a:xfrm>
        </p:grpSpPr>
        <p:sp>
          <p:nvSpPr>
            <p:cNvPr id="13526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3526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6" name="Group 20"/>
          <p:cNvGrpSpPr>
            <a:grpSpLocks/>
          </p:cNvGrpSpPr>
          <p:nvPr/>
        </p:nvGrpSpPr>
        <p:grpSpPr bwMode="auto">
          <a:xfrm>
            <a:off x="6303963" y="2422525"/>
            <a:ext cx="2840037" cy="476250"/>
            <a:chOff x="3144" y="1476"/>
            <a:chExt cx="1416" cy="422"/>
          </a:xfrm>
        </p:grpSpPr>
        <p:sp>
          <p:nvSpPr>
            <p:cNvPr id="13526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3526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7" name="Group 23"/>
          <p:cNvGrpSpPr>
            <a:grpSpLocks/>
          </p:cNvGrpSpPr>
          <p:nvPr/>
        </p:nvGrpSpPr>
        <p:grpSpPr bwMode="auto">
          <a:xfrm>
            <a:off x="0" y="2898775"/>
            <a:ext cx="2630488" cy="474663"/>
            <a:chOff x="0" y="1898"/>
            <a:chExt cx="1312" cy="422"/>
          </a:xfrm>
        </p:grpSpPr>
        <p:sp>
          <p:nvSpPr>
            <p:cNvPr id="13526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3526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8" name="Group 26"/>
          <p:cNvGrpSpPr>
            <a:grpSpLocks/>
          </p:cNvGrpSpPr>
          <p:nvPr/>
        </p:nvGrpSpPr>
        <p:grpSpPr bwMode="auto">
          <a:xfrm>
            <a:off x="2630488" y="2898775"/>
            <a:ext cx="3673475" cy="474663"/>
            <a:chOff x="1312" y="1898"/>
            <a:chExt cx="1832" cy="422"/>
          </a:xfrm>
        </p:grpSpPr>
        <p:sp>
          <p:nvSpPr>
            <p:cNvPr id="13525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3526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9" name="Group 29"/>
          <p:cNvGrpSpPr>
            <a:grpSpLocks/>
          </p:cNvGrpSpPr>
          <p:nvPr/>
        </p:nvGrpSpPr>
        <p:grpSpPr bwMode="auto">
          <a:xfrm>
            <a:off x="6303963" y="2898775"/>
            <a:ext cx="2840037" cy="474663"/>
            <a:chOff x="3144" y="1898"/>
            <a:chExt cx="1416" cy="422"/>
          </a:xfrm>
        </p:grpSpPr>
        <p:sp>
          <p:nvSpPr>
            <p:cNvPr id="13525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3525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0" name="Group 32"/>
          <p:cNvGrpSpPr>
            <a:grpSpLocks/>
          </p:cNvGrpSpPr>
          <p:nvPr/>
        </p:nvGrpSpPr>
        <p:grpSpPr bwMode="auto">
          <a:xfrm>
            <a:off x="0" y="3373438"/>
            <a:ext cx="2630488" cy="474662"/>
            <a:chOff x="0" y="2320"/>
            <a:chExt cx="1312" cy="422"/>
          </a:xfrm>
        </p:grpSpPr>
        <p:sp>
          <p:nvSpPr>
            <p:cNvPr id="13525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3525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1" name="Group 35"/>
          <p:cNvGrpSpPr>
            <a:grpSpLocks/>
          </p:cNvGrpSpPr>
          <p:nvPr/>
        </p:nvGrpSpPr>
        <p:grpSpPr bwMode="auto">
          <a:xfrm>
            <a:off x="2630488" y="3373438"/>
            <a:ext cx="3673475" cy="474662"/>
            <a:chOff x="1312" y="2320"/>
            <a:chExt cx="1832" cy="422"/>
          </a:xfrm>
        </p:grpSpPr>
        <p:sp>
          <p:nvSpPr>
            <p:cNvPr id="13525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Kedisiplinan Allah</a:t>
              </a:r>
              <a:endParaRPr lang="en-US" altLang="zh-CN" sz="2400">
                <a:solidFill>
                  <a:srgbClr val="FFFFFF"/>
                </a:solidFill>
                <a:latin typeface="Arial Narrow" charset="0"/>
                <a:ea typeface="SimSun" charset="0"/>
                <a:cs typeface="SimSun" charset="0"/>
              </a:endParaRPr>
            </a:p>
          </p:txBody>
        </p:sp>
        <p:sp>
          <p:nvSpPr>
            <p:cNvPr id="13525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2" name="Group 38"/>
          <p:cNvGrpSpPr>
            <a:grpSpLocks/>
          </p:cNvGrpSpPr>
          <p:nvPr/>
        </p:nvGrpSpPr>
        <p:grpSpPr bwMode="auto">
          <a:xfrm>
            <a:off x="6303963" y="3373438"/>
            <a:ext cx="2840037" cy="474662"/>
            <a:chOff x="3144" y="2320"/>
            <a:chExt cx="1416" cy="422"/>
          </a:xfrm>
        </p:grpSpPr>
        <p:sp>
          <p:nvSpPr>
            <p:cNvPr id="13525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3525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3" name="Group 41"/>
          <p:cNvGrpSpPr>
            <a:grpSpLocks/>
          </p:cNvGrpSpPr>
          <p:nvPr/>
        </p:nvGrpSpPr>
        <p:grpSpPr bwMode="auto">
          <a:xfrm>
            <a:off x="0" y="3848100"/>
            <a:ext cx="2630488" cy="474663"/>
            <a:chOff x="0" y="2742"/>
            <a:chExt cx="1312" cy="422"/>
          </a:xfrm>
        </p:grpSpPr>
        <p:sp>
          <p:nvSpPr>
            <p:cNvPr id="13524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3525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4" name="Group 44"/>
          <p:cNvGrpSpPr>
            <a:grpSpLocks/>
          </p:cNvGrpSpPr>
          <p:nvPr/>
        </p:nvGrpSpPr>
        <p:grpSpPr bwMode="auto">
          <a:xfrm>
            <a:off x="2630488" y="3848100"/>
            <a:ext cx="3673475" cy="474663"/>
            <a:chOff x="1312" y="2742"/>
            <a:chExt cx="1832" cy="422"/>
          </a:xfrm>
        </p:grpSpPr>
        <p:sp>
          <p:nvSpPr>
            <p:cNvPr id="13524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3524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5" name="Group 47"/>
          <p:cNvGrpSpPr>
            <a:grpSpLocks/>
          </p:cNvGrpSpPr>
          <p:nvPr/>
        </p:nvGrpSpPr>
        <p:grpSpPr bwMode="auto">
          <a:xfrm>
            <a:off x="6303963" y="3848100"/>
            <a:ext cx="2840037" cy="474663"/>
            <a:chOff x="3144" y="2742"/>
            <a:chExt cx="1416" cy="422"/>
          </a:xfrm>
        </p:grpSpPr>
        <p:sp>
          <p:nvSpPr>
            <p:cNvPr id="13524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3524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6" name="Group 50"/>
          <p:cNvGrpSpPr>
            <a:grpSpLocks/>
          </p:cNvGrpSpPr>
          <p:nvPr/>
        </p:nvGrpSpPr>
        <p:grpSpPr bwMode="auto">
          <a:xfrm>
            <a:off x="0" y="4322763"/>
            <a:ext cx="2630488" cy="476250"/>
            <a:chOff x="0" y="3164"/>
            <a:chExt cx="1312" cy="422"/>
          </a:xfrm>
        </p:grpSpPr>
        <p:sp>
          <p:nvSpPr>
            <p:cNvPr id="13524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 </a:t>
              </a:r>
              <a:endParaRPr lang="en-US" altLang="zh-CN" sz="2400">
                <a:solidFill>
                  <a:srgbClr val="FFFFFF"/>
                </a:solidFill>
                <a:latin typeface="Arial Narrow" charset="0"/>
                <a:ea typeface="SimSun" charset="0"/>
                <a:cs typeface="SimSun" charset="0"/>
              </a:endParaRPr>
            </a:p>
          </p:txBody>
        </p:sp>
        <p:sp>
          <p:nvSpPr>
            <p:cNvPr id="13524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7" name="Group 53"/>
          <p:cNvGrpSpPr>
            <a:grpSpLocks/>
          </p:cNvGrpSpPr>
          <p:nvPr/>
        </p:nvGrpSpPr>
        <p:grpSpPr bwMode="auto">
          <a:xfrm>
            <a:off x="2630488" y="4322763"/>
            <a:ext cx="3673475" cy="476250"/>
            <a:chOff x="1312" y="3164"/>
            <a:chExt cx="1832" cy="422"/>
          </a:xfrm>
        </p:grpSpPr>
        <p:sp>
          <p:nvSpPr>
            <p:cNvPr id="13524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3524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8" name="Group 56"/>
          <p:cNvGrpSpPr>
            <a:grpSpLocks/>
          </p:cNvGrpSpPr>
          <p:nvPr/>
        </p:nvGrpSpPr>
        <p:grpSpPr bwMode="auto">
          <a:xfrm>
            <a:off x="6303963" y="4322763"/>
            <a:ext cx="2840037" cy="476250"/>
            <a:chOff x="3144" y="3164"/>
            <a:chExt cx="1416" cy="422"/>
          </a:xfrm>
        </p:grpSpPr>
        <p:sp>
          <p:nvSpPr>
            <p:cNvPr id="13523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ulang</a:t>
              </a:r>
              <a:endParaRPr lang="en-US" altLang="zh-CN" sz="2400">
                <a:solidFill>
                  <a:srgbClr val="FFFFFF"/>
                </a:solidFill>
                <a:latin typeface="Arial Narrow" charset="0"/>
                <a:ea typeface="SimSun" charset="0"/>
                <a:cs typeface="SimSun" charset="0"/>
              </a:endParaRPr>
            </a:p>
          </p:txBody>
        </p:sp>
        <p:sp>
          <p:nvSpPr>
            <p:cNvPr id="13524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9" name="Group 59"/>
          <p:cNvGrpSpPr>
            <a:grpSpLocks/>
          </p:cNvGrpSpPr>
          <p:nvPr/>
        </p:nvGrpSpPr>
        <p:grpSpPr bwMode="auto">
          <a:xfrm>
            <a:off x="0" y="4799013"/>
            <a:ext cx="2630488" cy="474662"/>
            <a:chOff x="0" y="3586"/>
            <a:chExt cx="1312" cy="422"/>
          </a:xfrm>
        </p:grpSpPr>
        <p:sp>
          <p:nvSpPr>
            <p:cNvPr id="13523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3523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0" name="Group 62"/>
          <p:cNvGrpSpPr>
            <a:grpSpLocks/>
          </p:cNvGrpSpPr>
          <p:nvPr/>
        </p:nvGrpSpPr>
        <p:grpSpPr bwMode="auto">
          <a:xfrm>
            <a:off x="2630488" y="4799013"/>
            <a:ext cx="3673475" cy="474662"/>
            <a:chOff x="1312" y="3586"/>
            <a:chExt cx="1832" cy="422"/>
          </a:xfrm>
        </p:grpSpPr>
        <p:sp>
          <p:nvSpPr>
            <p:cNvPr id="13523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13523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1" name="Group 65"/>
          <p:cNvGrpSpPr>
            <a:grpSpLocks/>
          </p:cNvGrpSpPr>
          <p:nvPr/>
        </p:nvGrpSpPr>
        <p:grpSpPr bwMode="auto">
          <a:xfrm>
            <a:off x="6303963" y="4799013"/>
            <a:ext cx="2840037" cy="474662"/>
            <a:chOff x="3144" y="3586"/>
            <a:chExt cx="1416" cy="422"/>
          </a:xfrm>
        </p:grpSpPr>
        <p:sp>
          <p:nvSpPr>
            <p:cNvPr id="13523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3523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2" name="Group 68"/>
          <p:cNvGrpSpPr>
            <a:grpSpLocks/>
          </p:cNvGrpSpPr>
          <p:nvPr/>
        </p:nvGrpSpPr>
        <p:grpSpPr bwMode="auto">
          <a:xfrm>
            <a:off x="0" y="5273675"/>
            <a:ext cx="2630488" cy="582613"/>
            <a:chOff x="0" y="4008"/>
            <a:chExt cx="1312" cy="518"/>
          </a:xfrm>
        </p:grpSpPr>
        <p:sp>
          <p:nvSpPr>
            <p:cNvPr id="13523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3523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3" name="Group 71"/>
          <p:cNvGrpSpPr>
            <a:grpSpLocks/>
          </p:cNvGrpSpPr>
          <p:nvPr/>
        </p:nvGrpSpPr>
        <p:grpSpPr bwMode="auto">
          <a:xfrm>
            <a:off x="2630488" y="5273675"/>
            <a:ext cx="3673475" cy="582613"/>
            <a:chOff x="1312" y="4008"/>
            <a:chExt cx="1832" cy="518"/>
          </a:xfrm>
        </p:grpSpPr>
        <p:sp>
          <p:nvSpPr>
            <p:cNvPr id="13522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3523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4" name="Group 74"/>
          <p:cNvGrpSpPr>
            <a:grpSpLocks/>
          </p:cNvGrpSpPr>
          <p:nvPr/>
        </p:nvGrpSpPr>
        <p:grpSpPr bwMode="auto">
          <a:xfrm>
            <a:off x="6303963" y="5273675"/>
            <a:ext cx="2840037" cy="582613"/>
            <a:chOff x="3144" y="4008"/>
            <a:chExt cx="1416" cy="518"/>
          </a:xfrm>
        </p:grpSpPr>
        <p:sp>
          <p:nvSpPr>
            <p:cNvPr id="13522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5 Bulan</a:t>
              </a:r>
              <a:endParaRPr lang="en-US" altLang="zh-CN" sz="2400">
                <a:solidFill>
                  <a:srgbClr val="FFFFFF"/>
                </a:solidFill>
                <a:latin typeface="Arial Narrow" charset="0"/>
                <a:ea typeface="SimSun" charset="0"/>
                <a:cs typeface="SimSun" charset="0"/>
              </a:endParaRPr>
            </a:p>
          </p:txBody>
        </p:sp>
        <p:sp>
          <p:nvSpPr>
            <p:cNvPr id="13522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5" name="Group 77"/>
          <p:cNvGrpSpPr>
            <a:grpSpLocks/>
          </p:cNvGrpSpPr>
          <p:nvPr/>
        </p:nvGrpSpPr>
        <p:grpSpPr bwMode="auto">
          <a:xfrm>
            <a:off x="0" y="5856288"/>
            <a:ext cx="1347788" cy="1001712"/>
            <a:chOff x="0" y="4526"/>
            <a:chExt cx="672" cy="890"/>
          </a:xfrm>
        </p:grpSpPr>
        <p:sp>
          <p:nvSpPr>
            <p:cNvPr id="13522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3522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6" name="Group 80"/>
          <p:cNvGrpSpPr>
            <a:grpSpLocks/>
          </p:cNvGrpSpPr>
          <p:nvPr/>
        </p:nvGrpSpPr>
        <p:grpSpPr bwMode="auto">
          <a:xfrm>
            <a:off x="1347788" y="5856288"/>
            <a:ext cx="1282700" cy="1001712"/>
            <a:chOff x="672" y="4526"/>
            <a:chExt cx="640" cy="890"/>
          </a:xfrm>
        </p:grpSpPr>
        <p:sp>
          <p:nvSpPr>
            <p:cNvPr id="13522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3522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7" name="Group 83"/>
          <p:cNvGrpSpPr>
            <a:grpSpLocks/>
          </p:cNvGrpSpPr>
          <p:nvPr/>
        </p:nvGrpSpPr>
        <p:grpSpPr bwMode="auto">
          <a:xfrm>
            <a:off x="2630488" y="5856288"/>
            <a:ext cx="785812" cy="1001712"/>
            <a:chOff x="1312" y="4526"/>
            <a:chExt cx="392" cy="890"/>
          </a:xfrm>
        </p:grpSpPr>
        <p:sp>
          <p:nvSpPr>
            <p:cNvPr id="13522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Kadeh (10:11-</a:t>
              </a:r>
            </a:p>
            <a:p>
              <a:pPr algn="ctr" defTabSz="914400"/>
              <a:r>
                <a:rPr lang="en-US" altLang="zh-CN" sz="1400">
                  <a:solidFill>
                    <a:srgbClr val="FFFFFF"/>
                  </a:solidFill>
                  <a:latin typeface="Arial Narrow" charset="0"/>
                  <a:ea typeface="SimSun" charset="0"/>
                  <a:cs typeface="SimSun" charset="0"/>
                </a:rPr>
                <a:t>12:16)</a:t>
              </a:r>
            </a:p>
          </p:txBody>
        </p:sp>
        <p:sp>
          <p:nvSpPr>
            <p:cNvPr id="13522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8" name="Group 86"/>
          <p:cNvGrpSpPr>
            <a:grpSpLocks/>
          </p:cNvGrpSpPr>
          <p:nvPr/>
        </p:nvGrpSpPr>
        <p:grpSpPr bwMode="auto">
          <a:xfrm>
            <a:off x="3416300" y="5856288"/>
            <a:ext cx="722313" cy="1001712"/>
            <a:chOff x="1704" y="4526"/>
            <a:chExt cx="360" cy="890"/>
          </a:xfrm>
        </p:grpSpPr>
        <p:sp>
          <p:nvSpPr>
            <p:cNvPr id="13521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 </a:t>
              </a:r>
            </a:p>
            <a:p>
              <a:pPr algn="ctr" defTabSz="914400"/>
              <a:r>
                <a:rPr lang="en-US" altLang="zh-CN" sz="1400">
                  <a:solidFill>
                    <a:srgbClr val="FFFFFF"/>
                  </a:solidFill>
                  <a:latin typeface="Arial Narrow" charset="0"/>
                  <a:ea typeface="SimSun" charset="0"/>
                  <a:cs typeface="SimSun" charset="0"/>
                </a:rPr>
                <a:t>(13-14)</a:t>
              </a:r>
            </a:p>
          </p:txBody>
        </p:sp>
        <p:sp>
          <p:nvSpPr>
            <p:cNvPr id="13522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9" name="Group 89"/>
          <p:cNvGrpSpPr>
            <a:grpSpLocks/>
          </p:cNvGrpSpPr>
          <p:nvPr/>
        </p:nvGrpSpPr>
        <p:grpSpPr bwMode="auto">
          <a:xfrm>
            <a:off x="4138613" y="5856288"/>
            <a:ext cx="722312" cy="1001712"/>
            <a:chOff x="2064" y="4526"/>
            <a:chExt cx="360" cy="890"/>
          </a:xfrm>
        </p:grpSpPr>
        <p:sp>
          <p:nvSpPr>
            <p:cNvPr id="13521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3521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0" name="Group 92"/>
          <p:cNvGrpSpPr>
            <a:grpSpLocks/>
          </p:cNvGrpSpPr>
          <p:nvPr/>
        </p:nvGrpSpPr>
        <p:grpSpPr bwMode="auto">
          <a:xfrm>
            <a:off x="4860925" y="5856288"/>
            <a:ext cx="657225" cy="1001712"/>
            <a:chOff x="2424" y="4526"/>
            <a:chExt cx="328" cy="890"/>
          </a:xfrm>
        </p:grpSpPr>
        <p:sp>
          <p:nvSpPr>
            <p:cNvPr id="13521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3521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1" name="Group 95"/>
          <p:cNvGrpSpPr>
            <a:grpSpLocks/>
          </p:cNvGrpSpPr>
          <p:nvPr/>
        </p:nvGrpSpPr>
        <p:grpSpPr bwMode="auto">
          <a:xfrm>
            <a:off x="5518150" y="5856288"/>
            <a:ext cx="785813" cy="1001712"/>
            <a:chOff x="2752" y="4526"/>
            <a:chExt cx="392" cy="890"/>
          </a:xfrm>
        </p:grpSpPr>
        <p:sp>
          <p:nvSpPr>
            <p:cNvPr id="13521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Moab </a:t>
              </a:r>
            </a:p>
            <a:p>
              <a:pPr algn="ctr" defTabSz="914400"/>
              <a:r>
                <a:rPr lang="en-US" altLang="zh-CN" sz="1400">
                  <a:solidFill>
                    <a:srgbClr val="FFFFFF"/>
                  </a:solidFill>
                  <a:latin typeface="Arial Narrow" charset="0"/>
                  <a:ea typeface="SimSun" charset="0"/>
                  <a:cs typeface="SimSun" charset="0"/>
                </a:rPr>
                <a:t>(22-25)</a:t>
              </a:r>
            </a:p>
          </p:txBody>
        </p:sp>
        <p:sp>
          <p:nvSpPr>
            <p:cNvPr id="13521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2" name="Group 98"/>
          <p:cNvGrpSpPr>
            <a:grpSpLocks/>
          </p:cNvGrpSpPr>
          <p:nvPr/>
        </p:nvGrpSpPr>
        <p:grpSpPr bwMode="auto">
          <a:xfrm>
            <a:off x="6303963" y="5856288"/>
            <a:ext cx="890587" cy="1001712"/>
            <a:chOff x="3144" y="4526"/>
            <a:chExt cx="444" cy="890"/>
          </a:xfrm>
        </p:grpSpPr>
        <p:sp>
          <p:nvSpPr>
            <p:cNvPr id="13521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untuk Tanah (26-27)</a:t>
              </a:r>
            </a:p>
          </p:txBody>
        </p:sp>
        <p:sp>
          <p:nvSpPr>
            <p:cNvPr id="13521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3" name="Group 101"/>
          <p:cNvGrpSpPr>
            <a:grpSpLocks/>
          </p:cNvGrpSpPr>
          <p:nvPr/>
        </p:nvGrpSpPr>
        <p:grpSpPr bwMode="auto">
          <a:xfrm>
            <a:off x="7194550" y="5856288"/>
            <a:ext cx="889000" cy="1001712"/>
            <a:chOff x="3588" y="4526"/>
            <a:chExt cx="443" cy="890"/>
          </a:xfrm>
        </p:grpSpPr>
        <p:sp>
          <p:nvSpPr>
            <p:cNvPr id="135209" name="Rectangle 102"/>
            <p:cNvSpPr>
              <a:spLocks noChangeArrowheads="1"/>
            </p:cNvSpPr>
            <p:nvPr/>
          </p:nvSpPr>
          <p:spPr bwMode="auto">
            <a:xfrm>
              <a:off x="3655"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3521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3520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3520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35206"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3520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35208" name="Oval 108"/>
          <p:cNvSpPr>
            <a:spLocks noChangeArrowheads="1"/>
          </p:cNvSpPr>
          <p:nvPr/>
        </p:nvSpPr>
        <p:spPr bwMode="auto">
          <a:xfrm>
            <a:off x="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809625"/>
          <a:ext cx="9144000" cy="6035673"/>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9144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1 (1444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26 (1406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Akhir</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Kenaikan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a:ln>
                            <a:noFill/>
                          </a:ln>
                          <a:solidFill>
                            <a:srgbClr val="FFFFFF"/>
                          </a:solidFill>
                          <a:effectLst/>
                          <a:latin typeface="Arial" charset="0"/>
                          <a:ea typeface="Arial" charset="0"/>
                          <a:cs typeface="Arial" charset="0"/>
                        </a:rPr>
                        <a:t>)</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Ruben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46,500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Simeon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22,200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Gad</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Yehuda</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Zebulon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Benyamin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Dan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Asher</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Total</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7296"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137297" name="Rectangle 109"/>
          <p:cNvSpPr>
            <a:spLocks noGrp="1" noChangeArrowheads="1"/>
          </p:cNvSpPr>
          <p:nvPr>
            <p:ph type="title"/>
          </p:nvPr>
        </p:nvSpPr>
        <p:spPr>
          <a:xfrm>
            <a:off x="587375" y="60325"/>
            <a:ext cx="7618413" cy="609600"/>
          </a:xfrm>
          <a:solidFill>
            <a:schemeClr val="accent1"/>
          </a:solidFill>
          <a:ln>
            <a:solidFill>
              <a:schemeClr val="tx1"/>
            </a:solidFill>
            <a:miter lim="800000"/>
            <a:headEnd/>
            <a:tailEnd/>
          </a:ln>
        </p:spPr>
        <p:txBody>
          <a:bodyPr anchor="ctr" anchorCtr="1"/>
          <a:lstStyle/>
          <a:p>
            <a:pPr algn="ctr"/>
            <a:r>
              <a:rPr lang="en-US" altLang="zh-CN" sz="2800" b="1">
                <a:solidFill>
                  <a:srgbClr val="000000"/>
                </a:solidFill>
                <a:latin typeface="Arial" charset="0"/>
                <a:ea typeface="SimSun" charset="0"/>
                <a:cs typeface="SimSun" charset="0"/>
              </a:rPr>
              <a:t>Perubahan populasi di Padang Gurun</a:t>
            </a:r>
            <a:endParaRPr lang="en-US" sz="2800" b="1">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4572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2163" name="Text Box 3"/>
          <p:cNvSpPr txBox="1">
            <a:spLocks noChangeArrowheads="1"/>
          </p:cNvSpPr>
          <p:nvPr/>
        </p:nvSpPr>
        <p:spPr bwMode="auto">
          <a:xfrm>
            <a:off x="457200" y="1736725"/>
            <a:ext cx="8077200" cy="16160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Apakah</a:t>
            </a:r>
            <a:r>
              <a:rPr lang="en-US" sz="4000" b="1" dirty="0">
                <a:solidFill>
                  <a:srgbClr val="FFFFFF"/>
                </a:solidFill>
                <a:latin typeface="Times New Roman" pitchFamily="-111" charset="0"/>
                <a:ea typeface="Times New Roman" pitchFamily="-111" charset="0"/>
                <a:cs typeface="Times New Roman" pitchFamily="-111" charset="0"/>
              </a:rPr>
              <a:t> kata </a:t>
            </a:r>
            <a:r>
              <a:rPr lang="en-US" sz="4000" b="1" dirty="0" err="1">
                <a:solidFill>
                  <a:srgbClr val="FFFFFF"/>
                </a:solidFill>
                <a:latin typeface="Times New Roman" pitchFamily="-111" charset="0"/>
                <a:ea typeface="Times New Roman" pitchFamily="-111" charset="0"/>
                <a:cs typeface="Times New Roman" pitchFamily="-111" charset="0"/>
              </a:rPr>
              <a:t>kunci</a:t>
            </a:r>
            <a:r>
              <a:rPr lang="en-US" sz="4000" b="1" dirty="0">
                <a:solidFill>
                  <a:srgbClr val="FFFFFF"/>
                </a:solidFill>
                <a:latin typeface="Times New Roman" pitchFamily="-111" charset="0"/>
                <a:ea typeface="Times New Roman" pitchFamily="-111" charset="0"/>
                <a:cs typeface="Times New Roman" pitchFamily="-111" charset="0"/>
              </a:rPr>
              <a:t> </a:t>
            </a:r>
            <a:r>
              <a:rPr lang="en-US" sz="4000" b="1" dirty="0" err="1">
                <a:solidFill>
                  <a:srgbClr val="FFFFFF"/>
                </a:solidFill>
                <a:latin typeface="Times New Roman" pitchFamily="-111" charset="0"/>
                <a:ea typeface="Times New Roman" pitchFamily="-111" charset="0"/>
                <a:cs typeface="Times New Roman" pitchFamily="-111" charset="0"/>
              </a:rPr>
              <a:t>dalam</a:t>
            </a:r>
            <a:r>
              <a:rPr lang="en-US" sz="4000" b="1" dirty="0">
                <a:solidFill>
                  <a:srgbClr val="FFFFFF"/>
                </a:solidFill>
                <a:latin typeface="Times New Roman" pitchFamily="-111" charset="0"/>
                <a:ea typeface="Times New Roman" pitchFamily="-111" charset="0"/>
                <a:cs typeface="Times New Roman" pitchFamily="-111" charset="0"/>
              </a:rPr>
              <a:t> </a:t>
            </a:r>
            <a:r>
              <a:rPr lang="en-US" sz="4000" b="1" dirty="0" err="1">
                <a:solidFill>
                  <a:srgbClr val="FFFFFF"/>
                </a:solidFill>
                <a:latin typeface="Times New Roman" pitchFamily="-111" charset="0"/>
                <a:ea typeface="Times New Roman" pitchFamily="-111" charset="0"/>
                <a:cs typeface="Times New Roman" pitchFamily="-111" charset="0"/>
              </a:rPr>
              <a:t>Imamat</a:t>
            </a:r>
            <a:r>
              <a:rPr lang="en-US" sz="4000" b="1" dirty="0">
                <a:solidFill>
                  <a:srgbClr val="FFFFFF"/>
                </a:solidFill>
                <a:latin typeface="Times New Roman" pitchFamily="-111" charset="0"/>
                <a:ea typeface="Times New Roman" pitchFamily="-111" charset="0"/>
                <a:cs typeface="Times New Roman" pitchFamily="-111" charset="0"/>
              </a:rPr>
              <a:t>?  </a:t>
            </a:r>
          </a:p>
          <a:p>
            <a:pPr defTabSz="914400">
              <a:spcBef>
                <a:spcPct val="50000"/>
              </a:spcBef>
              <a:defRPr/>
            </a:pPr>
            <a:r>
              <a:rPr lang="en-US" sz="4000" b="1" dirty="0">
                <a:solidFill>
                  <a:srgbClr val="FFFFFF"/>
                </a:solidFill>
                <a:latin typeface="Times New Roman" pitchFamily="-111" charset="0"/>
                <a:ea typeface="Times New Roman" pitchFamily="-111" charset="0"/>
                <a:cs typeface="Times New Roman" pitchFamily="-111" charset="0"/>
              </a:rPr>
              <a:t>_______________</a:t>
            </a:r>
          </a:p>
        </p:txBody>
      </p:sp>
      <p:grpSp>
        <p:nvGrpSpPr>
          <p:cNvPr id="2" name="Group 4"/>
          <p:cNvGrpSpPr>
            <a:grpSpLocks/>
          </p:cNvGrpSpPr>
          <p:nvPr/>
        </p:nvGrpSpPr>
        <p:grpSpPr bwMode="auto">
          <a:xfrm>
            <a:off x="76200" y="4114800"/>
            <a:ext cx="8763000" cy="1828800"/>
            <a:chOff x="48" y="2592"/>
            <a:chExt cx="5520" cy="1152"/>
          </a:xfrm>
        </p:grpSpPr>
        <p:sp>
          <p:nvSpPr>
            <p:cNvPr id="92165" name="Rectangle 5"/>
            <p:cNvSpPr>
              <a:spLocks noChangeArrowheads="1"/>
            </p:cNvSpPr>
            <p:nvPr/>
          </p:nvSpPr>
          <p:spPr bwMode="auto">
            <a:xfrm>
              <a:off x="96" y="2592"/>
              <a:ext cx="5424" cy="1152"/>
            </a:xfrm>
            <a:prstGeom prst="rect">
              <a:avLst/>
            </a:prstGeom>
            <a:noFill/>
            <a:ln w="9525">
              <a:solidFill>
                <a:schemeClr val="bg1"/>
              </a:solidFill>
              <a:miter lim="800000"/>
              <a:headEnd/>
              <a:tailEnd/>
            </a:ln>
            <a:effectLst>
              <a:outerShdw blurRad="63500" dist="35921"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2166" name="Text Box 6"/>
            <p:cNvSpPr txBox="1">
              <a:spLocks noChangeArrowheads="1"/>
            </p:cNvSpPr>
            <p:nvPr/>
          </p:nvSpPr>
          <p:spPr bwMode="auto">
            <a:xfrm>
              <a:off x="48" y="2784"/>
              <a:ext cx="5520" cy="834"/>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404813">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4000" dirty="0" err="1">
                  <a:solidFill>
                    <a:srgbClr val="FFFFFF"/>
                  </a:solidFill>
                  <a:latin typeface="Times New Roman" charset="0"/>
                </a:rPr>
                <a:t>Petunjuk</a:t>
              </a:r>
              <a:r>
                <a:rPr lang="en-US" sz="4000" dirty="0">
                  <a:solidFill>
                    <a:srgbClr val="FFFFFF"/>
                  </a:solidFill>
                  <a:latin typeface="Times New Roman" charset="0"/>
                </a:rPr>
                <a:t>:  </a:t>
              </a:r>
              <a:r>
                <a:rPr lang="en-US" sz="4000" dirty="0" err="1">
                  <a:solidFill>
                    <a:srgbClr val="FFFFFF"/>
                  </a:solidFill>
                  <a:latin typeface="Times New Roman" charset="0"/>
                </a:rPr>
                <a:t>Kamu</a:t>
              </a:r>
              <a:r>
                <a:rPr lang="en-US" sz="4000" dirty="0">
                  <a:solidFill>
                    <a:srgbClr val="FFFFFF"/>
                  </a:solidFill>
                  <a:latin typeface="Times New Roman" charset="0"/>
                </a:rPr>
                <a:t> </a:t>
              </a:r>
              <a:r>
                <a:rPr lang="en-US" sz="4000" dirty="0" err="1">
                  <a:solidFill>
                    <a:srgbClr val="FFFFFF"/>
                  </a:solidFill>
                  <a:latin typeface="Times New Roman" charset="0"/>
                </a:rPr>
                <a:t>akan</a:t>
              </a:r>
              <a:r>
                <a:rPr lang="en-US" sz="4000" dirty="0">
                  <a:solidFill>
                    <a:srgbClr val="FFFFFF"/>
                  </a:solidFill>
                  <a:latin typeface="Times New Roman" charset="0"/>
                </a:rPr>
                <a:t>  _______, </a:t>
              </a:r>
              <a:r>
                <a:rPr lang="en-US" sz="4000" dirty="0" err="1">
                  <a:solidFill>
                    <a:srgbClr val="FFFFFF"/>
                  </a:solidFill>
                  <a:latin typeface="Times New Roman" charset="0"/>
                </a:rPr>
                <a:t>sebab</a:t>
              </a:r>
              <a:r>
                <a:rPr lang="en-US" sz="4000" dirty="0">
                  <a:solidFill>
                    <a:srgbClr val="FFFFFF"/>
                  </a:solidFill>
                  <a:latin typeface="Times New Roman" charset="0"/>
                </a:rPr>
                <a:t> </a:t>
              </a:r>
              <a:r>
                <a:rPr lang="en-US" sz="4000" dirty="0" err="1">
                  <a:solidFill>
                    <a:srgbClr val="FFFFFF"/>
                  </a:solidFill>
                  <a:latin typeface="Times New Roman" charset="0"/>
                </a:rPr>
                <a:t>Aku</a:t>
              </a:r>
              <a:r>
                <a:rPr lang="en-US" sz="4000" dirty="0">
                  <a:solidFill>
                    <a:srgbClr val="FFFFFF"/>
                  </a:solidFill>
                  <a:latin typeface="Times New Roman" charset="0"/>
                </a:rPr>
                <a:t>  _______ . </a:t>
              </a:r>
              <a:endParaRPr lang="en-US" b="0" dirty="0">
                <a:solidFill>
                  <a:srgbClr val="000000"/>
                </a:solidFill>
                <a:latin typeface="Times New Roman" charset="0"/>
              </a:endParaRPr>
            </a:p>
          </p:txBody>
        </p:sp>
      </p:grpSp>
      <p:sp>
        <p:nvSpPr>
          <p:cNvPr id="92167" name="Text Box 7"/>
          <p:cNvSpPr txBox="1">
            <a:spLocks noChangeArrowheads="1"/>
          </p:cNvSpPr>
          <p:nvPr/>
        </p:nvSpPr>
        <p:spPr bwMode="auto">
          <a:xfrm>
            <a:off x="914400" y="2590800"/>
            <a:ext cx="2865438"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a:solidFill>
                  <a:srgbClr val="FFFFFF"/>
                </a:solidFill>
              </a:rPr>
              <a:t>Pengudusan</a:t>
            </a:r>
            <a:endParaRPr lang="en-US" dirty="0">
              <a:solidFill>
                <a:srgbClr val="000000"/>
              </a:solidFill>
            </a:endParaRPr>
          </a:p>
        </p:txBody>
      </p:sp>
      <p:sp>
        <p:nvSpPr>
          <p:cNvPr id="92168" name="Text Box 8"/>
          <p:cNvSpPr txBox="1">
            <a:spLocks noChangeArrowheads="1"/>
          </p:cNvSpPr>
          <p:nvPr/>
        </p:nvSpPr>
        <p:spPr bwMode="auto">
          <a:xfrm>
            <a:off x="5730875" y="4432300"/>
            <a:ext cx="2192338" cy="708025"/>
          </a:xfrm>
          <a:prstGeom prst="rect">
            <a:avLst/>
          </a:prstGeom>
          <a:noFill/>
          <a:ln w="12700" cap="sq">
            <a:noFill/>
            <a:miter lim="800000"/>
            <a:headEnd/>
            <a:tailEnd/>
          </a:ln>
          <a:effectLst>
            <a:outerShdw blurRad="63500" dist="35921" dir="2700000" algn="ctr" rotWithShape="0">
              <a:schemeClr val="tx1"/>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a:solidFill>
                  <a:srgbClr val="FFFFFF"/>
                </a:solidFill>
              </a:rPr>
              <a:t> kudus </a:t>
            </a:r>
            <a:endParaRPr lang="en-US" dirty="0">
              <a:solidFill>
                <a:srgbClr val="000000"/>
              </a:solidFill>
            </a:endParaRPr>
          </a:p>
        </p:txBody>
      </p:sp>
      <p:sp>
        <p:nvSpPr>
          <p:cNvPr id="92169" name="Text Box 9"/>
          <p:cNvSpPr txBox="1">
            <a:spLocks noChangeArrowheads="1"/>
          </p:cNvSpPr>
          <p:nvPr/>
        </p:nvSpPr>
        <p:spPr bwMode="auto">
          <a:xfrm>
            <a:off x="2659063" y="5029200"/>
            <a:ext cx="2033587" cy="708025"/>
          </a:xfrm>
          <a:prstGeom prst="rect">
            <a:avLst/>
          </a:prstGeom>
          <a:noFill/>
          <a:ln w="12700" cap="sq">
            <a:noFill/>
            <a:miter lim="800000"/>
            <a:headEnd/>
            <a:tailEnd/>
          </a:ln>
          <a:effectLst>
            <a:outerShdw blurRad="63500" dist="35921" dir="2700000" algn="ctr" rotWithShape="0">
              <a:schemeClr val="tx1"/>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a:solidFill>
                  <a:srgbClr val="FFFFFF"/>
                </a:solidFill>
              </a:rPr>
              <a:t>   kudus</a:t>
            </a:r>
            <a:endParaRPr lang="en-US" dirty="0">
              <a:solidFill>
                <a:srgbClr val="000000"/>
              </a:solidFill>
            </a:endParaRPr>
          </a:p>
        </p:txBody>
      </p:sp>
      <p:sp>
        <p:nvSpPr>
          <p:cNvPr id="92170" name="Rectangle 10"/>
          <p:cNvSpPr>
            <a:spLocks noGrp="1" noChangeArrowheads="1"/>
          </p:cNvSpPr>
          <p:nvPr>
            <p:ph type="title" idx="4294967295"/>
          </p:nvPr>
        </p:nvSpPr>
        <p:spPr>
          <a:xfrm>
            <a:off x="457200" y="685800"/>
            <a:ext cx="7772400" cy="701675"/>
          </a:xfrm>
          <a:effectLst>
            <a:outerShdw blurRad="63500" dist="35921" dir="2700000" algn="ctr" rotWithShape="0">
              <a:schemeClr val="tx1">
                <a:alpha val="74998"/>
              </a:schemeClr>
            </a:outerShdw>
          </a:effectLst>
        </p:spPr>
        <p:txBody>
          <a:bodyPr anchor="t">
            <a:spAutoFit/>
          </a:bodyPr>
          <a:lstStyle/>
          <a:p>
            <a:pPr algn="l" eaLnBrk="1" hangingPunct="1">
              <a:spcBef>
                <a:spcPct val="50000"/>
              </a:spcBef>
              <a:defRPr/>
            </a:pPr>
            <a:r>
              <a:rPr lang="en-US" sz="4000" b="1" dirty="0">
                <a:ea typeface="Times New Roman" pitchFamily="-111" charset="0"/>
                <a:cs typeface="Times New Roman" pitchFamily="-111" charset="0"/>
              </a:rPr>
              <a:t>PERTANYAAN TAMBAHAN: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92168"/>
                                        </p:tgtEl>
                                        <p:attrNameLst>
                                          <p:attrName>style.visibility</p:attrName>
                                        </p:attrNameLst>
                                      </p:cBhvr>
                                      <p:to>
                                        <p:strVal val="visible"/>
                                      </p:to>
                                    </p:set>
                                    <p:anim calcmode="lin" valueType="num">
                                      <p:cBhvr>
                                        <p:cTn id="12" dur="1000" fill="hold"/>
                                        <p:tgtEl>
                                          <p:spTgt spid="92168"/>
                                        </p:tgtEl>
                                        <p:attrNameLst>
                                          <p:attrName>ppt_w</p:attrName>
                                        </p:attrNameLst>
                                      </p:cBhvr>
                                      <p:tavLst>
                                        <p:tav tm="0">
                                          <p:val>
                                            <p:fltVal val="0"/>
                                          </p:val>
                                        </p:tav>
                                        <p:tav tm="100000">
                                          <p:val>
                                            <p:strVal val="#ppt_w"/>
                                          </p:val>
                                        </p:tav>
                                      </p:tavLst>
                                    </p:anim>
                                    <p:anim calcmode="lin" valueType="num">
                                      <p:cBhvr>
                                        <p:cTn id="13" dur="1000" fill="hold"/>
                                        <p:tgtEl>
                                          <p:spTgt spid="92168"/>
                                        </p:tgtEl>
                                        <p:attrNameLst>
                                          <p:attrName>ppt_h</p:attrName>
                                        </p:attrNameLst>
                                      </p:cBhvr>
                                      <p:tavLst>
                                        <p:tav tm="0">
                                          <p:val>
                                            <p:fltVal val="0"/>
                                          </p:val>
                                        </p:tav>
                                        <p:tav tm="100000">
                                          <p:val>
                                            <p:strVal val="#ppt_h"/>
                                          </p:val>
                                        </p:tav>
                                      </p:tavLst>
                                    </p:anim>
                                    <p:anim calcmode="lin" valueType="num">
                                      <p:cBhvr>
                                        <p:cTn id="14" dur="1000" fill="hold"/>
                                        <p:tgtEl>
                                          <p:spTgt spid="9216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21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92169"/>
                                        </p:tgtEl>
                                        <p:attrNameLst>
                                          <p:attrName>style.visibility</p:attrName>
                                        </p:attrNameLst>
                                      </p:cBhvr>
                                      <p:to>
                                        <p:strVal val="visible"/>
                                      </p:to>
                                    </p:set>
                                    <p:anim calcmode="lin" valueType="num">
                                      <p:cBhvr>
                                        <p:cTn id="20" dur="1000" fill="hold"/>
                                        <p:tgtEl>
                                          <p:spTgt spid="92169"/>
                                        </p:tgtEl>
                                        <p:attrNameLst>
                                          <p:attrName>ppt_w</p:attrName>
                                        </p:attrNameLst>
                                      </p:cBhvr>
                                      <p:tavLst>
                                        <p:tav tm="0">
                                          <p:val>
                                            <p:fltVal val="0"/>
                                          </p:val>
                                        </p:tav>
                                        <p:tav tm="100000">
                                          <p:val>
                                            <p:strVal val="#ppt_w"/>
                                          </p:val>
                                        </p:tav>
                                      </p:tavLst>
                                    </p:anim>
                                    <p:anim calcmode="lin" valueType="num">
                                      <p:cBhvr>
                                        <p:cTn id="21" dur="1000" fill="hold"/>
                                        <p:tgtEl>
                                          <p:spTgt spid="92169"/>
                                        </p:tgtEl>
                                        <p:attrNameLst>
                                          <p:attrName>ppt_h</p:attrName>
                                        </p:attrNameLst>
                                      </p:cBhvr>
                                      <p:tavLst>
                                        <p:tav tm="0">
                                          <p:val>
                                            <p:fltVal val="0"/>
                                          </p:val>
                                        </p:tav>
                                        <p:tav tm="100000">
                                          <p:val>
                                            <p:strVal val="#ppt_h"/>
                                          </p:val>
                                        </p:tav>
                                      </p:tavLst>
                                    </p:anim>
                                    <p:anim calcmode="lin" valueType="num">
                                      <p:cBhvr>
                                        <p:cTn id="22" dur="1000" fill="hold"/>
                                        <p:tgtEl>
                                          <p:spTgt spid="9216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21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92167"/>
                                        </p:tgtEl>
                                        <p:attrNameLst>
                                          <p:attrName>style.visibility</p:attrName>
                                        </p:attrNameLst>
                                      </p:cBhvr>
                                      <p:to>
                                        <p:strVal val="visible"/>
                                      </p:to>
                                    </p:set>
                                    <p:anim calcmode="lin" valueType="num">
                                      <p:cBhvr>
                                        <p:cTn id="28" dur="1000" fill="hold"/>
                                        <p:tgtEl>
                                          <p:spTgt spid="92167"/>
                                        </p:tgtEl>
                                        <p:attrNameLst>
                                          <p:attrName>ppt_w</p:attrName>
                                        </p:attrNameLst>
                                      </p:cBhvr>
                                      <p:tavLst>
                                        <p:tav tm="0">
                                          <p:val>
                                            <p:fltVal val="0"/>
                                          </p:val>
                                        </p:tav>
                                        <p:tav tm="100000">
                                          <p:val>
                                            <p:strVal val="#ppt_w"/>
                                          </p:val>
                                        </p:tav>
                                      </p:tavLst>
                                    </p:anim>
                                    <p:anim calcmode="lin" valueType="num">
                                      <p:cBhvr>
                                        <p:cTn id="29" dur="1000" fill="hold"/>
                                        <p:tgtEl>
                                          <p:spTgt spid="92167"/>
                                        </p:tgtEl>
                                        <p:attrNameLst>
                                          <p:attrName>ppt_h</p:attrName>
                                        </p:attrNameLst>
                                      </p:cBhvr>
                                      <p:tavLst>
                                        <p:tav tm="0">
                                          <p:val>
                                            <p:fltVal val="0"/>
                                          </p:val>
                                        </p:tav>
                                        <p:tav tm="100000">
                                          <p:val>
                                            <p:strVal val="#ppt_h"/>
                                          </p:val>
                                        </p:tav>
                                      </p:tavLst>
                                    </p:anim>
                                    <p:anim calcmode="lin" valueType="num">
                                      <p:cBhvr>
                                        <p:cTn id="30" dur="1000" fill="hold"/>
                                        <p:tgtEl>
                                          <p:spTgt spid="9216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21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p:bldP spid="92168" grpId="0"/>
      <p:bldP spid="921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381000"/>
            <a:ext cx="9144000" cy="762000"/>
          </a:xfrm>
        </p:spPr>
        <p:txBody>
          <a:bodyPr/>
          <a:lstStyle/>
          <a:p>
            <a:pPr algn="ctr"/>
            <a:r>
              <a:rPr lang="en-US" sz="4000">
                <a:latin typeface="Arial" charset="0"/>
              </a:rPr>
              <a:t>Di mana Israel sesuai 2 juta orang?</a:t>
            </a:r>
          </a:p>
        </p:txBody>
      </p:sp>
      <p:sp>
        <p:nvSpPr>
          <p:cNvPr id="139266" name="Rectangle 3"/>
          <p:cNvSpPr>
            <a:spLocks noGrp="1" noChangeArrowheads="1"/>
          </p:cNvSpPr>
          <p:nvPr>
            <p:ph type="body" idx="1"/>
          </p:nvPr>
        </p:nvSpPr>
        <p:spPr/>
        <p:txBody>
          <a:bodyPr/>
          <a:lstStyle/>
          <a:p>
            <a:endParaRPr lang="en-US">
              <a:latin typeface="Arial" charset="0"/>
            </a:endParaRPr>
          </a:p>
        </p:txBody>
      </p:sp>
      <p:pic>
        <p:nvPicPr>
          <p:cNvPr id="139267" name="Picture 4"/>
          <p:cNvPicPr>
            <a:picLocks noChangeAspect="1" noChangeArrowheads="1"/>
          </p:cNvPicPr>
          <p:nvPr/>
        </p:nvPicPr>
        <p:blipFill>
          <a:blip r:embed="rId3">
            <a:extLst>
              <a:ext uri="{28A0092B-C50C-407E-A947-70E740481C1C}">
                <a14:useLocalDpi xmlns:a14="http://schemas.microsoft.com/office/drawing/2010/main" val="0"/>
              </a:ext>
            </a:extLst>
          </a:blip>
          <a:srcRect t="6082"/>
          <a:stretch>
            <a:fillRect/>
          </a:stretch>
        </p:blipFill>
        <p:spPr bwMode="auto">
          <a:xfrm>
            <a:off x="0" y="1657350"/>
            <a:ext cx="914400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22885" name="Text Box 5"/>
          <p:cNvSpPr txBox="1">
            <a:spLocks noChangeArrowheads="1"/>
          </p:cNvSpPr>
          <p:nvPr/>
        </p:nvSpPr>
        <p:spPr bwMode="auto">
          <a:xfrm>
            <a:off x="1981200" y="5807075"/>
            <a:ext cx="7162800" cy="830263"/>
          </a:xfrm>
          <a:prstGeom prst="rect">
            <a:avLst/>
          </a:prstGeom>
          <a:noFill/>
          <a:ln w="12700" cap="sq">
            <a:noFill/>
            <a:miter lim="800000"/>
            <a:headEnd/>
            <a:tailEnd/>
          </a:ln>
        </p:spPr>
        <p:txBody>
          <a:bodyPr>
            <a:spAutoFit/>
          </a:bodyPr>
          <a:lstStyle>
            <a:lvl1pPr marL="269875" indent="-269875">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indent="0" defTabSz="914400" eaLnBrk="0" hangingPunct="0">
              <a:spcBef>
                <a:spcPct val="50000"/>
              </a:spcBef>
              <a:defRPr/>
            </a:pPr>
            <a:r>
              <a:rPr lang="en-US" dirty="0">
                <a:solidFill>
                  <a:srgbClr val="FFFFFF"/>
                </a:solidFill>
                <a:effectLst>
                  <a:outerShdw blurRad="38100" dist="38100" dir="2700000" algn="tl">
                    <a:srgbClr val="000000"/>
                  </a:outerShdw>
                </a:effectLst>
                <a:latin typeface="Arial" charset="0"/>
                <a:cs typeface="Arial" charset="0"/>
              </a:rPr>
              <a:t>Gn. Sinai </a:t>
            </a:r>
            <a:r>
              <a:rPr lang="en-US" dirty="0" err="1">
                <a:solidFill>
                  <a:srgbClr val="FFFFFF"/>
                </a:solidFill>
                <a:effectLst>
                  <a:outerShdw blurRad="38100" dist="38100" dir="2700000" algn="tl">
                    <a:srgbClr val="000000"/>
                  </a:outerShdw>
                </a:effectLst>
                <a:latin typeface="Arial" charset="0"/>
                <a:cs typeface="Arial" charset="0"/>
              </a:rPr>
              <a:t>memiliki</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Dataran</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Rafah</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ke</a:t>
            </a:r>
            <a:r>
              <a:rPr lang="en-US" dirty="0">
                <a:solidFill>
                  <a:srgbClr val="FFFFFF"/>
                </a:solidFill>
                <a:effectLst>
                  <a:outerShdw blurRad="38100" dist="38100" dir="2700000" algn="tl">
                    <a:srgbClr val="000000"/>
                  </a:outerShdw>
                </a:effectLst>
                <a:latin typeface="Arial" charset="0"/>
                <a:cs typeface="Arial" charset="0"/>
              </a:rPr>
              <a:t> Utara di </a:t>
            </a:r>
            <a:r>
              <a:rPr lang="en-US" dirty="0" err="1">
                <a:solidFill>
                  <a:srgbClr val="FFFFFF"/>
                </a:solidFill>
                <a:effectLst>
                  <a:outerShdw blurRad="38100" dist="38100" dir="2700000" algn="tl">
                    <a:srgbClr val="000000"/>
                  </a:outerShdw>
                </a:effectLst>
                <a:latin typeface="Arial" charset="0"/>
                <a:cs typeface="Arial" charset="0"/>
              </a:rPr>
              <a:t>mana</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cukup</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besar</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bagi</a:t>
            </a:r>
            <a:r>
              <a:rPr lang="en-US" dirty="0">
                <a:solidFill>
                  <a:srgbClr val="FFFFFF"/>
                </a:solidFill>
                <a:effectLst>
                  <a:outerShdw blurRad="38100" dist="38100" dir="2700000" algn="tl">
                    <a:srgbClr val="000000"/>
                  </a:outerShdw>
                </a:effectLst>
                <a:latin typeface="Arial" charset="0"/>
                <a:cs typeface="Arial" charset="0"/>
              </a:rPr>
              <a:t> Israel </a:t>
            </a:r>
            <a:r>
              <a:rPr lang="en-US" dirty="0" err="1">
                <a:solidFill>
                  <a:srgbClr val="FFFFFF"/>
                </a:solidFill>
                <a:effectLst>
                  <a:outerShdw blurRad="38100" dist="38100" dir="2700000" algn="tl">
                    <a:srgbClr val="000000"/>
                  </a:outerShdw>
                </a:effectLst>
                <a:latin typeface="Arial" charset="0"/>
                <a:cs typeface="Arial" charset="0"/>
              </a:rPr>
              <a:t>untuk</a:t>
            </a:r>
            <a:r>
              <a:rPr lang="en-US" dirty="0">
                <a:solidFill>
                  <a:srgbClr val="FFFFFF"/>
                </a:solidFill>
                <a:effectLst>
                  <a:outerShdw blurRad="38100" dist="38100" dir="2700000" algn="tl">
                    <a:srgbClr val="000000"/>
                  </a:outerShdw>
                </a:effectLst>
                <a:latin typeface="Arial" charset="0"/>
                <a:cs typeface="Arial" charset="0"/>
              </a:rPr>
              <a:t> </a:t>
            </a:r>
            <a:r>
              <a:rPr lang="en-US" dirty="0" err="1">
                <a:solidFill>
                  <a:srgbClr val="FFFFFF"/>
                </a:solidFill>
                <a:effectLst>
                  <a:outerShdw blurRad="38100" dist="38100" dir="2700000" algn="tl">
                    <a:srgbClr val="000000"/>
                  </a:outerShdw>
                </a:effectLst>
                <a:latin typeface="Arial" charset="0"/>
                <a:cs typeface="Arial" charset="0"/>
              </a:rPr>
              <a:t>berkemah</a:t>
            </a:r>
            <a:r>
              <a:rPr lang="en-US" dirty="0">
                <a:solidFill>
                  <a:srgbClr val="FFFFFF"/>
                </a:solidFill>
                <a:effectLst>
                  <a:outerShdw blurRad="38100" dist="38100" dir="2700000" algn="tl">
                    <a:srgbClr val="000000"/>
                  </a:outerShdw>
                </a:effectLst>
                <a:latin typeface="Arial" charset="0"/>
                <a:cs typeface="Arial"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descr="Stationery"/>
          <p:cNvSpPr>
            <a:spLocks noChangeArrowheads="1"/>
          </p:cNvSpPr>
          <p:nvPr/>
        </p:nvSpPr>
        <p:spPr bwMode="auto">
          <a:xfrm>
            <a:off x="-11113" y="0"/>
            <a:ext cx="9144001"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41314" name="Group 38"/>
          <p:cNvGrpSpPr>
            <a:grpSpLocks/>
          </p:cNvGrpSpPr>
          <p:nvPr/>
        </p:nvGrpSpPr>
        <p:grpSpPr bwMode="auto">
          <a:xfrm rot="-381983">
            <a:off x="211138" y="866775"/>
            <a:ext cx="9242425" cy="5280025"/>
            <a:chOff x="133" y="346"/>
            <a:chExt cx="5822" cy="3326"/>
          </a:xfrm>
        </p:grpSpPr>
        <p:grpSp>
          <p:nvGrpSpPr>
            <p:cNvPr id="141318" name="Group 3"/>
            <p:cNvGrpSpPr>
              <a:grpSpLocks/>
            </p:cNvGrpSpPr>
            <p:nvPr/>
          </p:nvGrpSpPr>
          <p:grpSpPr bwMode="auto">
            <a:xfrm rot="-2375501">
              <a:off x="1758" y="1283"/>
              <a:ext cx="2256" cy="1788"/>
              <a:chOff x="2256" y="1632"/>
              <a:chExt cx="1207" cy="972"/>
            </a:xfrm>
          </p:grpSpPr>
          <p:grpSp>
            <p:nvGrpSpPr>
              <p:cNvPr id="141337" name="Group 4"/>
              <p:cNvGrpSpPr>
                <a:grpSpLocks/>
              </p:cNvGrpSpPr>
              <p:nvPr/>
            </p:nvGrpSpPr>
            <p:grpSpPr bwMode="auto">
              <a:xfrm>
                <a:off x="2256" y="1704"/>
                <a:ext cx="1207" cy="900"/>
                <a:chOff x="2256" y="1704"/>
                <a:chExt cx="1207" cy="900"/>
              </a:xfrm>
            </p:grpSpPr>
            <p:pic>
              <p:nvPicPr>
                <p:cNvPr id="141339"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41340" name="Group 6"/>
                <p:cNvGrpSpPr>
                  <a:grpSpLocks/>
                </p:cNvGrpSpPr>
                <p:nvPr/>
              </p:nvGrpSpPr>
              <p:grpSpPr bwMode="auto">
                <a:xfrm>
                  <a:off x="2256" y="1749"/>
                  <a:ext cx="1207" cy="855"/>
                  <a:chOff x="2256" y="1749"/>
                  <a:chExt cx="1207" cy="855"/>
                </a:xfrm>
              </p:grpSpPr>
              <p:grpSp>
                <p:nvGrpSpPr>
                  <p:cNvPr id="141341" name="Group 7"/>
                  <p:cNvGrpSpPr>
                    <a:grpSpLocks/>
                  </p:cNvGrpSpPr>
                  <p:nvPr/>
                </p:nvGrpSpPr>
                <p:grpSpPr bwMode="auto">
                  <a:xfrm>
                    <a:off x="2299" y="1749"/>
                    <a:ext cx="1164" cy="855"/>
                    <a:chOff x="2299" y="1749"/>
                    <a:chExt cx="1164" cy="855"/>
                  </a:xfrm>
                </p:grpSpPr>
                <p:sp>
                  <p:nvSpPr>
                    <p:cNvPr id="141343"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4"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5"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6"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1347"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1348"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1349"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1342"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41338"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41319" name="Group 17"/>
            <p:cNvGrpSpPr>
              <a:grpSpLocks/>
            </p:cNvGrpSpPr>
            <p:nvPr/>
          </p:nvGrpSpPr>
          <p:grpSpPr bwMode="auto">
            <a:xfrm rot="283815">
              <a:off x="133" y="346"/>
              <a:ext cx="1286" cy="1024"/>
              <a:chOff x="3290" y="-38"/>
              <a:chExt cx="1286" cy="1024"/>
            </a:xfrm>
          </p:grpSpPr>
          <p:sp>
            <p:nvSpPr>
              <p:cNvPr id="141332" name="AutoShape 18"/>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2419" name="Text Box 19"/>
              <p:cNvSpPr txBox="1">
                <a:spLocks noChangeArrowheads="1"/>
              </p:cNvSpPr>
              <p:nvPr/>
            </p:nvSpPr>
            <p:spPr bwMode="auto">
              <a:xfrm>
                <a:off x="4157" y="300"/>
                <a:ext cx="399"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102420" name="Text Box 20"/>
              <p:cNvSpPr txBox="1">
                <a:spLocks noChangeArrowheads="1"/>
              </p:cNvSpPr>
              <p:nvPr/>
            </p:nvSpPr>
            <p:spPr bwMode="auto">
              <a:xfrm>
                <a:off x="3695" y="67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16165D"/>
                    </a:solidFill>
                    <a:latin typeface="Arial"/>
                    <a:ea typeface="Times New Roman" pitchFamily="-111" charset="0"/>
                    <a:cs typeface="Arial"/>
                  </a:rPr>
                  <a:t>S</a:t>
                </a:r>
              </a:p>
            </p:txBody>
          </p:sp>
          <p:sp>
            <p:nvSpPr>
              <p:cNvPr id="102421" name="Text Box 21"/>
              <p:cNvSpPr txBox="1">
                <a:spLocks noChangeArrowheads="1"/>
              </p:cNvSpPr>
              <p:nvPr/>
            </p:nvSpPr>
            <p:spPr bwMode="auto">
              <a:xfrm>
                <a:off x="3696" y="-6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102422" name="Text Box 22"/>
              <p:cNvSpPr txBox="1">
                <a:spLocks noChangeArrowheads="1"/>
              </p:cNvSpPr>
              <p:nvPr/>
            </p:nvSpPr>
            <p:spPr bwMode="auto">
              <a:xfrm>
                <a:off x="3273" y="30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
          <p:nvSpPr>
            <p:cNvPr id="141320" name="Text Box 23"/>
            <p:cNvSpPr txBox="1">
              <a:spLocks noChangeArrowheads="1"/>
            </p:cNvSpPr>
            <p:nvPr/>
          </p:nvSpPr>
          <p:spPr bwMode="auto">
            <a:xfrm rot="-960098">
              <a:off x="880" y="1118"/>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41321" name="Text Box 24"/>
            <p:cNvSpPr txBox="1">
              <a:spLocks noChangeArrowheads="1"/>
            </p:cNvSpPr>
            <p:nvPr/>
          </p:nvSpPr>
          <p:spPr bwMode="auto">
            <a:xfrm rot="-960098">
              <a:off x="412" y="160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Manasye</a:t>
              </a:r>
            </a:p>
          </p:txBody>
        </p:sp>
        <p:sp>
          <p:nvSpPr>
            <p:cNvPr id="141322" name="Text Box 25"/>
            <p:cNvSpPr txBox="1">
              <a:spLocks noChangeArrowheads="1"/>
            </p:cNvSpPr>
            <p:nvPr/>
          </p:nvSpPr>
          <p:spPr bwMode="auto">
            <a:xfrm rot="-960098">
              <a:off x="318" y="2019"/>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Benyamin</a:t>
              </a:r>
            </a:p>
          </p:txBody>
        </p:sp>
        <p:sp>
          <p:nvSpPr>
            <p:cNvPr id="141323" name="Text Box 26"/>
            <p:cNvSpPr txBox="1">
              <a:spLocks noChangeArrowheads="1"/>
            </p:cNvSpPr>
            <p:nvPr/>
          </p:nvSpPr>
          <p:spPr bwMode="auto">
            <a:xfrm rot="-960030">
              <a:off x="4419" y="155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41324" name="Text Box 27"/>
            <p:cNvSpPr txBox="1">
              <a:spLocks noChangeArrowheads="1"/>
            </p:cNvSpPr>
            <p:nvPr/>
          </p:nvSpPr>
          <p:spPr bwMode="auto">
            <a:xfrm rot="-960030">
              <a:off x="3987" y="201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41325" name="Text Box 28"/>
            <p:cNvSpPr txBox="1">
              <a:spLocks noChangeArrowheads="1"/>
            </p:cNvSpPr>
            <p:nvPr/>
          </p:nvSpPr>
          <p:spPr bwMode="auto">
            <a:xfrm rot="-960030">
              <a:off x="3382" y="263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41326" name="Text Box 29"/>
            <p:cNvSpPr txBox="1">
              <a:spLocks noChangeArrowheads="1"/>
            </p:cNvSpPr>
            <p:nvPr/>
          </p:nvSpPr>
          <p:spPr bwMode="auto">
            <a:xfrm rot="-2375501">
              <a:off x="766" y="3209"/>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41327" name="Text Box 30"/>
            <p:cNvSpPr txBox="1">
              <a:spLocks noChangeArrowheads="1"/>
            </p:cNvSpPr>
            <p:nvPr/>
          </p:nvSpPr>
          <p:spPr bwMode="auto">
            <a:xfrm rot="-2375501">
              <a:off x="1142" y="333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41328" name="Text Box 31"/>
            <p:cNvSpPr txBox="1">
              <a:spLocks noChangeArrowheads="1"/>
            </p:cNvSpPr>
            <p:nvPr/>
          </p:nvSpPr>
          <p:spPr bwMode="auto">
            <a:xfrm rot="-2375501">
              <a:off x="1474" y="334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41329" name="Text Box 32"/>
            <p:cNvSpPr txBox="1">
              <a:spLocks noChangeArrowheads="1"/>
            </p:cNvSpPr>
            <p:nvPr/>
          </p:nvSpPr>
          <p:spPr bwMode="auto">
            <a:xfrm rot="-2375501">
              <a:off x="3646" y="736"/>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41330" name="Text Box 33"/>
            <p:cNvSpPr txBox="1">
              <a:spLocks noChangeArrowheads="1"/>
            </p:cNvSpPr>
            <p:nvPr/>
          </p:nvSpPr>
          <p:spPr bwMode="auto">
            <a:xfrm rot="-2375501">
              <a:off x="2926" y="719"/>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Asher</a:t>
              </a:r>
            </a:p>
          </p:txBody>
        </p:sp>
        <p:sp>
          <p:nvSpPr>
            <p:cNvPr id="141331" name="Text Box 34"/>
            <p:cNvSpPr txBox="1">
              <a:spLocks noChangeArrowheads="1"/>
            </p:cNvSpPr>
            <p:nvPr/>
          </p:nvSpPr>
          <p:spPr bwMode="auto">
            <a:xfrm rot="-2375501">
              <a:off x="2378" y="45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grpSp>
      <p:sp>
        <p:nvSpPr>
          <p:cNvPr id="102435" name="Text Box 35"/>
          <p:cNvSpPr txBox="1">
            <a:spLocks noChangeArrowheads="1"/>
          </p:cNvSpPr>
          <p:nvPr/>
        </p:nvSpPr>
        <p:spPr bwMode="auto">
          <a:xfrm>
            <a:off x="6324600" y="61722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41316" name="Text Box 39"/>
          <p:cNvSpPr txBox="1">
            <a:spLocks noChangeArrowheads="1"/>
          </p:cNvSpPr>
          <p:nvPr/>
        </p:nvSpPr>
        <p:spPr bwMode="auto">
          <a:xfrm>
            <a:off x="8494713" y="6032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1317" name="Rectangle 40"/>
          <p:cNvSpPr>
            <a:spLocks noGrp="1" noChangeArrowheads="1"/>
          </p:cNvSpPr>
          <p:nvPr>
            <p:ph type="title" idx="4294967295"/>
          </p:nvPr>
        </p:nvSpPr>
        <p:spPr>
          <a:xfrm>
            <a:off x="93663" y="68263"/>
            <a:ext cx="8367712" cy="838200"/>
          </a:xfrm>
        </p:spPr>
        <p:txBody>
          <a:bodyPr/>
          <a:lstStyle/>
          <a:p>
            <a:pPr eaLnBrk="1" hangingPunct="1"/>
            <a:r>
              <a:rPr lang="en-US" sz="4000" b="1">
                <a:solidFill>
                  <a:schemeClr val="accent2"/>
                </a:solidFill>
                <a:latin typeface="Arial" charset="0"/>
              </a:rPr>
              <a:t>Suku-Suku Mengelilingi Perkemahan</a:t>
            </a:r>
          </a:p>
        </p:txBody>
      </p:sp>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1 (1444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26 (1406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a:ln>
                            <a:noFill/>
                          </a:ln>
                          <a:solidFill>
                            <a:srgbClr val="FFFFFF"/>
                          </a:solidFill>
                          <a:effectLst/>
                          <a:latin typeface="Arial" charset="0"/>
                          <a:ea typeface="Arial" charset="0"/>
                          <a:cs typeface="Arial" charset="0"/>
                        </a:rPr>
                        <a:t>Akhir</a:t>
                      </a:r>
                      <a:r>
                        <a:rPr kumimoji="0" lang="en-US" altLang="zh-CN" sz="1600" b="1" i="0" u="none" strike="noStrike" cap="none" normalizeH="0" baseline="0" dirty="0">
                          <a:ln>
                            <a:noFill/>
                          </a:ln>
                          <a:solidFill>
                            <a:srgbClr val="FFFFFF"/>
                          </a:solidFill>
                          <a:effectLst/>
                          <a:latin typeface="Arial" charset="0"/>
                          <a:ea typeface="Arial" charset="0"/>
                          <a:cs typeface="Arial" charset="0"/>
                        </a:rPr>
                        <a:t> </a:t>
                      </a:r>
                      <a:r>
                        <a:rPr kumimoji="0" lang="en-US" altLang="zh-CN" sz="16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6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Peningkatan</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a:ln>
                            <a:noFill/>
                          </a:ln>
                          <a:solidFill>
                            <a:srgbClr val="FFFFFF"/>
                          </a:solidFill>
                          <a:effectLst/>
                          <a:latin typeface="Arial" charset="0"/>
                          <a:ea typeface="Arial" charset="0"/>
                          <a:cs typeface="Arial" charset="0"/>
                        </a:rPr>
                        <a:t>)</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Ruben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Judea</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Zebulon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Benyamin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43440"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143441"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sz="2800" b="1">
                <a:solidFill>
                  <a:srgbClr val="000000"/>
                </a:solidFill>
                <a:latin typeface="Impact" charset="0"/>
                <a:ea typeface="SimSun" charset="0"/>
                <a:cs typeface="SimSun" charset="0"/>
              </a:rPr>
              <a:t>Perubahan Populasi di Padang Gurun</a:t>
            </a: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43443"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10" name="Text Box 4"/>
          <p:cNvSpPr txBox="1">
            <a:spLocks noChangeArrowheads="1"/>
          </p:cNvSpPr>
          <p:nvPr/>
        </p:nvSpPr>
        <p:spPr bwMode="auto">
          <a:xfrm>
            <a:off x="3276600" y="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Naftali Asher</a:t>
            </a:r>
            <a:br>
              <a:rPr lang="en-US" sz="3200" b="1">
                <a:solidFill>
                  <a:srgbClr val="000000"/>
                </a:solidFill>
                <a:latin typeface="Arial" charset="0"/>
                <a:cs typeface="Arial" charset="0"/>
              </a:rPr>
            </a:br>
            <a:r>
              <a:rPr lang="en-US" sz="3200" b="1">
                <a:solidFill>
                  <a:srgbClr val="000000"/>
                </a:solidFill>
                <a:latin typeface="Arial" charset="0"/>
                <a:cs typeface="Arial" charset="0"/>
              </a:rPr>
              <a:t>Dan</a:t>
            </a:r>
            <a:br>
              <a:rPr lang="en-US" sz="3200" b="1">
                <a:solidFill>
                  <a:srgbClr val="000000"/>
                </a:solidFill>
                <a:latin typeface="Arial" charset="0"/>
                <a:cs typeface="Arial" charset="0"/>
              </a:rPr>
            </a:br>
            <a:r>
              <a:rPr lang="en-US" sz="3200" b="1">
                <a:solidFill>
                  <a:srgbClr val="000000"/>
                </a:solidFill>
                <a:latin typeface="Arial" charset="0"/>
                <a:cs typeface="Arial" charset="0"/>
              </a:rPr>
              <a:t>157,400</a:t>
            </a:r>
          </a:p>
        </p:txBody>
      </p:sp>
      <p:grpSp>
        <p:nvGrpSpPr>
          <p:cNvPr id="145411" name="Group 20"/>
          <p:cNvGrpSpPr>
            <a:grpSpLocks/>
          </p:cNvGrpSpPr>
          <p:nvPr/>
        </p:nvGrpSpPr>
        <p:grpSpPr bwMode="auto">
          <a:xfrm rot="-2672713">
            <a:off x="2619375" y="1311275"/>
            <a:ext cx="4556125" cy="4338638"/>
            <a:chOff x="2362200" y="1143000"/>
            <a:chExt cx="4876800" cy="4724400"/>
          </a:xfrm>
        </p:grpSpPr>
        <p:sp>
          <p:nvSpPr>
            <p:cNvPr id="145424" name="AutoShape 3"/>
            <p:cNvSpPr>
              <a:spLocks noChangeArrowheads="1"/>
            </p:cNvSpPr>
            <p:nvPr/>
          </p:nvSpPr>
          <p:spPr bwMode="auto">
            <a:xfrm>
              <a:off x="4495800" y="1143000"/>
              <a:ext cx="2171700" cy="1952625"/>
            </a:xfrm>
            <a:prstGeom prst="rtTriangle">
              <a:avLst/>
            </a:prstGeom>
            <a:solidFill>
              <a:srgbClr val="DDDDDD"/>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5" name="AutoShape 5"/>
            <p:cNvSpPr>
              <a:spLocks noChangeArrowheads="1"/>
            </p:cNvSpPr>
            <p:nvPr/>
          </p:nvSpPr>
          <p:spPr bwMode="auto">
            <a:xfrm rot="-5400000">
              <a:off x="2838450" y="1438275"/>
              <a:ext cx="1600200" cy="1714500"/>
            </a:xfrm>
            <a:prstGeom prst="rtTriangle">
              <a:avLst/>
            </a:prstGeom>
            <a:solidFill>
              <a:srgbClr val="FFFF00"/>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6" name="AutoShape 6"/>
            <p:cNvSpPr>
              <a:spLocks noChangeArrowheads="1"/>
            </p:cNvSpPr>
            <p:nvPr/>
          </p:nvSpPr>
          <p:spPr bwMode="auto">
            <a:xfrm rot="5400000">
              <a:off x="4533900" y="3162300"/>
              <a:ext cx="2743200" cy="2667000"/>
            </a:xfrm>
            <a:prstGeom prst="rtTriangle">
              <a:avLst/>
            </a:prstGeom>
            <a:solidFill>
              <a:srgbClr val="CC3300"/>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7" name="AutoShape 7"/>
            <p:cNvSpPr>
              <a:spLocks noChangeArrowheads="1"/>
            </p:cNvSpPr>
            <p:nvPr/>
          </p:nvSpPr>
          <p:spPr bwMode="auto">
            <a:xfrm rot="10800000">
              <a:off x="2362200" y="3124200"/>
              <a:ext cx="2209800" cy="1981200"/>
            </a:xfrm>
            <a:prstGeom prst="rtTriangle">
              <a:avLst/>
            </a:prstGeom>
            <a:solidFill>
              <a:schemeClr val="accent1"/>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pic>
          <p:nvPicPr>
            <p:cNvPr id="145428" name="Picture 8"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4298950" y="2852738"/>
              <a:ext cx="446088" cy="576262"/>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145412" name="Group 9"/>
          <p:cNvGrpSpPr>
            <a:grpSpLocks/>
          </p:cNvGrpSpPr>
          <p:nvPr/>
        </p:nvGrpSpPr>
        <p:grpSpPr bwMode="auto">
          <a:xfrm>
            <a:off x="528638" y="684213"/>
            <a:ext cx="2043112" cy="1682750"/>
            <a:chOff x="3294" y="-49"/>
            <a:chExt cx="1287" cy="1060"/>
          </a:xfrm>
        </p:grpSpPr>
        <p:sp>
          <p:nvSpPr>
            <p:cNvPr id="145419"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4459" name="Text Box 11"/>
            <p:cNvSpPr txBox="1">
              <a:spLocks noChangeArrowheads="1"/>
            </p:cNvSpPr>
            <p:nvPr/>
          </p:nvSpPr>
          <p:spPr bwMode="auto">
            <a:xfrm>
              <a:off x="4149"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a:solidFill>
                    <a:srgbClr val="16165D"/>
                  </a:solidFill>
                  <a:latin typeface="Arial"/>
                  <a:ea typeface="Times New Roman" pitchFamily="-111" charset="0"/>
                  <a:cs typeface="Arial"/>
                </a:rPr>
                <a:t>T</a:t>
              </a:r>
            </a:p>
          </p:txBody>
        </p:sp>
        <p:sp>
          <p:nvSpPr>
            <p:cNvPr id="104460" name="Text Box 12"/>
            <p:cNvSpPr txBox="1">
              <a:spLocks noChangeArrowheads="1"/>
            </p:cNvSpPr>
            <p:nvPr/>
          </p:nvSpPr>
          <p:spPr bwMode="auto">
            <a:xfrm>
              <a:off x="3717" y="681"/>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16165D"/>
                  </a:solidFill>
                  <a:latin typeface="Arial"/>
                  <a:ea typeface="Times New Roman" pitchFamily="-111" charset="0"/>
                  <a:cs typeface="Arial"/>
                </a:rPr>
                <a:t>S</a:t>
              </a:r>
            </a:p>
          </p:txBody>
        </p:sp>
        <p:sp>
          <p:nvSpPr>
            <p:cNvPr id="104461" name="Text Box 13"/>
            <p:cNvSpPr txBox="1">
              <a:spLocks noChangeArrowheads="1"/>
            </p:cNvSpPr>
            <p:nvPr/>
          </p:nvSpPr>
          <p:spPr bwMode="auto">
            <a:xfrm>
              <a:off x="3717" y="-49"/>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16165D"/>
                  </a:solidFill>
                  <a:latin typeface="Arial"/>
                  <a:ea typeface="Times New Roman" pitchFamily="-111" charset="0"/>
                  <a:cs typeface="Arial"/>
                </a:rPr>
                <a:t>U</a:t>
              </a:r>
            </a:p>
          </p:txBody>
        </p:sp>
        <p:sp>
          <p:nvSpPr>
            <p:cNvPr id="104462" name="Text Box 14"/>
            <p:cNvSpPr txBox="1">
              <a:spLocks noChangeArrowheads="1"/>
            </p:cNvSpPr>
            <p:nvPr/>
          </p:nvSpPr>
          <p:spPr bwMode="auto">
            <a:xfrm>
              <a:off x="3294"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16165D"/>
                  </a:solidFill>
                  <a:latin typeface="Arial"/>
                  <a:ea typeface="Times New Roman" pitchFamily="-111" charset="0"/>
                  <a:cs typeface="Arial"/>
                </a:rPr>
                <a:t>B</a:t>
              </a:r>
            </a:p>
          </p:txBody>
        </p:sp>
      </p:grpSp>
      <p:sp>
        <p:nvSpPr>
          <p:cNvPr id="145413" name="Text Box 15"/>
          <p:cNvSpPr txBox="1">
            <a:spLocks noChangeArrowheads="1"/>
          </p:cNvSpPr>
          <p:nvPr/>
        </p:nvSpPr>
        <p:spPr bwMode="auto">
          <a:xfrm>
            <a:off x="6629400" y="251460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Judea  Isakhar  Zebulon 186,400</a:t>
            </a:r>
          </a:p>
        </p:txBody>
      </p:sp>
      <p:sp>
        <p:nvSpPr>
          <p:cNvPr id="145414" name="Text Box 16"/>
          <p:cNvSpPr txBox="1">
            <a:spLocks noChangeArrowheads="1"/>
          </p:cNvSpPr>
          <p:nvPr/>
        </p:nvSpPr>
        <p:spPr bwMode="auto">
          <a:xfrm>
            <a:off x="3276600" y="4740275"/>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Gad   Simeon Ruben 151,450</a:t>
            </a:r>
          </a:p>
        </p:txBody>
      </p:sp>
      <p:sp>
        <p:nvSpPr>
          <p:cNvPr id="145415" name="Text Box 17"/>
          <p:cNvSpPr txBox="1">
            <a:spLocks noChangeArrowheads="1"/>
          </p:cNvSpPr>
          <p:nvPr/>
        </p:nvSpPr>
        <p:spPr bwMode="auto">
          <a:xfrm>
            <a:off x="228600" y="236220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Efraim  Manasye  Benjamin 108,100</a:t>
            </a:r>
          </a:p>
        </p:txBody>
      </p:sp>
      <p:sp>
        <p:nvSpPr>
          <p:cNvPr id="104466" name="Text Box 18"/>
          <p:cNvSpPr txBox="1">
            <a:spLocks noChangeArrowheads="1"/>
          </p:cNvSpPr>
          <p:nvPr/>
        </p:nvSpPr>
        <p:spPr bwMode="auto">
          <a:xfrm>
            <a:off x="228600" y="5943600"/>
            <a:ext cx="2438400" cy="584200"/>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3200" b="1" dirty="0" err="1">
                <a:solidFill>
                  <a:srgbClr val="3333CC"/>
                </a:solidFill>
                <a:latin typeface="Arial"/>
                <a:ea typeface="Times New Roman" pitchFamily="-111" charset="0"/>
                <a:cs typeface="Arial"/>
              </a:rPr>
              <a:t>Bilangan</a:t>
            </a:r>
            <a:r>
              <a:rPr lang="en-US" sz="3200" b="1" dirty="0">
                <a:solidFill>
                  <a:srgbClr val="3333CC"/>
                </a:solidFill>
                <a:latin typeface="Arial"/>
                <a:ea typeface="Times New Roman" pitchFamily="-111" charset="0"/>
                <a:cs typeface="Arial"/>
              </a:rPr>
              <a:t> 2</a:t>
            </a:r>
          </a:p>
        </p:txBody>
      </p:sp>
      <p:sp>
        <p:nvSpPr>
          <p:cNvPr id="145417" name="Text Box 19"/>
          <p:cNvSpPr txBox="1">
            <a:spLocks noChangeArrowheads="1"/>
          </p:cNvSpPr>
          <p:nvPr/>
        </p:nvSpPr>
        <p:spPr bwMode="auto">
          <a:xfrm>
            <a:off x="8370888"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142</a:t>
            </a:r>
          </a:p>
        </p:txBody>
      </p:sp>
      <p:sp>
        <p:nvSpPr>
          <p:cNvPr id="145418" name="Rectangle 20"/>
          <p:cNvSpPr>
            <a:spLocks noGrp="1" noChangeArrowheads="1"/>
          </p:cNvSpPr>
          <p:nvPr>
            <p:ph type="title" idx="4294967295"/>
          </p:nvPr>
        </p:nvSpPr>
        <p:spPr>
          <a:xfrm>
            <a:off x="0" y="0"/>
            <a:ext cx="3505200" cy="685800"/>
          </a:xfrm>
        </p:spPr>
        <p:txBody>
          <a:bodyPr/>
          <a:lstStyle/>
          <a:p>
            <a:pPr eaLnBrk="1" hangingPunct="1"/>
            <a:r>
              <a:rPr lang="en-US" b="1">
                <a:solidFill>
                  <a:srgbClr val="3333CC"/>
                </a:solidFill>
                <a:latin typeface="Arial" charset="0"/>
              </a:rPr>
              <a:t>Populasi</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47458" name="Group 3"/>
          <p:cNvGrpSpPr>
            <a:grpSpLocks/>
          </p:cNvGrpSpPr>
          <p:nvPr/>
        </p:nvGrpSpPr>
        <p:grpSpPr bwMode="auto">
          <a:xfrm rot="-5400000">
            <a:off x="3429000" y="2895600"/>
            <a:ext cx="533400" cy="685800"/>
            <a:chOff x="2256" y="1632"/>
            <a:chExt cx="1207" cy="972"/>
          </a:xfrm>
        </p:grpSpPr>
        <p:grpSp>
          <p:nvGrpSpPr>
            <p:cNvPr id="147476" name="Group 4"/>
            <p:cNvGrpSpPr>
              <a:grpSpLocks/>
            </p:cNvGrpSpPr>
            <p:nvPr/>
          </p:nvGrpSpPr>
          <p:grpSpPr bwMode="auto">
            <a:xfrm>
              <a:off x="2256" y="1704"/>
              <a:ext cx="1207" cy="900"/>
              <a:chOff x="2256" y="1704"/>
              <a:chExt cx="1207" cy="900"/>
            </a:xfrm>
          </p:grpSpPr>
          <p:pic>
            <p:nvPicPr>
              <p:cNvPr id="147478"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47479" name="Group 6"/>
              <p:cNvGrpSpPr>
                <a:grpSpLocks/>
              </p:cNvGrpSpPr>
              <p:nvPr/>
            </p:nvGrpSpPr>
            <p:grpSpPr bwMode="auto">
              <a:xfrm>
                <a:off x="2256" y="1749"/>
                <a:ext cx="1207" cy="855"/>
                <a:chOff x="2256" y="1749"/>
                <a:chExt cx="1207" cy="855"/>
              </a:xfrm>
            </p:grpSpPr>
            <p:grpSp>
              <p:nvGrpSpPr>
                <p:cNvPr id="147480" name="Group 7"/>
                <p:cNvGrpSpPr>
                  <a:grpSpLocks/>
                </p:cNvGrpSpPr>
                <p:nvPr/>
              </p:nvGrpSpPr>
              <p:grpSpPr bwMode="auto">
                <a:xfrm>
                  <a:off x="2299" y="1749"/>
                  <a:ext cx="1164" cy="855"/>
                  <a:chOff x="2299" y="1749"/>
                  <a:chExt cx="1164" cy="855"/>
                </a:xfrm>
              </p:grpSpPr>
              <p:sp>
                <p:nvSpPr>
                  <p:cNvPr id="147482"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3"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4"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5"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7486"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7487"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7488"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7481"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47477"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sp>
        <p:nvSpPr>
          <p:cNvPr id="147459" name="Rectangle 23" descr="75%"/>
          <p:cNvSpPr>
            <a:spLocks noChangeArrowheads="1"/>
          </p:cNvSpPr>
          <p:nvPr/>
        </p:nvSpPr>
        <p:spPr bwMode="auto">
          <a:xfrm rot="-5400000">
            <a:off x="5335587" y="1638301"/>
            <a:ext cx="530225" cy="32766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0" name="Rectangle 24" descr="75%"/>
          <p:cNvSpPr>
            <a:spLocks noChangeArrowheads="1"/>
          </p:cNvSpPr>
          <p:nvPr/>
        </p:nvSpPr>
        <p:spPr bwMode="auto">
          <a:xfrm>
            <a:off x="3429000" y="3544888"/>
            <a:ext cx="530225" cy="2170112"/>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1" name="Rectangle 25" descr="75%"/>
          <p:cNvSpPr>
            <a:spLocks noChangeArrowheads="1"/>
          </p:cNvSpPr>
          <p:nvPr/>
        </p:nvSpPr>
        <p:spPr bwMode="auto">
          <a:xfrm rot="10800000">
            <a:off x="3429000" y="914400"/>
            <a:ext cx="530225" cy="20955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2" name="Rectangle 26" descr="75%"/>
          <p:cNvSpPr>
            <a:spLocks noChangeArrowheads="1"/>
          </p:cNvSpPr>
          <p:nvPr/>
        </p:nvSpPr>
        <p:spPr bwMode="auto">
          <a:xfrm rot="-5400000">
            <a:off x="2392362" y="2505076"/>
            <a:ext cx="530225" cy="154305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03451" name="Text Box 27"/>
          <p:cNvSpPr txBox="1">
            <a:spLocks noChangeArrowheads="1"/>
          </p:cNvSpPr>
          <p:nvPr/>
        </p:nvSpPr>
        <p:spPr bwMode="auto">
          <a:xfrm>
            <a:off x="7315200" y="2209800"/>
            <a:ext cx="1981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  Isakhar  Zebulon 186,400</a:t>
            </a:r>
          </a:p>
        </p:txBody>
      </p:sp>
      <p:sp>
        <p:nvSpPr>
          <p:cNvPr id="103452" name="Text Box 28"/>
          <p:cNvSpPr txBox="1">
            <a:spLocks noChangeArrowheads="1"/>
          </p:cNvSpPr>
          <p:nvPr/>
        </p:nvSpPr>
        <p:spPr bwMode="auto">
          <a:xfrm>
            <a:off x="4000500" y="533400"/>
            <a:ext cx="1981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Naftali Asher</a:t>
            </a:r>
            <a:br>
              <a:rPr lang="en-US" sz="2800" b="1">
                <a:solidFill>
                  <a:srgbClr val="000000"/>
                </a:solidFill>
                <a:latin typeface="Arial" charset="0"/>
                <a:cs typeface="Arial" charset="0"/>
              </a:rPr>
            </a:br>
            <a:r>
              <a:rPr lang="en-US" sz="2800" b="1">
                <a:solidFill>
                  <a:srgbClr val="000000"/>
                </a:solidFill>
                <a:latin typeface="Arial" charset="0"/>
                <a:cs typeface="Arial" charset="0"/>
              </a:rPr>
              <a:t>Dan</a:t>
            </a:r>
            <a:br>
              <a:rPr lang="en-US" sz="2800" b="1">
                <a:solidFill>
                  <a:srgbClr val="000000"/>
                </a:solidFill>
                <a:latin typeface="Arial" charset="0"/>
                <a:cs typeface="Arial" charset="0"/>
              </a:rPr>
            </a:br>
            <a:r>
              <a:rPr lang="en-US" sz="2800" b="1">
                <a:solidFill>
                  <a:srgbClr val="000000"/>
                </a:solidFill>
                <a:latin typeface="Arial" charset="0"/>
                <a:cs typeface="Arial" charset="0"/>
              </a:rPr>
              <a:t>157,400</a:t>
            </a:r>
          </a:p>
        </p:txBody>
      </p:sp>
      <p:sp>
        <p:nvSpPr>
          <p:cNvPr id="103453" name="Text Box 29"/>
          <p:cNvSpPr txBox="1">
            <a:spLocks noChangeArrowheads="1"/>
          </p:cNvSpPr>
          <p:nvPr/>
        </p:nvSpPr>
        <p:spPr bwMode="auto">
          <a:xfrm>
            <a:off x="3962400" y="4267200"/>
            <a:ext cx="2057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   Simeon Ruben 151,450</a:t>
            </a:r>
          </a:p>
        </p:txBody>
      </p:sp>
      <p:sp>
        <p:nvSpPr>
          <p:cNvPr id="103454" name="Text Box 30"/>
          <p:cNvSpPr txBox="1">
            <a:spLocks noChangeArrowheads="1"/>
          </p:cNvSpPr>
          <p:nvPr/>
        </p:nvSpPr>
        <p:spPr bwMode="auto">
          <a:xfrm>
            <a:off x="-76200" y="2362200"/>
            <a:ext cx="2133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  Manasye  Benyamin 108,100</a:t>
            </a:r>
          </a:p>
        </p:txBody>
      </p:sp>
      <p:sp>
        <p:nvSpPr>
          <p:cNvPr id="103455" name="Text Box 31"/>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47468"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7469" name="Rectangle 33"/>
          <p:cNvSpPr>
            <a:spLocks noGrp="1" noChangeArrowheads="1"/>
          </p:cNvSpPr>
          <p:nvPr>
            <p:ph type="title" idx="4294967295"/>
          </p:nvPr>
        </p:nvSpPr>
        <p:spPr>
          <a:xfrm>
            <a:off x="5486400" y="5257800"/>
            <a:ext cx="3657600" cy="1295400"/>
          </a:xfrm>
        </p:spPr>
        <p:txBody>
          <a:bodyPr/>
          <a:lstStyle/>
          <a:p>
            <a:pPr eaLnBrk="1" hangingPunct="1"/>
            <a:r>
              <a:rPr lang="en-US" sz="4000" b="1" i="1">
                <a:solidFill>
                  <a:srgbClr val="3333CC"/>
                </a:solidFill>
                <a:latin typeface="Arial" charset="0"/>
              </a:rPr>
              <a:t>Sebuah formasi salib!</a:t>
            </a:r>
          </a:p>
        </p:txBody>
      </p:sp>
      <p:grpSp>
        <p:nvGrpSpPr>
          <p:cNvPr id="147470" name="Group 9"/>
          <p:cNvGrpSpPr>
            <a:grpSpLocks/>
          </p:cNvGrpSpPr>
          <p:nvPr/>
        </p:nvGrpSpPr>
        <p:grpSpPr bwMode="auto">
          <a:xfrm>
            <a:off x="528638" y="684213"/>
            <a:ext cx="2043112" cy="1620837"/>
            <a:chOff x="3294" y="-49"/>
            <a:chExt cx="1287" cy="1021"/>
          </a:xfrm>
        </p:grpSpPr>
        <p:sp>
          <p:nvSpPr>
            <p:cNvPr id="147471"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36" name="Text Box 11"/>
            <p:cNvSpPr txBox="1">
              <a:spLocks noChangeArrowheads="1"/>
            </p:cNvSpPr>
            <p:nvPr/>
          </p:nvSpPr>
          <p:spPr bwMode="auto">
            <a:xfrm>
              <a:off x="4149"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37" name="Text Box 12"/>
            <p:cNvSpPr txBox="1">
              <a:spLocks noChangeArrowheads="1"/>
            </p:cNvSpPr>
            <p:nvPr/>
          </p:nvSpPr>
          <p:spPr bwMode="auto">
            <a:xfrm>
              <a:off x="3717" y="68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S</a:t>
              </a:r>
            </a:p>
          </p:txBody>
        </p:sp>
        <p:sp>
          <p:nvSpPr>
            <p:cNvPr id="38" name="Text Box 13"/>
            <p:cNvSpPr txBox="1">
              <a:spLocks noChangeArrowheads="1"/>
            </p:cNvSpPr>
            <p:nvPr/>
          </p:nvSpPr>
          <p:spPr bwMode="auto">
            <a:xfrm>
              <a:off x="3717" y="-4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39" name="Text Box 14"/>
            <p:cNvSpPr txBox="1">
              <a:spLocks noChangeArrowheads="1"/>
            </p:cNvSpPr>
            <p:nvPr/>
          </p:nvSpPr>
          <p:spPr bwMode="auto">
            <a:xfrm>
              <a:off x="3294"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3451"/>
                                        </p:tgtEl>
                                        <p:attrNameLst>
                                          <p:attrName>style.visibility</p:attrName>
                                        </p:attrNameLst>
                                      </p:cBhvr>
                                      <p:to>
                                        <p:strVal val="visible"/>
                                      </p:to>
                                    </p:set>
                                    <p:animEffect transition="in" filter="dissolve">
                                      <p:cBhvr>
                                        <p:cTn id="7" dur="500"/>
                                        <p:tgtEl>
                                          <p:spTgt spid="103451"/>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103453"/>
                                        </p:tgtEl>
                                        <p:attrNameLst>
                                          <p:attrName>style.visibility</p:attrName>
                                        </p:attrNameLst>
                                      </p:cBhvr>
                                      <p:to>
                                        <p:strVal val="visible"/>
                                      </p:to>
                                    </p:set>
                                    <p:animEffect transition="in" filter="dissolve">
                                      <p:cBhvr>
                                        <p:cTn id="11" dur="500"/>
                                        <p:tgtEl>
                                          <p:spTgt spid="103453"/>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3454"/>
                                        </p:tgtEl>
                                        <p:attrNameLst>
                                          <p:attrName>style.visibility</p:attrName>
                                        </p:attrNameLst>
                                      </p:cBhvr>
                                      <p:to>
                                        <p:strVal val="visible"/>
                                      </p:to>
                                    </p:set>
                                    <p:animEffect transition="in" filter="dissolve">
                                      <p:cBhvr>
                                        <p:cTn id="15" dur="500"/>
                                        <p:tgtEl>
                                          <p:spTgt spid="103454"/>
                                        </p:tgtEl>
                                      </p:cBhvr>
                                    </p:animEffect>
                                  </p:childTnLst>
                                </p:cTn>
                              </p:par>
                            </p:childTnLst>
                          </p:cTn>
                        </p:par>
                        <p:par>
                          <p:cTn id="16" fill="hold" nodeType="afterGroup">
                            <p:stCondLst>
                              <p:cond delay="9500"/>
                            </p:stCondLst>
                            <p:childTnLst>
                              <p:par>
                                <p:cTn id="17" presetID="9" presetClass="entr" presetSubtype="0" fill="hold" grpId="0" nodeType="afterEffect">
                                  <p:stCondLst>
                                    <p:cond delay="3000"/>
                                  </p:stCondLst>
                                  <p:childTnLst>
                                    <p:set>
                                      <p:cBhvr>
                                        <p:cTn id="18" dur="1" fill="hold">
                                          <p:stCondLst>
                                            <p:cond delay="0"/>
                                          </p:stCondLst>
                                        </p:cTn>
                                        <p:tgtEl>
                                          <p:spTgt spid="103452"/>
                                        </p:tgtEl>
                                        <p:attrNameLst>
                                          <p:attrName>style.visibility</p:attrName>
                                        </p:attrNameLst>
                                      </p:cBhvr>
                                      <p:to>
                                        <p:strVal val="visible"/>
                                      </p:to>
                                    </p:set>
                                    <p:animEffect transition="in" filter="dissolve">
                                      <p:cBhvr>
                                        <p:cTn id="19" dur="5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1" grpId="0" autoUpdateAnimBg="0"/>
      <p:bldP spid="103452" grpId="0" autoUpdateAnimBg="0"/>
      <p:bldP spid="103453" grpId="0" autoUpdateAnimBg="0"/>
      <p:bldP spid="1034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9506" name="Rectangle 47"/>
          <p:cNvSpPr>
            <a:spLocks noGrp="1" noChangeArrowheads="1"/>
          </p:cNvSpPr>
          <p:nvPr>
            <p:ph type="ctrTitle"/>
          </p:nvPr>
        </p:nvSpPr>
        <p:spPr>
          <a:xfrm>
            <a:off x="1371600" y="0"/>
            <a:ext cx="3429000" cy="1143000"/>
          </a:xfrm>
        </p:spPr>
        <p:txBody>
          <a:bodyPr/>
          <a:lstStyle/>
          <a:p>
            <a:pPr eaLnBrk="1" hangingPunct="1"/>
            <a:r>
              <a:rPr kumimoji="1" lang="en-US" sz="2800" b="1">
                <a:latin typeface="Times New Roman" charset="0"/>
                <a:cs typeface="MS PGothic" charset="0"/>
              </a:rPr>
              <a:t>Levi</a:t>
            </a:r>
            <a:r>
              <a:rPr kumimoji="1" lang="fr-FR" altLang="ja-JP" sz="2800" b="1">
                <a:latin typeface="Times New Roman" charset="0"/>
                <a:cs typeface="MS PGothic" charset="0"/>
              </a:rPr>
              <a:t>'</a:t>
            </a:r>
            <a:r>
              <a:rPr kumimoji="1" lang="en-US" sz="2800" b="1">
                <a:latin typeface="Times New Roman" charset="0"/>
                <a:cs typeface="MS PGothic" charset="0"/>
              </a:rPr>
              <a:t>s Family Tree</a:t>
            </a:r>
          </a:p>
        </p:txBody>
      </p:sp>
      <p:grpSp>
        <p:nvGrpSpPr>
          <p:cNvPr id="149507" name="Group 2"/>
          <p:cNvGrpSpPr>
            <a:grpSpLocks/>
          </p:cNvGrpSpPr>
          <p:nvPr/>
        </p:nvGrpSpPr>
        <p:grpSpPr bwMode="auto">
          <a:xfrm>
            <a:off x="533400" y="152400"/>
            <a:ext cx="4953000" cy="838200"/>
            <a:chOff x="528" y="0"/>
            <a:chExt cx="3360" cy="624"/>
          </a:xfrm>
        </p:grpSpPr>
        <p:sp>
          <p:nvSpPr>
            <p:cNvPr id="149553"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hangingPunct="0"/>
              <a:endParaRPr lang="en-US" sz="1400" b="1">
                <a:solidFill>
                  <a:srgbClr val="000000"/>
                </a:solidFill>
                <a:latin typeface="Arial Narrow" charset="0"/>
              </a:endParaRPr>
            </a:p>
          </p:txBody>
        </p:sp>
        <p:sp>
          <p:nvSpPr>
            <p:cNvPr id="149554" name="WordArt 4"/>
            <p:cNvSpPr>
              <a:spLocks noChangeArrowheads="1" noChangeShapeType="1" noTextEdit="1"/>
            </p:cNvSpPr>
            <p:nvPr/>
          </p:nvSpPr>
          <p:spPr bwMode="auto">
            <a:xfrm>
              <a:off x="1116" y="192"/>
              <a:ext cx="21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Pohon Keluarga Lewi</a:t>
              </a:r>
            </a:p>
          </p:txBody>
        </p:sp>
      </p:grpSp>
      <p:sp>
        <p:nvSpPr>
          <p:cNvPr id="14950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LEWI</a:t>
            </a:r>
          </a:p>
        </p:txBody>
      </p:sp>
      <p:sp>
        <p:nvSpPr>
          <p:cNvPr id="14950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Gershon </a:t>
            </a:r>
          </a:p>
        </p:txBody>
      </p:sp>
      <p:sp>
        <p:nvSpPr>
          <p:cNvPr id="14951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Kohath </a:t>
            </a:r>
          </a:p>
        </p:txBody>
      </p:sp>
      <p:sp>
        <p:nvSpPr>
          <p:cNvPr id="14951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Merari </a:t>
            </a:r>
          </a:p>
        </p:txBody>
      </p:sp>
      <p:sp>
        <p:nvSpPr>
          <p:cNvPr id="14951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Miriam </a:t>
            </a:r>
          </a:p>
        </p:txBody>
      </p:sp>
      <p:sp>
        <p:nvSpPr>
          <p:cNvPr id="14951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Musa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a:defRPr/>
            </a:pPr>
            <a:r>
              <a:rPr lang="en-US" b="1" dirty="0" err="1">
                <a:solidFill>
                  <a:srgbClr val="FFFFFF"/>
                </a:solidFill>
                <a:effectLst>
                  <a:outerShdw blurRad="38100" dist="38100" dir="2700000" algn="tl">
                    <a:srgbClr val="000000"/>
                  </a:outerShdw>
                </a:effectLst>
                <a:latin typeface="Arial" charset="0"/>
                <a:cs typeface="Times New Roman" charset="0"/>
              </a:rPr>
              <a:t>Harun</a:t>
            </a:r>
            <a:r>
              <a:rPr lang="en-US" b="1" dirty="0">
                <a:solidFill>
                  <a:srgbClr val="FFFFFF"/>
                </a:solidFill>
                <a:effectLst>
                  <a:outerShdw blurRad="38100" dist="38100" dir="2700000" algn="tl">
                    <a:srgbClr val="000000"/>
                  </a:outerShdw>
                </a:effectLst>
                <a:latin typeface="Arial" charset="0"/>
                <a:cs typeface="Times New Roman" charset="0"/>
              </a:rPr>
              <a:t> </a:t>
            </a:r>
          </a:p>
        </p:txBody>
      </p:sp>
      <p:sp>
        <p:nvSpPr>
          <p:cNvPr id="14951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Amram </a:t>
            </a:r>
          </a:p>
        </p:txBody>
      </p:sp>
      <p:sp>
        <p:nvSpPr>
          <p:cNvPr id="149516"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Nadab </a:t>
            </a:r>
          </a:p>
        </p:txBody>
      </p:sp>
      <p:sp>
        <p:nvSpPr>
          <p:cNvPr id="149517"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a:defRPr/>
            </a:pPr>
            <a:r>
              <a:rPr lang="en-US" b="1">
                <a:solidFill>
                  <a:srgbClr val="FFFFFF"/>
                </a:solidFill>
                <a:effectLst>
                  <a:outerShdw blurRad="38100" dist="38100" dir="2700000" algn="tl">
                    <a:srgbClr val="000000"/>
                  </a:outerShdw>
                </a:effectLst>
                <a:latin typeface="Arial" charset="0"/>
                <a:cs typeface="Times New Roman" charset="0"/>
              </a:rPr>
              <a:t>Eleazar </a:t>
            </a:r>
          </a:p>
        </p:txBody>
      </p:sp>
      <p:sp>
        <p:nvSpPr>
          <p:cNvPr id="149519"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Ithamar </a:t>
            </a:r>
          </a:p>
        </p:txBody>
      </p:sp>
      <p:sp>
        <p:nvSpPr>
          <p:cNvPr id="149520"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21"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22"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23"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14952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952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952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4952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49528"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29"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0"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1"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2"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3"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4"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5"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6"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7"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8"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39" name="Rectangle 36"/>
          <p:cNvSpPr>
            <a:spLocks noChangeArrowheads="1"/>
          </p:cNvSpPr>
          <p:nvPr/>
        </p:nvSpPr>
        <p:spPr bwMode="auto">
          <a:xfrm>
            <a:off x="6324600" y="2209800"/>
            <a:ext cx="2447925" cy="3048000"/>
          </a:xfrm>
          <a:prstGeom prst="rect">
            <a:avLst/>
          </a:prstGeom>
          <a:solidFill>
            <a:srgbClr val="FFFFFF"/>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a:endParaRPr lang="en-US" b="1">
              <a:solidFill>
                <a:srgbClr val="000000"/>
              </a:solidFill>
              <a:latin typeface="Century Gothic" charset="0"/>
            </a:endParaRPr>
          </a:p>
        </p:txBody>
      </p:sp>
      <p:sp>
        <p:nvSpPr>
          <p:cNvPr id="149541"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3" name="Text Box 40"/>
          <p:cNvSpPr txBox="1">
            <a:spLocks noChangeArrowheads="1"/>
          </p:cNvSpPr>
          <p:nvPr/>
        </p:nvSpPr>
        <p:spPr bwMode="auto">
          <a:xfrm>
            <a:off x="7316788" y="2667000"/>
            <a:ext cx="1168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Orang Lewi</a:t>
            </a:r>
          </a:p>
        </p:txBody>
      </p:sp>
      <p:sp>
        <p:nvSpPr>
          <p:cNvPr id="149544" name="Text Box 41"/>
          <p:cNvSpPr txBox="1">
            <a:spLocks noChangeArrowheads="1"/>
          </p:cNvSpPr>
          <p:nvPr/>
        </p:nvSpPr>
        <p:spPr bwMode="auto">
          <a:xfrm>
            <a:off x="7310438" y="3352800"/>
            <a:ext cx="6905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Imam</a:t>
            </a:r>
          </a:p>
        </p:txBody>
      </p:sp>
      <p:sp>
        <p:nvSpPr>
          <p:cNvPr id="149545" name="Text Box 42"/>
          <p:cNvSpPr txBox="1">
            <a:spLocks noChangeArrowheads="1"/>
          </p:cNvSpPr>
          <p:nvPr/>
        </p:nvSpPr>
        <p:spPr bwMode="auto">
          <a:xfrm>
            <a:off x="7315200" y="4038600"/>
            <a:ext cx="12144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Imam Besar</a:t>
            </a:r>
          </a:p>
        </p:txBody>
      </p:sp>
      <p:sp>
        <p:nvSpPr>
          <p:cNvPr id="149546" name="Text Box 43"/>
          <p:cNvSpPr txBox="1">
            <a:spLocks noChangeArrowheads="1"/>
          </p:cNvSpPr>
          <p:nvPr/>
        </p:nvSpPr>
        <p:spPr bwMode="auto">
          <a:xfrm>
            <a:off x="7319963" y="4572000"/>
            <a:ext cx="145256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000" b="1">
                <a:solidFill>
                  <a:srgbClr val="000000"/>
                </a:solidFill>
                <a:latin typeface="Century Gothic" charset="0"/>
              </a:rPr>
              <a:t>Mempersembahkan </a:t>
            </a:r>
          </a:p>
          <a:p>
            <a:pPr defTabSz="914400" eaLnBrk="1" hangingPunct="1"/>
            <a:r>
              <a:rPr lang="en-US" sz="1000" b="1">
                <a:solidFill>
                  <a:srgbClr val="000000"/>
                </a:solidFill>
                <a:latin typeface="Century Gothic" charset="0"/>
              </a:rPr>
              <a:t>Api tidak berkenan; </a:t>
            </a:r>
          </a:p>
          <a:p>
            <a:pPr defTabSz="914400" eaLnBrk="1" hangingPunct="1"/>
            <a:r>
              <a:rPr lang="en-US" sz="1000" b="1">
                <a:solidFill>
                  <a:srgbClr val="000000"/>
                </a:solidFill>
                <a:latin typeface="Century Gothic" charset="0"/>
              </a:rPr>
              <a:t>dimusnahkan Allah</a:t>
            </a:r>
          </a:p>
        </p:txBody>
      </p:sp>
      <p:sp>
        <p:nvSpPr>
          <p:cNvPr id="149547"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4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550"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r>
              <a:rPr lang="en-US" sz="1400" b="1">
                <a:solidFill>
                  <a:srgbClr val="000000"/>
                </a:solidFill>
                <a:latin typeface="Arial Narrow" charset="0"/>
              </a:rPr>
              <a:t>Manna</a:t>
            </a:r>
          </a:p>
        </p:txBody>
      </p:sp>
      <p:sp>
        <p:nvSpPr>
          <p:cNvPr id="149551" name="TextBox 1"/>
          <p:cNvSpPr txBox="1">
            <a:spLocks noChangeArrowheads="1"/>
          </p:cNvSpPr>
          <p:nvPr/>
        </p:nvSpPr>
        <p:spPr bwMode="auto">
          <a:xfrm>
            <a:off x="6702425" y="6453188"/>
            <a:ext cx="2222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r>
              <a:rPr lang="en-US" sz="1400">
                <a:solidFill>
                  <a:srgbClr val="FFFFFF"/>
                </a:solidFill>
                <a:latin typeface="Arial Narrow" charset="0"/>
              </a:rPr>
              <a:t>Diambil dari Manna Bible Maps</a:t>
            </a:r>
          </a:p>
        </p:txBody>
      </p:sp>
      <p:sp>
        <p:nvSpPr>
          <p:cNvPr id="149552"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chemeClr val="bg1"/>
                </a:solidFill>
                <a:latin typeface="Arial" charset="0"/>
                <a:cs typeface="Arial" charset="0"/>
              </a:rPr>
              <a:t>132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Mosaic Tabernacle ed"/>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6705600" y="4953000"/>
            <a:ext cx="2438400"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Musa &amp; </a:t>
            </a:r>
            <a:r>
              <a:rPr lang="en-US" sz="2800" b="1" dirty="0" err="1">
                <a:solidFill>
                  <a:srgbClr val="FFFFFF"/>
                </a:solidFill>
                <a:latin typeface="Arial"/>
                <a:ea typeface="Times New Roman" pitchFamily="-111" charset="0"/>
                <a:cs typeface="Arial"/>
              </a:rPr>
              <a:t>Harun</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dan</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anak</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laki-laki</a:t>
            </a:r>
            <a:endParaRPr lang="en-US" sz="2800" b="1" dirty="0">
              <a:solidFill>
                <a:srgbClr val="FFFFFF"/>
              </a:solidFill>
              <a:latin typeface="Arial"/>
              <a:ea typeface="Times New Roman" pitchFamily="-111" charset="0"/>
              <a:cs typeface="Arial"/>
            </a:endParaRPr>
          </a:p>
        </p:txBody>
      </p:sp>
      <p:sp>
        <p:nvSpPr>
          <p:cNvPr id="105476" name="Text Box 4"/>
          <p:cNvSpPr txBox="1">
            <a:spLocks noChangeArrowheads="1"/>
          </p:cNvSpPr>
          <p:nvPr/>
        </p:nvSpPr>
        <p:spPr bwMode="auto">
          <a:xfrm>
            <a:off x="6019800" y="2057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Merarites</a:t>
            </a:r>
            <a:endParaRPr lang="en-US" sz="2800" b="1" dirty="0">
              <a:solidFill>
                <a:srgbClr val="FFFFFF"/>
              </a:solidFill>
              <a:latin typeface="Arial"/>
              <a:ea typeface="Times New Roman" pitchFamily="-111" charset="0"/>
              <a:cs typeface="Arial"/>
            </a:endParaRPr>
          </a:p>
        </p:txBody>
      </p:sp>
      <p:sp>
        <p:nvSpPr>
          <p:cNvPr id="105477" name="Text Box 5"/>
          <p:cNvSpPr txBox="1">
            <a:spLocks noChangeArrowheads="1"/>
          </p:cNvSpPr>
          <p:nvPr/>
        </p:nvSpPr>
        <p:spPr bwMode="auto">
          <a:xfrm>
            <a:off x="1143000" y="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Gerson</a:t>
            </a:r>
            <a:endParaRPr lang="en-US" sz="2800" b="1" dirty="0">
              <a:solidFill>
                <a:srgbClr val="FFFFFF"/>
              </a:solidFill>
              <a:latin typeface="Arial"/>
              <a:ea typeface="Times New Roman" pitchFamily="-111" charset="0"/>
              <a:cs typeface="Arial"/>
            </a:endParaRPr>
          </a:p>
        </p:txBody>
      </p:sp>
      <p:sp>
        <p:nvSpPr>
          <p:cNvPr id="105478" name="Text Box 6"/>
          <p:cNvSpPr txBox="1">
            <a:spLocks noChangeArrowheads="1"/>
          </p:cNvSpPr>
          <p:nvPr/>
        </p:nvSpPr>
        <p:spPr bwMode="auto">
          <a:xfrm>
            <a:off x="228600" y="46482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Kehat</a:t>
            </a:r>
            <a:endParaRPr lang="en-US" sz="2800" b="1" dirty="0">
              <a:solidFill>
                <a:srgbClr val="FFFFFF"/>
              </a:solidFill>
              <a:latin typeface="Arial"/>
              <a:ea typeface="Times New Roman" pitchFamily="-111" charset="0"/>
              <a:cs typeface="Arial"/>
            </a:endParaRPr>
          </a:p>
        </p:txBody>
      </p:sp>
      <p:sp>
        <p:nvSpPr>
          <p:cNvPr id="105479" name="Text Box 7"/>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3</a:t>
            </a:r>
          </a:p>
        </p:txBody>
      </p:sp>
      <p:grpSp>
        <p:nvGrpSpPr>
          <p:cNvPr id="151559" name="Group 8"/>
          <p:cNvGrpSpPr>
            <a:grpSpLocks/>
          </p:cNvGrpSpPr>
          <p:nvPr/>
        </p:nvGrpSpPr>
        <p:grpSpPr bwMode="auto">
          <a:xfrm rot="2659317">
            <a:off x="6784975" y="246063"/>
            <a:ext cx="2046288" cy="1620837"/>
            <a:chOff x="3287" y="-31"/>
            <a:chExt cx="1289" cy="1021"/>
          </a:xfrm>
        </p:grpSpPr>
        <p:sp>
          <p:nvSpPr>
            <p:cNvPr id="151565" name="AutoShape 9"/>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5482" name="Text Box 10"/>
            <p:cNvSpPr txBox="1">
              <a:spLocks noChangeArrowheads="1"/>
            </p:cNvSpPr>
            <p:nvPr/>
          </p:nvSpPr>
          <p:spPr bwMode="auto">
            <a:xfrm>
              <a:off x="4142" y="33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00FFFF"/>
                  </a:solidFill>
                  <a:latin typeface="Arial"/>
                  <a:ea typeface="Times New Roman" pitchFamily="-111" charset="0"/>
                  <a:cs typeface="Arial"/>
                </a:rPr>
                <a:t>T</a:t>
              </a:r>
            </a:p>
          </p:txBody>
        </p:sp>
        <p:sp>
          <p:nvSpPr>
            <p:cNvPr id="105483" name="Text Box 11"/>
            <p:cNvSpPr txBox="1">
              <a:spLocks noChangeArrowheads="1"/>
            </p:cNvSpPr>
            <p:nvPr/>
          </p:nvSpPr>
          <p:spPr bwMode="auto">
            <a:xfrm>
              <a:off x="3707"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S</a:t>
              </a:r>
            </a:p>
          </p:txBody>
        </p:sp>
        <p:sp>
          <p:nvSpPr>
            <p:cNvPr id="105484" name="Text Box 12"/>
            <p:cNvSpPr txBox="1">
              <a:spLocks noChangeArrowheads="1"/>
            </p:cNvSpPr>
            <p:nvPr/>
          </p:nvSpPr>
          <p:spPr bwMode="auto">
            <a:xfrm>
              <a:off x="3700" y="-36"/>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U</a:t>
              </a:r>
            </a:p>
          </p:txBody>
        </p:sp>
        <p:sp>
          <p:nvSpPr>
            <p:cNvPr id="105485" name="Text Box 13"/>
            <p:cNvSpPr txBox="1">
              <a:spLocks noChangeArrowheads="1"/>
            </p:cNvSpPr>
            <p:nvPr/>
          </p:nvSpPr>
          <p:spPr bwMode="auto">
            <a:xfrm>
              <a:off x="3287" y="33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00FFFF"/>
                  </a:solidFill>
                  <a:latin typeface="Arial"/>
                  <a:ea typeface="Times New Roman" pitchFamily="-111" charset="0"/>
                  <a:cs typeface="Arial"/>
                </a:rPr>
                <a:t>B</a:t>
              </a:r>
            </a:p>
          </p:txBody>
        </p:sp>
      </p:grpSp>
      <p:sp>
        <p:nvSpPr>
          <p:cNvPr id="151560" name="Text Box 1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8489" name="Rectangle 16"/>
          <p:cNvSpPr>
            <a:spLocks noGrp="1" noChangeArrowheads="1"/>
          </p:cNvSpPr>
          <p:nvPr>
            <p:ph type="title" idx="4294967295"/>
          </p:nvPr>
        </p:nvSpPr>
        <p:spPr>
          <a:xfrm>
            <a:off x="3505200" y="119063"/>
            <a:ext cx="3810000" cy="1322387"/>
          </a:xfrm>
          <a:ln>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kern="1200">
                <a:solidFill>
                  <a:srgbClr val="FFFFFF"/>
                </a:solidFill>
                <a:ea typeface="Times New Roman" pitchFamily="-111" charset="0"/>
              </a:rPr>
              <a:t>Tenda Para Lewi &amp; Imam</a:t>
            </a:r>
          </a:p>
        </p:txBody>
      </p:sp>
      <p:sp>
        <p:nvSpPr>
          <p:cNvPr id="105489" name="Text Box 17"/>
          <p:cNvSpPr txBox="1">
            <a:spLocks noChangeArrowheads="1"/>
          </p:cNvSpPr>
          <p:nvPr/>
        </p:nvSpPr>
        <p:spPr bwMode="auto">
          <a:xfrm>
            <a:off x="1143000" y="533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7,500</a:t>
            </a:r>
          </a:p>
        </p:txBody>
      </p:sp>
      <p:sp>
        <p:nvSpPr>
          <p:cNvPr id="105490" name="Text Box 18"/>
          <p:cNvSpPr txBox="1">
            <a:spLocks noChangeArrowheads="1"/>
          </p:cNvSpPr>
          <p:nvPr/>
        </p:nvSpPr>
        <p:spPr bwMode="auto">
          <a:xfrm>
            <a:off x="6019800" y="26670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6,200</a:t>
            </a:r>
          </a:p>
        </p:txBody>
      </p:sp>
      <p:sp>
        <p:nvSpPr>
          <p:cNvPr id="105491" name="Text Box 19"/>
          <p:cNvSpPr txBox="1">
            <a:spLocks noChangeArrowheads="1"/>
          </p:cNvSpPr>
          <p:nvPr/>
        </p:nvSpPr>
        <p:spPr bwMode="auto">
          <a:xfrm>
            <a:off x="228600" y="52578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8,600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500"/>
                            </p:stCondLst>
                            <p:childTnLst>
                              <p:par>
                                <p:cTn id="9" presetID="9" presetClass="entr" presetSubtype="0" fill="hold" grpId="0" nodeType="afterEffect">
                                  <p:stCondLst>
                                    <p:cond delay="3000"/>
                                  </p:stCondLst>
                                  <p:childTnLst>
                                    <p:set>
                                      <p:cBhvr>
                                        <p:cTn id="10" dur="1" fill="hold">
                                          <p:stCondLst>
                                            <p:cond delay="0"/>
                                          </p:stCondLst>
                                        </p:cTn>
                                        <p:tgtEl>
                                          <p:spTgt spid="105478"/>
                                        </p:tgtEl>
                                        <p:attrNameLst>
                                          <p:attrName>style.visibility</p:attrName>
                                        </p:attrNameLst>
                                      </p:cBhvr>
                                      <p:to>
                                        <p:strVal val="visible"/>
                                      </p:to>
                                    </p:set>
                                    <p:animEffect transition="in" filter="dissolve">
                                      <p:cBhvr>
                                        <p:cTn id="11" dur="500"/>
                                        <p:tgtEl>
                                          <p:spTgt spid="105478"/>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05476"/>
                                        </p:tgtEl>
                                        <p:attrNameLst>
                                          <p:attrName>style.visibility</p:attrName>
                                        </p:attrNameLst>
                                      </p:cBhvr>
                                      <p:to>
                                        <p:strVal val="visible"/>
                                      </p:to>
                                    </p:set>
                                    <p:animEffect transition="in" filter="dissolve">
                                      <p:cBhvr>
                                        <p:cTn id="15" dur="500"/>
                                        <p:tgtEl>
                                          <p:spTgt spid="105476"/>
                                        </p:tgtEl>
                                      </p:cBhvr>
                                    </p:animEffect>
                                  </p:childTnLst>
                                </p:cTn>
                              </p:par>
                            </p:childTnLst>
                          </p:cTn>
                        </p:par>
                        <p:par>
                          <p:cTn id="16" fill="hold" nodeType="afterGroup">
                            <p:stCondLst>
                              <p:cond delay="12500"/>
                            </p:stCondLst>
                            <p:childTnLst>
                              <p:par>
                                <p:cTn id="17" presetID="9" presetClass="entr" presetSubtype="0" fill="hold" grpId="0" nodeType="afterEffect">
                                  <p:stCondLst>
                                    <p:cond delay="3000"/>
                                  </p:stCondLst>
                                  <p:childTnLst>
                                    <p:set>
                                      <p:cBhvr>
                                        <p:cTn id="18" dur="1" fill="hold">
                                          <p:stCondLst>
                                            <p:cond delay="0"/>
                                          </p:stCondLst>
                                        </p:cTn>
                                        <p:tgtEl>
                                          <p:spTgt spid="105475"/>
                                        </p:tgtEl>
                                        <p:attrNameLst>
                                          <p:attrName>style.visibility</p:attrName>
                                        </p:attrNameLst>
                                      </p:cBhvr>
                                      <p:to>
                                        <p:strVal val="visible"/>
                                      </p:to>
                                    </p:set>
                                    <p:animEffect transition="in" filter="dissolve">
                                      <p:cBhvr>
                                        <p:cTn id="19" dur="500"/>
                                        <p:tgtEl>
                                          <p:spTgt spid="105475"/>
                                        </p:tgtEl>
                                      </p:cBhvr>
                                    </p:animEffect>
                                  </p:childTnLst>
                                </p:cTn>
                              </p:par>
                            </p:childTnLst>
                          </p:cTn>
                        </p:par>
                        <p:par>
                          <p:cTn id="20" fill="hold" nodeType="afterGroup">
                            <p:stCondLst>
                              <p:cond delay="16000"/>
                            </p:stCondLst>
                            <p:childTnLst>
                              <p:par>
                                <p:cTn id="21" presetID="9" presetClass="entr" presetSubtype="0" fill="hold" grpId="0" nodeType="afterEffect">
                                  <p:stCondLst>
                                    <p:cond delay="5000"/>
                                  </p:stCondLst>
                                  <p:childTnLst>
                                    <p:set>
                                      <p:cBhvr>
                                        <p:cTn id="22" dur="1" fill="hold">
                                          <p:stCondLst>
                                            <p:cond delay="0"/>
                                          </p:stCondLst>
                                        </p:cTn>
                                        <p:tgtEl>
                                          <p:spTgt spid="105489"/>
                                        </p:tgtEl>
                                        <p:attrNameLst>
                                          <p:attrName>style.visibility</p:attrName>
                                        </p:attrNameLst>
                                      </p:cBhvr>
                                      <p:to>
                                        <p:strVal val="visible"/>
                                      </p:to>
                                    </p:set>
                                    <p:animEffect transition="in" filter="dissolve">
                                      <p:cBhvr>
                                        <p:cTn id="23" dur="500"/>
                                        <p:tgtEl>
                                          <p:spTgt spid="105489"/>
                                        </p:tgtEl>
                                      </p:cBhvr>
                                    </p:animEffect>
                                  </p:childTnLst>
                                </p:cTn>
                              </p:par>
                            </p:childTnLst>
                          </p:cTn>
                        </p:par>
                        <p:par>
                          <p:cTn id="24" fill="hold" nodeType="afterGroup">
                            <p:stCondLst>
                              <p:cond delay="21500"/>
                            </p:stCondLst>
                            <p:childTnLst>
                              <p:par>
                                <p:cTn id="25" presetID="9" presetClass="entr" presetSubtype="0" fill="hold" grpId="0" nodeType="afterEffect">
                                  <p:stCondLst>
                                    <p:cond delay="3000"/>
                                  </p:stCondLst>
                                  <p:childTnLst>
                                    <p:set>
                                      <p:cBhvr>
                                        <p:cTn id="26" dur="1" fill="hold">
                                          <p:stCondLst>
                                            <p:cond delay="0"/>
                                          </p:stCondLst>
                                        </p:cTn>
                                        <p:tgtEl>
                                          <p:spTgt spid="105490"/>
                                        </p:tgtEl>
                                        <p:attrNameLst>
                                          <p:attrName>style.visibility</p:attrName>
                                        </p:attrNameLst>
                                      </p:cBhvr>
                                      <p:to>
                                        <p:strVal val="visible"/>
                                      </p:to>
                                    </p:set>
                                    <p:animEffect transition="in" filter="dissolve">
                                      <p:cBhvr>
                                        <p:cTn id="27" dur="500"/>
                                        <p:tgtEl>
                                          <p:spTgt spid="105490"/>
                                        </p:tgtEl>
                                      </p:cBhvr>
                                    </p:animEffect>
                                  </p:childTnLst>
                                </p:cTn>
                              </p:par>
                            </p:childTnLst>
                          </p:cTn>
                        </p:par>
                        <p:par>
                          <p:cTn id="28" fill="hold" nodeType="afterGroup">
                            <p:stCondLst>
                              <p:cond delay="25000"/>
                            </p:stCondLst>
                            <p:childTnLst>
                              <p:par>
                                <p:cTn id="29" presetID="9" presetClass="entr" presetSubtype="0" fill="hold" grpId="0" nodeType="afterEffect">
                                  <p:stCondLst>
                                    <p:cond delay="3000"/>
                                  </p:stCondLst>
                                  <p:childTnLst>
                                    <p:set>
                                      <p:cBhvr>
                                        <p:cTn id="30" dur="1" fill="hold">
                                          <p:stCondLst>
                                            <p:cond delay="0"/>
                                          </p:stCondLst>
                                        </p:cTn>
                                        <p:tgtEl>
                                          <p:spTgt spid="105491"/>
                                        </p:tgtEl>
                                        <p:attrNameLst>
                                          <p:attrName>style.visibility</p:attrName>
                                        </p:attrNameLst>
                                      </p:cBhvr>
                                      <p:to>
                                        <p:strVal val="visible"/>
                                      </p:to>
                                    </p:set>
                                    <p:animEffect transition="in" filter="dissolve">
                                      <p:cBhvr>
                                        <p:cTn id="31"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P spid="105476" grpId="0" autoUpdateAnimBg="0"/>
      <p:bldP spid="105477" grpId="0" autoUpdateAnimBg="0"/>
      <p:bldP spid="105478" grpId="0" autoUpdateAnimBg="0"/>
      <p:bldP spid="105489" grpId="0" autoUpdateAnimBg="0"/>
      <p:bldP spid="105490" grpId="0" autoUpdateAnimBg="0"/>
      <p:bldP spid="10549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53602" name="Group 1027"/>
          <p:cNvGrpSpPr>
            <a:grpSpLocks/>
          </p:cNvGrpSpPr>
          <p:nvPr/>
        </p:nvGrpSpPr>
        <p:grpSpPr bwMode="auto">
          <a:xfrm>
            <a:off x="2705100" y="1933575"/>
            <a:ext cx="3581400" cy="2838450"/>
            <a:chOff x="2256" y="1632"/>
            <a:chExt cx="1207" cy="972"/>
          </a:xfrm>
        </p:grpSpPr>
        <p:grpSp>
          <p:nvGrpSpPr>
            <p:cNvPr id="153629" name="Group 1028"/>
            <p:cNvGrpSpPr>
              <a:grpSpLocks/>
            </p:cNvGrpSpPr>
            <p:nvPr/>
          </p:nvGrpSpPr>
          <p:grpSpPr bwMode="auto">
            <a:xfrm>
              <a:off x="2256" y="1704"/>
              <a:ext cx="1207" cy="900"/>
              <a:chOff x="2256" y="1704"/>
              <a:chExt cx="1207" cy="900"/>
            </a:xfrm>
          </p:grpSpPr>
          <p:pic>
            <p:nvPicPr>
              <p:cNvPr id="153631" name="Picture 1029"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53632" name="Group 1030"/>
              <p:cNvGrpSpPr>
                <a:grpSpLocks/>
              </p:cNvGrpSpPr>
              <p:nvPr/>
            </p:nvGrpSpPr>
            <p:grpSpPr bwMode="auto">
              <a:xfrm>
                <a:off x="2256" y="1749"/>
                <a:ext cx="1207" cy="855"/>
                <a:chOff x="2256" y="1749"/>
                <a:chExt cx="1207" cy="855"/>
              </a:xfrm>
            </p:grpSpPr>
            <p:grpSp>
              <p:nvGrpSpPr>
                <p:cNvPr id="153633" name="Group 1031"/>
                <p:cNvGrpSpPr>
                  <a:grpSpLocks/>
                </p:cNvGrpSpPr>
                <p:nvPr/>
              </p:nvGrpSpPr>
              <p:grpSpPr bwMode="auto">
                <a:xfrm>
                  <a:off x="2299" y="1749"/>
                  <a:ext cx="1164" cy="855"/>
                  <a:chOff x="2299" y="1749"/>
                  <a:chExt cx="1164" cy="855"/>
                </a:xfrm>
              </p:grpSpPr>
              <p:sp>
                <p:nvSpPr>
                  <p:cNvPr id="153635"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6"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7"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8"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639" name="Freeform 1036"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640"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641"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3634" name="Freeform 1039"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53630"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53603" name="Group 1041"/>
          <p:cNvGrpSpPr>
            <a:grpSpLocks/>
          </p:cNvGrpSpPr>
          <p:nvPr/>
        </p:nvGrpSpPr>
        <p:grpSpPr bwMode="auto">
          <a:xfrm>
            <a:off x="2438400" y="1933575"/>
            <a:ext cx="4495800" cy="3116263"/>
            <a:chOff x="1536" y="1218"/>
            <a:chExt cx="2832" cy="1963"/>
          </a:xfrm>
        </p:grpSpPr>
        <p:sp>
          <p:nvSpPr>
            <p:cNvPr id="106514" name="Text Box 1042"/>
            <p:cNvSpPr txBox="1">
              <a:spLocks noChangeArrowheads="1"/>
            </p:cNvSpPr>
            <p:nvPr/>
          </p:nvSpPr>
          <p:spPr bwMode="auto">
            <a:xfrm rot="20104557">
              <a:off x="2208" y="2580"/>
              <a:ext cx="2160" cy="60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r" defTabSz="914400">
                <a:spcBef>
                  <a:spcPct val="50000"/>
                </a:spcBef>
                <a:defRPr/>
              </a:pPr>
              <a:r>
                <a:rPr lang="en-US" sz="2800" b="1" dirty="0">
                  <a:solidFill>
                    <a:srgbClr val="3333CC"/>
                  </a:solidFill>
                  <a:latin typeface="Arial"/>
                  <a:ea typeface="Times New Roman" pitchFamily="-111" charset="0"/>
                  <a:cs typeface="Arial"/>
                </a:rPr>
                <a:t>Musa &amp; </a:t>
              </a:r>
              <a:r>
                <a:rPr lang="en-US" sz="2800" b="1" dirty="0" err="1">
                  <a:solidFill>
                    <a:srgbClr val="3333CC"/>
                  </a:solidFill>
                  <a:latin typeface="Arial"/>
                  <a:ea typeface="Times New Roman" pitchFamily="-111" charset="0"/>
                  <a:cs typeface="Arial"/>
                </a:rPr>
                <a:t>Harun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dan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anak</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laki-laki</a:t>
              </a:r>
              <a:endParaRPr lang="en-US" sz="2800" b="1" dirty="0">
                <a:solidFill>
                  <a:srgbClr val="3333CC"/>
                </a:solidFill>
                <a:latin typeface="Arial"/>
                <a:ea typeface="Times New Roman" pitchFamily="-111" charset="0"/>
                <a:cs typeface="Arial"/>
              </a:endParaRPr>
            </a:p>
          </p:txBody>
        </p:sp>
        <p:sp>
          <p:nvSpPr>
            <p:cNvPr id="106515" name="Text Box 1043"/>
            <p:cNvSpPr txBox="1">
              <a:spLocks noChangeArrowheads="1"/>
            </p:cNvSpPr>
            <p:nvPr/>
          </p:nvSpPr>
          <p:spPr bwMode="auto">
            <a:xfrm rot="2139010">
              <a:off x="2688" y="1602"/>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Merarites</a:t>
              </a:r>
            </a:p>
          </p:txBody>
        </p:sp>
        <p:sp>
          <p:nvSpPr>
            <p:cNvPr id="106516" name="Text Box 1044"/>
            <p:cNvSpPr txBox="1">
              <a:spLocks noChangeArrowheads="1"/>
            </p:cNvSpPr>
            <p:nvPr/>
          </p:nvSpPr>
          <p:spPr bwMode="auto">
            <a:xfrm rot="20542840">
              <a:off x="1536" y="1218"/>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Gerson</a:t>
              </a:r>
              <a:endParaRPr lang="en-US" sz="2800" b="1" dirty="0">
                <a:solidFill>
                  <a:srgbClr val="3333CC"/>
                </a:solidFill>
                <a:latin typeface="Arial"/>
                <a:ea typeface="Times New Roman" pitchFamily="-111" charset="0"/>
                <a:cs typeface="Arial"/>
              </a:endParaRPr>
            </a:p>
          </p:txBody>
        </p:sp>
        <p:sp>
          <p:nvSpPr>
            <p:cNvPr id="106517" name="Text Box 1045"/>
            <p:cNvSpPr txBox="1">
              <a:spLocks noChangeArrowheads="1"/>
            </p:cNvSpPr>
            <p:nvPr/>
          </p:nvSpPr>
          <p:spPr bwMode="auto">
            <a:xfrm rot="3223926">
              <a:off x="1527" y="2091"/>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Kehat</a:t>
              </a:r>
              <a:endParaRPr lang="en-US" sz="2800" b="1" dirty="0">
                <a:solidFill>
                  <a:srgbClr val="3333CC"/>
                </a:solidFill>
                <a:latin typeface="Arial"/>
                <a:ea typeface="Times New Roman" pitchFamily="-111" charset="0"/>
                <a:cs typeface="Arial"/>
              </a:endParaRPr>
            </a:p>
          </p:txBody>
        </p:sp>
      </p:grpSp>
      <p:grpSp>
        <p:nvGrpSpPr>
          <p:cNvPr id="153604" name="Group 1046"/>
          <p:cNvGrpSpPr>
            <a:grpSpLocks/>
          </p:cNvGrpSpPr>
          <p:nvPr/>
        </p:nvGrpSpPr>
        <p:grpSpPr bwMode="auto">
          <a:xfrm rot="2659317">
            <a:off x="6784975" y="246063"/>
            <a:ext cx="2046288" cy="1620837"/>
            <a:chOff x="3287" y="-31"/>
            <a:chExt cx="1289" cy="1021"/>
          </a:xfrm>
        </p:grpSpPr>
        <p:sp>
          <p:nvSpPr>
            <p:cNvPr id="153620"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6520" name="Text Box 1048"/>
            <p:cNvSpPr txBox="1">
              <a:spLocks noChangeArrowheads="1"/>
            </p:cNvSpPr>
            <p:nvPr/>
          </p:nvSpPr>
          <p:spPr bwMode="auto">
            <a:xfrm>
              <a:off x="4142" y="33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106521" name="Text Box 1049"/>
            <p:cNvSpPr txBox="1">
              <a:spLocks noChangeArrowheads="1"/>
            </p:cNvSpPr>
            <p:nvPr/>
          </p:nvSpPr>
          <p:spPr bwMode="auto">
            <a:xfrm>
              <a:off x="3707"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16165D"/>
                  </a:solidFill>
                  <a:latin typeface="Arial"/>
                  <a:ea typeface="Times New Roman" pitchFamily="-111" charset="0"/>
                  <a:cs typeface="Arial"/>
                </a:rPr>
                <a:t>S</a:t>
              </a:r>
            </a:p>
          </p:txBody>
        </p:sp>
        <p:sp>
          <p:nvSpPr>
            <p:cNvPr id="106522" name="Text Box 1050"/>
            <p:cNvSpPr txBox="1">
              <a:spLocks noChangeArrowheads="1"/>
            </p:cNvSpPr>
            <p:nvPr/>
          </p:nvSpPr>
          <p:spPr bwMode="auto">
            <a:xfrm>
              <a:off x="3700" y="-36"/>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106523" name="Text Box 1051"/>
            <p:cNvSpPr txBox="1">
              <a:spLocks noChangeArrowheads="1"/>
            </p:cNvSpPr>
            <p:nvPr/>
          </p:nvSpPr>
          <p:spPr bwMode="auto">
            <a:xfrm>
              <a:off x="3287" y="33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
        <p:nvSpPr>
          <p:cNvPr id="153605" name="Text Box 1052"/>
          <p:cNvSpPr txBox="1">
            <a:spLocks noChangeArrowheads="1"/>
          </p:cNvSpPr>
          <p:nvPr/>
        </p:nvSpPr>
        <p:spPr bwMode="auto">
          <a:xfrm rot="1415403">
            <a:off x="2667000" y="7445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53606" name="Text Box 1053"/>
          <p:cNvSpPr txBox="1">
            <a:spLocks noChangeArrowheads="1"/>
          </p:cNvSpPr>
          <p:nvPr/>
        </p:nvSpPr>
        <p:spPr bwMode="auto">
          <a:xfrm rot="1415403">
            <a:off x="1600200" y="8667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Manasye</a:t>
            </a:r>
          </a:p>
        </p:txBody>
      </p:sp>
      <p:sp>
        <p:nvSpPr>
          <p:cNvPr id="153607" name="Text Box 1054"/>
          <p:cNvSpPr txBox="1">
            <a:spLocks noChangeArrowheads="1"/>
          </p:cNvSpPr>
          <p:nvPr/>
        </p:nvSpPr>
        <p:spPr bwMode="auto">
          <a:xfrm rot="1415403">
            <a:off x="1066800" y="12779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Benyamin</a:t>
            </a:r>
          </a:p>
        </p:txBody>
      </p:sp>
      <p:sp>
        <p:nvSpPr>
          <p:cNvPr id="153608" name="Text Box 1055"/>
          <p:cNvSpPr txBox="1">
            <a:spLocks noChangeArrowheads="1"/>
          </p:cNvSpPr>
          <p:nvPr/>
        </p:nvSpPr>
        <p:spPr bwMode="auto">
          <a:xfrm rot="1415471">
            <a:off x="6553200" y="48593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53609" name="Text Box 1056"/>
          <p:cNvSpPr txBox="1">
            <a:spLocks noChangeArrowheads="1"/>
          </p:cNvSpPr>
          <p:nvPr/>
        </p:nvSpPr>
        <p:spPr bwMode="auto">
          <a:xfrm rot="1415471">
            <a:off x="5562600" y="49815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53610" name="Text Box 1057"/>
          <p:cNvSpPr txBox="1">
            <a:spLocks noChangeArrowheads="1"/>
          </p:cNvSpPr>
          <p:nvPr/>
        </p:nvSpPr>
        <p:spPr bwMode="auto">
          <a:xfrm rot="1415471">
            <a:off x="4191000" y="51339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53611" name="Text Box 1058"/>
          <p:cNvSpPr txBox="1">
            <a:spLocks noChangeArrowheads="1"/>
          </p:cNvSpPr>
          <p:nvPr/>
        </p:nvSpPr>
        <p:spPr bwMode="auto">
          <a:xfrm>
            <a:off x="533400" y="28194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53612" name="Text Box 1059"/>
          <p:cNvSpPr txBox="1">
            <a:spLocks noChangeArrowheads="1"/>
          </p:cNvSpPr>
          <p:nvPr/>
        </p:nvSpPr>
        <p:spPr bwMode="auto">
          <a:xfrm>
            <a:off x="838200" y="34290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53613" name="Text Box 1060"/>
          <p:cNvSpPr txBox="1">
            <a:spLocks noChangeArrowheads="1"/>
          </p:cNvSpPr>
          <p:nvPr/>
        </p:nvSpPr>
        <p:spPr bwMode="auto">
          <a:xfrm>
            <a:off x="1143000" y="4038600"/>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53614" name="Text Box 1061"/>
          <p:cNvSpPr txBox="1">
            <a:spLocks noChangeArrowheads="1"/>
          </p:cNvSpPr>
          <p:nvPr/>
        </p:nvSpPr>
        <p:spPr bwMode="auto">
          <a:xfrm>
            <a:off x="5410200" y="14478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53615" name="Text Box 1062"/>
          <p:cNvSpPr txBox="1">
            <a:spLocks noChangeArrowheads="1"/>
          </p:cNvSpPr>
          <p:nvPr/>
        </p:nvSpPr>
        <p:spPr bwMode="auto">
          <a:xfrm>
            <a:off x="5791200" y="19812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Asyer</a:t>
            </a:r>
          </a:p>
        </p:txBody>
      </p:sp>
      <p:sp>
        <p:nvSpPr>
          <p:cNvPr id="153616" name="Text Box 1063"/>
          <p:cNvSpPr txBox="1">
            <a:spLocks noChangeArrowheads="1"/>
          </p:cNvSpPr>
          <p:nvPr/>
        </p:nvSpPr>
        <p:spPr bwMode="auto">
          <a:xfrm>
            <a:off x="6629400" y="2681288"/>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sp>
        <p:nvSpPr>
          <p:cNvPr id="106536" name="Text Box 1064"/>
          <p:cNvSpPr txBox="1">
            <a:spLocks noChangeArrowheads="1"/>
          </p:cNvSpPr>
          <p:nvPr/>
        </p:nvSpPr>
        <p:spPr bwMode="auto">
          <a:xfrm>
            <a:off x="225425" y="5757863"/>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53618" name="Text Box 106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53619" name="Rectangle 1066"/>
          <p:cNvSpPr>
            <a:spLocks noGrp="1" noChangeArrowheads="1"/>
          </p:cNvSpPr>
          <p:nvPr>
            <p:ph type="title" idx="4294967295"/>
          </p:nvPr>
        </p:nvSpPr>
        <p:spPr>
          <a:xfrm>
            <a:off x="1371600" y="6019800"/>
            <a:ext cx="7772400" cy="838200"/>
          </a:xfrm>
        </p:spPr>
        <p:txBody>
          <a:bodyPr/>
          <a:lstStyle/>
          <a:p>
            <a:pPr eaLnBrk="1" hangingPunct="1"/>
            <a:r>
              <a:rPr lang="en-US" sz="4000" b="1">
                <a:solidFill>
                  <a:schemeClr val="accent2"/>
                </a:solidFill>
                <a:latin typeface="Arial" charset="0"/>
              </a:rPr>
              <a:t>Meletakkannya bersama…</a:t>
            </a: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762000"/>
            <a:ext cx="9144000" cy="755650"/>
            <a:chOff x="0" y="0"/>
            <a:chExt cx="4560" cy="671"/>
          </a:xfrm>
        </p:grpSpPr>
        <p:sp>
          <p:nvSpPr>
            <p:cNvPr id="15575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5575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1" name="Group 5"/>
          <p:cNvGrpSpPr>
            <a:grpSpLocks/>
          </p:cNvGrpSpPr>
          <p:nvPr/>
        </p:nvGrpSpPr>
        <p:grpSpPr bwMode="auto">
          <a:xfrm>
            <a:off x="0" y="1517650"/>
            <a:ext cx="2630488" cy="904875"/>
            <a:chOff x="0" y="671"/>
            <a:chExt cx="1312" cy="805"/>
          </a:xfrm>
        </p:grpSpPr>
        <p:sp>
          <p:nvSpPr>
            <p:cNvPr id="15575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5575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2" name="Group 8"/>
          <p:cNvGrpSpPr>
            <a:grpSpLocks/>
          </p:cNvGrpSpPr>
          <p:nvPr/>
        </p:nvGrpSpPr>
        <p:grpSpPr bwMode="auto">
          <a:xfrm>
            <a:off x="2630488" y="1517650"/>
            <a:ext cx="3673475" cy="904875"/>
            <a:chOff x="1312" y="671"/>
            <a:chExt cx="1832" cy="805"/>
          </a:xfrm>
        </p:grpSpPr>
        <p:sp>
          <p:nvSpPr>
            <p:cNvPr id="15575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5575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3" name="Group 11"/>
          <p:cNvGrpSpPr>
            <a:grpSpLocks/>
          </p:cNvGrpSpPr>
          <p:nvPr/>
        </p:nvGrpSpPr>
        <p:grpSpPr bwMode="auto">
          <a:xfrm>
            <a:off x="6303963" y="1517650"/>
            <a:ext cx="2840037" cy="904875"/>
            <a:chOff x="3144" y="671"/>
            <a:chExt cx="1416" cy="805"/>
          </a:xfrm>
        </p:grpSpPr>
        <p:sp>
          <p:nvSpPr>
            <p:cNvPr id="15574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5575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4" name="Group 14"/>
          <p:cNvGrpSpPr>
            <a:grpSpLocks/>
          </p:cNvGrpSpPr>
          <p:nvPr/>
        </p:nvGrpSpPr>
        <p:grpSpPr bwMode="auto">
          <a:xfrm>
            <a:off x="0" y="2422525"/>
            <a:ext cx="2630488" cy="476250"/>
            <a:chOff x="0" y="1476"/>
            <a:chExt cx="1312" cy="422"/>
          </a:xfrm>
        </p:grpSpPr>
        <p:sp>
          <p:nvSpPr>
            <p:cNvPr id="15574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5574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5" name="Group 17"/>
          <p:cNvGrpSpPr>
            <a:grpSpLocks/>
          </p:cNvGrpSpPr>
          <p:nvPr/>
        </p:nvGrpSpPr>
        <p:grpSpPr bwMode="auto">
          <a:xfrm>
            <a:off x="2630488" y="2422525"/>
            <a:ext cx="3673475" cy="476250"/>
            <a:chOff x="1312" y="1476"/>
            <a:chExt cx="1832" cy="422"/>
          </a:xfrm>
        </p:grpSpPr>
        <p:sp>
          <p:nvSpPr>
            <p:cNvPr id="15574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5574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6" name="Group 20"/>
          <p:cNvGrpSpPr>
            <a:grpSpLocks/>
          </p:cNvGrpSpPr>
          <p:nvPr/>
        </p:nvGrpSpPr>
        <p:grpSpPr bwMode="auto">
          <a:xfrm>
            <a:off x="6303963" y="2422525"/>
            <a:ext cx="2840037" cy="476250"/>
            <a:chOff x="3144" y="1476"/>
            <a:chExt cx="1416" cy="422"/>
          </a:xfrm>
        </p:grpSpPr>
        <p:sp>
          <p:nvSpPr>
            <p:cNvPr id="15574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5574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7" name="Group 23"/>
          <p:cNvGrpSpPr>
            <a:grpSpLocks/>
          </p:cNvGrpSpPr>
          <p:nvPr/>
        </p:nvGrpSpPr>
        <p:grpSpPr bwMode="auto">
          <a:xfrm>
            <a:off x="0" y="2898775"/>
            <a:ext cx="2630488" cy="474663"/>
            <a:chOff x="0" y="1898"/>
            <a:chExt cx="1312" cy="422"/>
          </a:xfrm>
        </p:grpSpPr>
        <p:sp>
          <p:nvSpPr>
            <p:cNvPr id="15574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15574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8" name="Group 26"/>
          <p:cNvGrpSpPr>
            <a:grpSpLocks/>
          </p:cNvGrpSpPr>
          <p:nvPr/>
        </p:nvGrpSpPr>
        <p:grpSpPr bwMode="auto">
          <a:xfrm>
            <a:off x="2630488" y="2898775"/>
            <a:ext cx="3673475" cy="474663"/>
            <a:chOff x="1312" y="1898"/>
            <a:chExt cx="1832" cy="422"/>
          </a:xfrm>
        </p:grpSpPr>
        <p:sp>
          <p:nvSpPr>
            <p:cNvPr id="15573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5574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9" name="Group 29"/>
          <p:cNvGrpSpPr>
            <a:grpSpLocks/>
          </p:cNvGrpSpPr>
          <p:nvPr/>
        </p:nvGrpSpPr>
        <p:grpSpPr bwMode="auto">
          <a:xfrm>
            <a:off x="6303963" y="2898775"/>
            <a:ext cx="2840037" cy="474663"/>
            <a:chOff x="3144" y="1898"/>
            <a:chExt cx="1416" cy="422"/>
          </a:xfrm>
        </p:grpSpPr>
        <p:sp>
          <p:nvSpPr>
            <p:cNvPr id="15573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573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0" name="Group 32"/>
          <p:cNvGrpSpPr>
            <a:grpSpLocks/>
          </p:cNvGrpSpPr>
          <p:nvPr/>
        </p:nvGrpSpPr>
        <p:grpSpPr bwMode="auto">
          <a:xfrm>
            <a:off x="0" y="3373438"/>
            <a:ext cx="2630488" cy="474662"/>
            <a:chOff x="0" y="2320"/>
            <a:chExt cx="1312" cy="422"/>
          </a:xfrm>
        </p:grpSpPr>
        <p:sp>
          <p:nvSpPr>
            <p:cNvPr id="15573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573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1" name="Group 35"/>
          <p:cNvGrpSpPr>
            <a:grpSpLocks/>
          </p:cNvGrpSpPr>
          <p:nvPr/>
        </p:nvGrpSpPr>
        <p:grpSpPr bwMode="auto">
          <a:xfrm>
            <a:off x="2630488" y="3373438"/>
            <a:ext cx="3673475" cy="474662"/>
            <a:chOff x="1312" y="2320"/>
            <a:chExt cx="1832" cy="422"/>
          </a:xfrm>
        </p:grpSpPr>
        <p:sp>
          <p:nvSpPr>
            <p:cNvPr id="15573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5573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2" name="Group 38"/>
          <p:cNvGrpSpPr>
            <a:grpSpLocks/>
          </p:cNvGrpSpPr>
          <p:nvPr/>
        </p:nvGrpSpPr>
        <p:grpSpPr bwMode="auto">
          <a:xfrm>
            <a:off x="6303963" y="3373438"/>
            <a:ext cx="2840037" cy="474662"/>
            <a:chOff x="3144" y="2320"/>
            <a:chExt cx="1416" cy="422"/>
          </a:xfrm>
        </p:grpSpPr>
        <p:sp>
          <p:nvSpPr>
            <p:cNvPr id="15573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573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3" name="Group 41"/>
          <p:cNvGrpSpPr>
            <a:grpSpLocks/>
          </p:cNvGrpSpPr>
          <p:nvPr/>
        </p:nvGrpSpPr>
        <p:grpSpPr bwMode="auto">
          <a:xfrm>
            <a:off x="0" y="3848100"/>
            <a:ext cx="2630488" cy="474663"/>
            <a:chOff x="0" y="2742"/>
            <a:chExt cx="1312" cy="422"/>
          </a:xfrm>
        </p:grpSpPr>
        <p:sp>
          <p:nvSpPr>
            <p:cNvPr id="15572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573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4" name="Group 44"/>
          <p:cNvGrpSpPr>
            <a:grpSpLocks/>
          </p:cNvGrpSpPr>
          <p:nvPr/>
        </p:nvGrpSpPr>
        <p:grpSpPr bwMode="auto">
          <a:xfrm>
            <a:off x="2630488" y="3848100"/>
            <a:ext cx="3673475" cy="474663"/>
            <a:chOff x="1312" y="2742"/>
            <a:chExt cx="1832" cy="422"/>
          </a:xfrm>
        </p:grpSpPr>
        <p:sp>
          <p:nvSpPr>
            <p:cNvPr id="15572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5572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5" name="Group 47"/>
          <p:cNvGrpSpPr>
            <a:grpSpLocks/>
          </p:cNvGrpSpPr>
          <p:nvPr/>
        </p:nvGrpSpPr>
        <p:grpSpPr bwMode="auto">
          <a:xfrm>
            <a:off x="6303963" y="3848100"/>
            <a:ext cx="2840037" cy="474663"/>
            <a:chOff x="3144" y="2742"/>
            <a:chExt cx="1416" cy="422"/>
          </a:xfrm>
        </p:grpSpPr>
        <p:sp>
          <p:nvSpPr>
            <p:cNvPr id="15572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572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6" name="Group 50"/>
          <p:cNvGrpSpPr>
            <a:grpSpLocks/>
          </p:cNvGrpSpPr>
          <p:nvPr/>
        </p:nvGrpSpPr>
        <p:grpSpPr bwMode="auto">
          <a:xfrm>
            <a:off x="0" y="4322763"/>
            <a:ext cx="2630488" cy="476250"/>
            <a:chOff x="0" y="3164"/>
            <a:chExt cx="1312" cy="422"/>
          </a:xfrm>
        </p:grpSpPr>
        <p:sp>
          <p:nvSpPr>
            <p:cNvPr id="15572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5572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7" name="Group 53"/>
          <p:cNvGrpSpPr>
            <a:grpSpLocks/>
          </p:cNvGrpSpPr>
          <p:nvPr/>
        </p:nvGrpSpPr>
        <p:grpSpPr bwMode="auto">
          <a:xfrm>
            <a:off x="2630488" y="4322763"/>
            <a:ext cx="3673475" cy="476250"/>
            <a:chOff x="1312" y="3164"/>
            <a:chExt cx="1832" cy="422"/>
          </a:xfrm>
        </p:grpSpPr>
        <p:sp>
          <p:nvSpPr>
            <p:cNvPr id="15572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5572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8" name="Group 56"/>
          <p:cNvGrpSpPr>
            <a:grpSpLocks/>
          </p:cNvGrpSpPr>
          <p:nvPr/>
        </p:nvGrpSpPr>
        <p:grpSpPr bwMode="auto">
          <a:xfrm>
            <a:off x="6303963" y="4322763"/>
            <a:ext cx="2840037" cy="476250"/>
            <a:chOff x="3144" y="3164"/>
            <a:chExt cx="1416" cy="422"/>
          </a:xfrm>
        </p:grpSpPr>
        <p:sp>
          <p:nvSpPr>
            <p:cNvPr id="15571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ulang</a:t>
              </a:r>
              <a:endParaRPr lang="en-US" altLang="zh-CN" sz="2400">
                <a:solidFill>
                  <a:srgbClr val="FFFFFF"/>
                </a:solidFill>
                <a:latin typeface="Arial Narrow" charset="0"/>
                <a:ea typeface="SimSun" charset="0"/>
                <a:cs typeface="SimSun" charset="0"/>
              </a:endParaRPr>
            </a:p>
          </p:txBody>
        </p:sp>
        <p:sp>
          <p:nvSpPr>
            <p:cNvPr id="15572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9" name="Group 59"/>
          <p:cNvGrpSpPr>
            <a:grpSpLocks/>
          </p:cNvGrpSpPr>
          <p:nvPr/>
        </p:nvGrpSpPr>
        <p:grpSpPr bwMode="auto">
          <a:xfrm>
            <a:off x="0" y="4799013"/>
            <a:ext cx="2630488" cy="474662"/>
            <a:chOff x="0" y="3586"/>
            <a:chExt cx="1312" cy="422"/>
          </a:xfrm>
        </p:grpSpPr>
        <p:sp>
          <p:nvSpPr>
            <p:cNvPr id="15571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5571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0" name="Group 62"/>
          <p:cNvGrpSpPr>
            <a:grpSpLocks/>
          </p:cNvGrpSpPr>
          <p:nvPr/>
        </p:nvGrpSpPr>
        <p:grpSpPr bwMode="auto">
          <a:xfrm>
            <a:off x="2668588" y="4799013"/>
            <a:ext cx="3673475" cy="474662"/>
            <a:chOff x="1312" y="3586"/>
            <a:chExt cx="1832" cy="422"/>
          </a:xfrm>
        </p:grpSpPr>
        <p:sp>
          <p:nvSpPr>
            <p:cNvPr id="15571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5571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1" name="Group 65"/>
          <p:cNvGrpSpPr>
            <a:grpSpLocks/>
          </p:cNvGrpSpPr>
          <p:nvPr/>
        </p:nvGrpSpPr>
        <p:grpSpPr bwMode="auto">
          <a:xfrm>
            <a:off x="6303963" y="4799013"/>
            <a:ext cx="2840037" cy="474662"/>
            <a:chOff x="3144" y="3586"/>
            <a:chExt cx="1416" cy="422"/>
          </a:xfrm>
        </p:grpSpPr>
        <p:sp>
          <p:nvSpPr>
            <p:cNvPr id="15571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5571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2" name="Group 68"/>
          <p:cNvGrpSpPr>
            <a:grpSpLocks/>
          </p:cNvGrpSpPr>
          <p:nvPr/>
        </p:nvGrpSpPr>
        <p:grpSpPr bwMode="auto">
          <a:xfrm>
            <a:off x="0" y="5273675"/>
            <a:ext cx="2630488" cy="582613"/>
            <a:chOff x="0" y="4008"/>
            <a:chExt cx="1312" cy="518"/>
          </a:xfrm>
        </p:grpSpPr>
        <p:sp>
          <p:nvSpPr>
            <p:cNvPr id="15571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5571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3" name="Group 71"/>
          <p:cNvGrpSpPr>
            <a:grpSpLocks/>
          </p:cNvGrpSpPr>
          <p:nvPr/>
        </p:nvGrpSpPr>
        <p:grpSpPr bwMode="auto">
          <a:xfrm>
            <a:off x="2630488" y="5273675"/>
            <a:ext cx="3673475" cy="582613"/>
            <a:chOff x="1312" y="4008"/>
            <a:chExt cx="1832" cy="518"/>
          </a:xfrm>
        </p:grpSpPr>
        <p:sp>
          <p:nvSpPr>
            <p:cNvPr id="15570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5571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4" name="Group 74"/>
          <p:cNvGrpSpPr>
            <a:grpSpLocks/>
          </p:cNvGrpSpPr>
          <p:nvPr/>
        </p:nvGrpSpPr>
        <p:grpSpPr bwMode="auto">
          <a:xfrm>
            <a:off x="6303963" y="5273675"/>
            <a:ext cx="2840037" cy="582613"/>
            <a:chOff x="3144" y="4008"/>
            <a:chExt cx="1416" cy="518"/>
          </a:xfrm>
        </p:grpSpPr>
        <p:sp>
          <p:nvSpPr>
            <p:cNvPr id="15570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5 Bulan</a:t>
              </a:r>
              <a:endParaRPr lang="en-US" altLang="zh-CN" sz="2400">
                <a:solidFill>
                  <a:srgbClr val="FFFFFF"/>
                </a:solidFill>
                <a:latin typeface="Arial Narrow" charset="0"/>
                <a:ea typeface="SimSun" charset="0"/>
                <a:cs typeface="SimSun" charset="0"/>
              </a:endParaRPr>
            </a:p>
          </p:txBody>
        </p:sp>
        <p:sp>
          <p:nvSpPr>
            <p:cNvPr id="15570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5" name="Group 77"/>
          <p:cNvGrpSpPr>
            <a:grpSpLocks/>
          </p:cNvGrpSpPr>
          <p:nvPr/>
        </p:nvGrpSpPr>
        <p:grpSpPr bwMode="auto">
          <a:xfrm>
            <a:off x="0" y="5856288"/>
            <a:ext cx="1347788" cy="1001712"/>
            <a:chOff x="0" y="4526"/>
            <a:chExt cx="672" cy="890"/>
          </a:xfrm>
        </p:grpSpPr>
        <p:sp>
          <p:nvSpPr>
            <p:cNvPr id="15570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5570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6" name="Group 80"/>
          <p:cNvGrpSpPr>
            <a:grpSpLocks/>
          </p:cNvGrpSpPr>
          <p:nvPr/>
        </p:nvGrpSpPr>
        <p:grpSpPr bwMode="auto">
          <a:xfrm>
            <a:off x="1347788" y="5856288"/>
            <a:ext cx="1282700" cy="1001712"/>
            <a:chOff x="672" y="4526"/>
            <a:chExt cx="640" cy="890"/>
          </a:xfrm>
        </p:grpSpPr>
        <p:sp>
          <p:nvSpPr>
            <p:cNvPr id="15570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5570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7" name="Group 83"/>
          <p:cNvGrpSpPr>
            <a:grpSpLocks/>
          </p:cNvGrpSpPr>
          <p:nvPr/>
        </p:nvGrpSpPr>
        <p:grpSpPr bwMode="auto">
          <a:xfrm>
            <a:off x="2630488" y="5856288"/>
            <a:ext cx="785812" cy="1001712"/>
            <a:chOff x="1312" y="4526"/>
            <a:chExt cx="392" cy="890"/>
          </a:xfrm>
        </p:grpSpPr>
        <p:sp>
          <p:nvSpPr>
            <p:cNvPr id="15570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5570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8" name="Group 86"/>
          <p:cNvGrpSpPr>
            <a:grpSpLocks/>
          </p:cNvGrpSpPr>
          <p:nvPr/>
        </p:nvGrpSpPr>
        <p:grpSpPr bwMode="auto">
          <a:xfrm>
            <a:off x="3416300" y="5856288"/>
            <a:ext cx="722313" cy="1001712"/>
            <a:chOff x="1704" y="4526"/>
            <a:chExt cx="360" cy="890"/>
          </a:xfrm>
        </p:grpSpPr>
        <p:sp>
          <p:nvSpPr>
            <p:cNvPr id="15569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a:t>
              </a:r>
            </a:p>
            <a:p>
              <a:pPr algn="ctr" defTabSz="914400"/>
              <a:r>
                <a:rPr lang="en-US" altLang="zh-CN" sz="1400">
                  <a:solidFill>
                    <a:srgbClr val="FFFFFF"/>
                  </a:solidFill>
                  <a:latin typeface="Arial Narrow" charset="0"/>
                  <a:ea typeface="SimSun" charset="0"/>
                  <a:cs typeface="SimSun" charset="0"/>
                </a:rPr>
                <a:t>(13-14)</a:t>
              </a:r>
            </a:p>
          </p:txBody>
        </p:sp>
        <p:sp>
          <p:nvSpPr>
            <p:cNvPr id="15570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9" name="Group 89"/>
          <p:cNvGrpSpPr>
            <a:grpSpLocks/>
          </p:cNvGrpSpPr>
          <p:nvPr/>
        </p:nvGrpSpPr>
        <p:grpSpPr bwMode="auto">
          <a:xfrm>
            <a:off x="4138613" y="5856288"/>
            <a:ext cx="722312" cy="1001712"/>
            <a:chOff x="2064" y="4526"/>
            <a:chExt cx="360" cy="890"/>
          </a:xfrm>
        </p:grpSpPr>
        <p:sp>
          <p:nvSpPr>
            <p:cNvPr id="15569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5569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0" name="Group 92"/>
          <p:cNvGrpSpPr>
            <a:grpSpLocks/>
          </p:cNvGrpSpPr>
          <p:nvPr/>
        </p:nvGrpSpPr>
        <p:grpSpPr bwMode="auto">
          <a:xfrm>
            <a:off x="4860925" y="5856288"/>
            <a:ext cx="657225" cy="1001712"/>
            <a:chOff x="2424" y="4526"/>
            <a:chExt cx="328" cy="890"/>
          </a:xfrm>
        </p:grpSpPr>
        <p:sp>
          <p:nvSpPr>
            <p:cNvPr id="15569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5569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1" name="Group 95"/>
          <p:cNvGrpSpPr>
            <a:grpSpLocks/>
          </p:cNvGrpSpPr>
          <p:nvPr/>
        </p:nvGrpSpPr>
        <p:grpSpPr bwMode="auto">
          <a:xfrm>
            <a:off x="5518150" y="5856288"/>
            <a:ext cx="785813" cy="1001712"/>
            <a:chOff x="2752" y="4526"/>
            <a:chExt cx="392" cy="890"/>
          </a:xfrm>
        </p:grpSpPr>
        <p:sp>
          <p:nvSpPr>
            <p:cNvPr id="15569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5569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2" name="Group 98"/>
          <p:cNvGrpSpPr>
            <a:grpSpLocks/>
          </p:cNvGrpSpPr>
          <p:nvPr/>
        </p:nvGrpSpPr>
        <p:grpSpPr bwMode="auto">
          <a:xfrm>
            <a:off x="6303963" y="5856288"/>
            <a:ext cx="890587" cy="1001712"/>
            <a:chOff x="3144" y="4526"/>
            <a:chExt cx="444" cy="890"/>
          </a:xfrm>
        </p:grpSpPr>
        <p:sp>
          <p:nvSpPr>
            <p:cNvPr id="15569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5569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3" name="Group 101"/>
          <p:cNvGrpSpPr>
            <a:grpSpLocks/>
          </p:cNvGrpSpPr>
          <p:nvPr/>
        </p:nvGrpSpPr>
        <p:grpSpPr bwMode="auto">
          <a:xfrm>
            <a:off x="7194550" y="5856288"/>
            <a:ext cx="882650" cy="1001712"/>
            <a:chOff x="3588" y="4526"/>
            <a:chExt cx="440" cy="890"/>
          </a:xfrm>
        </p:grpSpPr>
        <p:sp>
          <p:nvSpPr>
            <p:cNvPr id="155689"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Janji (28-30)</a:t>
              </a:r>
            </a:p>
          </p:txBody>
        </p:sp>
        <p:sp>
          <p:nvSpPr>
            <p:cNvPr id="15569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5568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5568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55686"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5568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55688" name="Oval 108"/>
          <p:cNvSpPr>
            <a:spLocks noChangeArrowheads="1"/>
          </p:cNvSpPr>
          <p:nvPr/>
        </p:nvSpPr>
        <p:spPr bwMode="auto">
          <a:xfrm>
            <a:off x="129540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685800" y="457200"/>
            <a:ext cx="7772400" cy="609600"/>
          </a:xfrm>
          <a:solidFill>
            <a:srgbClr val="000000"/>
          </a:solidFill>
        </p:spPr>
        <p:txBody>
          <a:bodyPr/>
          <a:lstStyle/>
          <a:p>
            <a:pPr algn="ctr" eaLnBrk="1" hangingPunct="1"/>
            <a:r>
              <a:rPr lang="en-US" sz="3600">
                <a:solidFill>
                  <a:srgbClr val="DDDDDD"/>
                </a:solidFill>
                <a:latin typeface="Arial" charset="0"/>
              </a:rPr>
              <a:t>Terompet Perak (10:1-10)</a:t>
            </a:r>
          </a:p>
        </p:txBody>
      </p:sp>
      <p:pic>
        <p:nvPicPr>
          <p:cNvPr id="157698" name="Picture 4" descr="lev 10 trump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772400" cy="555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318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a:solidFill>
                  <a:srgbClr val="FFFFFF"/>
                </a:solidFill>
                <a:latin typeface="Times New Roman" pitchFamily="-111" charset="0"/>
                <a:ea typeface="Times New Roman" pitchFamily="-111" charset="0"/>
                <a:cs typeface="Times New Roman" pitchFamily="-111" charset="0"/>
              </a:rPr>
              <a:t>Walk Through The Bible ©1989</a:t>
            </a:r>
          </a:p>
        </p:txBody>
      </p:sp>
      <p:pic>
        <p:nvPicPr>
          <p:cNvPr id="86019" name="Picture 5" descr="Numbers"/>
          <p:cNvPicPr>
            <a:picLocks noChangeAspect="1" noChangeArrowheads="1"/>
          </p:cNvPicPr>
          <p:nvPr/>
        </p:nvPicPr>
        <p:blipFill>
          <a:blip r:embed="rId3">
            <a:extLst>
              <a:ext uri="{28A0092B-C50C-407E-A947-70E740481C1C}">
                <a14:useLocalDpi xmlns:a14="http://schemas.microsoft.com/office/drawing/2010/main" val="0"/>
              </a:ext>
            </a:extLst>
          </a:blip>
          <a:srcRect r="5556"/>
          <a:stretch>
            <a:fillRect/>
          </a:stretch>
        </p:blipFill>
        <p:spPr bwMode="auto">
          <a:xfrm>
            <a:off x="1295400" y="876300"/>
            <a:ext cx="6477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0" name="Rectangle 6"/>
          <p:cNvSpPr>
            <a:spLocks noGrp="1" noChangeArrowheads="1"/>
          </p:cNvSpPr>
          <p:nvPr>
            <p:ph type="title" idx="4294967295"/>
          </p:nvPr>
        </p:nvSpPr>
        <p:spPr>
          <a:xfrm>
            <a:off x="685800" y="0"/>
            <a:ext cx="7772400" cy="8239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dirty="0">
                <a:latin typeface="Times New Roman" charset="0"/>
                <a:ea typeface="ＭＳ Ｐゴシック" charset="0"/>
                <a:cs typeface="ＭＳ Ｐゴシック" charset="0"/>
              </a:rPr>
              <a:t>"</a:t>
            </a:r>
            <a:r>
              <a:rPr lang="en-US" sz="4800" b="1" dirty="0" err="1">
                <a:latin typeface="Times New Roman" charset="0"/>
                <a:ea typeface="ＭＳ Ｐゴシック" charset="0"/>
                <a:cs typeface="ＭＳ Ｐゴシック" charset="0"/>
              </a:rPr>
              <a:t>Mengembara</a:t>
            </a:r>
            <a:r>
              <a:rPr lang="en-US" altLang="ja-JP" sz="4800" b="1" dirty="0">
                <a:latin typeface="Times New Roman" charset="0"/>
                <a:ea typeface="ＭＳ Ｐゴシック" charset="0"/>
                <a:cs typeface="ＭＳ Ｐゴシック" charset="0"/>
              </a:rPr>
              <a:t>"</a:t>
            </a:r>
            <a:endParaRPr lang="en-US" sz="4800" b="1" dirty="0">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59746" name="Group 1027"/>
          <p:cNvGrpSpPr>
            <a:grpSpLocks/>
          </p:cNvGrpSpPr>
          <p:nvPr/>
        </p:nvGrpSpPr>
        <p:grpSpPr bwMode="auto">
          <a:xfrm>
            <a:off x="0" y="762000"/>
            <a:ext cx="9144000" cy="755650"/>
            <a:chOff x="0" y="0"/>
            <a:chExt cx="4560" cy="671"/>
          </a:xfrm>
        </p:grpSpPr>
        <p:sp>
          <p:nvSpPr>
            <p:cNvPr id="159851" name="Rectangle 1028"/>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59852" name="Rectangle 1029"/>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7" name="Group 1030"/>
          <p:cNvGrpSpPr>
            <a:grpSpLocks/>
          </p:cNvGrpSpPr>
          <p:nvPr/>
        </p:nvGrpSpPr>
        <p:grpSpPr bwMode="auto">
          <a:xfrm>
            <a:off x="0" y="1517650"/>
            <a:ext cx="2630488" cy="904875"/>
            <a:chOff x="0" y="671"/>
            <a:chExt cx="1312" cy="805"/>
          </a:xfrm>
        </p:grpSpPr>
        <p:sp>
          <p:nvSpPr>
            <p:cNvPr id="159849" name="Rectangle 1031"/>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59850" name="Rectangle 1032"/>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8" name="Group 1033"/>
          <p:cNvGrpSpPr>
            <a:grpSpLocks/>
          </p:cNvGrpSpPr>
          <p:nvPr/>
        </p:nvGrpSpPr>
        <p:grpSpPr bwMode="auto">
          <a:xfrm>
            <a:off x="2630488" y="1517650"/>
            <a:ext cx="3673475" cy="904875"/>
            <a:chOff x="1312" y="671"/>
            <a:chExt cx="1832" cy="805"/>
          </a:xfrm>
        </p:grpSpPr>
        <p:sp>
          <p:nvSpPr>
            <p:cNvPr id="159847" name="Rectangle 1034"/>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59848" name="Rectangle 1035"/>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9" name="Group 1036"/>
          <p:cNvGrpSpPr>
            <a:grpSpLocks/>
          </p:cNvGrpSpPr>
          <p:nvPr/>
        </p:nvGrpSpPr>
        <p:grpSpPr bwMode="auto">
          <a:xfrm>
            <a:off x="6303963" y="1517650"/>
            <a:ext cx="2840037" cy="904875"/>
            <a:chOff x="3144" y="671"/>
            <a:chExt cx="1416" cy="805"/>
          </a:xfrm>
        </p:grpSpPr>
        <p:sp>
          <p:nvSpPr>
            <p:cNvPr id="159845" name="Rectangle 1037"/>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59846" name="Rectangle 1038"/>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0" name="Group 1039"/>
          <p:cNvGrpSpPr>
            <a:grpSpLocks/>
          </p:cNvGrpSpPr>
          <p:nvPr/>
        </p:nvGrpSpPr>
        <p:grpSpPr bwMode="auto">
          <a:xfrm>
            <a:off x="0" y="2422525"/>
            <a:ext cx="2630488" cy="476250"/>
            <a:chOff x="0" y="1476"/>
            <a:chExt cx="1312" cy="422"/>
          </a:xfrm>
        </p:grpSpPr>
        <p:sp>
          <p:nvSpPr>
            <p:cNvPr id="159843" name="Rectangle 1040"/>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59844" name="Rectangle 1041"/>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1" name="Group 1042"/>
          <p:cNvGrpSpPr>
            <a:grpSpLocks/>
          </p:cNvGrpSpPr>
          <p:nvPr/>
        </p:nvGrpSpPr>
        <p:grpSpPr bwMode="auto">
          <a:xfrm>
            <a:off x="2630488" y="2422525"/>
            <a:ext cx="3673475" cy="476250"/>
            <a:chOff x="1312" y="1476"/>
            <a:chExt cx="1832" cy="422"/>
          </a:xfrm>
        </p:grpSpPr>
        <p:sp>
          <p:nvSpPr>
            <p:cNvPr id="159841" name="Rectangle 1043"/>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59842" name="Rectangle 1044"/>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2" name="Group 1045"/>
          <p:cNvGrpSpPr>
            <a:grpSpLocks/>
          </p:cNvGrpSpPr>
          <p:nvPr/>
        </p:nvGrpSpPr>
        <p:grpSpPr bwMode="auto">
          <a:xfrm>
            <a:off x="6303963" y="2422525"/>
            <a:ext cx="2840037" cy="476250"/>
            <a:chOff x="3144" y="1476"/>
            <a:chExt cx="1416" cy="422"/>
          </a:xfrm>
        </p:grpSpPr>
        <p:sp>
          <p:nvSpPr>
            <p:cNvPr id="159839" name="Rectangle 1046"/>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59840" name="Rectangle 1047"/>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3" name="Group 1048"/>
          <p:cNvGrpSpPr>
            <a:grpSpLocks/>
          </p:cNvGrpSpPr>
          <p:nvPr/>
        </p:nvGrpSpPr>
        <p:grpSpPr bwMode="auto">
          <a:xfrm>
            <a:off x="0" y="2898775"/>
            <a:ext cx="2630488" cy="474663"/>
            <a:chOff x="0" y="1898"/>
            <a:chExt cx="1312" cy="422"/>
          </a:xfrm>
        </p:grpSpPr>
        <p:sp>
          <p:nvSpPr>
            <p:cNvPr id="159837" name="Rectangle 1049"/>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9838" name="Rectangle 1050"/>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4" name="Group 1051"/>
          <p:cNvGrpSpPr>
            <a:grpSpLocks/>
          </p:cNvGrpSpPr>
          <p:nvPr/>
        </p:nvGrpSpPr>
        <p:grpSpPr bwMode="auto">
          <a:xfrm>
            <a:off x="2630488" y="2898775"/>
            <a:ext cx="3673475" cy="474663"/>
            <a:chOff x="1312" y="1898"/>
            <a:chExt cx="1832" cy="422"/>
          </a:xfrm>
        </p:grpSpPr>
        <p:sp>
          <p:nvSpPr>
            <p:cNvPr id="159835" name="Rectangle 1052"/>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59836" name="Rectangle 1053"/>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5" name="Group 1054"/>
          <p:cNvGrpSpPr>
            <a:grpSpLocks/>
          </p:cNvGrpSpPr>
          <p:nvPr/>
        </p:nvGrpSpPr>
        <p:grpSpPr bwMode="auto">
          <a:xfrm>
            <a:off x="6303963" y="2898775"/>
            <a:ext cx="2840037" cy="474663"/>
            <a:chOff x="3144" y="1898"/>
            <a:chExt cx="1416" cy="422"/>
          </a:xfrm>
        </p:grpSpPr>
        <p:sp>
          <p:nvSpPr>
            <p:cNvPr id="159833" name="Rectangle 1055"/>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9834" name="Rectangle 1056"/>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6" name="Group 1057"/>
          <p:cNvGrpSpPr>
            <a:grpSpLocks/>
          </p:cNvGrpSpPr>
          <p:nvPr/>
        </p:nvGrpSpPr>
        <p:grpSpPr bwMode="auto">
          <a:xfrm>
            <a:off x="0" y="3373438"/>
            <a:ext cx="2630488" cy="474662"/>
            <a:chOff x="0" y="2320"/>
            <a:chExt cx="1312" cy="422"/>
          </a:xfrm>
        </p:grpSpPr>
        <p:sp>
          <p:nvSpPr>
            <p:cNvPr id="159831" name="Rectangle 1058"/>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9832" name="Rectangle 1059"/>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7" name="Group 1060"/>
          <p:cNvGrpSpPr>
            <a:grpSpLocks/>
          </p:cNvGrpSpPr>
          <p:nvPr/>
        </p:nvGrpSpPr>
        <p:grpSpPr bwMode="auto">
          <a:xfrm>
            <a:off x="2630488" y="3373438"/>
            <a:ext cx="3673475" cy="474662"/>
            <a:chOff x="1312" y="2320"/>
            <a:chExt cx="1832" cy="422"/>
          </a:xfrm>
        </p:grpSpPr>
        <p:sp>
          <p:nvSpPr>
            <p:cNvPr id="159829" name="Rectangle 1061"/>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Kedisiplinan Allah</a:t>
              </a:r>
              <a:endParaRPr lang="en-US" altLang="zh-CN" sz="2400">
                <a:solidFill>
                  <a:srgbClr val="FFFFFF"/>
                </a:solidFill>
                <a:latin typeface="Arial Narrow" charset="0"/>
                <a:ea typeface="SimSun" charset="0"/>
                <a:cs typeface="SimSun" charset="0"/>
              </a:endParaRPr>
            </a:p>
          </p:txBody>
        </p:sp>
        <p:sp>
          <p:nvSpPr>
            <p:cNvPr id="159830" name="Rectangle 1062"/>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8" name="Group 1063"/>
          <p:cNvGrpSpPr>
            <a:grpSpLocks/>
          </p:cNvGrpSpPr>
          <p:nvPr/>
        </p:nvGrpSpPr>
        <p:grpSpPr bwMode="auto">
          <a:xfrm>
            <a:off x="6303963" y="3373438"/>
            <a:ext cx="2840037" cy="474662"/>
            <a:chOff x="3144" y="2320"/>
            <a:chExt cx="1416" cy="422"/>
          </a:xfrm>
        </p:grpSpPr>
        <p:sp>
          <p:nvSpPr>
            <p:cNvPr id="159827" name="Rectangle 1064"/>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9828" name="Rectangle 1065"/>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9" name="Group 1066"/>
          <p:cNvGrpSpPr>
            <a:grpSpLocks/>
          </p:cNvGrpSpPr>
          <p:nvPr/>
        </p:nvGrpSpPr>
        <p:grpSpPr bwMode="auto">
          <a:xfrm>
            <a:off x="0" y="3848100"/>
            <a:ext cx="2630488" cy="474663"/>
            <a:chOff x="0" y="2742"/>
            <a:chExt cx="1312" cy="422"/>
          </a:xfrm>
        </p:grpSpPr>
        <p:sp>
          <p:nvSpPr>
            <p:cNvPr id="159825" name="Rectangle 1067"/>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9826" name="Rectangle 1068"/>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0" name="Group 1069"/>
          <p:cNvGrpSpPr>
            <a:grpSpLocks/>
          </p:cNvGrpSpPr>
          <p:nvPr/>
        </p:nvGrpSpPr>
        <p:grpSpPr bwMode="auto">
          <a:xfrm>
            <a:off x="2630488" y="3848100"/>
            <a:ext cx="3673475" cy="474663"/>
            <a:chOff x="1312" y="2742"/>
            <a:chExt cx="1832" cy="422"/>
          </a:xfrm>
        </p:grpSpPr>
        <p:sp>
          <p:nvSpPr>
            <p:cNvPr id="159823" name="Rectangle 1070"/>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59824" name="Rectangle 1071"/>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1" name="Group 1072"/>
          <p:cNvGrpSpPr>
            <a:grpSpLocks/>
          </p:cNvGrpSpPr>
          <p:nvPr/>
        </p:nvGrpSpPr>
        <p:grpSpPr bwMode="auto">
          <a:xfrm>
            <a:off x="6303963" y="3848100"/>
            <a:ext cx="2840037" cy="474663"/>
            <a:chOff x="3144" y="2742"/>
            <a:chExt cx="1416" cy="422"/>
          </a:xfrm>
        </p:grpSpPr>
        <p:sp>
          <p:nvSpPr>
            <p:cNvPr id="159821" name="Rectangle 1073"/>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9822" name="Rectangle 1074"/>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2" name="Group 1075"/>
          <p:cNvGrpSpPr>
            <a:grpSpLocks/>
          </p:cNvGrpSpPr>
          <p:nvPr/>
        </p:nvGrpSpPr>
        <p:grpSpPr bwMode="auto">
          <a:xfrm>
            <a:off x="0" y="4322763"/>
            <a:ext cx="2630488" cy="476250"/>
            <a:chOff x="0" y="3164"/>
            <a:chExt cx="1312" cy="422"/>
          </a:xfrm>
        </p:grpSpPr>
        <p:sp>
          <p:nvSpPr>
            <p:cNvPr id="159819" name="Rectangle 1076"/>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59820" name="Rectangle 1077"/>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3" name="Group 1078"/>
          <p:cNvGrpSpPr>
            <a:grpSpLocks/>
          </p:cNvGrpSpPr>
          <p:nvPr/>
        </p:nvGrpSpPr>
        <p:grpSpPr bwMode="auto">
          <a:xfrm>
            <a:off x="2630488" y="4322763"/>
            <a:ext cx="3673475" cy="476250"/>
            <a:chOff x="1312" y="3164"/>
            <a:chExt cx="1832" cy="422"/>
          </a:xfrm>
        </p:grpSpPr>
        <p:sp>
          <p:nvSpPr>
            <p:cNvPr id="159817" name="Rectangle 1079"/>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59818" name="Rectangle 1080"/>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4" name="Group 1081"/>
          <p:cNvGrpSpPr>
            <a:grpSpLocks/>
          </p:cNvGrpSpPr>
          <p:nvPr/>
        </p:nvGrpSpPr>
        <p:grpSpPr bwMode="auto">
          <a:xfrm>
            <a:off x="6303963" y="4322763"/>
            <a:ext cx="2840037" cy="476250"/>
            <a:chOff x="3144" y="3164"/>
            <a:chExt cx="1416" cy="422"/>
          </a:xfrm>
        </p:grpSpPr>
        <p:sp>
          <p:nvSpPr>
            <p:cNvPr id="159815" name="Rectangle 1082"/>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Ulang</a:t>
              </a:r>
              <a:endParaRPr lang="en-US" altLang="zh-CN" sz="2400">
                <a:solidFill>
                  <a:srgbClr val="FFFFFF"/>
                </a:solidFill>
                <a:latin typeface="Arial Narrow" charset="0"/>
                <a:ea typeface="SimSun" charset="0"/>
                <a:cs typeface="SimSun" charset="0"/>
              </a:endParaRPr>
            </a:p>
          </p:txBody>
        </p:sp>
        <p:sp>
          <p:nvSpPr>
            <p:cNvPr id="159816" name="Rectangle 1083"/>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5" name="Group 1084"/>
          <p:cNvGrpSpPr>
            <a:grpSpLocks/>
          </p:cNvGrpSpPr>
          <p:nvPr/>
        </p:nvGrpSpPr>
        <p:grpSpPr bwMode="auto">
          <a:xfrm>
            <a:off x="0" y="4799013"/>
            <a:ext cx="2630488" cy="474662"/>
            <a:chOff x="0" y="3586"/>
            <a:chExt cx="1312" cy="422"/>
          </a:xfrm>
        </p:grpSpPr>
        <p:sp>
          <p:nvSpPr>
            <p:cNvPr id="159813" name="Rectangle 1085"/>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59814" name="Rectangle 1086"/>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6" name="Group 1087"/>
          <p:cNvGrpSpPr>
            <a:grpSpLocks/>
          </p:cNvGrpSpPr>
          <p:nvPr/>
        </p:nvGrpSpPr>
        <p:grpSpPr bwMode="auto">
          <a:xfrm>
            <a:off x="2630488" y="4799013"/>
            <a:ext cx="3673475" cy="474662"/>
            <a:chOff x="1312" y="3586"/>
            <a:chExt cx="1832" cy="422"/>
          </a:xfrm>
        </p:grpSpPr>
        <p:sp>
          <p:nvSpPr>
            <p:cNvPr id="159811" name="Rectangle 1088"/>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59812" name="Rectangle 1089"/>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7" name="Group 1090"/>
          <p:cNvGrpSpPr>
            <a:grpSpLocks/>
          </p:cNvGrpSpPr>
          <p:nvPr/>
        </p:nvGrpSpPr>
        <p:grpSpPr bwMode="auto">
          <a:xfrm>
            <a:off x="6303963" y="4799013"/>
            <a:ext cx="2840037" cy="474662"/>
            <a:chOff x="3144" y="3586"/>
            <a:chExt cx="1416" cy="422"/>
          </a:xfrm>
        </p:grpSpPr>
        <p:sp>
          <p:nvSpPr>
            <p:cNvPr id="159809" name="Rectangle 1091"/>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59810" name="Rectangle 1092"/>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8" name="Group 1093"/>
          <p:cNvGrpSpPr>
            <a:grpSpLocks/>
          </p:cNvGrpSpPr>
          <p:nvPr/>
        </p:nvGrpSpPr>
        <p:grpSpPr bwMode="auto">
          <a:xfrm>
            <a:off x="0" y="5273675"/>
            <a:ext cx="2630488" cy="582613"/>
            <a:chOff x="0" y="4008"/>
            <a:chExt cx="1312" cy="518"/>
          </a:xfrm>
        </p:grpSpPr>
        <p:sp>
          <p:nvSpPr>
            <p:cNvPr id="159807" name="Rectangle 1094"/>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59808" name="Rectangle 1095"/>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9" name="Group 1096"/>
          <p:cNvGrpSpPr>
            <a:grpSpLocks/>
          </p:cNvGrpSpPr>
          <p:nvPr/>
        </p:nvGrpSpPr>
        <p:grpSpPr bwMode="auto">
          <a:xfrm>
            <a:off x="2630488" y="5273675"/>
            <a:ext cx="3673475" cy="582613"/>
            <a:chOff x="1312" y="4008"/>
            <a:chExt cx="1832" cy="518"/>
          </a:xfrm>
        </p:grpSpPr>
        <p:sp>
          <p:nvSpPr>
            <p:cNvPr id="159805" name="Rectangle 1097"/>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59806" name="Rectangle 1098"/>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0" name="Group 1099"/>
          <p:cNvGrpSpPr>
            <a:grpSpLocks/>
          </p:cNvGrpSpPr>
          <p:nvPr/>
        </p:nvGrpSpPr>
        <p:grpSpPr bwMode="auto">
          <a:xfrm>
            <a:off x="6303963" y="5273675"/>
            <a:ext cx="2840037" cy="582613"/>
            <a:chOff x="3144" y="4008"/>
            <a:chExt cx="1416" cy="518"/>
          </a:xfrm>
        </p:grpSpPr>
        <p:sp>
          <p:nvSpPr>
            <p:cNvPr id="159803" name="Rectangle 1100"/>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5 Bulan</a:t>
              </a:r>
              <a:endParaRPr lang="en-US" altLang="zh-CN" sz="2400">
                <a:solidFill>
                  <a:srgbClr val="FFFFFF"/>
                </a:solidFill>
                <a:latin typeface="Arial Narrow" charset="0"/>
                <a:ea typeface="SimSun" charset="0"/>
                <a:cs typeface="SimSun" charset="0"/>
              </a:endParaRPr>
            </a:p>
          </p:txBody>
        </p:sp>
        <p:sp>
          <p:nvSpPr>
            <p:cNvPr id="159804" name="Rectangle 1101"/>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1" name="Group 1102"/>
          <p:cNvGrpSpPr>
            <a:grpSpLocks/>
          </p:cNvGrpSpPr>
          <p:nvPr/>
        </p:nvGrpSpPr>
        <p:grpSpPr bwMode="auto">
          <a:xfrm>
            <a:off x="0" y="5856288"/>
            <a:ext cx="1347788" cy="1001712"/>
            <a:chOff x="0" y="4526"/>
            <a:chExt cx="672" cy="890"/>
          </a:xfrm>
        </p:grpSpPr>
        <p:sp>
          <p:nvSpPr>
            <p:cNvPr id="159801" name="Rectangle 1103"/>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59802" name="Rectangle 1104"/>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2" name="Group 1105"/>
          <p:cNvGrpSpPr>
            <a:grpSpLocks/>
          </p:cNvGrpSpPr>
          <p:nvPr/>
        </p:nvGrpSpPr>
        <p:grpSpPr bwMode="auto">
          <a:xfrm>
            <a:off x="1347788" y="5856288"/>
            <a:ext cx="1282700" cy="1001712"/>
            <a:chOff x="672" y="4526"/>
            <a:chExt cx="640" cy="890"/>
          </a:xfrm>
        </p:grpSpPr>
        <p:sp>
          <p:nvSpPr>
            <p:cNvPr id="159799" name="Rectangle 1106"/>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59800" name="Rectangle 1107"/>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3" name="Group 1108"/>
          <p:cNvGrpSpPr>
            <a:grpSpLocks/>
          </p:cNvGrpSpPr>
          <p:nvPr/>
        </p:nvGrpSpPr>
        <p:grpSpPr bwMode="auto">
          <a:xfrm>
            <a:off x="2630488" y="5856288"/>
            <a:ext cx="785812" cy="1001712"/>
            <a:chOff x="1312" y="4526"/>
            <a:chExt cx="392" cy="890"/>
          </a:xfrm>
        </p:grpSpPr>
        <p:sp>
          <p:nvSpPr>
            <p:cNvPr id="159797" name="Rectangle 1109"/>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59798" name="Rectangle 1110"/>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4" name="Group 1111"/>
          <p:cNvGrpSpPr>
            <a:grpSpLocks/>
          </p:cNvGrpSpPr>
          <p:nvPr/>
        </p:nvGrpSpPr>
        <p:grpSpPr bwMode="auto">
          <a:xfrm>
            <a:off x="3416300" y="5856288"/>
            <a:ext cx="722313" cy="1001712"/>
            <a:chOff x="1704" y="4526"/>
            <a:chExt cx="360" cy="890"/>
          </a:xfrm>
        </p:grpSpPr>
        <p:sp>
          <p:nvSpPr>
            <p:cNvPr id="159795" name="Rectangle 1112"/>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Gunung Kadesh</a:t>
              </a:r>
            </a:p>
            <a:p>
              <a:pPr algn="ctr" defTabSz="914400"/>
              <a:r>
                <a:rPr lang="en-US" altLang="zh-CN" sz="1400">
                  <a:solidFill>
                    <a:srgbClr val="FFFFFF"/>
                  </a:solidFill>
                  <a:latin typeface="Arial Narrow" charset="0"/>
                  <a:ea typeface="SimSun" charset="0"/>
                  <a:cs typeface="SimSun" charset="0"/>
                </a:rPr>
                <a:t>(13-14)</a:t>
              </a:r>
            </a:p>
          </p:txBody>
        </p:sp>
        <p:sp>
          <p:nvSpPr>
            <p:cNvPr id="159796" name="Rectangle 1113"/>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5" name="Group 1114"/>
          <p:cNvGrpSpPr>
            <a:grpSpLocks/>
          </p:cNvGrpSpPr>
          <p:nvPr/>
        </p:nvGrpSpPr>
        <p:grpSpPr bwMode="auto">
          <a:xfrm>
            <a:off x="4138613" y="5856288"/>
            <a:ext cx="722312" cy="1001712"/>
            <a:chOff x="2064" y="4526"/>
            <a:chExt cx="360" cy="890"/>
          </a:xfrm>
        </p:grpSpPr>
        <p:sp>
          <p:nvSpPr>
            <p:cNvPr id="159793" name="Rectangle 1115"/>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59794" name="Rectangle 1116"/>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6" name="Group 1117"/>
          <p:cNvGrpSpPr>
            <a:grpSpLocks/>
          </p:cNvGrpSpPr>
          <p:nvPr/>
        </p:nvGrpSpPr>
        <p:grpSpPr bwMode="auto">
          <a:xfrm>
            <a:off x="4860925" y="5856288"/>
            <a:ext cx="657225" cy="1001712"/>
            <a:chOff x="2424" y="4526"/>
            <a:chExt cx="328" cy="890"/>
          </a:xfrm>
        </p:grpSpPr>
        <p:sp>
          <p:nvSpPr>
            <p:cNvPr id="159791" name="Rectangle 1118"/>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59792" name="Rectangle 1119"/>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7" name="Group 1120"/>
          <p:cNvGrpSpPr>
            <a:grpSpLocks/>
          </p:cNvGrpSpPr>
          <p:nvPr/>
        </p:nvGrpSpPr>
        <p:grpSpPr bwMode="auto">
          <a:xfrm>
            <a:off x="5518150" y="5856288"/>
            <a:ext cx="785813" cy="1001712"/>
            <a:chOff x="2752" y="4526"/>
            <a:chExt cx="392" cy="890"/>
          </a:xfrm>
        </p:grpSpPr>
        <p:sp>
          <p:nvSpPr>
            <p:cNvPr id="159789" name="Rectangle 1121"/>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Gunung Moab</a:t>
              </a:r>
            </a:p>
            <a:p>
              <a:pPr algn="ctr" defTabSz="914400"/>
              <a:r>
                <a:rPr lang="en-US" altLang="zh-CN" sz="1400">
                  <a:solidFill>
                    <a:srgbClr val="FFFFFF"/>
                  </a:solidFill>
                  <a:latin typeface="Arial Narrow" charset="0"/>
                  <a:ea typeface="SimSun" charset="0"/>
                  <a:cs typeface="SimSun" charset="0"/>
                </a:rPr>
                <a:t>(22-25)</a:t>
              </a:r>
            </a:p>
          </p:txBody>
        </p:sp>
        <p:sp>
          <p:nvSpPr>
            <p:cNvPr id="159790" name="Rectangle 1122"/>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8" name="Group 1123"/>
          <p:cNvGrpSpPr>
            <a:grpSpLocks/>
          </p:cNvGrpSpPr>
          <p:nvPr/>
        </p:nvGrpSpPr>
        <p:grpSpPr bwMode="auto">
          <a:xfrm>
            <a:off x="6303963" y="5856288"/>
            <a:ext cx="890587" cy="1001712"/>
            <a:chOff x="3144" y="4526"/>
            <a:chExt cx="444" cy="890"/>
          </a:xfrm>
        </p:grpSpPr>
        <p:sp>
          <p:nvSpPr>
            <p:cNvPr id="159787" name="Rectangle 1124"/>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59788" name="Rectangle 1125"/>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9" name="Group 1126"/>
          <p:cNvGrpSpPr>
            <a:grpSpLocks/>
          </p:cNvGrpSpPr>
          <p:nvPr/>
        </p:nvGrpSpPr>
        <p:grpSpPr bwMode="auto">
          <a:xfrm>
            <a:off x="7194550" y="5856288"/>
            <a:ext cx="882650" cy="1001712"/>
            <a:chOff x="3588" y="4526"/>
            <a:chExt cx="440" cy="890"/>
          </a:xfrm>
        </p:grpSpPr>
        <p:sp>
          <p:nvSpPr>
            <p:cNvPr id="159785" name="Rectangle 1127"/>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59786" name="Rectangle 1128"/>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59780" name="Rectangle 1130"/>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59781" name="Rectangle 1131"/>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59782" name="Text Box 113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59783" name="Rectangle 1133"/>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59784" name="Oval 1134"/>
          <p:cNvSpPr>
            <a:spLocks noChangeArrowheads="1"/>
          </p:cNvSpPr>
          <p:nvPr/>
        </p:nvSpPr>
        <p:spPr bwMode="auto">
          <a:xfrm>
            <a:off x="25908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61794" name="Group 3"/>
          <p:cNvGrpSpPr>
            <a:grpSpLocks/>
          </p:cNvGrpSpPr>
          <p:nvPr/>
        </p:nvGrpSpPr>
        <p:grpSpPr bwMode="auto">
          <a:xfrm>
            <a:off x="2705100" y="1933575"/>
            <a:ext cx="3581400" cy="2838450"/>
            <a:chOff x="2256" y="1632"/>
            <a:chExt cx="1207" cy="972"/>
          </a:xfrm>
        </p:grpSpPr>
        <p:grpSp>
          <p:nvGrpSpPr>
            <p:cNvPr id="161827" name="Group 4"/>
            <p:cNvGrpSpPr>
              <a:grpSpLocks/>
            </p:cNvGrpSpPr>
            <p:nvPr/>
          </p:nvGrpSpPr>
          <p:grpSpPr bwMode="auto">
            <a:xfrm>
              <a:off x="2256" y="1704"/>
              <a:ext cx="1207" cy="900"/>
              <a:chOff x="2256" y="1704"/>
              <a:chExt cx="1207" cy="900"/>
            </a:xfrm>
          </p:grpSpPr>
          <p:pic>
            <p:nvPicPr>
              <p:cNvPr id="161829"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61830" name="Group 6"/>
              <p:cNvGrpSpPr>
                <a:grpSpLocks/>
              </p:cNvGrpSpPr>
              <p:nvPr/>
            </p:nvGrpSpPr>
            <p:grpSpPr bwMode="auto">
              <a:xfrm>
                <a:off x="2256" y="1749"/>
                <a:ext cx="1207" cy="855"/>
                <a:chOff x="2256" y="1749"/>
                <a:chExt cx="1207" cy="855"/>
              </a:xfrm>
            </p:grpSpPr>
            <p:grpSp>
              <p:nvGrpSpPr>
                <p:cNvPr id="161831" name="Group 7"/>
                <p:cNvGrpSpPr>
                  <a:grpSpLocks/>
                </p:cNvGrpSpPr>
                <p:nvPr/>
              </p:nvGrpSpPr>
              <p:grpSpPr bwMode="auto">
                <a:xfrm>
                  <a:off x="2299" y="1749"/>
                  <a:ext cx="1164" cy="855"/>
                  <a:chOff x="2299" y="1749"/>
                  <a:chExt cx="1164" cy="855"/>
                </a:xfrm>
              </p:grpSpPr>
              <p:sp>
                <p:nvSpPr>
                  <p:cNvPr id="161833"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4"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5"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6"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1837"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1838"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1839"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61832"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61828"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61795" name="Group 17"/>
          <p:cNvGrpSpPr>
            <a:grpSpLocks/>
          </p:cNvGrpSpPr>
          <p:nvPr/>
        </p:nvGrpSpPr>
        <p:grpSpPr bwMode="auto">
          <a:xfrm>
            <a:off x="2438400" y="1933575"/>
            <a:ext cx="4495800" cy="3116263"/>
            <a:chOff x="1536" y="1218"/>
            <a:chExt cx="2832" cy="1963"/>
          </a:xfrm>
        </p:grpSpPr>
        <p:sp>
          <p:nvSpPr>
            <p:cNvPr id="108562" name="Text Box 18"/>
            <p:cNvSpPr txBox="1">
              <a:spLocks noChangeArrowheads="1"/>
            </p:cNvSpPr>
            <p:nvPr/>
          </p:nvSpPr>
          <p:spPr bwMode="auto">
            <a:xfrm rot="20104557">
              <a:off x="2208" y="2580"/>
              <a:ext cx="2160" cy="6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3333CC"/>
                  </a:solidFill>
                  <a:latin typeface="Arial"/>
                  <a:ea typeface="Times New Roman" pitchFamily="-111" charset="0"/>
                  <a:cs typeface="Arial"/>
                </a:rPr>
                <a:t>Musa &amp; </a:t>
              </a:r>
              <a:r>
                <a:rPr lang="en-US" sz="2800" b="1" dirty="0" err="1">
                  <a:solidFill>
                    <a:srgbClr val="3333CC"/>
                  </a:solidFill>
                  <a:latin typeface="Arial"/>
                  <a:ea typeface="Times New Roman" pitchFamily="-111" charset="0"/>
                  <a:cs typeface="Arial"/>
                </a:rPr>
                <a:t>Harun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dan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anak</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laki-laki</a:t>
              </a:r>
              <a:endParaRPr lang="en-US" sz="2800" b="1" dirty="0">
                <a:solidFill>
                  <a:srgbClr val="3333CC"/>
                </a:solidFill>
                <a:latin typeface="Arial"/>
                <a:ea typeface="Times New Roman" pitchFamily="-111" charset="0"/>
                <a:cs typeface="Arial"/>
              </a:endParaRPr>
            </a:p>
          </p:txBody>
        </p:sp>
        <p:sp>
          <p:nvSpPr>
            <p:cNvPr id="108563" name="Text Box 19"/>
            <p:cNvSpPr txBox="1">
              <a:spLocks noChangeArrowheads="1"/>
            </p:cNvSpPr>
            <p:nvPr/>
          </p:nvSpPr>
          <p:spPr bwMode="auto">
            <a:xfrm rot="2139010">
              <a:off x="2688" y="1602"/>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Merarites</a:t>
              </a:r>
            </a:p>
          </p:txBody>
        </p:sp>
        <p:sp>
          <p:nvSpPr>
            <p:cNvPr id="108564" name="Text Box 20"/>
            <p:cNvSpPr txBox="1">
              <a:spLocks noChangeArrowheads="1"/>
            </p:cNvSpPr>
            <p:nvPr/>
          </p:nvSpPr>
          <p:spPr bwMode="auto">
            <a:xfrm rot="20542840">
              <a:off x="1536" y="1218"/>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Gershonites</a:t>
              </a:r>
            </a:p>
          </p:txBody>
        </p:sp>
        <p:sp>
          <p:nvSpPr>
            <p:cNvPr id="108565" name="Text Box 21"/>
            <p:cNvSpPr txBox="1">
              <a:spLocks noChangeArrowheads="1"/>
            </p:cNvSpPr>
            <p:nvPr/>
          </p:nvSpPr>
          <p:spPr bwMode="auto">
            <a:xfrm rot="3223926">
              <a:off x="1527" y="209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Kohathites</a:t>
              </a:r>
            </a:p>
          </p:txBody>
        </p:sp>
      </p:grpSp>
      <p:grpSp>
        <p:nvGrpSpPr>
          <p:cNvPr id="161796" name="Group 22"/>
          <p:cNvGrpSpPr>
            <a:grpSpLocks/>
          </p:cNvGrpSpPr>
          <p:nvPr/>
        </p:nvGrpSpPr>
        <p:grpSpPr bwMode="auto">
          <a:xfrm rot="2659317">
            <a:off x="6788150" y="219075"/>
            <a:ext cx="2043113" cy="1627188"/>
            <a:chOff x="3287" y="-36"/>
            <a:chExt cx="1287" cy="1025"/>
          </a:xfrm>
        </p:grpSpPr>
        <p:sp>
          <p:nvSpPr>
            <p:cNvPr id="161818" name="AutoShape 23"/>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8568" name="Text Box 24"/>
            <p:cNvSpPr txBox="1">
              <a:spLocks noChangeArrowheads="1"/>
            </p:cNvSpPr>
            <p:nvPr/>
          </p:nvSpPr>
          <p:spPr bwMode="auto">
            <a:xfrm>
              <a:off x="4138" y="32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00FFFF"/>
                  </a:solidFill>
                  <a:latin typeface="Arial"/>
                  <a:ea typeface="Times New Roman" pitchFamily="-111" charset="0"/>
                  <a:cs typeface="Arial"/>
                </a:rPr>
                <a:t>T</a:t>
              </a:r>
            </a:p>
          </p:txBody>
        </p:sp>
        <p:sp>
          <p:nvSpPr>
            <p:cNvPr id="108569" name="Text Box 25"/>
            <p:cNvSpPr txBox="1">
              <a:spLocks noChangeArrowheads="1"/>
            </p:cNvSpPr>
            <p:nvPr/>
          </p:nvSpPr>
          <p:spPr bwMode="auto">
            <a:xfrm>
              <a:off x="3706"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00FFFF"/>
                  </a:solidFill>
                  <a:latin typeface="Arial"/>
                  <a:ea typeface="Times New Roman" pitchFamily="-111" charset="0"/>
                  <a:cs typeface="Arial"/>
                </a:rPr>
                <a:t>S</a:t>
              </a:r>
            </a:p>
          </p:txBody>
        </p:sp>
        <p:sp>
          <p:nvSpPr>
            <p:cNvPr id="108570" name="Text Box 26"/>
            <p:cNvSpPr txBox="1">
              <a:spLocks noChangeArrowheads="1"/>
            </p:cNvSpPr>
            <p:nvPr/>
          </p:nvSpPr>
          <p:spPr bwMode="auto">
            <a:xfrm>
              <a:off x="3697" y="-37"/>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U</a:t>
              </a:r>
            </a:p>
          </p:txBody>
        </p:sp>
        <p:sp>
          <p:nvSpPr>
            <p:cNvPr id="108571" name="Text Box 27"/>
            <p:cNvSpPr txBox="1">
              <a:spLocks noChangeArrowheads="1"/>
            </p:cNvSpPr>
            <p:nvPr/>
          </p:nvSpPr>
          <p:spPr bwMode="auto">
            <a:xfrm>
              <a:off x="3281" y="333"/>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a:solidFill>
                    <a:srgbClr val="00FFFF"/>
                  </a:solidFill>
                  <a:latin typeface="Arial"/>
                  <a:ea typeface="Times New Roman" pitchFamily="-111" charset="0"/>
                  <a:cs typeface="Arial"/>
                </a:rPr>
                <a:t>W</a:t>
              </a:r>
            </a:p>
          </p:txBody>
        </p:sp>
      </p:grpSp>
      <p:sp>
        <p:nvSpPr>
          <p:cNvPr id="161797" name="Text Box 28"/>
          <p:cNvSpPr txBox="1">
            <a:spLocks noChangeArrowheads="1"/>
          </p:cNvSpPr>
          <p:nvPr/>
        </p:nvSpPr>
        <p:spPr bwMode="auto">
          <a:xfrm rot="1415403">
            <a:off x="2667000" y="7445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61798" name="Text Box 29"/>
          <p:cNvSpPr txBox="1">
            <a:spLocks noChangeArrowheads="1"/>
          </p:cNvSpPr>
          <p:nvPr/>
        </p:nvSpPr>
        <p:spPr bwMode="auto">
          <a:xfrm rot="1415403">
            <a:off x="1600200" y="8667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Manasseh</a:t>
            </a:r>
          </a:p>
        </p:txBody>
      </p:sp>
      <p:sp>
        <p:nvSpPr>
          <p:cNvPr id="161799" name="Text Box 30"/>
          <p:cNvSpPr txBox="1">
            <a:spLocks noChangeArrowheads="1"/>
          </p:cNvSpPr>
          <p:nvPr/>
        </p:nvSpPr>
        <p:spPr bwMode="auto">
          <a:xfrm rot="1415403">
            <a:off x="1066800" y="12779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Benjamin</a:t>
            </a:r>
          </a:p>
        </p:txBody>
      </p:sp>
      <p:sp>
        <p:nvSpPr>
          <p:cNvPr id="161800" name="Text Box 31"/>
          <p:cNvSpPr txBox="1">
            <a:spLocks noChangeArrowheads="1"/>
          </p:cNvSpPr>
          <p:nvPr/>
        </p:nvSpPr>
        <p:spPr bwMode="auto">
          <a:xfrm rot="1415471">
            <a:off x="6553200" y="48593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61801" name="Text Box 32"/>
          <p:cNvSpPr txBox="1">
            <a:spLocks noChangeArrowheads="1"/>
          </p:cNvSpPr>
          <p:nvPr/>
        </p:nvSpPr>
        <p:spPr bwMode="auto">
          <a:xfrm rot="1415471">
            <a:off x="5562600" y="49815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61802" name="Text Box 33"/>
          <p:cNvSpPr txBox="1">
            <a:spLocks noChangeArrowheads="1"/>
          </p:cNvSpPr>
          <p:nvPr/>
        </p:nvSpPr>
        <p:spPr bwMode="auto">
          <a:xfrm rot="1415471">
            <a:off x="4191000" y="51339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61803" name="Text Box 34"/>
          <p:cNvSpPr txBox="1">
            <a:spLocks noChangeArrowheads="1"/>
          </p:cNvSpPr>
          <p:nvPr/>
        </p:nvSpPr>
        <p:spPr bwMode="auto">
          <a:xfrm>
            <a:off x="533400" y="28194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61804" name="Text Box 35"/>
          <p:cNvSpPr txBox="1">
            <a:spLocks noChangeArrowheads="1"/>
          </p:cNvSpPr>
          <p:nvPr/>
        </p:nvSpPr>
        <p:spPr bwMode="auto">
          <a:xfrm>
            <a:off x="838200" y="34290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61805" name="Text Box 36"/>
          <p:cNvSpPr txBox="1">
            <a:spLocks noChangeArrowheads="1"/>
          </p:cNvSpPr>
          <p:nvPr/>
        </p:nvSpPr>
        <p:spPr bwMode="auto">
          <a:xfrm>
            <a:off x="1143000" y="4038600"/>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61806" name="Text Box 37"/>
          <p:cNvSpPr txBox="1">
            <a:spLocks noChangeArrowheads="1"/>
          </p:cNvSpPr>
          <p:nvPr/>
        </p:nvSpPr>
        <p:spPr bwMode="auto">
          <a:xfrm>
            <a:off x="5410200" y="14478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61807" name="Text Box 38"/>
          <p:cNvSpPr txBox="1">
            <a:spLocks noChangeArrowheads="1"/>
          </p:cNvSpPr>
          <p:nvPr/>
        </p:nvSpPr>
        <p:spPr bwMode="auto">
          <a:xfrm>
            <a:off x="5791200" y="19812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Asyer</a:t>
            </a:r>
          </a:p>
        </p:txBody>
      </p:sp>
      <p:sp>
        <p:nvSpPr>
          <p:cNvPr id="161808" name="Text Box 39"/>
          <p:cNvSpPr txBox="1">
            <a:spLocks noChangeArrowheads="1"/>
          </p:cNvSpPr>
          <p:nvPr/>
        </p:nvSpPr>
        <p:spPr bwMode="auto">
          <a:xfrm>
            <a:off x="6629400" y="2681288"/>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sp>
        <p:nvSpPr>
          <p:cNvPr id="108584" name="Text Box 40"/>
          <p:cNvSpPr txBox="1">
            <a:spLocks noChangeArrowheads="1"/>
          </p:cNvSpPr>
          <p:nvPr/>
        </p:nvSpPr>
        <p:spPr bwMode="auto">
          <a:xfrm>
            <a:off x="228600" y="5943600"/>
            <a:ext cx="29718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2, 10</a:t>
            </a:r>
          </a:p>
        </p:txBody>
      </p:sp>
      <p:sp>
        <p:nvSpPr>
          <p:cNvPr id="108585" name="Text Box 41"/>
          <p:cNvSpPr txBox="1">
            <a:spLocks noChangeArrowheads="1"/>
          </p:cNvSpPr>
          <p:nvPr/>
        </p:nvSpPr>
        <p:spPr bwMode="auto">
          <a:xfrm>
            <a:off x="7239000" y="56388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1</a:t>
            </a:r>
          </a:p>
        </p:txBody>
      </p:sp>
      <p:sp>
        <p:nvSpPr>
          <p:cNvPr id="108586" name="Text Box 42"/>
          <p:cNvSpPr txBox="1">
            <a:spLocks noChangeArrowheads="1"/>
          </p:cNvSpPr>
          <p:nvPr/>
        </p:nvSpPr>
        <p:spPr bwMode="auto">
          <a:xfrm>
            <a:off x="4495800" y="16002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3333CC"/>
                </a:solidFill>
                <a:latin typeface="Arial"/>
                <a:ea typeface="Times New Roman" pitchFamily="-111" charset="0"/>
                <a:cs typeface="Arial"/>
              </a:rPr>
              <a:t>2</a:t>
            </a:r>
          </a:p>
        </p:txBody>
      </p:sp>
      <p:sp>
        <p:nvSpPr>
          <p:cNvPr id="108587" name="Text Box 43"/>
          <p:cNvSpPr txBox="1">
            <a:spLocks noChangeArrowheads="1"/>
          </p:cNvSpPr>
          <p:nvPr/>
        </p:nvSpPr>
        <p:spPr bwMode="auto">
          <a:xfrm>
            <a:off x="228600" y="36576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3</a:t>
            </a:r>
          </a:p>
        </p:txBody>
      </p:sp>
      <p:sp>
        <p:nvSpPr>
          <p:cNvPr id="108588" name="Text Box 44"/>
          <p:cNvSpPr txBox="1">
            <a:spLocks noChangeArrowheads="1"/>
          </p:cNvSpPr>
          <p:nvPr/>
        </p:nvSpPr>
        <p:spPr bwMode="auto">
          <a:xfrm>
            <a:off x="2209800" y="3200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3333CC"/>
                </a:solidFill>
                <a:latin typeface="Arial"/>
                <a:ea typeface="Times New Roman" pitchFamily="-111" charset="0"/>
                <a:cs typeface="Arial"/>
              </a:rPr>
              <a:t>4</a:t>
            </a:r>
          </a:p>
        </p:txBody>
      </p:sp>
      <p:sp>
        <p:nvSpPr>
          <p:cNvPr id="108589" name="Text Box 45"/>
          <p:cNvSpPr txBox="1">
            <a:spLocks noChangeArrowheads="1"/>
          </p:cNvSpPr>
          <p:nvPr/>
        </p:nvSpPr>
        <p:spPr bwMode="auto">
          <a:xfrm>
            <a:off x="1143000" y="152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5</a:t>
            </a:r>
          </a:p>
        </p:txBody>
      </p:sp>
      <p:sp>
        <p:nvSpPr>
          <p:cNvPr id="108590" name="Text Box 46"/>
          <p:cNvSpPr txBox="1">
            <a:spLocks noChangeArrowheads="1"/>
          </p:cNvSpPr>
          <p:nvPr/>
        </p:nvSpPr>
        <p:spPr bwMode="auto">
          <a:xfrm>
            <a:off x="6858000" y="1676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6</a:t>
            </a:r>
          </a:p>
        </p:txBody>
      </p:sp>
      <p:sp>
        <p:nvSpPr>
          <p:cNvPr id="161816" name="Text Box 47"/>
          <p:cNvSpPr txBox="1">
            <a:spLocks noChangeArrowheads="1"/>
          </p:cNvSpPr>
          <p:nvPr/>
        </p:nvSpPr>
        <p:spPr bwMode="auto">
          <a:xfrm>
            <a:off x="8489950"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61817" name="Rectangle 48"/>
          <p:cNvSpPr>
            <a:spLocks noGrp="1" noChangeArrowheads="1"/>
          </p:cNvSpPr>
          <p:nvPr>
            <p:ph type="title" idx="4294967295"/>
          </p:nvPr>
        </p:nvSpPr>
        <p:spPr>
          <a:xfrm>
            <a:off x="4459288" y="0"/>
            <a:ext cx="3352800" cy="1125538"/>
          </a:xfrm>
        </p:spPr>
        <p:txBody>
          <a:bodyPr/>
          <a:lstStyle/>
          <a:p>
            <a:pPr eaLnBrk="1" hangingPunct="1"/>
            <a:r>
              <a:rPr lang="en-US" sz="4000" b="1">
                <a:solidFill>
                  <a:srgbClr val="3333CC"/>
                </a:solidFill>
                <a:latin typeface="Arial" charset="0"/>
              </a:rPr>
              <a:t>Susunan Barisan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8585"/>
                                        </p:tgtEl>
                                        <p:attrNameLst>
                                          <p:attrName>style.visibility</p:attrName>
                                        </p:attrNameLst>
                                      </p:cBhvr>
                                      <p:to>
                                        <p:strVal val="visible"/>
                                      </p:to>
                                    </p:set>
                                    <p:animEffect transition="in" filter="dissolve">
                                      <p:cBhvr>
                                        <p:cTn id="7" dur="500"/>
                                        <p:tgtEl>
                                          <p:spTgt spid="108585"/>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08586"/>
                                        </p:tgtEl>
                                        <p:attrNameLst>
                                          <p:attrName>style.visibility</p:attrName>
                                        </p:attrNameLst>
                                      </p:cBhvr>
                                      <p:to>
                                        <p:strVal val="visible"/>
                                      </p:to>
                                    </p:set>
                                    <p:animEffect transition="in" filter="dissolve">
                                      <p:cBhvr>
                                        <p:cTn id="11" dur="500"/>
                                        <p:tgtEl>
                                          <p:spTgt spid="10858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08587"/>
                                        </p:tgtEl>
                                        <p:attrNameLst>
                                          <p:attrName>style.visibility</p:attrName>
                                        </p:attrNameLst>
                                      </p:cBhvr>
                                      <p:to>
                                        <p:strVal val="visible"/>
                                      </p:to>
                                    </p:set>
                                    <p:animEffect transition="in" filter="dissolve">
                                      <p:cBhvr>
                                        <p:cTn id="15" dur="500"/>
                                        <p:tgtEl>
                                          <p:spTgt spid="108587"/>
                                        </p:tgtEl>
                                      </p:cBhvr>
                                    </p:animEffect>
                                  </p:childTnLst>
                                </p:cTn>
                              </p:par>
                            </p:childTnLst>
                          </p:cTn>
                        </p:par>
                        <p:par>
                          <p:cTn id="16" fill="hold" nodeType="afterGroup">
                            <p:stCondLst>
                              <p:cond delay="6500"/>
                            </p:stCondLst>
                            <p:childTnLst>
                              <p:par>
                                <p:cTn id="17" presetID="9" presetClass="entr" presetSubtype="0" fill="hold" grpId="0" nodeType="afterEffect">
                                  <p:stCondLst>
                                    <p:cond delay="2000"/>
                                  </p:stCondLst>
                                  <p:childTnLst>
                                    <p:set>
                                      <p:cBhvr>
                                        <p:cTn id="18" dur="1" fill="hold">
                                          <p:stCondLst>
                                            <p:cond delay="0"/>
                                          </p:stCondLst>
                                        </p:cTn>
                                        <p:tgtEl>
                                          <p:spTgt spid="108588"/>
                                        </p:tgtEl>
                                        <p:attrNameLst>
                                          <p:attrName>style.visibility</p:attrName>
                                        </p:attrNameLst>
                                      </p:cBhvr>
                                      <p:to>
                                        <p:strVal val="visible"/>
                                      </p:to>
                                    </p:set>
                                    <p:animEffect transition="in" filter="dissolve">
                                      <p:cBhvr>
                                        <p:cTn id="19" dur="500"/>
                                        <p:tgtEl>
                                          <p:spTgt spid="108588"/>
                                        </p:tgtEl>
                                      </p:cBhvr>
                                    </p:animEffect>
                                  </p:childTnLst>
                                </p:cTn>
                              </p:par>
                            </p:childTnLst>
                          </p:cTn>
                        </p:par>
                        <p:par>
                          <p:cTn id="20" fill="hold" nodeType="afterGroup">
                            <p:stCondLst>
                              <p:cond delay="9000"/>
                            </p:stCondLst>
                            <p:childTnLst>
                              <p:par>
                                <p:cTn id="21" presetID="9" presetClass="entr" presetSubtype="0" fill="hold" grpId="0" nodeType="afterEffect">
                                  <p:stCondLst>
                                    <p:cond delay="2000"/>
                                  </p:stCondLst>
                                  <p:childTnLst>
                                    <p:set>
                                      <p:cBhvr>
                                        <p:cTn id="22" dur="1" fill="hold">
                                          <p:stCondLst>
                                            <p:cond delay="0"/>
                                          </p:stCondLst>
                                        </p:cTn>
                                        <p:tgtEl>
                                          <p:spTgt spid="108589"/>
                                        </p:tgtEl>
                                        <p:attrNameLst>
                                          <p:attrName>style.visibility</p:attrName>
                                        </p:attrNameLst>
                                      </p:cBhvr>
                                      <p:to>
                                        <p:strVal val="visible"/>
                                      </p:to>
                                    </p:set>
                                    <p:animEffect transition="in" filter="dissolve">
                                      <p:cBhvr>
                                        <p:cTn id="23" dur="500"/>
                                        <p:tgtEl>
                                          <p:spTgt spid="108589"/>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108590"/>
                                        </p:tgtEl>
                                        <p:attrNameLst>
                                          <p:attrName>style.visibility</p:attrName>
                                        </p:attrNameLst>
                                      </p:cBhvr>
                                      <p:to>
                                        <p:strVal val="visible"/>
                                      </p:to>
                                    </p:set>
                                    <p:animEffect transition="in" filter="dissolve">
                                      <p:cBhvr>
                                        <p:cTn id="27" dur="500"/>
                                        <p:tgtEl>
                                          <p:spTgt spid="10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utoUpdateAnimBg="0"/>
      <p:bldP spid="108586" grpId="0" autoUpdateAnimBg="0"/>
      <p:bldP spid="108587" grpId="0" autoUpdateAnimBg="0"/>
      <p:bldP spid="108588" grpId="0" autoUpdateAnimBg="0"/>
      <p:bldP spid="108589" grpId="0" autoUpdateAnimBg="0"/>
      <p:bldP spid="1085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09571" name="AutoShape 3"/>
          <p:cNvSpPr>
            <a:spLocks noChangeArrowheads="1"/>
          </p:cNvSpPr>
          <p:nvPr/>
        </p:nvSpPr>
        <p:spPr bwMode="auto">
          <a:xfrm>
            <a:off x="142875" y="1066800"/>
            <a:ext cx="8877300" cy="4343400"/>
          </a:xfrm>
          <a:prstGeom prst="rightArrow">
            <a:avLst>
              <a:gd name="adj1" fmla="val 50000"/>
              <a:gd name="adj2" fmla="val 51096"/>
            </a:avLst>
          </a:prstGeom>
          <a:solidFill>
            <a:srgbClr val="FF9933"/>
          </a:solidFill>
          <a:ln w="57150">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grpSp>
        <p:nvGrpSpPr>
          <p:cNvPr id="2" name="Group 4"/>
          <p:cNvGrpSpPr>
            <a:grpSpLocks/>
          </p:cNvGrpSpPr>
          <p:nvPr/>
        </p:nvGrpSpPr>
        <p:grpSpPr bwMode="auto">
          <a:xfrm>
            <a:off x="5514975" y="1981200"/>
            <a:ext cx="950913" cy="2438400"/>
            <a:chOff x="3474" y="1248"/>
            <a:chExt cx="599" cy="1536"/>
          </a:xfrm>
        </p:grpSpPr>
        <p:sp>
          <p:nvSpPr>
            <p:cNvPr id="109573" name="Text Box 5"/>
            <p:cNvSpPr txBox="1">
              <a:spLocks noChangeArrowheads="1"/>
            </p:cNvSpPr>
            <p:nvPr/>
          </p:nvSpPr>
          <p:spPr bwMode="auto">
            <a:xfrm rot="5397967">
              <a:off x="2871"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660033"/>
                  </a:solidFill>
                  <a:latin typeface="Arial"/>
                  <a:ea typeface="Times New Roman" pitchFamily="-111" charset="0"/>
                  <a:cs typeface="Arial"/>
                </a:rPr>
                <a:t>Merarites</a:t>
              </a:r>
            </a:p>
          </p:txBody>
        </p:sp>
        <p:sp>
          <p:nvSpPr>
            <p:cNvPr id="109574" name="Text Box 6"/>
            <p:cNvSpPr txBox="1">
              <a:spLocks noChangeArrowheads="1"/>
            </p:cNvSpPr>
            <p:nvPr/>
          </p:nvSpPr>
          <p:spPr bwMode="auto">
            <a:xfrm rot="5347573">
              <a:off x="3140"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660033"/>
                  </a:solidFill>
                  <a:latin typeface="Arial"/>
                  <a:ea typeface="Times New Roman" pitchFamily="-111" charset="0"/>
                  <a:cs typeface="Arial"/>
                </a:rPr>
                <a:t>Gershonites</a:t>
              </a:r>
              <a:endParaRPr lang="en-US" sz="2800" b="1" dirty="0">
                <a:solidFill>
                  <a:srgbClr val="660033"/>
                </a:solidFill>
                <a:latin typeface="Arial"/>
                <a:ea typeface="Times New Roman" pitchFamily="-111" charset="0"/>
                <a:cs typeface="Arial"/>
              </a:endParaRPr>
            </a:p>
          </p:txBody>
        </p:sp>
      </p:grpSp>
      <p:sp>
        <p:nvSpPr>
          <p:cNvPr id="109575" name="Text Box 7"/>
          <p:cNvSpPr txBox="1">
            <a:spLocks noChangeArrowheads="1"/>
          </p:cNvSpPr>
          <p:nvPr/>
        </p:nvSpPr>
        <p:spPr bwMode="auto">
          <a:xfrm rot="5395009">
            <a:off x="2758282" y="2939256"/>
            <a:ext cx="24384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CC3300"/>
                </a:solidFill>
                <a:latin typeface="Arial"/>
                <a:ea typeface="Times New Roman" pitchFamily="-111" charset="0"/>
                <a:cs typeface="Arial"/>
              </a:rPr>
              <a:t>Kohathites</a:t>
            </a:r>
          </a:p>
        </p:txBody>
      </p:sp>
      <p:grpSp>
        <p:nvGrpSpPr>
          <p:cNvPr id="3" name="Group 8"/>
          <p:cNvGrpSpPr>
            <a:grpSpLocks/>
          </p:cNvGrpSpPr>
          <p:nvPr/>
        </p:nvGrpSpPr>
        <p:grpSpPr bwMode="auto">
          <a:xfrm>
            <a:off x="1295400" y="2238375"/>
            <a:ext cx="2438400" cy="1971675"/>
            <a:chOff x="816" y="1410"/>
            <a:chExt cx="1536" cy="1242"/>
          </a:xfrm>
        </p:grpSpPr>
        <p:sp>
          <p:nvSpPr>
            <p:cNvPr id="163864" name="Text Box 9"/>
            <p:cNvSpPr txBox="1">
              <a:spLocks noChangeArrowheads="1"/>
            </p:cNvSpPr>
            <p:nvPr/>
          </p:nvSpPr>
          <p:spPr bwMode="auto">
            <a:xfrm rot="-27371">
              <a:off x="816" y="14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Efraim</a:t>
              </a:r>
            </a:p>
          </p:txBody>
        </p:sp>
        <p:sp>
          <p:nvSpPr>
            <p:cNvPr id="163865" name="Text Box 10"/>
            <p:cNvSpPr txBox="1">
              <a:spLocks noChangeArrowheads="1"/>
            </p:cNvSpPr>
            <p:nvPr/>
          </p:nvSpPr>
          <p:spPr bwMode="auto">
            <a:xfrm rot="-27371">
              <a:off x="816" y="186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Manasye</a:t>
              </a:r>
            </a:p>
          </p:txBody>
        </p:sp>
        <p:sp>
          <p:nvSpPr>
            <p:cNvPr id="163866" name="Text Box 11"/>
            <p:cNvSpPr txBox="1">
              <a:spLocks noChangeArrowheads="1"/>
            </p:cNvSpPr>
            <p:nvPr/>
          </p:nvSpPr>
          <p:spPr bwMode="auto">
            <a:xfrm rot="-27371">
              <a:off x="816" y="232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Benyamin</a:t>
              </a:r>
            </a:p>
          </p:txBody>
        </p:sp>
      </p:grpSp>
      <p:grpSp>
        <p:nvGrpSpPr>
          <p:cNvPr id="4" name="Group 12"/>
          <p:cNvGrpSpPr>
            <a:grpSpLocks/>
          </p:cNvGrpSpPr>
          <p:nvPr/>
        </p:nvGrpSpPr>
        <p:grpSpPr bwMode="auto">
          <a:xfrm>
            <a:off x="3124200" y="2198688"/>
            <a:ext cx="2438400" cy="1992312"/>
            <a:chOff x="1968" y="1385"/>
            <a:chExt cx="1536" cy="1255"/>
          </a:xfrm>
        </p:grpSpPr>
        <p:sp>
          <p:nvSpPr>
            <p:cNvPr id="163861" name="Text Box 13"/>
            <p:cNvSpPr txBox="1">
              <a:spLocks noChangeArrowheads="1"/>
            </p:cNvSpPr>
            <p:nvPr/>
          </p:nvSpPr>
          <p:spPr bwMode="auto">
            <a:xfrm>
              <a:off x="2640" y="2310"/>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Gad</a:t>
              </a:r>
            </a:p>
          </p:txBody>
        </p:sp>
        <p:sp>
          <p:nvSpPr>
            <p:cNvPr id="163862" name="Text Box 14"/>
            <p:cNvSpPr txBox="1">
              <a:spLocks noChangeArrowheads="1"/>
            </p:cNvSpPr>
            <p:nvPr/>
          </p:nvSpPr>
          <p:spPr bwMode="auto">
            <a:xfrm>
              <a:off x="2496" y="184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Simeon</a:t>
              </a:r>
            </a:p>
          </p:txBody>
        </p:sp>
        <p:sp>
          <p:nvSpPr>
            <p:cNvPr id="163863" name="Text Box 15"/>
            <p:cNvSpPr txBox="1">
              <a:spLocks noChangeArrowheads="1"/>
            </p:cNvSpPr>
            <p:nvPr/>
          </p:nvSpPr>
          <p:spPr bwMode="auto">
            <a:xfrm>
              <a:off x="1968" y="138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Ruben</a:t>
              </a:r>
            </a:p>
          </p:txBody>
        </p:sp>
      </p:grpSp>
      <p:grpSp>
        <p:nvGrpSpPr>
          <p:cNvPr id="5" name="Group 16"/>
          <p:cNvGrpSpPr>
            <a:grpSpLocks/>
          </p:cNvGrpSpPr>
          <p:nvPr/>
        </p:nvGrpSpPr>
        <p:grpSpPr bwMode="auto">
          <a:xfrm>
            <a:off x="5465763" y="2162175"/>
            <a:ext cx="4229100" cy="1971675"/>
            <a:chOff x="3432" y="1410"/>
            <a:chExt cx="2664" cy="1242"/>
          </a:xfrm>
        </p:grpSpPr>
        <p:sp>
          <p:nvSpPr>
            <p:cNvPr id="163857" name="Text Box 17"/>
            <p:cNvSpPr txBox="1">
              <a:spLocks noChangeArrowheads="1"/>
            </p:cNvSpPr>
            <p:nvPr/>
          </p:nvSpPr>
          <p:spPr bwMode="auto">
            <a:xfrm rot="-27303">
              <a:off x="3504" y="14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Judea</a:t>
              </a:r>
            </a:p>
          </p:txBody>
        </p:sp>
        <p:sp>
          <p:nvSpPr>
            <p:cNvPr id="163858" name="Text Box 18"/>
            <p:cNvSpPr txBox="1">
              <a:spLocks noChangeArrowheads="1"/>
            </p:cNvSpPr>
            <p:nvPr/>
          </p:nvSpPr>
          <p:spPr bwMode="auto">
            <a:xfrm rot="-27303">
              <a:off x="3432" y="186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Isakhar</a:t>
              </a:r>
            </a:p>
          </p:txBody>
        </p:sp>
        <p:sp>
          <p:nvSpPr>
            <p:cNvPr id="163859" name="Text Box 19"/>
            <p:cNvSpPr txBox="1">
              <a:spLocks noChangeArrowheads="1"/>
            </p:cNvSpPr>
            <p:nvPr/>
          </p:nvSpPr>
          <p:spPr bwMode="auto">
            <a:xfrm rot="-27303">
              <a:off x="3504" y="232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09588" name="Text Box 20"/>
            <p:cNvSpPr txBox="1">
              <a:spLocks noChangeArrowheads="1"/>
            </p:cNvSpPr>
            <p:nvPr/>
          </p:nvSpPr>
          <p:spPr bwMode="auto">
            <a:xfrm rot="10851">
              <a:off x="4560" y="1842"/>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a:spcBef>
                  <a:spcPct val="50000"/>
                </a:spcBef>
                <a:defRPr/>
              </a:pPr>
              <a:r>
                <a:rPr lang="en-US" sz="2800" dirty="0">
                  <a:solidFill>
                    <a:srgbClr val="000080"/>
                  </a:solidFill>
                  <a:effectLst>
                    <a:outerShdw blurRad="38100" dist="38100" dir="2700000" algn="tl">
                      <a:srgbClr val="FFFFFF"/>
                    </a:outerShdw>
                  </a:effectLst>
                  <a:latin typeface="Arial"/>
                  <a:cs typeface="Arial"/>
                </a:rPr>
                <a:t>KAPAL</a:t>
              </a:r>
              <a:endParaRPr lang="en-US" sz="2800" dirty="0">
                <a:solidFill>
                  <a:srgbClr val="FFFF00"/>
                </a:solidFill>
                <a:latin typeface="Arial"/>
                <a:cs typeface="Arial"/>
              </a:endParaRPr>
            </a:p>
          </p:txBody>
        </p:sp>
      </p:grpSp>
      <p:grpSp>
        <p:nvGrpSpPr>
          <p:cNvPr id="6" name="Group 21"/>
          <p:cNvGrpSpPr>
            <a:grpSpLocks/>
          </p:cNvGrpSpPr>
          <p:nvPr/>
        </p:nvGrpSpPr>
        <p:grpSpPr bwMode="auto">
          <a:xfrm>
            <a:off x="-609600" y="2198688"/>
            <a:ext cx="2438400" cy="1992312"/>
            <a:chOff x="-384" y="1385"/>
            <a:chExt cx="1536" cy="1255"/>
          </a:xfrm>
        </p:grpSpPr>
        <p:sp>
          <p:nvSpPr>
            <p:cNvPr id="163854" name="Text Box 22"/>
            <p:cNvSpPr txBox="1">
              <a:spLocks noChangeArrowheads="1"/>
            </p:cNvSpPr>
            <p:nvPr/>
          </p:nvSpPr>
          <p:spPr bwMode="auto">
            <a:xfrm>
              <a:off x="288" y="1385"/>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Dan</a:t>
              </a:r>
            </a:p>
          </p:txBody>
        </p:sp>
        <p:sp>
          <p:nvSpPr>
            <p:cNvPr id="163855" name="Text Box 23"/>
            <p:cNvSpPr txBox="1">
              <a:spLocks noChangeArrowheads="1"/>
            </p:cNvSpPr>
            <p:nvPr/>
          </p:nvSpPr>
          <p:spPr bwMode="auto">
            <a:xfrm>
              <a:off x="144" y="184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Asher</a:t>
              </a:r>
            </a:p>
          </p:txBody>
        </p:sp>
        <p:sp>
          <p:nvSpPr>
            <p:cNvPr id="163856" name="Text Box 24"/>
            <p:cNvSpPr txBox="1">
              <a:spLocks noChangeArrowheads="1"/>
            </p:cNvSpPr>
            <p:nvPr/>
          </p:nvSpPr>
          <p:spPr bwMode="auto">
            <a:xfrm>
              <a:off x="-384" y="23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Naftali</a:t>
              </a:r>
            </a:p>
          </p:txBody>
        </p:sp>
      </p:grpSp>
      <p:sp>
        <p:nvSpPr>
          <p:cNvPr id="109593" name="Text Box 25"/>
          <p:cNvSpPr txBox="1">
            <a:spLocks noChangeArrowheads="1"/>
          </p:cNvSpPr>
          <p:nvPr/>
        </p:nvSpPr>
        <p:spPr bwMode="auto">
          <a:xfrm>
            <a:off x="228600" y="5943600"/>
            <a:ext cx="38100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 10:11-28</a:t>
            </a:r>
          </a:p>
        </p:txBody>
      </p:sp>
      <p:sp>
        <p:nvSpPr>
          <p:cNvPr id="109594" name="Text Box 26"/>
          <p:cNvSpPr txBox="1">
            <a:spLocks noChangeArrowheads="1"/>
          </p:cNvSpPr>
          <p:nvPr/>
        </p:nvSpPr>
        <p:spPr bwMode="auto">
          <a:xfrm rot="2536869">
            <a:off x="3352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err="1">
                <a:solidFill>
                  <a:srgbClr val="660033"/>
                </a:solidFill>
                <a:latin typeface="Arial"/>
                <a:ea typeface="Times New Roman" pitchFamily="-111" charset="0"/>
                <a:cs typeface="Arial"/>
              </a:rPr>
              <a:t>Tabernakel</a:t>
            </a:r>
            <a:endParaRPr lang="en-US" sz="2800" b="1" dirty="0">
              <a:solidFill>
                <a:srgbClr val="660033"/>
              </a:solidFill>
              <a:latin typeface="Arial"/>
              <a:ea typeface="Times New Roman" pitchFamily="-111" charset="0"/>
              <a:cs typeface="Arial"/>
            </a:endParaRPr>
          </a:p>
        </p:txBody>
      </p:sp>
      <p:sp>
        <p:nvSpPr>
          <p:cNvPr id="109595" name="Text Box 27"/>
          <p:cNvSpPr txBox="1">
            <a:spLocks noChangeArrowheads="1"/>
          </p:cNvSpPr>
          <p:nvPr/>
        </p:nvSpPr>
        <p:spPr bwMode="auto">
          <a:xfrm rot="2356160">
            <a:off x="1447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err="1">
                <a:solidFill>
                  <a:srgbClr val="CC3300"/>
                </a:solidFill>
                <a:latin typeface="Arial"/>
                <a:ea typeface="Times New Roman" pitchFamily="-111" charset="0"/>
                <a:cs typeface="Arial"/>
              </a:rPr>
              <a:t>Perabotan</a:t>
            </a:r>
            <a:endParaRPr lang="en-US" sz="2800" b="1" dirty="0">
              <a:solidFill>
                <a:srgbClr val="CC3300"/>
              </a:solidFill>
              <a:latin typeface="Arial"/>
              <a:ea typeface="Times New Roman" pitchFamily="-111" charset="0"/>
              <a:cs typeface="Arial"/>
            </a:endParaRPr>
          </a:p>
        </p:txBody>
      </p:sp>
      <p:sp>
        <p:nvSpPr>
          <p:cNvPr id="163852" name="Text Box 28"/>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63853" name="Rectangle 29"/>
          <p:cNvSpPr>
            <a:spLocks noGrp="1" noChangeArrowheads="1"/>
          </p:cNvSpPr>
          <p:nvPr>
            <p:ph type="title" idx="4294967295"/>
          </p:nvPr>
        </p:nvSpPr>
        <p:spPr>
          <a:xfrm>
            <a:off x="0" y="0"/>
            <a:ext cx="5410200" cy="685800"/>
          </a:xfrm>
        </p:spPr>
        <p:txBody>
          <a:bodyPr/>
          <a:lstStyle/>
          <a:p>
            <a:pPr eaLnBrk="1" hangingPunct="1"/>
            <a:r>
              <a:rPr lang="en-US" sz="4000" b="1">
                <a:solidFill>
                  <a:srgbClr val="3333CC"/>
                </a:solidFill>
                <a:latin typeface="Arial" charset="0"/>
              </a:rPr>
              <a:t>Garis Barisan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9000"/>
                            </p:stCondLst>
                            <p:childTnLst>
                              <p:par>
                                <p:cTn id="10" presetID="9" presetClass="entr" presetSubtype="0" fill="hold" grpId="0" nodeType="afterEffect">
                                  <p:stCondLst>
                                    <p:cond delay="3000"/>
                                  </p:stCondLst>
                                  <p:childTnLst>
                                    <p:set>
                                      <p:cBhvr>
                                        <p:cTn id="11" dur="1" fill="hold">
                                          <p:stCondLst>
                                            <p:cond delay="0"/>
                                          </p:stCondLst>
                                        </p:cTn>
                                        <p:tgtEl>
                                          <p:spTgt spid="109594"/>
                                        </p:tgtEl>
                                        <p:attrNameLst>
                                          <p:attrName>style.visibility</p:attrName>
                                        </p:attrNameLst>
                                      </p:cBhvr>
                                      <p:to>
                                        <p:strVal val="visible"/>
                                      </p:to>
                                    </p:set>
                                    <p:animEffect transition="in" filter="dissolve">
                                      <p:cBhvr>
                                        <p:cTn id="12" dur="500"/>
                                        <p:tgtEl>
                                          <p:spTgt spid="109594"/>
                                        </p:tgtEl>
                                      </p:cBhvr>
                                    </p:animEffect>
                                  </p:childTnLst>
                                </p:cTn>
                              </p:par>
                            </p:childTnLst>
                          </p:cTn>
                        </p:par>
                        <p:par>
                          <p:cTn id="13" fill="hold" nodeType="afterGroup">
                            <p:stCondLst>
                              <p:cond delay="12500"/>
                            </p:stCondLst>
                            <p:childTnLst>
                              <p:par>
                                <p:cTn id="14" presetID="7" presetClass="entr" presetSubtype="8"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0" fill="hold"/>
                                        <p:tgtEl>
                                          <p:spTgt spid="2"/>
                                        </p:tgtEl>
                                        <p:attrNameLst>
                                          <p:attrName>ppt_x</p:attrName>
                                        </p:attrNameLst>
                                      </p:cBhvr>
                                      <p:tavLst>
                                        <p:tav tm="0">
                                          <p:val>
                                            <p:strVal val="0-#ppt_w/2"/>
                                          </p:val>
                                        </p:tav>
                                        <p:tav tm="100000">
                                          <p:val>
                                            <p:strVal val="#ppt_x"/>
                                          </p:val>
                                        </p:tav>
                                      </p:tavLst>
                                    </p:anim>
                                    <p:anim calcmode="lin" valueType="num">
                                      <p:cBhvr additive="base">
                                        <p:cTn id="17" dur="5000" fill="hold"/>
                                        <p:tgtEl>
                                          <p:spTgt spid="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8500"/>
                            </p:stCondLst>
                            <p:childTnLst>
                              <p:par>
                                <p:cTn id="19" presetID="7" presetClass="entr" presetSubtype="8"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0-#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6500"/>
                            </p:stCondLst>
                            <p:childTnLst>
                              <p:par>
                                <p:cTn id="24" presetID="9" presetClass="entr" presetSubtype="0" fill="hold" grpId="0" nodeType="afterEffect">
                                  <p:stCondLst>
                                    <p:cond delay="3000"/>
                                  </p:stCondLst>
                                  <p:childTnLst>
                                    <p:set>
                                      <p:cBhvr>
                                        <p:cTn id="25" dur="1" fill="hold">
                                          <p:stCondLst>
                                            <p:cond delay="0"/>
                                          </p:stCondLst>
                                        </p:cTn>
                                        <p:tgtEl>
                                          <p:spTgt spid="109595"/>
                                        </p:tgtEl>
                                        <p:attrNameLst>
                                          <p:attrName>style.visibility</p:attrName>
                                        </p:attrNameLst>
                                      </p:cBhvr>
                                      <p:to>
                                        <p:strVal val="visible"/>
                                      </p:to>
                                    </p:set>
                                    <p:animEffect transition="in" filter="dissolve">
                                      <p:cBhvr>
                                        <p:cTn id="26" dur="500"/>
                                        <p:tgtEl>
                                          <p:spTgt spid="109595"/>
                                        </p:tgtEl>
                                      </p:cBhvr>
                                    </p:animEffect>
                                  </p:childTnLst>
                                </p:cTn>
                              </p:par>
                            </p:childTnLst>
                          </p:cTn>
                        </p:par>
                        <p:par>
                          <p:cTn id="27" fill="hold" nodeType="afterGroup">
                            <p:stCondLst>
                              <p:cond delay="30000"/>
                            </p:stCondLst>
                            <p:childTnLst>
                              <p:par>
                                <p:cTn id="28" presetID="7" presetClass="entr" presetSubtype="8" fill="hold" grpId="0" nodeType="afterEffect">
                                  <p:stCondLst>
                                    <p:cond delay="1000"/>
                                  </p:stCondLst>
                                  <p:childTnLst>
                                    <p:set>
                                      <p:cBhvr>
                                        <p:cTn id="29" dur="1" fill="hold">
                                          <p:stCondLst>
                                            <p:cond delay="0"/>
                                          </p:stCondLst>
                                        </p:cTn>
                                        <p:tgtEl>
                                          <p:spTgt spid="109575"/>
                                        </p:tgtEl>
                                        <p:attrNameLst>
                                          <p:attrName>style.visibility</p:attrName>
                                        </p:attrNameLst>
                                      </p:cBhvr>
                                      <p:to>
                                        <p:strVal val="visible"/>
                                      </p:to>
                                    </p:set>
                                    <p:anim calcmode="lin" valueType="num">
                                      <p:cBhvr additive="base">
                                        <p:cTn id="30" dur="5000" fill="hold"/>
                                        <p:tgtEl>
                                          <p:spTgt spid="109575"/>
                                        </p:tgtEl>
                                        <p:attrNameLst>
                                          <p:attrName>ppt_x</p:attrName>
                                        </p:attrNameLst>
                                      </p:cBhvr>
                                      <p:tavLst>
                                        <p:tav tm="0">
                                          <p:val>
                                            <p:strVal val="0-#ppt_w/2"/>
                                          </p:val>
                                        </p:tav>
                                        <p:tav tm="100000">
                                          <p:val>
                                            <p:strVal val="#ppt_x"/>
                                          </p:val>
                                        </p:tav>
                                      </p:tavLst>
                                    </p:anim>
                                    <p:anim calcmode="lin" valueType="num">
                                      <p:cBhvr additive="base">
                                        <p:cTn id="31" dur="5000" fill="hold"/>
                                        <p:tgtEl>
                                          <p:spTgt spid="109575"/>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6000"/>
                            </p:stCondLst>
                            <p:childTnLst>
                              <p:par>
                                <p:cTn id="33" presetID="7" presetClass="entr" presetSubtype="8" fill="hold" nodeType="afterEffect">
                                  <p:stCondLst>
                                    <p:cond delay="3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0-#ppt_w/2"/>
                                          </p:val>
                                        </p:tav>
                                        <p:tav tm="100000">
                                          <p:val>
                                            <p:strVal val="#ppt_x"/>
                                          </p:val>
                                        </p:tav>
                                      </p:tavLst>
                                    </p:anim>
                                    <p:anim calcmode="lin" valueType="num">
                                      <p:cBhvr additive="base">
                                        <p:cTn id="36" dur="5000" fill="hold"/>
                                        <p:tgtEl>
                                          <p:spTgt spid="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4000"/>
                            </p:stCondLst>
                            <p:childTnLst>
                              <p:par>
                                <p:cTn id="38" presetID="7" presetClass="entr" presetSubtype="8" fill="hold" nodeType="afterEffect">
                                  <p:stCondLst>
                                    <p:cond delay="3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0" fill="hold"/>
                                        <p:tgtEl>
                                          <p:spTgt spid="6"/>
                                        </p:tgtEl>
                                        <p:attrNameLst>
                                          <p:attrName>ppt_x</p:attrName>
                                        </p:attrNameLst>
                                      </p:cBhvr>
                                      <p:tavLst>
                                        <p:tav tm="0">
                                          <p:val>
                                            <p:strVal val="0-#ppt_w/2"/>
                                          </p:val>
                                        </p:tav>
                                        <p:tav tm="100000">
                                          <p:val>
                                            <p:strVal val="#ppt_x"/>
                                          </p:val>
                                        </p:tav>
                                      </p:tavLst>
                                    </p:anim>
                                    <p:anim calcmode="lin" valueType="num">
                                      <p:cBhvr additive="base">
                                        <p:cTn id="41"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utoUpdateAnimBg="0"/>
      <p:bldP spid="109594" grpId="0" autoUpdateAnimBg="0"/>
      <p:bldP spid="10959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Perjalanan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Gn.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165895" name="Rectangle 14"/>
          <p:cNvSpPr>
            <a:spLocks noGrp="1" noChangeArrowheads="1"/>
          </p:cNvSpPr>
          <p:nvPr>
            <p:ph type="title" idx="4294967295"/>
          </p:nvPr>
        </p:nvSpPr>
        <p:spPr>
          <a:xfrm>
            <a:off x="0" y="0"/>
            <a:ext cx="6372225" cy="685800"/>
          </a:xfrm>
        </p:spPr>
        <p:txBody>
          <a:bodyPr/>
          <a:lstStyle/>
          <a:p>
            <a:pPr algn="l" eaLnBrk="1" hangingPunct="1"/>
            <a:r>
              <a:rPr lang="en-US" b="1">
                <a:latin typeface="Arial" charset="0"/>
              </a:rPr>
              <a:t>Peta Bilangan 1–12</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err="1">
                <a:solidFill>
                  <a:srgbClr val="000000"/>
                </a:solidFill>
                <a:effectLst>
                  <a:glow rad="266700">
                    <a:srgbClr val="FFFFFF">
                      <a:alpha val="75000"/>
                    </a:srgbClr>
                  </a:glow>
                </a:effectLst>
                <a:latin typeface="Arial"/>
                <a:cs typeface="Arial"/>
              </a:rPr>
              <a:t>Gurun</a:t>
            </a:r>
            <a:r>
              <a:rPr lang="en-US" sz="2800" dirty="0">
                <a:solidFill>
                  <a:srgbClr val="000000"/>
                </a:solidFill>
                <a:effectLst>
                  <a:glow rad="266700">
                    <a:srgbClr val="FFFFFF">
                      <a:alpha val="75000"/>
                    </a:srgbClr>
                  </a:glow>
                </a:effectLst>
                <a:latin typeface="Arial"/>
                <a:cs typeface="Arial"/>
              </a:rPr>
              <a: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GOSHEN</a:t>
            </a: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num 10 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title"/>
          </p:nvPr>
        </p:nvSpPr>
        <p:spPr>
          <a:xfrm>
            <a:off x="685800" y="307975"/>
            <a:ext cx="7772400" cy="1295400"/>
          </a:xfrm>
          <a:solidFill>
            <a:srgbClr val="000000"/>
          </a:solidFill>
        </p:spPr>
        <p:txBody>
          <a:bodyPr/>
          <a:lstStyle/>
          <a:p>
            <a:pPr eaLnBrk="1" hangingPunct="1"/>
            <a:r>
              <a:rPr lang="en-US">
                <a:solidFill>
                  <a:srgbClr val="DDDDDD"/>
                </a:solidFill>
                <a:latin typeface="Arial" charset="0"/>
              </a:rPr>
              <a:t>Beberapa Tidak Meninggalkan Sinai</a:t>
            </a:r>
          </a:p>
        </p:txBody>
      </p:sp>
      <p:sp>
        <p:nvSpPr>
          <p:cNvPr id="167939" name="Rectangle 5"/>
          <p:cNvSpPr>
            <a:spLocks noChangeArrowheads="1"/>
          </p:cNvSpPr>
          <p:nvPr/>
        </p:nvSpPr>
        <p:spPr bwMode="auto">
          <a:xfrm>
            <a:off x="5943600" y="1981200"/>
            <a:ext cx="3200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a:spcBef>
                <a:spcPct val="20000"/>
              </a:spcBef>
              <a:buClr>
                <a:srgbClr val="578963"/>
              </a:buClr>
              <a:buFont typeface="Monotype Sorts" charset="0"/>
              <a:buChar char="§"/>
            </a:pPr>
            <a:r>
              <a:rPr kumimoji="1" lang="en-US" sz="3200" b="1">
                <a:solidFill>
                  <a:srgbClr val="333333"/>
                </a:solidFill>
                <a:latin typeface="Arial" charset="0"/>
                <a:cs typeface="Arial" charset="0"/>
              </a:rPr>
              <a:t>Biara St. Catherine</a:t>
            </a:r>
            <a:r>
              <a:rPr kumimoji="1" lang="fr-FR" sz="3200" b="1">
                <a:solidFill>
                  <a:srgbClr val="333333"/>
                </a:solidFill>
                <a:latin typeface="Arial" charset="0"/>
                <a:cs typeface="Arial" charset="0"/>
              </a:rPr>
              <a:t> telah memiliki biarawan Yunani di sana sejak </a:t>
            </a:r>
            <a:r>
              <a:rPr kumimoji="1" lang="en-US" sz="3200" b="1">
                <a:solidFill>
                  <a:srgbClr val="333333"/>
                </a:solidFill>
                <a:latin typeface="Arial" charset="0"/>
                <a:cs typeface="Arial" charset="0"/>
              </a:rPr>
              <a:t> abad ke 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p:cNvPicPr>
            <a:picLocks noChangeAspect="1" noChangeArrowheads="1"/>
          </p:cNvPicPr>
          <p:nvPr/>
        </p:nvPicPr>
        <p:blipFill>
          <a:blip r:embed="rId3">
            <a:extLst>
              <a:ext uri="{28A0092B-C50C-407E-A947-70E740481C1C}">
                <a14:useLocalDpi xmlns:a14="http://schemas.microsoft.com/office/drawing/2010/main" val="0"/>
              </a:ext>
            </a:extLst>
          </a:blip>
          <a:srcRect l="70708" t="13725" r="-1010" b="62746"/>
          <a:stretch>
            <a:fillRect/>
          </a:stretch>
        </p:blipFill>
        <p:spPr bwMode="auto">
          <a:xfrm>
            <a:off x="304800" y="1905000"/>
            <a:ext cx="25717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pic>
        <p:nvPicPr>
          <p:cNvPr id="169986" name="Picture 5"/>
          <p:cNvPicPr>
            <a:picLocks noChangeAspect="1" noChangeArrowheads="1"/>
          </p:cNvPicPr>
          <p:nvPr/>
        </p:nvPicPr>
        <p:blipFill>
          <a:blip r:embed="rId3">
            <a:extLst>
              <a:ext uri="{28A0092B-C50C-407E-A947-70E740481C1C}">
                <a14:useLocalDpi xmlns:a14="http://schemas.microsoft.com/office/drawing/2010/main" val="0"/>
              </a:ext>
            </a:extLst>
          </a:blip>
          <a:srcRect t="42157" b="12746"/>
          <a:stretch>
            <a:fillRect/>
          </a:stretch>
        </p:blipFill>
        <p:spPr bwMode="auto">
          <a:xfrm>
            <a:off x="2971800" y="1066800"/>
            <a:ext cx="5295900" cy="492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69987" name="Rectangle 2"/>
          <p:cNvSpPr>
            <a:spLocks noGrp="1" noChangeArrowheads="1"/>
          </p:cNvSpPr>
          <p:nvPr>
            <p:ph type="title"/>
          </p:nvPr>
        </p:nvSpPr>
        <p:spPr>
          <a:xfrm>
            <a:off x="0" y="368300"/>
            <a:ext cx="9144000" cy="908050"/>
          </a:xfrm>
        </p:spPr>
        <p:txBody>
          <a:bodyPr/>
          <a:lstStyle/>
          <a:p>
            <a:pPr algn="ctr" eaLnBrk="1" hangingPunct="1"/>
            <a:r>
              <a:rPr lang="en-US" altLang="zh-CN" sz="6000" b="1">
                <a:latin typeface="Arial" charset="0"/>
              </a:rPr>
              <a:t>Naskah Kuno Sinaticus</a:t>
            </a:r>
          </a:p>
        </p:txBody>
      </p:sp>
      <p:sp>
        <p:nvSpPr>
          <p:cNvPr id="174086" name="Oval 6"/>
          <p:cNvSpPr>
            <a:spLocks noChangeArrowheads="1"/>
          </p:cNvSpPr>
          <p:nvPr/>
        </p:nvSpPr>
        <p:spPr bwMode="auto">
          <a:xfrm>
            <a:off x="5945188" y="3976688"/>
            <a:ext cx="407987" cy="581025"/>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eaLnBrk="0" hangingPunct="0">
              <a:spcBef>
                <a:spcPct val="50000"/>
              </a:spcBef>
              <a:buFont typeface="Wingdings" charset="0"/>
              <a:buChar char="§"/>
            </a:pPr>
            <a:endParaRPr lang="zh-CN" altLang="en-US" sz="2000" b="1">
              <a:solidFill>
                <a:srgbClr val="333333"/>
              </a:solidFill>
              <a:latin typeface="Arial" charset="0"/>
              <a:cs typeface="Arial" charset="0"/>
            </a:endParaRPr>
          </a:p>
        </p:txBody>
      </p:sp>
      <p:sp>
        <p:nvSpPr>
          <p:cNvPr id="169989" name="Rectangle 7"/>
          <p:cNvSpPr>
            <a:spLocks noChangeArrowheads="1"/>
          </p:cNvSpPr>
          <p:nvPr/>
        </p:nvSpPr>
        <p:spPr bwMode="auto">
          <a:xfrm>
            <a:off x="3276600" y="6096000"/>
            <a:ext cx="5867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a:spcBef>
                <a:spcPct val="20000"/>
              </a:spcBef>
              <a:buClr>
                <a:srgbClr val="578963"/>
              </a:buClr>
              <a:buFont typeface="Monotype Sorts" charset="0"/>
              <a:buChar char="§"/>
            </a:pPr>
            <a:r>
              <a:rPr kumimoji="1" lang="en-US" altLang="zh-CN" sz="2800">
                <a:solidFill>
                  <a:srgbClr val="333333"/>
                </a:solidFill>
                <a:latin typeface="Arial" charset="0"/>
                <a:cs typeface="Arial" charset="0"/>
              </a:rPr>
              <a:t>Rogerson, </a:t>
            </a:r>
            <a:r>
              <a:rPr kumimoji="1" lang="en-US" altLang="zh-CN" sz="2800" i="1">
                <a:solidFill>
                  <a:srgbClr val="333333"/>
                </a:solidFill>
                <a:latin typeface="Arial" charset="0"/>
                <a:cs typeface="Arial" charset="0"/>
              </a:rPr>
              <a:t>Atlas Alkitab</a:t>
            </a:r>
            <a:r>
              <a:rPr kumimoji="1" lang="en-US" altLang="zh-CN" sz="2800">
                <a:solidFill>
                  <a:srgbClr val="333333"/>
                </a:solidFill>
                <a:latin typeface="Arial" charset="0"/>
                <a:cs typeface="Arial" charset="0"/>
              </a:rPr>
              <a:t>, 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fade">
                                      <p:cBhvr>
                                        <p:cTn id="7" dur="2000"/>
                                        <p:tgtEl>
                                          <p:spTgt spid="174086"/>
                                        </p:tgtEl>
                                      </p:cBhvr>
                                    </p:animEffect>
                                    <p:anim calcmode="lin" valueType="num">
                                      <p:cBhvr>
                                        <p:cTn id="8" dur="2000" fill="hold"/>
                                        <p:tgtEl>
                                          <p:spTgt spid="174086"/>
                                        </p:tgtEl>
                                        <p:attrNameLst>
                                          <p:attrName>style.rotation</p:attrName>
                                        </p:attrNameLst>
                                      </p:cBhvr>
                                      <p:tavLst>
                                        <p:tav tm="0">
                                          <p:val>
                                            <p:fltVal val="720"/>
                                          </p:val>
                                        </p:tav>
                                        <p:tav tm="100000">
                                          <p:val>
                                            <p:fltVal val="0"/>
                                          </p:val>
                                        </p:tav>
                                      </p:tavLst>
                                    </p:anim>
                                    <p:anim calcmode="lin" valueType="num">
                                      <p:cBhvr>
                                        <p:cTn id="9" dur="2000" fill="hold"/>
                                        <p:tgtEl>
                                          <p:spTgt spid="174086"/>
                                        </p:tgtEl>
                                        <p:attrNameLst>
                                          <p:attrName>ppt_h</p:attrName>
                                        </p:attrNameLst>
                                      </p:cBhvr>
                                      <p:tavLst>
                                        <p:tav tm="0">
                                          <p:val>
                                            <p:fltVal val="0"/>
                                          </p:val>
                                        </p:tav>
                                        <p:tav tm="100000">
                                          <p:val>
                                            <p:strVal val="#ppt_h"/>
                                          </p:val>
                                        </p:tav>
                                      </p:tavLst>
                                    </p:anim>
                                    <p:anim calcmode="lin" valueType="num">
                                      <p:cBhvr>
                                        <p:cTn id="10" dur="2000" fill="hold"/>
                                        <p:tgtEl>
                                          <p:spTgt spid="1740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762000"/>
            <a:ext cx="9144000" cy="755650"/>
            <a:chOff x="0" y="0"/>
            <a:chExt cx="4560" cy="671"/>
          </a:xfrm>
        </p:grpSpPr>
        <p:sp>
          <p:nvSpPr>
            <p:cNvPr id="17213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7214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5" name="Group 5"/>
          <p:cNvGrpSpPr>
            <a:grpSpLocks/>
          </p:cNvGrpSpPr>
          <p:nvPr/>
        </p:nvGrpSpPr>
        <p:grpSpPr bwMode="auto">
          <a:xfrm>
            <a:off x="0" y="1517650"/>
            <a:ext cx="2630488" cy="904875"/>
            <a:chOff x="0" y="671"/>
            <a:chExt cx="1312" cy="805"/>
          </a:xfrm>
        </p:grpSpPr>
        <p:sp>
          <p:nvSpPr>
            <p:cNvPr id="17213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7213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6" name="Group 8"/>
          <p:cNvGrpSpPr>
            <a:grpSpLocks/>
          </p:cNvGrpSpPr>
          <p:nvPr/>
        </p:nvGrpSpPr>
        <p:grpSpPr bwMode="auto">
          <a:xfrm>
            <a:off x="2630488" y="1517650"/>
            <a:ext cx="3673475" cy="904875"/>
            <a:chOff x="1312" y="671"/>
            <a:chExt cx="1832" cy="805"/>
          </a:xfrm>
        </p:grpSpPr>
        <p:sp>
          <p:nvSpPr>
            <p:cNvPr id="17213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17213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7" name="Group 11"/>
          <p:cNvGrpSpPr>
            <a:grpSpLocks/>
          </p:cNvGrpSpPr>
          <p:nvPr/>
        </p:nvGrpSpPr>
        <p:grpSpPr bwMode="auto">
          <a:xfrm>
            <a:off x="6303963" y="1517650"/>
            <a:ext cx="2840037" cy="904875"/>
            <a:chOff x="3144" y="671"/>
            <a:chExt cx="1416" cy="805"/>
          </a:xfrm>
        </p:grpSpPr>
        <p:sp>
          <p:nvSpPr>
            <p:cNvPr id="17213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17213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8" name="Group 14"/>
          <p:cNvGrpSpPr>
            <a:grpSpLocks/>
          </p:cNvGrpSpPr>
          <p:nvPr/>
        </p:nvGrpSpPr>
        <p:grpSpPr bwMode="auto">
          <a:xfrm>
            <a:off x="0" y="2422525"/>
            <a:ext cx="2630488" cy="476250"/>
            <a:chOff x="0" y="1476"/>
            <a:chExt cx="1312" cy="422"/>
          </a:xfrm>
        </p:grpSpPr>
        <p:sp>
          <p:nvSpPr>
            <p:cNvPr id="17213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7213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9" name="Group 17"/>
          <p:cNvGrpSpPr>
            <a:grpSpLocks/>
          </p:cNvGrpSpPr>
          <p:nvPr/>
        </p:nvGrpSpPr>
        <p:grpSpPr bwMode="auto">
          <a:xfrm>
            <a:off x="2630488" y="2422525"/>
            <a:ext cx="3673475" cy="476250"/>
            <a:chOff x="1312" y="1476"/>
            <a:chExt cx="1832" cy="422"/>
          </a:xfrm>
        </p:grpSpPr>
        <p:sp>
          <p:nvSpPr>
            <p:cNvPr id="17212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7213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0" name="Group 20"/>
          <p:cNvGrpSpPr>
            <a:grpSpLocks/>
          </p:cNvGrpSpPr>
          <p:nvPr/>
        </p:nvGrpSpPr>
        <p:grpSpPr bwMode="auto">
          <a:xfrm>
            <a:off x="6303963" y="2422525"/>
            <a:ext cx="2840037" cy="476250"/>
            <a:chOff x="3144" y="1476"/>
            <a:chExt cx="1416" cy="422"/>
          </a:xfrm>
        </p:grpSpPr>
        <p:sp>
          <p:nvSpPr>
            <p:cNvPr id="17212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7212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1" name="Group 23"/>
          <p:cNvGrpSpPr>
            <a:grpSpLocks/>
          </p:cNvGrpSpPr>
          <p:nvPr/>
        </p:nvGrpSpPr>
        <p:grpSpPr bwMode="auto">
          <a:xfrm>
            <a:off x="0" y="2898775"/>
            <a:ext cx="2630488" cy="474663"/>
            <a:chOff x="0" y="1898"/>
            <a:chExt cx="1312" cy="422"/>
          </a:xfrm>
        </p:grpSpPr>
        <p:sp>
          <p:nvSpPr>
            <p:cNvPr id="17212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7212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2" name="Group 26"/>
          <p:cNvGrpSpPr>
            <a:grpSpLocks/>
          </p:cNvGrpSpPr>
          <p:nvPr/>
        </p:nvGrpSpPr>
        <p:grpSpPr bwMode="auto">
          <a:xfrm>
            <a:off x="2630488" y="2898775"/>
            <a:ext cx="3673475" cy="474663"/>
            <a:chOff x="1312" y="1898"/>
            <a:chExt cx="1832" cy="422"/>
          </a:xfrm>
        </p:grpSpPr>
        <p:sp>
          <p:nvSpPr>
            <p:cNvPr id="17212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7212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3" name="Group 29"/>
          <p:cNvGrpSpPr>
            <a:grpSpLocks/>
          </p:cNvGrpSpPr>
          <p:nvPr/>
        </p:nvGrpSpPr>
        <p:grpSpPr bwMode="auto">
          <a:xfrm>
            <a:off x="6303963" y="2898775"/>
            <a:ext cx="2840037" cy="474663"/>
            <a:chOff x="3144" y="1898"/>
            <a:chExt cx="1416" cy="422"/>
          </a:xfrm>
        </p:grpSpPr>
        <p:sp>
          <p:nvSpPr>
            <p:cNvPr id="17212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17212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4" name="Group 32"/>
          <p:cNvGrpSpPr>
            <a:grpSpLocks/>
          </p:cNvGrpSpPr>
          <p:nvPr/>
        </p:nvGrpSpPr>
        <p:grpSpPr bwMode="auto">
          <a:xfrm>
            <a:off x="0" y="3373438"/>
            <a:ext cx="2630488" cy="474662"/>
            <a:chOff x="0" y="2320"/>
            <a:chExt cx="1312" cy="422"/>
          </a:xfrm>
        </p:grpSpPr>
        <p:sp>
          <p:nvSpPr>
            <p:cNvPr id="17211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7212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5" name="Group 35"/>
          <p:cNvGrpSpPr>
            <a:grpSpLocks/>
          </p:cNvGrpSpPr>
          <p:nvPr/>
        </p:nvGrpSpPr>
        <p:grpSpPr bwMode="auto">
          <a:xfrm>
            <a:off x="2630488" y="3373438"/>
            <a:ext cx="3673475" cy="474662"/>
            <a:chOff x="1312" y="2320"/>
            <a:chExt cx="1832" cy="422"/>
          </a:xfrm>
        </p:grpSpPr>
        <p:sp>
          <p:nvSpPr>
            <p:cNvPr id="17211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7211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6" name="Group 38"/>
          <p:cNvGrpSpPr>
            <a:grpSpLocks/>
          </p:cNvGrpSpPr>
          <p:nvPr/>
        </p:nvGrpSpPr>
        <p:grpSpPr bwMode="auto">
          <a:xfrm>
            <a:off x="6303963" y="3373438"/>
            <a:ext cx="2840037" cy="474662"/>
            <a:chOff x="3144" y="2320"/>
            <a:chExt cx="1416" cy="422"/>
          </a:xfrm>
        </p:grpSpPr>
        <p:sp>
          <p:nvSpPr>
            <p:cNvPr id="17211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17211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7" name="Group 41"/>
          <p:cNvGrpSpPr>
            <a:grpSpLocks/>
          </p:cNvGrpSpPr>
          <p:nvPr/>
        </p:nvGrpSpPr>
        <p:grpSpPr bwMode="auto">
          <a:xfrm>
            <a:off x="0" y="3848100"/>
            <a:ext cx="2630488" cy="474663"/>
            <a:chOff x="0" y="2742"/>
            <a:chExt cx="1312" cy="422"/>
          </a:xfrm>
        </p:grpSpPr>
        <p:sp>
          <p:nvSpPr>
            <p:cNvPr id="17211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7211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8" name="Group 44"/>
          <p:cNvGrpSpPr>
            <a:grpSpLocks/>
          </p:cNvGrpSpPr>
          <p:nvPr/>
        </p:nvGrpSpPr>
        <p:grpSpPr bwMode="auto">
          <a:xfrm>
            <a:off x="2630488" y="3848100"/>
            <a:ext cx="3673475" cy="474663"/>
            <a:chOff x="1312" y="2742"/>
            <a:chExt cx="1832" cy="422"/>
          </a:xfrm>
        </p:grpSpPr>
        <p:sp>
          <p:nvSpPr>
            <p:cNvPr id="17211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7211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9" name="Group 47"/>
          <p:cNvGrpSpPr>
            <a:grpSpLocks/>
          </p:cNvGrpSpPr>
          <p:nvPr/>
        </p:nvGrpSpPr>
        <p:grpSpPr bwMode="auto">
          <a:xfrm>
            <a:off x="6303963" y="3848100"/>
            <a:ext cx="2840037" cy="474663"/>
            <a:chOff x="3144" y="2742"/>
            <a:chExt cx="1416" cy="422"/>
          </a:xfrm>
        </p:grpSpPr>
        <p:sp>
          <p:nvSpPr>
            <p:cNvPr id="17210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17211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0" name="Group 50"/>
          <p:cNvGrpSpPr>
            <a:grpSpLocks/>
          </p:cNvGrpSpPr>
          <p:nvPr/>
        </p:nvGrpSpPr>
        <p:grpSpPr bwMode="auto">
          <a:xfrm>
            <a:off x="0" y="4322763"/>
            <a:ext cx="2630488" cy="476250"/>
            <a:chOff x="0" y="3164"/>
            <a:chExt cx="1312" cy="422"/>
          </a:xfrm>
        </p:grpSpPr>
        <p:sp>
          <p:nvSpPr>
            <p:cNvPr id="17210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7210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1" name="Group 53"/>
          <p:cNvGrpSpPr>
            <a:grpSpLocks/>
          </p:cNvGrpSpPr>
          <p:nvPr/>
        </p:nvGrpSpPr>
        <p:grpSpPr bwMode="auto">
          <a:xfrm>
            <a:off x="2630488" y="4322763"/>
            <a:ext cx="3673475" cy="476250"/>
            <a:chOff x="1312" y="3164"/>
            <a:chExt cx="1832" cy="422"/>
          </a:xfrm>
        </p:grpSpPr>
        <p:sp>
          <p:nvSpPr>
            <p:cNvPr id="17210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7210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2" name="Group 56"/>
          <p:cNvGrpSpPr>
            <a:grpSpLocks/>
          </p:cNvGrpSpPr>
          <p:nvPr/>
        </p:nvGrpSpPr>
        <p:grpSpPr bwMode="auto">
          <a:xfrm>
            <a:off x="6303963" y="4322763"/>
            <a:ext cx="2840037" cy="476250"/>
            <a:chOff x="3144" y="3164"/>
            <a:chExt cx="1416" cy="422"/>
          </a:xfrm>
        </p:grpSpPr>
        <p:sp>
          <p:nvSpPr>
            <p:cNvPr id="17210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17210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3" name="Group 59"/>
          <p:cNvGrpSpPr>
            <a:grpSpLocks/>
          </p:cNvGrpSpPr>
          <p:nvPr/>
        </p:nvGrpSpPr>
        <p:grpSpPr bwMode="auto">
          <a:xfrm>
            <a:off x="0" y="4799013"/>
            <a:ext cx="2630488" cy="474662"/>
            <a:chOff x="0" y="3586"/>
            <a:chExt cx="1312" cy="422"/>
          </a:xfrm>
        </p:grpSpPr>
        <p:sp>
          <p:nvSpPr>
            <p:cNvPr id="17210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7210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4" name="Group 62"/>
          <p:cNvGrpSpPr>
            <a:grpSpLocks/>
          </p:cNvGrpSpPr>
          <p:nvPr/>
        </p:nvGrpSpPr>
        <p:grpSpPr bwMode="auto">
          <a:xfrm>
            <a:off x="2630488" y="4799013"/>
            <a:ext cx="3673475" cy="474662"/>
            <a:chOff x="1312" y="3586"/>
            <a:chExt cx="1832" cy="422"/>
          </a:xfrm>
        </p:grpSpPr>
        <p:sp>
          <p:nvSpPr>
            <p:cNvPr id="17209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7210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5" name="Group 65"/>
          <p:cNvGrpSpPr>
            <a:grpSpLocks/>
          </p:cNvGrpSpPr>
          <p:nvPr/>
        </p:nvGrpSpPr>
        <p:grpSpPr bwMode="auto">
          <a:xfrm>
            <a:off x="6303963" y="4799013"/>
            <a:ext cx="2840037" cy="474662"/>
            <a:chOff x="3144" y="3586"/>
            <a:chExt cx="1416" cy="422"/>
          </a:xfrm>
        </p:grpSpPr>
        <p:sp>
          <p:nvSpPr>
            <p:cNvPr id="17209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7209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6" name="Group 68"/>
          <p:cNvGrpSpPr>
            <a:grpSpLocks/>
          </p:cNvGrpSpPr>
          <p:nvPr/>
        </p:nvGrpSpPr>
        <p:grpSpPr bwMode="auto">
          <a:xfrm>
            <a:off x="0" y="5273675"/>
            <a:ext cx="2630488" cy="582613"/>
            <a:chOff x="0" y="4008"/>
            <a:chExt cx="1312" cy="518"/>
          </a:xfrm>
        </p:grpSpPr>
        <p:sp>
          <p:nvSpPr>
            <p:cNvPr id="17209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7209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7" name="Group 71"/>
          <p:cNvGrpSpPr>
            <a:grpSpLocks/>
          </p:cNvGrpSpPr>
          <p:nvPr/>
        </p:nvGrpSpPr>
        <p:grpSpPr bwMode="auto">
          <a:xfrm>
            <a:off x="2630488" y="5273675"/>
            <a:ext cx="3673475" cy="582613"/>
            <a:chOff x="1312" y="4008"/>
            <a:chExt cx="1832" cy="518"/>
          </a:xfrm>
        </p:grpSpPr>
        <p:sp>
          <p:nvSpPr>
            <p:cNvPr id="17209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7209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8" name="Group 74"/>
          <p:cNvGrpSpPr>
            <a:grpSpLocks/>
          </p:cNvGrpSpPr>
          <p:nvPr/>
        </p:nvGrpSpPr>
        <p:grpSpPr bwMode="auto">
          <a:xfrm>
            <a:off x="6303963" y="5273675"/>
            <a:ext cx="2840037" cy="582613"/>
            <a:chOff x="3144" y="4008"/>
            <a:chExt cx="1416" cy="518"/>
          </a:xfrm>
        </p:grpSpPr>
        <p:sp>
          <p:nvSpPr>
            <p:cNvPr id="17209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7209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9" name="Group 77"/>
          <p:cNvGrpSpPr>
            <a:grpSpLocks/>
          </p:cNvGrpSpPr>
          <p:nvPr/>
        </p:nvGrpSpPr>
        <p:grpSpPr bwMode="auto">
          <a:xfrm>
            <a:off x="0" y="5856288"/>
            <a:ext cx="1347788" cy="1001712"/>
            <a:chOff x="0" y="4526"/>
            <a:chExt cx="672" cy="890"/>
          </a:xfrm>
        </p:grpSpPr>
        <p:sp>
          <p:nvSpPr>
            <p:cNvPr id="17208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7209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0" name="Group 80"/>
          <p:cNvGrpSpPr>
            <a:grpSpLocks/>
          </p:cNvGrpSpPr>
          <p:nvPr/>
        </p:nvGrpSpPr>
        <p:grpSpPr bwMode="auto">
          <a:xfrm>
            <a:off x="1347788" y="5856288"/>
            <a:ext cx="1282700" cy="1001712"/>
            <a:chOff x="672" y="4526"/>
            <a:chExt cx="640" cy="890"/>
          </a:xfrm>
        </p:grpSpPr>
        <p:sp>
          <p:nvSpPr>
            <p:cNvPr id="172087"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7208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1" name="Group 83"/>
          <p:cNvGrpSpPr>
            <a:grpSpLocks/>
          </p:cNvGrpSpPr>
          <p:nvPr/>
        </p:nvGrpSpPr>
        <p:grpSpPr bwMode="auto">
          <a:xfrm>
            <a:off x="2630488" y="5856288"/>
            <a:ext cx="785812" cy="1001712"/>
            <a:chOff x="1312" y="4526"/>
            <a:chExt cx="392" cy="890"/>
          </a:xfrm>
        </p:grpSpPr>
        <p:sp>
          <p:nvSpPr>
            <p:cNvPr id="17208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7208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2" name="Group 86"/>
          <p:cNvGrpSpPr>
            <a:grpSpLocks/>
          </p:cNvGrpSpPr>
          <p:nvPr/>
        </p:nvGrpSpPr>
        <p:grpSpPr bwMode="auto">
          <a:xfrm>
            <a:off x="3416300" y="5856288"/>
            <a:ext cx="722313" cy="1001712"/>
            <a:chOff x="1704" y="4526"/>
            <a:chExt cx="360" cy="890"/>
          </a:xfrm>
        </p:grpSpPr>
        <p:sp>
          <p:nvSpPr>
            <p:cNvPr id="17208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7208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3" name="Group 89"/>
          <p:cNvGrpSpPr>
            <a:grpSpLocks/>
          </p:cNvGrpSpPr>
          <p:nvPr/>
        </p:nvGrpSpPr>
        <p:grpSpPr bwMode="auto">
          <a:xfrm>
            <a:off x="4138613" y="5856288"/>
            <a:ext cx="722312" cy="1001712"/>
            <a:chOff x="2064" y="4526"/>
            <a:chExt cx="360" cy="890"/>
          </a:xfrm>
        </p:grpSpPr>
        <p:sp>
          <p:nvSpPr>
            <p:cNvPr id="172081"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7208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4" name="Group 92"/>
          <p:cNvGrpSpPr>
            <a:grpSpLocks/>
          </p:cNvGrpSpPr>
          <p:nvPr/>
        </p:nvGrpSpPr>
        <p:grpSpPr bwMode="auto">
          <a:xfrm>
            <a:off x="4860925" y="5856288"/>
            <a:ext cx="657225" cy="1001712"/>
            <a:chOff x="2424" y="4526"/>
            <a:chExt cx="328" cy="890"/>
          </a:xfrm>
        </p:grpSpPr>
        <p:sp>
          <p:nvSpPr>
            <p:cNvPr id="17207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7208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5" name="Group 95"/>
          <p:cNvGrpSpPr>
            <a:grpSpLocks/>
          </p:cNvGrpSpPr>
          <p:nvPr/>
        </p:nvGrpSpPr>
        <p:grpSpPr bwMode="auto">
          <a:xfrm>
            <a:off x="5518150" y="5856288"/>
            <a:ext cx="785813" cy="1001712"/>
            <a:chOff x="2752" y="4526"/>
            <a:chExt cx="392" cy="890"/>
          </a:xfrm>
        </p:grpSpPr>
        <p:sp>
          <p:nvSpPr>
            <p:cNvPr id="17207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a:t>
              </a:r>
            </a:p>
            <a:p>
              <a:pPr algn="ctr" defTabSz="914400"/>
              <a:r>
                <a:rPr lang="en-US" altLang="zh-CN" sz="1400">
                  <a:solidFill>
                    <a:srgbClr val="FFFFFF"/>
                  </a:solidFill>
                  <a:latin typeface="Arial Narrow" charset="0"/>
                  <a:ea typeface="SimSun" charset="0"/>
                  <a:cs typeface="SimSun" charset="0"/>
                </a:rPr>
                <a:t>(22-25)</a:t>
              </a:r>
            </a:p>
          </p:txBody>
        </p:sp>
        <p:sp>
          <p:nvSpPr>
            <p:cNvPr id="17207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6" name="Group 98"/>
          <p:cNvGrpSpPr>
            <a:grpSpLocks/>
          </p:cNvGrpSpPr>
          <p:nvPr/>
        </p:nvGrpSpPr>
        <p:grpSpPr bwMode="auto">
          <a:xfrm>
            <a:off x="6303963" y="5856288"/>
            <a:ext cx="890587" cy="1001712"/>
            <a:chOff x="3144" y="4526"/>
            <a:chExt cx="444" cy="890"/>
          </a:xfrm>
        </p:grpSpPr>
        <p:sp>
          <p:nvSpPr>
            <p:cNvPr id="17207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7207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7" name="Group 101"/>
          <p:cNvGrpSpPr>
            <a:grpSpLocks/>
          </p:cNvGrpSpPr>
          <p:nvPr/>
        </p:nvGrpSpPr>
        <p:grpSpPr bwMode="auto">
          <a:xfrm>
            <a:off x="7194550" y="5856288"/>
            <a:ext cx="882650" cy="1001712"/>
            <a:chOff x="3588" y="4526"/>
            <a:chExt cx="440" cy="890"/>
          </a:xfrm>
        </p:grpSpPr>
        <p:sp>
          <p:nvSpPr>
            <p:cNvPr id="17207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7207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7206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7206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7207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7207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72072" name="Oval 109"/>
          <p:cNvSpPr>
            <a:spLocks noChangeArrowheads="1"/>
          </p:cNvSpPr>
          <p:nvPr/>
        </p:nvSpPr>
        <p:spPr bwMode="auto">
          <a:xfrm>
            <a:off x="335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a:xfrm>
            <a:off x="0" y="5949950"/>
            <a:ext cx="9144000" cy="685800"/>
          </a:xfrm>
        </p:spPr>
        <p:txBody>
          <a:bodyPr/>
          <a:lstStyle/>
          <a:p>
            <a:pPr algn="ctr"/>
            <a:r>
              <a:rPr lang="en-US">
                <a:latin typeface="Arial" charset="0"/>
              </a:rPr>
              <a:t>Gurun Paran (10:12)</a:t>
            </a:r>
          </a:p>
        </p:txBody>
      </p:sp>
      <p:pic>
        <p:nvPicPr>
          <p:cNvPr id="174082" name="Picture 2" descr="Num 10 Par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Rectangle 2"/>
          <p:cNvSpPr>
            <a:spLocks noGrp="1" noChangeArrowheads="1"/>
          </p:cNvSpPr>
          <p:nvPr>
            <p:ph type="title"/>
          </p:nvPr>
        </p:nvSpPr>
        <p:spPr>
          <a:xfrm>
            <a:off x="0" y="5948363"/>
            <a:ext cx="9109075" cy="838200"/>
          </a:xfrm>
        </p:spPr>
        <p:txBody>
          <a:bodyPr/>
          <a:lstStyle/>
          <a:p>
            <a:pPr algn="ctr"/>
            <a:r>
              <a:rPr lang="en-US">
                <a:latin typeface="Arial" charset="0"/>
              </a:rPr>
              <a:t>Kadesh Barnea (13:26)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77154" name="Rectangle 93"/>
          <p:cNvSpPr>
            <a:spLocks noChangeArrowheads="1"/>
          </p:cNvSpPr>
          <p:nvPr/>
        </p:nvSpPr>
        <p:spPr bwMode="auto">
          <a:xfrm>
            <a:off x="2452688" y="-738188"/>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None/>
            </a:pPr>
            <a:endParaRPr lang="en-US" sz="2400" b="1">
              <a:solidFill>
                <a:srgbClr val="333333"/>
              </a:solidFill>
              <a:latin typeface="Arial" charset="0"/>
              <a:cs typeface="Arial" charset="0"/>
            </a:endParaRPr>
          </a:p>
        </p:txBody>
      </p:sp>
      <p:sp>
        <p:nvSpPr>
          <p:cNvPr id="177155" name="Text Box 94"/>
          <p:cNvSpPr txBox="1">
            <a:spLocks noChangeArrowheads="1"/>
          </p:cNvSpPr>
          <p:nvPr/>
        </p:nvSpPr>
        <p:spPr bwMode="auto">
          <a:xfrm>
            <a:off x="8142288" y="228600"/>
            <a:ext cx="868362" cy="46196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buFont typeface="Wingdings" charset="0"/>
              <a:buNone/>
            </a:pPr>
            <a:r>
              <a:rPr lang="en-US" b="1">
                <a:solidFill>
                  <a:srgbClr val="333333"/>
                </a:solidFill>
                <a:latin typeface="Arial" charset="0"/>
                <a:cs typeface="Arial" charset="0"/>
              </a:rPr>
              <a:t>142a</a:t>
            </a:r>
          </a:p>
        </p:txBody>
      </p:sp>
      <p:sp>
        <p:nvSpPr>
          <p:cNvPr id="177156" name="Rectangle 96"/>
          <p:cNvSpPr>
            <a:spLocks noGrp="1" noChangeArrowheads="1"/>
          </p:cNvSpPr>
          <p:nvPr>
            <p:ph type="title"/>
          </p:nvPr>
        </p:nvSpPr>
        <p:spPr>
          <a:xfrm>
            <a:off x="4343400" y="1676400"/>
            <a:ext cx="4267200" cy="3505200"/>
          </a:xfrm>
          <a:solidFill>
            <a:schemeClr val="accent1"/>
          </a:solidFill>
          <a:ln>
            <a:solidFill>
              <a:schemeClr val="tx1"/>
            </a:solidFill>
            <a:miter lim="800000"/>
            <a:headEnd/>
            <a:tailEnd/>
          </a:ln>
        </p:spPr>
        <p:txBody>
          <a:bodyPr anchor="ctr" anchorCtr="1"/>
          <a:lstStyle/>
          <a:p>
            <a:pPr algn="ctr"/>
            <a:r>
              <a:rPr lang="en-US" altLang="zh-CN" b="1">
                <a:solidFill>
                  <a:srgbClr val="000000"/>
                </a:solidFill>
                <a:latin typeface="Arial" charset="0"/>
                <a:ea typeface="SimSun" charset="0"/>
                <a:cs typeface="SimSun" charset="0"/>
              </a:rPr>
              <a:t>Perjalanan Para </a:t>
            </a:r>
            <a:br>
              <a:rPr lang="en-US" altLang="zh-CN" b="1">
                <a:solidFill>
                  <a:srgbClr val="000000"/>
                </a:solidFill>
                <a:latin typeface="Arial" charset="0"/>
                <a:ea typeface="SimSun" charset="0"/>
                <a:cs typeface="SimSun" charset="0"/>
              </a:rPr>
            </a:br>
            <a:r>
              <a:rPr lang="en-US" altLang="zh-CN" b="1">
                <a:solidFill>
                  <a:srgbClr val="000000"/>
                </a:solidFill>
                <a:latin typeface="Arial" charset="0"/>
                <a:ea typeface="SimSun" charset="0"/>
                <a:cs typeface="SimSun" charset="0"/>
              </a:rPr>
              <a:t>Mata-Mata</a:t>
            </a:r>
            <a:br>
              <a:rPr lang="en-US" altLang="zh-CN" b="1">
                <a:solidFill>
                  <a:srgbClr val="000000"/>
                </a:solidFill>
                <a:latin typeface="Arial" charset="0"/>
                <a:ea typeface="SimSun" charset="0"/>
                <a:cs typeface="SimSun" charset="0"/>
              </a:rPr>
            </a:br>
            <a:br>
              <a:rPr lang="en-US" altLang="zh-CN" b="1">
                <a:solidFill>
                  <a:srgbClr val="000000"/>
                </a:solidFill>
                <a:latin typeface="Arial" charset="0"/>
                <a:ea typeface="SimSun" charset="0"/>
                <a:cs typeface="SimSun" charset="0"/>
              </a:rPr>
            </a:br>
            <a:r>
              <a:rPr lang="en-US" altLang="zh-CN" sz="2800" b="1">
                <a:solidFill>
                  <a:srgbClr val="000000"/>
                </a:solidFill>
                <a:latin typeface="Arial" charset="0"/>
                <a:ea typeface="SimSun" charset="0"/>
                <a:cs typeface="SimSun" charset="0"/>
              </a:rPr>
              <a:t>Bil. 13:21-24</a:t>
            </a:r>
            <a:endParaRPr lang="en-US" sz="1800" b="1">
              <a:solidFill>
                <a:srgbClr val="000000"/>
              </a:solidFill>
              <a:latin typeface="Arial" charset="0"/>
              <a:ea typeface="SimSun" charset="0"/>
              <a:cs typeface="SimSun" charset="0"/>
            </a:endParaRPr>
          </a:p>
        </p:txBody>
      </p:sp>
      <p:pic>
        <p:nvPicPr>
          <p:cNvPr id="177157" name="Picture 97"/>
          <p:cNvPicPr>
            <a:picLocks noChangeAspect="1" noChangeArrowheads="1"/>
          </p:cNvPicPr>
          <p:nvPr/>
        </p:nvPicPr>
        <p:blipFill>
          <a:blip r:embed="rId3">
            <a:extLst>
              <a:ext uri="{28A0092B-C50C-407E-A947-70E740481C1C}">
                <a14:useLocalDpi xmlns:a14="http://schemas.microsoft.com/office/drawing/2010/main" val="0"/>
              </a:ext>
            </a:extLst>
          </a:blip>
          <a:srcRect t="2232"/>
          <a:stretch>
            <a:fillRect/>
          </a:stretch>
        </p:blipFill>
        <p:spPr bwMode="auto">
          <a:xfrm>
            <a:off x="0" y="0"/>
            <a:ext cx="3448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77158" name="Text Box 98"/>
          <p:cNvSpPr txBox="1">
            <a:spLocks noChangeArrowheads="1"/>
          </p:cNvSpPr>
          <p:nvPr/>
        </p:nvSpPr>
        <p:spPr bwMode="auto">
          <a:xfrm>
            <a:off x="4038600" y="5791200"/>
            <a:ext cx="5105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kumimoji="1" lang="en-US" altLang="zh-CN" sz="1800" b="1">
                <a:solidFill>
                  <a:srgbClr val="000000"/>
                </a:solidFill>
                <a:latin typeface="Arial" charset="0"/>
                <a:cs typeface="Arial" charset="0"/>
              </a:rPr>
              <a:t>Barry Beitzel, </a:t>
            </a:r>
            <a:r>
              <a:rPr kumimoji="1" lang="en-US" altLang="zh-CN" sz="1800" b="1" i="1">
                <a:solidFill>
                  <a:srgbClr val="000000"/>
                </a:solidFill>
                <a:latin typeface="Arial" charset="0"/>
                <a:cs typeface="Arial" charset="0"/>
              </a:rPr>
              <a:t>The Moody Atlas of Bible Lands</a:t>
            </a:r>
            <a:r>
              <a:rPr kumimoji="1" lang="en-US" altLang="zh-CN" sz="1800" b="1">
                <a:solidFill>
                  <a:srgbClr val="000000"/>
                </a:solidFill>
                <a:latin typeface="Arial" charset="0"/>
                <a:cs typeface="Arial" charset="0"/>
              </a:rPr>
              <a:t>, 93</a:t>
            </a:r>
            <a:endParaRPr kumimoji="1" lang="en-US" sz="1800" b="1">
              <a:solidFill>
                <a:srgbClr val="000000"/>
              </a:solidFill>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4212" name="Text Box 4"/>
          <p:cNvSpPr txBox="1">
            <a:spLocks noChangeArrowheads="1"/>
          </p:cNvSpPr>
          <p:nvPr/>
        </p:nvSpPr>
        <p:spPr bwMode="auto">
          <a:xfrm>
            <a:off x="593725" y="2057400"/>
            <a:ext cx="8382000" cy="3478213"/>
          </a:xfrm>
          <a:prstGeom prst="rect">
            <a:avLst/>
          </a:prstGeom>
          <a:noFill/>
          <a:ln>
            <a:noFill/>
          </a:ln>
          <a:effectLst/>
        </p:spPr>
        <p:txBody>
          <a:bodyPr>
            <a:spAutoFit/>
          </a:bodyPr>
          <a:lstStyle>
            <a:lvl1pPr algn="ctr" eaLnBrk="1" hangingPunct="1">
              <a:spcBef>
                <a:spcPct val="50000"/>
              </a:spcBef>
              <a:defRPr sz="5400" b="1">
                <a:solidFill>
                  <a:schemeClr val="bg1"/>
                </a:solidFill>
                <a:latin typeface="Arial"/>
                <a:ea typeface="+mj-ea"/>
                <a:cs typeface="+mj-cs"/>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571500" indent="-571500" algn="l">
              <a:buFont typeface="Arial"/>
              <a:buChar char="•"/>
              <a:defRPr/>
            </a:pPr>
            <a:r>
              <a:rPr lang="en-US" sz="4000" dirty="0" err="1">
                <a:effectLst>
                  <a:outerShdw blurRad="50800" dist="76200" dir="2700000" algn="tl" rotWithShape="0">
                    <a:srgbClr val="000000"/>
                  </a:outerShdw>
                </a:effectLst>
              </a:rPr>
              <a:t>Petunjuk</a:t>
            </a:r>
            <a:r>
              <a:rPr lang="en-US" sz="4000" dirty="0">
                <a:effectLst>
                  <a:outerShdw blurRad="50800" dist="76200" dir="2700000" algn="tl" rotWithShape="0">
                    <a:srgbClr val="000000"/>
                  </a:outerShdw>
                </a:effectLst>
              </a:rPr>
              <a:t> </a:t>
            </a:r>
            <a:r>
              <a:rPr lang="en-US" sz="4000" dirty="0" err="1">
                <a:effectLst>
                  <a:outerShdw blurRad="50800" dist="76200" dir="2700000" algn="tl" rotWithShape="0">
                    <a:srgbClr val="000000"/>
                  </a:outerShdw>
                </a:effectLst>
              </a:rPr>
              <a:t>dan</a:t>
            </a:r>
            <a:r>
              <a:rPr lang="en-US" sz="4000" dirty="0">
                <a:effectLst>
                  <a:outerShdw blurRad="50800" dist="76200" dir="2700000" algn="tl" rotWithShape="0">
                    <a:srgbClr val="000000"/>
                  </a:outerShdw>
                </a:effectLst>
              </a:rPr>
              <a:t> </a:t>
            </a:r>
            <a:r>
              <a:rPr lang="en-US" sz="4000" dirty="0" err="1">
                <a:effectLst>
                  <a:outerShdw blurRad="50800" dist="76200" dir="2700000" algn="tl" rotWithShape="0">
                    <a:srgbClr val="000000"/>
                  </a:outerShdw>
                </a:effectLst>
              </a:rPr>
              <a:t>Ketetapan</a:t>
            </a:r>
            <a:r>
              <a:rPr lang="en-US" sz="4000" dirty="0">
                <a:effectLst>
                  <a:outerShdw blurRad="50800" dist="76200" dir="2700000" algn="tl" rotWithShape="0">
                    <a:srgbClr val="000000"/>
                  </a:outerShdw>
                </a:effectLst>
              </a:rPr>
              <a:t> Allah </a:t>
            </a:r>
          </a:p>
          <a:p>
            <a:pPr marL="571500" indent="-571500" algn="l">
              <a:buFont typeface="Arial"/>
              <a:buChar char="•"/>
              <a:defRPr/>
            </a:pPr>
            <a:r>
              <a:rPr lang="en-US" sz="4000" dirty="0" err="1">
                <a:effectLst>
                  <a:outerShdw blurRad="50800" dist="76200" dir="2700000" algn="tl" rotWithShape="0">
                    <a:srgbClr val="000000"/>
                  </a:outerShdw>
                </a:effectLst>
              </a:rPr>
              <a:t>Pemberontakan</a:t>
            </a:r>
            <a:endParaRPr lang="en-US" sz="4000" dirty="0">
              <a:effectLst>
                <a:outerShdw blurRad="50800" dist="76200" dir="2700000" algn="tl" rotWithShape="0">
                  <a:srgbClr val="000000"/>
                </a:outerShdw>
              </a:effectLst>
            </a:endParaRPr>
          </a:p>
          <a:p>
            <a:pPr marL="571500" indent="-571500" algn="l">
              <a:buFont typeface="Arial"/>
              <a:buChar char="•"/>
              <a:defRPr/>
            </a:pPr>
            <a:r>
              <a:rPr lang="en-US" sz="4000" dirty="0" err="1">
                <a:effectLst>
                  <a:outerShdw blurRad="50800" dist="76200" dir="2700000" algn="tl" rotWithShape="0">
                    <a:srgbClr val="000000"/>
                  </a:outerShdw>
                </a:effectLst>
              </a:rPr>
              <a:t>Pengembaraan</a:t>
            </a:r>
            <a:endParaRPr lang="en-US" sz="4000" dirty="0">
              <a:effectLst>
                <a:outerShdw blurRad="50800" dist="76200" dir="2700000" algn="tl" rotWithShape="0">
                  <a:srgbClr val="000000"/>
                </a:outerShdw>
              </a:effectLst>
            </a:endParaRPr>
          </a:p>
          <a:p>
            <a:pPr marL="571500" indent="-571500" algn="l">
              <a:buFont typeface="Arial"/>
              <a:buChar char="•"/>
              <a:defRPr/>
            </a:pPr>
            <a:r>
              <a:rPr lang="en-US" sz="4000" dirty="0" err="1">
                <a:effectLst>
                  <a:outerShdw blurRad="50800" dist="76200" dir="2700000" algn="tl" rotWithShape="0">
                    <a:srgbClr val="000000"/>
                  </a:outerShdw>
                </a:effectLst>
              </a:rPr>
              <a:t>Hukum</a:t>
            </a:r>
            <a:endParaRPr lang="en-US" sz="4000" dirty="0">
              <a:effectLst>
                <a:outerShdw blurRad="50800" dist="76200" dir="2700000" algn="tl" rotWithShape="0">
                  <a:srgbClr val="000000"/>
                </a:outerShdw>
              </a:effectLst>
            </a:endParaRPr>
          </a:p>
        </p:txBody>
      </p:sp>
      <p:sp>
        <p:nvSpPr>
          <p:cNvPr id="88067" name="Text Box 5"/>
          <p:cNvSpPr txBox="1">
            <a:spLocks noChangeArrowheads="1"/>
          </p:cNvSpPr>
          <p:nvPr/>
        </p:nvSpPr>
        <p:spPr bwMode="auto">
          <a:xfrm>
            <a:off x="4022725" y="84232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endParaRPr lang="en-US">
              <a:solidFill>
                <a:srgbClr val="000000"/>
              </a:solidFill>
            </a:endParaRPr>
          </a:p>
        </p:txBody>
      </p:sp>
      <p:sp>
        <p:nvSpPr>
          <p:cNvPr id="94214" name="Rectangle 6"/>
          <p:cNvSpPr>
            <a:spLocks noGrp="1" noChangeArrowheads="1"/>
          </p:cNvSpPr>
          <p:nvPr>
            <p:ph type="title" idx="4294967295"/>
          </p:nvPr>
        </p:nvSpPr>
        <p:spPr>
          <a:xfrm>
            <a:off x="533400" y="60960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5400" b="1" dirty="0" err="1">
                <a:ea typeface="+mj-ea"/>
                <a:cs typeface="+mj-cs"/>
              </a:rPr>
              <a:t>Aliran</a:t>
            </a:r>
            <a:r>
              <a:rPr lang="en-US" sz="5400" b="1" dirty="0">
                <a:ea typeface="+mj-ea"/>
                <a:cs typeface="+mj-cs"/>
              </a:rPr>
              <a:t> </a:t>
            </a:r>
            <a:r>
              <a:rPr lang="en-US" sz="5400" b="1" dirty="0" err="1">
                <a:ea typeface="+mj-ea"/>
                <a:cs typeface="+mj-cs"/>
              </a:rPr>
              <a:t>Kitab</a:t>
            </a:r>
            <a:r>
              <a:rPr lang="en-US" sz="5400" b="1" dirty="0">
                <a:ea typeface="+mj-ea"/>
                <a:cs typeface="+mj-cs"/>
              </a:rPr>
              <a:t> </a:t>
            </a:r>
            <a:r>
              <a:rPr lang="en-US" sz="5400" b="1" dirty="0" err="1">
                <a:ea typeface="+mj-ea"/>
                <a:cs typeface="+mj-cs"/>
              </a:rPr>
              <a:t>Ulangan</a:t>
            </a:r>
            <a:endParaRPr lang="en-US" sz="5400" b="1" dirty="0">
              <a:ea typeface="+mj-ea"/>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94212">
                                            <p:txEl>
                                              <p:pRg st="0" end="0"/>
                                            </p:txEl>
                                          </p:spTgt>
                                        </p:tgtEl>
                                        <p:attrNameLst>
                                          <p:attrName>style.visibility</p:attrName>
                                        </p:attrNameLst>
                                      </p:cBhvr>
                                      <p:to>
                                        <p:strVal val="visible"/>
                                      </p:to>
                                    </p:set>
                                    <p:animEffect transition="in" filter="dissolve">
                                      <p:cBhvr>
                                        <p:cTn id="7" dur="75"/>
                                        <p:tgtEl>
                                          <p:spTgt spid="94212">
                                            <p:txEl>
                                              <p:pRg st="0" end="0"/>
                                            </p:txEl>
                                          </p:spTgt>
                                        </p:tgtEl>
                                      </p:cBhvr>
                                    </p:animEffect>
                                  </p:childTnLst>
                                </p:cTn>
                              </p:par>
                            </p:childTnLst>
                          </p:cTn>
                        </p:par>
                        <p:par>
                          <p:cTn id="8" fill="hold" nodeType="afterGroup">
                            <p:stCondLst>
                              <p:cond delay="28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94212">
                                            <p:txEl>
                                              <p:pRg st="1" end="1"/>
                                            </p:txEl>
                                          </p:spTgt>
                                        </p:tgtEl>
                                        <p:attrNameLst>
                                          <p:attrName>style.visibility</p:attrName>
                                        </p:attrNameLst>
                                      </p:cBhvr>
                                      <p:to>
                                        <p:strVal val="visible"/>
                                      </p:to>
                                    </p:set>
                                    <p:animEffect transition="in" filter="dissolve">
                                      <p:cBhvr>
                                        <p:cTn id="11" dur="75"/>
                                        <p:tgtEl>
                                          <p:spTgt spid="94212">
                                            <p:txEl>
                                              <p:pRg st="1" end="1"/>
                                            </p:txEl>
                                          </p:spTgt>
                                        </p:tgtEl>
                                      </p:cBhvr>
                                    </p:animEffect>
                                  </p:childTnLst>
                                </p:cTn>
                              </p:par>
                            </p:childTnLst>
                          </p:cTn>
                        </p:par>
                        <p:par>
                          <p:cTn id="12" fill="hold" nodeType="afterGroup">
                            <p:stCondLst>
                              <p:cond delay="685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94212">
                                            <p:txEl>
                                              <p:pRg st="2" end="2"/>
                                            </p:txEl>
                                          </p:spTgt>
                                        </p:tgtEl>
                                        <p:attrNameLst>
                                          <p:attrName>style.visibility</p:attrName>
                                        </p:attrNameLst>
                                      </p:cBhvr>
                                      <p:to>
                                        <p:strVal val="visible"/>
                                      </p:to>
                                    </p:set>
                                    <p:animEffect transition="in" filter="dissolve">
                                      <p:cBhvr>
                                        <p:cTn id="15" dur="75"/>
                                        <p:tgtEl>
                                          <p:spTgt spid="94212">
                                            <p:txEl>
                                              <p:pRg st="2" end="2"/>
                                            </p:txEl>
                                          </p:spTgt>
                                        </p:tgtEl>
                                      </p:cBhvr>
                                    </p:animEffect>
                                  </p:childTnLst>
                                </p:cTn>
                              </p:par>
                            </p:childTnLst>
                          </p:cTn>
                        </p:par>
                        <p:par>
                          <p:cTn id="16" fill="hold" nodeType="afterGroup">
                            <p:stCondLst>
                              <p:cond delay="10750"/>
                            </p:stCondLst>
                            <p:childTnLst>
                              <p:par>
                                <p:cTn id="17" presetID="9" presetClass="entr" presetSubtype="0" fill="hold" grpId="0" nodeType="afterEffect">
                                  <p:stCondLst>
                                    <p:cond delay="3000"/>
                                  </p:stCondLst>
                                  <p:iterate type="lt">
                                    <p:tmPct val="100000"/>
                                  </p:iterate>
                                  <p:childTnLst>
                                    <p:set>
                                      <p:cBhvr>
                                        <p:cTn id="18" dur="1" fill="hold">
                                          <p:stCondLst>
                                            <p:cond delay="0"/>
                                          </p:stCondLst>
                                        </p:cTn>
                                        <p:tgtEl>
                                          <p:spTgt spid="94212">
                                            <p:txEl>
                                              <p:pRg st="3" end="3"/>
                                            </p:txEl>
                                          </p:spTgt>
                                        </p:tgtEl>
                                        <p:attrNameLst>
                                          <p:attrName>style.visibility</p:attrName>
                                        </p:attrNameLst>
                                      </p:cBhvr>
                                      <p:to>
                                        <p:strVal val="visible"/>
                                      </p:to>
                                    </p:set>
                                    <p:animEffect transition="in" filter="dissolve">
                                      <p:cBhvr>
                                        <p:cTn id="19" dur="75"/>
                                        <p:tgtEl>
                                          <p:spTgt spid="942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utoUpdateAnimBg="0" advAuto="100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OMSSO01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628775" y="0"/>
            <a:ext cx="5534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a:t>
            </a:r>
          </a:p>
        </p:txBody>
      </p:sp>
      <p:sp>
        <p:nvSpPr>
          <p:cNvPr id="179203" name="Rectangle 4"/>
          <p:cNvSpPr>
            <a:spLocks noGrp="1" noChangeArrowheads="1"/>
          </p:cNvSpPr>
          <p:nvPr>
            <p:ph type="title" idx="4294967295"/>
          </p:nvPr>
        </p:nvSpPr>
        <p:spPr>
          <a:xfrm>
            <a:off x="457200" y="609600"/>
            <a:ext cx="7924800" cy="1143000"/>
          </a:xfrm>
        </p:spPr>
        <p:txBody>
          <a:bodyPr/>
          <a:lstStyle/>
          <a:p>
            <a:pPr eaLnBrk="1" hangingPunct="1"/>
            <a:r>
              <a:rPr lang="en-US" sz="4000" b="1">
                <a:solidFill>
                  <a:srgbClr val="000000"/>
                </a:solidFill>
                <a:latin typeface="Arial" charset="0"/>
              </a:rPr>
              <a:t>Kembalinya Para</a:t>
            </a:r>
            <a:br>
              <a:rPr lang="en-US" sz="4000" b="1">
                <a:solidFill>
                  <a:srgbClr val="000000"/>
                </a:solidFill>
                <a:latin typeface="Arial" charset="0"/>
              </a:rPr>
            </a:br>
            <a:r>
              <a:rPr lang="en-US" sz="4000" b="1">
                <a:solidFill>
                  <a:srgbClr val="000000"/>
                </a:solidFill>
                <a:latin typeface="Arial" charset="0"/>
              </a:rPr>
              <a:t> Mata-Mata</a:t>
            </a:r>
            <a:endParaRPr lang="en-US" sz="3200" b="1">
              <a:solidFill>
                <a:srgbClr val="000000"/>
              </a:solidFill>
              <a:latin typeface="Arial"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Text Box 3"/>
          <p:cNvSpPr txBox="1">
            <a:spLocks noChangeArrowheads="1"/>
          </p:cNvSpPr>
          <p:nvPr/>
        </p:nvSpPr>
        <p:spPr bwMode="auto">
          <a:xfrm>
            <a:off x="609600" y="-503238"/>
            <a:ext cx="22860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25200" dirty="0">
                <a:solidFill>
                  <a:srgbClr val="FF3300"/>
                </a:solidFill>
                <a:latin typeface="Arial"/>
                <a:cs typeface="Arial"/>
              </a:rPr>
              <a:t>B</a:t>
            </a:r>
            <a:endParaRPr lang="en-US" sz="18900" dirty="0">
              <a:solidFill>
                <a:srgbClr val="FF3300"/>
              </a:solidFill>
              <a:latin typeface="Arial"/>
              <a:cs typeface="Arial"/>
            </a:endParaRPr>
          </a:p>
        </p:txBody>
      </p:sp>
      <p:sp>
        <p:nvSpPr>
          <p:cNvPr id="114692" name="Text Box 4"/>
          <p:cNvSpPr txBox="1">
            <a:spLocks noChangeArrowheads="1"/>
          </p:cNvSpPr>
          <p:nvPr/>
        </p:nvSpPr>
        <p:spPr bwMode="auto">
          <a:xfrm>
            <a:off x="2895600" y="268288"/>
            <a:ext cx="76200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elalang</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14693" name="Text Box 5"/>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13:26-33</a:t>
            </a:r>
          </a:p>
        </p:txBody>
      </p:sp>
      <p:sp>
        <p:nvSpPr>
          <p:cNvPr id="114694" name="Text Box 6"/>
          <p:cNvSpPr txBox="1">
            <a:spLocks noChangeArrowheads="1"/>
          </p:cNvSpPr>
          <p:nvPr/>
        </p:nvSpPr>
        <p:spPr bwMode="auto">
          <a:xfrm>
            <a:off x="2895600" y="987425"/>
            <a:ext cx="66294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aik</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14695" name="Text Box 7"/>
          <p:cNvSpPr txBox="1">
            <a:spLocks noChangeArrowheads="1"/>
          </p:cNvSpPr>
          <p:nvPr/>
        </p:nvSpPr>
        <p:spPr bwMode="auto">
          <a:xfrm>
            <a:off x="2895600" y="1728788"/>
            <a:ext cx="76200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esar</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81255" name="Rectangle 8"/>
          <p:cNvSpPr>
            <a:spLocks noGrp="1" noChangeArrowheads="1"/>
          </p:cNvSpPr>
          <p:nvPr>
            <p:ph type="title" idx="4294967295"/>
          </p:nvPr>
        </p:nvSpPr>
        <p:spPr>
          <a:xfrm>
            <a:off x="0" y="5334000"/>
            <a:ext cx="7772400" cy="1143000"/>
          </a:xfrm>
        </p:spPr>
        <p:txBody>
          <a:bodyPr/>
          <a:lstStyle/>
          <a:p>
            <a:pPr eaLnBrk="1" hangingPunct="1"/>
            <a:r>
              <a:rPr lang="en-US">
                <a:latin typeface="Arial" charset="0"/>
              </a:rPr>
              <a:t>Laporan Mayoritas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14692"/>
                                        </p:tgtEl>
                                        <p:attrNameLst>
                                          <p:attrName>style.visibility</p:attrName>
                                        </p:attrNameLst>
                                      </p:cBhvr>
                                      <p:to>
                                        <p:strVal val="visible"/>
                                      </p:to>
                                    </p:set>
                                    <p:animEffect transition="in" filter="dissolve">
                                      <p:cBhvr>
                                        <p:cTn id="7" dur="75"/>
                                        <p:tgtEl>
                                          <p:spTgt spid="114692"/>
                                        </p:tgtEl>
                                      </p:cBhvr>
                                    </p:animEffect>
                                  </p:childTnLst>
                                </p:cTn>
                              </p:par>
                            </p:childTnLst>
                          </p:cTn>
                        </p:par>
                        <p:par>
                          <p:cTn id="8" fill="hold" nodeType="afterGroup">
                            <p:stCondLst>
                              <p:cond delay="25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14694"/>
                                        </p:tgtEl>
                                        <p:attrNameLst>
                                          <p:attrName>style.visibility</p:attrName>
                                        </p:attrNameLst>
                                      </p:cBhvr>
                                      <p:to>
                                        <p:strVal val="visible"/>
                                      </p:to>
                                    </p:set>
                                    <p:animEffect transition="in" filter="dissolve">
                                      <p:cBhvr>
                                        <p:cTn id="11" dur="75"/>
                                        <p:tgtEl>
                                          <p:spTgt spid="114694"/>
                                        </p:tgtEl>
                                      </p:cBhvr>
                                    </p:animEffect>
                                  </p:childTnLst>
                                </p:cTn>
                              </p:par>
                            </p:childTnLst>
                          </p:cTn>
                        </p:par>
                        <p:par>
                          <p:cTn id="12" fill="hold" nodeType="afterGroup">
                            <p:stCondLst>
                              <p:cond delay="675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14695"/>
                                        </p:tgtEl>
                                        <p:attrNameLst>
                                          <p:attrName>style.visibility</p:attrName>
                                        </p:attrNameLst>
                                      </p:cBhvr>
                                      <p:to>
                                        <p:strVal val="visible"/>
                                      </p:to>
                                    </p:set>
                                    <p:animEffect transition="in" filter="dissolve">
                                      <p:cBhvr>
                                        <p:cTn id="15" dur="75"/>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utoUpdateAnimBg="0"/>
      <p:bldP spid="114694" grpId="0" autoUpdateAnimBg="0"/>
      <p:bldP spid="11469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5" name="Text Box 3"/>
          <p:cNvSpPr txBox="1">
            <a:spLocks noChangeArrowheads="1"/>
          </p:cNvSpPr>
          <p:nvPr/>
        </p:nvSpPr>
        <p:spPr bwMode="auto">
          <a:xfrm>
            <a:off x="609600" y="-503238"/>
            <a:ext cx="22860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25200" dirty="0">
                <a:solidFill>
                  <a:srgbClr val="FF3300"/>
                </a:solidFill>
                <a:latin typeface="Arial"/>
                <a:cs typeface="Arial"/>
              </a:rPr>
              <a:t>A</a:t>
            </a:r>
            <a:endParaRPr lang="en-US" sz="18900" dirty="0">
              <a:solidFill>
                <a:srgbClr val="FF3300"/>
              </a:solidFill>
              <a:latin typeface="Arial"/>
              <a:cs typeface="Arial"/>
            </a:endParaRPr>
          </a:p>
        </p:txBody>
      </p:sp>
      <p:sp>
        <p:nvSpPr>
          <p:cNvPr id="115716" name="Text Box 4"/>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13:26-33</a:t>
            </a:r>
          </a:p>
        </p:txBody>
      </p:sp>
      <p:sp>
        <p:nvSpPr>
          <p:cNvPr id="115717" name="Text Box 5"/>
          <p:cNvSpPr txBox="1">
            <a:spLocks noChangeArrowheads="1"/>
          </p:cNvSpPr>
          <p:nvPr/>
        </p:nvSpPr>
        <p:spPr bwMode="auto">
          <a:xfrm>
            <a:off x="2895600" y="685800"/>
            <a:ext cx="7620000" cy="1708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10600" b="1" dirty="0" err="1">
                <a:solidFill>
                  <a:srgbClr val="FF3300"/>
                </a:solidFill>
                <a:latin typeface="Arial"/>
                <a:ea typeface="Times New Roman" pitchFamily="-111" charset="0"/>
                <a:cs typeface="Arial"/>
              </a:rPr>
              <a:t>llah</a:t>
            </a:r>
            <a:endParaRPr lang="en-US" sz="10600" b="1" dirty="0">
              <a:solidFill>
                <a:srgbClr val="FF3300"/>
              </a:solidFill>
              <a:latin typeface="Arial"/>
              <a:ea typeface="Times New Roman" pitchFamily="-111" charset="0"/>
              <a:cs typeface="Arial"/>
            </a:endParaRPr>
          </a:p>
        </p:txBody>
      </p:sp>
      <p:sp>
        <p:nvSpPr>
          <p:cNvPr id="183301" name="Rectangle 7"/>
          <p:cNvSpPr>
            <a:spLocks noGrp="1" noChangeArrowheads="1"/>
          </p:cNvSpPr>
          <p:nvPr>
            <p:ph type="title" idx="4294967295"/>
          </p:nvPr>
        </p:nvSpPr>
        <p:spPr>
          <a:xfrm>
            <a:off x="76200" y="5334000"/>
            <a:ext cx="7772400" cy="1143000"/>
          </a:xfrm>
        </p:spPr>
        <p:txBody>
          <a:bodyPr/>
          <a:lstStyle/>
          <a:p>
            <a:pPr eaLnBrk="1" hangingPunct="1"/>
            <a:r>
              <a:rPr lang="en-US">
                <a:latin typeface="Arial" charset="0"/>
              </a:rPr>
              <a:t>Laporan Minoritas</a:t>
            </a: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3"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4" name="Rectangle 4"/>
          <p:cNvSpPr>
            <a:spLocks noChangeArrowheads="1"/>
          </p:cNvSpPr>
          <p:nvPr/>
        </p:nvSpPr>
        <p:spPr bwMode="auto">
          <a:xfrm>
            <a:off x="76200" y="304800"/>
            <a:ext cx="2825750" cy="819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hangingPunct="0">
              <a:defRPr/>
            </a:pPr>
            <a:r>
              <a:rPr lang="en-US" sz="2400" b="1">
                <a:solidFill>
                  <a:srgbClr val="FFD34A"/>
                </a:solidFill>
                <a:latin typeface="Times" charset="0"/>
                <a:cs typeface="+mn-cs"/>
              </a:rPr>
              <a:t>MENATA PANGGUNG</a:t>
            </a:r>
          </a:p>
        </p:txBody>
      </p:sp>
      <p:sp>
        <p:nvSpPr>
          <p:cNvPr id="588805"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6" name="Text Box 6"/>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ct val="50000"/>
              </a:spcBef>
              <a:defRPr/>
            </a:pPr>
            <a:endParaRPr lang="en-US" sz="1600" b="1">
              <a:solidFill>
                <a:srgbClr val="FFFFFF"/>
              </a:solidFill>
              <a:latin typeface="Comic Sans MS" charset="0"/>
              <a:cs typeface="+mn-cs"/>
            </a:endParaRPr>
          </a:p>
        </p:txBody>
      </p:sp>
      <p:sp>
        <p:nvSpPr>
          <p:cNvPr id="588807" name="Text Box 7"/>
          <p:cNvSpPr txBox="1">
            <a:spLocks noChangeArrowheads="1"/>
          </p:cNvSpPr>
          <p:nvPr/>
        </p:nvSpPr>
        <p:spPr bwMode="auto">
          <a:xfrm>
            <a:off x="1765300" y="42863"/>
            <a:ext cx="4160838" cy="27463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hangingPunct="0">
              <a:spcBef>
                <a:spcPct val="50000"/>
              </a:spcBef>
              <a:defRPr/>
            </a:pPr>
            <a:r>
              <a:rPr lang="en-US" sz="1200" b="1">
                <a:solidFill>
                  <a:srgbClr val="FFFFFF"/>
                </a:solidFill>
                <a:latin typeface="Comic Sans MS" charset="0"/>
                <a:cs typeface="+mn-cs"/>
              </a:rPr>
              <a:t>Bil. 13:26-14:9</a:t>
            </a:r>
            <a:endParaRPr lang="en-US" sz="800" b="1" u="sng">
              <a:solidFill>
                <a:srgbClr val="000000"/>
              </a:solidFill>
              <a:latin typeface="Geneva" charset="0"/>
              <a:cs typeface="+mn-cs"/>
            </a:endParaRPr>
          </a:p>
        </p:txBody>
      </p:sp>
      <p:grpSp>
        <p:nvGrpSpPr>
          <p:cNvPr id="185351" name="Group 8"/>
          <p:cNvGrpSpPr>
            <a:grpSpLocks/>
          </p:cNvGrpSpPr>
          <p:nvPr/>
        </p:nvGrpSpPr>
        <p:grpSpPr bwMode="auto">
          <a:xfrm>
            <a:off x="1614488" y="68263"/>
            <a:ext cx="7381875" cy="6027737"/>
            <a:chOff x="1008" y="42"/>
            <a:chExt cx="4650" cy="3797"/>
          </a:xfrm>
        </p:grpSpPr>
        <p:sp>
          <p:nvSpPr>
            <p:cNvPr id="588809"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10"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defRPr/>
              </a:pPr>
              <a:endParaRPr lang="en-US" sz="1600">
                <a:solidFill>
                  <a:srgbClr val="FF0000"/>
                </a:solidFill>
                <a:latin typeface="Comic Sans MS" charset="0"/>
                <a:cs typeface="+mn-cs"/>
              </a:endParaRPr>
            </a:p>
          </p:txBody>
        </p:sp>
        <p:sp>
          <p:nvSpPr>
            <p:cNvPr id="588811"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2"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3"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4"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SE</a:t>
              </a:r>
            </a:p>
          </p:txBody>
        </p:sp>
        <p:sp>
          <p:nvSpPr>
            <p:cNvPr id="588815"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6"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TP</a:t>
              </a:r>
            </a:p>
          </p:txBody>
        </p:sp>
        <p:sp>
          <p:nvSpPr>
            <p:cNvPr id="588817"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8"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9"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20"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22380"/>
                  </a:solidFill>
                  <a:latin typeface="Times" charset="0"/>
                  <a:cs typeface="+mn-cs"/>
                </a:rPr>
                <a:t>DG</a:t>
              </a:r>
            </a:p>
          </p:txBody>
        </p:sp>
        <p:sp>
          <p:nvSpPr>
            <p:cNvPr id="588821"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2"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3"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4"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5"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6"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7"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8"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9"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accent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114FFB"/>
                  </a:solidFill>
                  <a:latin typeface="Times" charset="0"/>
                  <a:cs typeface="+mn-cs"/>
                </a:rPr>
                <a:t>U</a:t>
              </a:r>
              <a:endParaRPr lang="en-US" sz="2400" b="1">
                <a:solidFill>
                  <a:srgbClr val="008000"/>
                </a:solidFill>
                <a:latin typeface="Times" charset="0"/>
                <a:cs typeface="+mn-cs"/>
              </a:endParaRPr>
            </a:p>
          </p:txBody>
        </p:sp>
        <p:sp>
          <p:nvSpPr>
            <p:cNvPr id="588830" name="Rectangle 30"/>
            <p:cNvSpPr>
              <a:spLocks noChangeArrowheads="1"/>
            </p:cNvSpPr>
            <p:nvPr/>
          </p:nvSpPr>
          <p:spPr bwMode="auto">
            <a:xfrm>
              <a:off x="1937" y="1618"/>
              <a:ext cx="26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K</a:t>
              </a:r>
            </a:p>
          </p:txBody>
        </p:sp>
        <p:sp>
          <p:nvSpPr>
            <p:cNvPr id="588831"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2" name="Rectangle 32"/>
            <p:cNvSpPr>
              <a:spLocks noChangeArrowheads="1"/>
            </p:cNvSpPr>
            <p:nvPr/>
          </p:nvSpPr>
          <p:spPr bwMode="auto">
            <a:xfrm>
              <a:off x="1697" y="1939"/>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Y</a:t>
              </a:r>
            </a:p>
          </p:txBody>
        </p:sp>
        <p:sp>
          <p:nvSpPr>
            <p:cNvPr id="588833"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xmlns="">
                  <a:solidFill>
                    <a:srgbClr val="008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4"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5"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KB</a:t>
              </a:r>
            </a:p>
          </p:txBody>
        </p:sp>
        <p:sp>
          <p:nvSpPr>
            <p:cNvPr id="588836"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7" name="Rectangle 37"/>
            <p:cNvSpPr>
              <a:spLocks noChangeArrowheads="1"/>
            </p:cNvSpPr>
            <p:nvPr/>
          </p:nvSpPr>
          <p:spPr bwMode="auto">
            <a:xfrm>
              <a:off x="2019" y="3253"/>
              <a:ext cx="37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GS</a:t>
              </a:r>
            </a:p>
          </p:txBody>
        </p:sp>
        <p:sp>
          <p:nvSpPr>
            <p:cNvPr id="588838"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9" name="Rectangle 39"/>
            <p:cNvSpPr>
              <a:spLocks noChangeArrowheads="1"/>
            </p:cNvSpPr>
            <p:nvPr/>
          </p:nvSpPr>
          <p:spPr bwMode="auto">
            <a:xfrm>
              <a:off x="1114" y="2571"/>
              <a:ext cx="295"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M</a:t>
              </a:r>
            </a:p>
          </p:txBody>
        </p:sp>
        <p:sp>
          <p:nvSpPr>
            <p:cNvPr id="588840" name="Rectangle 40"/>
            <p:cNvSpPr>
              <a:spLocks noChangeArrowheads="1"/>
            </p:cNvSpPr>
            <p:nvPr/>
          </p:nvSpPr>
          <p:spPr bwMode="auto">
            <a:xfrm>
              <a:off x="2379" y="1939"/>
              <a:ext cx="40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lgn="ctr" defTabSz="914400" eaLnBrk="0" hangingPunct="0">
                <a:spcBef>
                  <a:spcPct val="50000"/>
                </a:spcBef>
                <a:defRPr/>
              </a:pPr>
              <a:r>
                <a:rPr lang="en-US" sz="2400" b="1">
                  <a:solidFill>
                    <a:srgbClr val="022380"/>
                  </a:solidFill>
                  <a:latin typeface="Times" charset="0"/>
                  <a:cs typeface="+mn-cs"/>
                </a:rPr>
                <a:t>GN</a:t>
              </a:r>
            </a:p>
          </p:txBody>
        </p:sp>
        <p:sp>
          <p:nvSpPr>
            <p:cNvPr id="58884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2"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xmlns="">
                  <a:solidFill>
                    <a:srgbClr val="4729B7"/>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114FFB"/>
                  </a:solidFill>
                  <a:latin typeface="Times" charset="0"/>
                  <a:cs typeface="+mn-cs"/>
                </a:rPr>
                <a:t>B</a:t>
              </a:r>
            </a:p>
          </p:txBody>
        </p:sp>
        <p:sp>
          <p:nvSpPr>
            <p:cNvPr id="588843"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xmlns="" w="25400">
                  <a:solidFill>
                    <a:srgbClr val="00AE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4"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H</a:t>
              </a:r>
            </a:p>
          </p:txBody>
        </p:sp>
        <p:sp>
          <p:nvSpPr>
            <p:cNvPr id="588845"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6"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N(A)</a:t>
              </a:r>
            </a:p>
          </p:txBody>
        </p:sp>
        <p:sp>
          <p:nvSpPr>
            <p:cNvPr id="588847"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8"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9"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0"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1"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52" name="Text Box 52"/>
            <p:cNvSpPr txBox="1">
              <a:spLocks noChangeArrowheads="1"/>
            </p:cNvSpPr>
            <p:nvPr/>
          </p:nvSpPr>
          <p:spPr bwMode="auto">
            <a:xfrm>
              <a:off x="5494" y="42"/>
              <a:ext cx="164" cy="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2000">
                  <a:solidFill>
                    <a:srgbClr val="FFA27C"/>
                  </a:solidFill>
                  <a:latin typeface="Comic Sans MS" charset="0"/>
                  <a:cs typeface="+mn-cs"/>
                </a:rPr>
                <a:t> </a:t>
              </a:r>
            </a:p>
          </p:txBody>
        </p:sp>
      </p:grpSp>
      <p:sp>
        <p:nvSpPr>
          <p:cNvPr id="588884" name="Text Box 84"/>
          <p:cNvSpPr txBox="1">
            <a:spLocks noChangeArrowheads="1"/>
          </p:cNvSpPr>
          <p:nvPr/>
        </p:nvSpPr>
        <p:spPr bwMode="auto">
          <a:xfrm rot="-26776">
            <a:off x="2749550" y="596900"/>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66FFCC"/>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3200" b="1">
                <a:solidFill>
                  <a:srgbClr val="66FFCC"/>
                </a:solidFill>
                <a:latin typeface="Comic Sans MS" charset="0"/>
                <a:cs typeface="+mn-cs"/>
              </a:rPr>
              <a:t>Inilah situasinya:</a:t>
            </a:r>
          </a:p>
        </p:txBody>
      </p:sp>
      <p:sp>
        <p:nvSpPr>
          <p:cNvPr id="588853" name="Rectangle 53"/>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4" name="Text Box 54"/>
          <p:cNvSpPr txBox="1">
            <a:spLocks noChangeArrowheads="1"/>
          </p:cNvSpPr>
          <p:nvPr/>
        </p:nvSpPr>
        <p:spPr bwMode="auto">
          <a:xfrm>
            <a:off x="2255838" y="1262063"/>
            <a:ext cx="560705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Lst>
        </p:spPr>
        <p:txBody>
          <a:bodyPr>
            <a:spAutoFit/>
          </a:bodyPr>
          <a:lstStyle>
            <a:lvl1pPr>
              <a:tabLst>
                <a:tab pos="457200" algn="l"/>
              </a:tabLst>
              <a:defRPr sz="2400">
                <a:solidFill>
                  <a:schemeClr val="tx1"/>
                </a:solidFill>
                <a:latin typeface="Times" charset="0"/>
                <a:ea typeface="ＭＳ Ｐゴシック" charset="0"/>
              </a:defRPr>
            </a:lvl1pPr>
            <a:lvl2pPr>
              <a:tabLst>
                <a:tab pos="457200" algn="l"/>
              </a:tabLst>
              <a:defRPr sz="2400">
                <a:solidFill>
                  <a:schemeClr val="tx1"/>
                </a:solidFill>
                <a:latin typeface="Times" charset="0"/>
                <a:ea typeface="ＭＳ Ｐゴシック" charset="0"/>
              </a:defRPr>
            </a:lvl2pPr>
            <a:lvl3pPr>
              <a:tabLst>
                <a:tab pos="457200" algn="l"/>
              </a:tabLst>
              <a:defRPr sz="2400">
                <a:solidFill>
                  <a:schemeClr val="tx1"/>
                </a:solidFill>
                <a:latin typeface="Times" charset="0"/>
                <a:ea typeface="ＭＳ Ｐゴシック" charset="0"/>
              </a:defRPr>
            </a:lvl3pPr>
            <a:lvl4pPr>
              <a:tabLst>
                <a:tab pos="457200" algn="l"/>
              </a:tabLst>
              <a:defRPr sz="2400">
                <a:solidFill>
                  <a:schemeClr val="tx1"/>
                </a:solidFill>
                <a:latin typeface="Times" charset="0"/>
                <a:ea typeface="ＭＳ Ｐゴシック" charset="0"/>
              </a:defRPr>
            </a:lvl4pPr>
            <a:lvl5pPr>
              <a:tabLst>
                <a:tab pos="45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45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45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45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457200" algn="l"/>
              </a:tabLst>
              <a:defRPr sz="2400">
                <a:solidFill>
                  <a:schemeClr val="tx1"/>
                </a:solidFill>
                <a:latin typeface="Times" charset="0"/>
                <a:ea typeface="ＭＳ Ｐゴシック" charset="0"/>
              </a:defRPr>
            </a:lvl9pPr>
          </a:lstStyle>
          <a:p>
            <a:pPr algn="ctr" defTabSz="914400" eaLnBrk="0" hangingPunct="0">
              <a:spcBef>
                <a:spcPct val="50000"/>
              </a:spcBef>
              <a:defRPr/>
            </a:pPr>
            <a:r>
              <a:rPr lang="en-US" sz="2000" b="1">
                <a:solidFill>
                  <a:srgbClr val="FFD34A"/>
                </a:solidFill>
                <a:latin typeface="Comic Sans MS" charset="0"/>
                <a:cs typeface="+mn-cs"/>
              </a:rPr>
              <a:t>DUA BELAS PENGINTAI: DUA LAPORAN</a:t>
            </a:r>
            <a:endParaRPr lang="en-US" sz="1800" b="1">
              <a:solidFill>
                <a:srgbClr val="33CC33"/>
              </a:solidFill>
              <a:latin typeface="Comic Sans MS" charset="0"/>
              <a:cs typeface="+mn-cs"/>
            </a:endParaRPr>
          </a:p>
          <a:p>
            <a:pPr defTabSz="914400" eaLnBrk="0" hangingPunct="0">
              <a:spcBef>
                <a:spcPct val="50000"/>
              </a:spcBef>
              <a:defRPr/>
            </a:pPr>
            <a:r>
              <a:rPr lang="en-US" sz="1800" b="1">
                <a:solidFill>
                  <a:srgbClr val="FFFFFF"/>
                </a:solidFill>
                <a:latin typeface="Comic Sans MS" charset="0"/>
                <a:cs typeface="+mn-cs"/>
              </a:rPr>
              <a:t>10 PENGINTAI: PENDAPAT MAYORITAS</a:t>
            </a:r>
            <a:endParaRPr lang="en-US" sz="1800" b="1">
              <a:solidFill>
                <a:srgbClr val="33CC33"/>
              </a:solidFill>
              <a:latin typeface="Comic Sans MS" charset="0"/>
              <a:cs typeface="+mn-cs"/>
            </a:endParaRPr>
          </a:p>
          <a:p>
            <a:pPr defTabSz="914400" eaLnBrk="0" hangingPunct="0">
              <a:spcBef>
                <a:spcPct val="50000"/>
              </a:spcBef>
              <a:defRPr/>
            </a:pPr>
            <a:r>
              <a:rPr lang="en-US" sz="1800" b="1">
                <a:solidFill>
                  <a:srgbClr val="33CC33"/>
                </a:solidFill>
                <a:latin typeface="Comic Sans MS" charset="0"/>
                <a:cs typeface="+mn-cs"/>
              </a:rPr>
              <a:t>	</a:t>
            </a:r>
            <a:r>
              <a:rPr lang="en-US" sz="1800" b="1">
                <a:solidFill>
                  <a:srgbClr val="FFD34A"/>
                </a:solidFill>
                <a:latin typeface="Comic Sans MS" charset="0"/>
                <a:cs typeface="+mn-cs"/>
              </a:rPr>
              <a:t>NEGERI SUSU DAN MADU!</a:t>
            </a:r>
          </a:p>
          <a:p>
            <a:pPr defTabSz="914400" eaLnBrk="0" hangingPunct="0">
              <a:spcBef>
                <a:spcPct val="50000"/>
              </a:spcBef>
              <a:defRPr/>
            </a:pPr>
            <a:r>
              <a:rPr lang="en-US" sz="1800" b="1">
                <a:solidFill>
                  <a:srgbClr val="FFD34A"/>
                </a:solidFill>
                <a:latin typeface="Comic Sans MS" charset="0"/>
                <a:cs typeface="+mn-cs"/>
              </a:rPr>
              <a:t>	DIDIAMI ORANG-ORANG RAKSASA!</a:t>
            </a:r>
          </a:p>
          <a:p>
            <a:pPr defTabSz="914400" eaLnBrk="0" hangingPunct="0">
              <a:spcBef>
                <a:spcPct val="50000"/>
              </a:spcBef>
              <a:defRPr/>
            </a:pPr>
            <a:r>
              <a:rPr lang="en-US" sz="1800" b="1">
                <a:solidFill>
                  <a:srgbClr val="FFD34A"/>
                </a:solidFill>
                <a:latin typeface="Comic Sans MS" charset="0"/>
                <a:cs typeface="+mn-cs"/>
              </a:rPr>
              <a:t>	</a:t>
            </a:r>
            <a:r>
              <a:rPr lang="en-US" sz="1800" b="1">
                <a:solidFill>
                  <a:srgbClr val="FF0000"/>
                </a:solidFill>
                <a:latin typeface="Comic Sans MS" charset="0"/>
                <a:cs typeface="+mn-cs"/>
              </a:rPr>
              <a:t>KEMBALI KE MESIR!</a:t>
            </a:r>
            <a:endParaRPr lang="en-US" sz="1800" b="1">
              <a:solidFill>
                <a:srgbClr val="33CC33"/>
              </a:solidFill>
              <a:latin typeface="Comic Sans MS" charset="0"/>
              <a:cs typeface="+mn-cs"/>
            </a:endParaRPr>
          </a:p>
          <a:p>
            <a:pPr defTabSz="914400" eaLnBrk="0" hangingPunct="0">
              <a:spcBef>
                <a:spcPct val="50000"/>
              </a:spcBef>
              <a:defRPr/>
            </a:pPr>
            <a:r>
              <a:rPr lang="en-US" sz="1800" b="1">
                <a:solidFill>
                  <a:srgbClr val="FFFFFF"/>
                </a:solidFill>
                <a:latin typeface="Comic Sans MS" charset="0"/>
                <a:cs typeface="+mn-cs"/>
              </a:rPr>
              <a:t>2 PENGINTAI: PENDAPAT MINORITAS</a:t>
            </a:r>
            <a:endParaRPr lang="en-US" sz="1800" b="1">
              <a:solidFill>
                <a:srgbClr val="33CC33"/>
              </a:solidFill>
              <a:latin typeface="Comic Sans MS" charset="0"/>
              <a:cs typeface="+mn-cs"/>
            </a:endParaRPr>
          </a:p>
          <a:p>
            <a:pPr defTabSz="914400" eaLnBrk="0" hangingPunct="0">
              <a:spcBef>
                <a:spcPct val="50000"/>
              </a:spcBef>
              <a:defRPr/>
            </a:pPr>
            <a:r>
              <a:rPr lang="en-US" sz="1800" b="1">
                <a:solidFill>
                  <a:srgbClr val="33CC33"/>
                </a:solidFill>
                <a:latin typeface="Comic Sans MS" charset="0"/>
                <a:cs typeface="+mn-cs"/>
              </a:rPr>
              <a:t>	</a:t>
            </a:r>
            <a:r>
              <a:rPr lang="en-US" sz="1800" b="1">
                <a:solidFill>
                  <a:srgbClr val="FFD34A"/>
                </a:solidFill>
                <a:latin typeface="Comic Sans MS" charset="0"/>
                <a:cs typeface="+mn-cs"/>
              </a:rPr>
              <a:t>NEGERI SUSU DAN MADU!</a:t>
            </a:r>
          </a:p>
          <a:p>
            <a:pPr defTabSz="914400" eaLnBrk="0" hangingPunct="0">
              <a:spcBef>
                <a:spcPct val="50000"/>
              </a:spcBef>
              <a:defRPr/>
            </a:pPr>
            <a:r>
              <a:rPr lang="en-US" sz="1800" b="1">
                <a:solidFill>
                  <a:srgbClr val="FFD34A"/>
                </a:solidFill>
                <a:latin typeface="Comic Sans MS" charset="0"/>
                <a:cs typeface="+mn-cs"/>
              </a:rPr>
              <a:t>	DIDIAMI ORANG-ORANG RAKSASA!</a:t>
            </a:r>
          </a:p>
          <a:p>
            <a:pPr defTabSz="914400" eaLnBrk="0" hangingPunct="0">
              <a:spcBef>
                <a:spcPct val="50000"/>
              </a:spcBef>
              <a:defRPr/>
            </a:pPr>
            <a:r>
              <a:rPr lang="en-US" sz="1800" b="1">
                <a:solidFill>
                  <a:srgbClr val="FFD34A"/>
                </a:solidFill>
                <a:latin typeface="Comic Sans MS" charset="0"/>
                <a:cs typeface="+mn-cs"/>
              </a:rPr>
              <a:t>	</a:t>
            </a:r>
            <a:r>
              <a:rPr lang="en-US" sz="1800" b="1">
                <a:solidFill>
                  <a:srgbClr val="FF0000"/>
                </a:solidFill>
                <a:latin typeface="Comic Sans MS" charset="0"/>
                <a:cs typeface="+mn-cs"/>
              </a:rPr>
              <a:t>TUHAN BESERTA KITA</a:t>
            </a:r>
            <a:endParaRPr lang="en-US" sz="1800" b="1">
              <a:solidFill>
                <a:srgbClr val="33CC33"/>
              </a:solidFill>
              <a:latin typeface="Comic Sans MS" charset="0"/>
              <a:cs typeface="+mn-cs"/>
            </a:endParaRPr>
          </a:p>
        </p:txBody>
      </p:sp>
      <p:grpSp>
        <p:nvGrpSpPr>
          <p:cNvPr id="185355" name="Group 55"/>
          <p:cNvGrpSpPr>
            <a:grpSpLocks/>
          </p:cNvGrpSpPr>
          <p:nvPr/>
        </p:nvGrpSpPr>
        <p:grpSpPr bwMode="auto">
          <a:xfrm>
            <a:off x="2286000" y="1762125"/>
            <a:ext cx="5257800" cy="2400300"/>
            <a:chOff x="1440" y="1110"/>
            <a:chExt cx="3312" cy="1512"/>
          </a:xfrm>
        </p:grpSpPr>
        <p:sp>
          <p:nvSpPr>
            <p:cNvPr id="588856"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7"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sp>
        <p:nvSpPr>
          <p:cNvPr id="588858"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0" name="Text Box 60"/>
          <p:cNvSpPr txBox="1">
            <a:spLocks noChangeArrowheads="1"/>
          </p:cNvSpPr>
          <p:nvPr/>
        </p:nvSpPr>
        <p:spPr bwMode="auto">
          <a:xfrm>
            <a:off x="2441575" y="5389563"/>
            <a:ext cx="541337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3600" b="1">
                <a:solidFill>
                  <a:srgbClr val="54C8F6"/>
                </a:solidFill>
                <a:latin typeface="Comic Sans MS" charset="0"/>
                <a:cs typeface="+mn-cs"/>
              </a:rPr>
              <a:t>JADI…AYO MAJU!!!!!</a:t>
            </a:r>
            <a:endParaRPr lang="en-US" sz="3600" b="1">
              <a:solidFill>
                <a:srgbClr val="FFD34A"/>
              </a:solidFill>
              <a:latin typeface="Comic Sans MS" charset="0"/>
              <a:cs typeface="+mn-cs"/>
            </a:endParaRPr>
          </a:p>
        </p:txBody>
      </p:sp>
      <p:sp>
        <p:nvSpPr>
          <p:cNvPr id="588881" name="Rectangle 81"/>
          <p:cNvSpPr>
            <a:spLocks noChangeArrowheads="1"/>
          </p:cNvSpPr>
          <p:nvPr/>
        </p:nvSpPr>
        <p:spPr bwMode="auto">
          <a:xfrm>
            <a:off x="1646238" y="820738"/>
            <a:ext cx="6804025" cy="5202237"/>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80" name="AutoShape 80"/>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9" name="Text Box 59"/>
          <p:cNvSpPr txBox="1">
            <a:spLocks noChangeArrowheads="1"/>
          </p:cNvSpPr>
          <p:nvPr/>
        </p:nvSpPr>
        <p:spPr bwMode="auto">
          <a:xfrm rot="-2066509">
            <a:off x="561975" y="1746250"/>
            <a:ext cx="8074025" cy="2774950"/>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8800" b="1">
                <a:solidFill>
                  <a:srgbClr val="FFFF00"/>
                </a:solidFill>
                <a:latin typeface="Comic Sans MS" charset="0"/>
                <a:cs typeface="+mn-cs"/>
              </a:rPr>
              <a:t>PERJALANAN BATAL!</a:t>
            </a:r>
          </a:p>
        </p:txBody>
      </p:sp>
      <p:sp>
        <p:nvSpPr>
          <p:cNvPr id="588861" name="Rectangle 6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2" name="Rectangle 62"/>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800" b="1">
                <a:solidFill>
                  <a:srgbClr val="000000"/>
                </a:solidFill>
                <a:latin typeface="Helvetica" charset="0"/>
                <a:cs typeface="+mn-cs"/>
              </a:rPr>
              <a:t>40</a:t>
            </a:r>
          </a:p>
        </p:txBody>
      </p:sp>
      <p:sp>
        <p:nvSpPr>
          <p:cNvPr id="588863" name="AutoShape 63"/>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4" name="Rectangle 64"/>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5" name="AutoShape 6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6" name="Line 66"/>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7" name="Line 67"/>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8" name="Line 68"/>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9" name="Line 69"/>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0" name="Line 70"/>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1" name="Rectangle 71"/>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Chicago" charset="0"/>
                <a:cs typeface="+mn-cs"/>
              </a:rPr>
              <a:t>MUSA</a:t>
            </a:r>
          </a:p>
        </p:txBody>
      </p:sp>
      <p:sp>
        <p:nvSpPr>
          <p:cNvPr id="588872" name="Rectangle 72"/>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Sinai</a:t>
            </a:r>
          </a:p>
        </p:txBody>
      </p:sp>
      <p:sp>
        <p:nvSpPr>
          <p:cNvPr id="588873" name="Rectangle 73"/>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M - S - U</a:t>
            </a:r>
          </a:p>
        </p:txBody>
      </p:sp>
      <p:sp>
        <p:nvSpPr>
          <p:cNvPr id="588874" name="Rectangle 74"/>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Kades Barnea</a:t>
            </a:r>
          </a:p>
        </p:txBody>
      </p:sp>
      <p:sp>
        <p:nvSpPr>
          <p:cNvPr id="588875" name="Line 75"/>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6" name="Rectangle 76"/>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Keluaran</a:t>
            </a:r>
          </a:p>
        </p:txBody>
      </p:sp>
      <p:sp>
        <p:nvSpPr>
          <p:cNvPr id="588882" name="Rectangle 82"/>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mn-cs"/>
              </a:rPr>
              <a:t>21</a:t>
            </a:r>
          </a:p>
        </p:txBody>
      </p:sp>
      <p:sp>
        <p:nvSpPr>
          <p:cNvPr id="588883" name="Text Box 83"/>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1200" b="1">
                <a:solidFill>
                  <a:srgbClr val="FFFFFF"/>
                </a:solidFill>
                <a:latin typeface="Arial" charset="0"/>
                <a:cs typeface="+mn-cs"/>
              </a:rPr>
              <a:t>Buku Panduan hal. 26-29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88880"/>
                                        </p:tgtEl>
                                        <p:attrNameLst>
                                          <p:attrName>style.visibility</p:attrName>
                                        </p:attrNameLst>
                                      </p:cBhvr>
                                      <p:to>
                                        <p:strVal val="visible"/>
                                      </p:to>
                                    </p:set>
                                    <p:anim calcmode="lin" valueType="num">
                                      <p:cBhvr>
                                        <p:cTn id="7" dur="500" fill="hold"/>
                                        <p:tgtEl>
                                          <p:spTgt spid="588880"/>
                                        </p:tgtEl>
                                        <p:attrNameLst>
                                          <p:attrName>ppt_w</p:attrName>
                                        </p:attrNameLst>
                                      </p:cBhvr>
                                      <p:tavLst>
                                        <p:tav tm="0">
                                          <p:val>
                                            <p:fltVal val="0"/>
                                          </p:val>
                                        </p:tav>
                                        <p:tav tm="100000">
                                          <p:val>
                                            <p:strVal val="#ppt_w"/>
                                          </p:val>
                                        </p:tav>
                                      </p:tavLst>
                                    </p:anim>
                                    <p:anim calcmode="lin" valueType="num">
                                      <p:cBhvr>
                                        <p:cTn id="8" dur="500" fill="hold"/>
                                        <p:tgtEl>
                                          <p:spTgt spid="588880"/>
                                        </p:tgtEl>
                                        <p:attrNameLst>
                                          <p:attrName>ppt_h</p:attrName>
                                        </p:attrNameLst>
                                      </p:cBhvr>
                                      <p:tavLst>
                                        <p:tav tm="0">
                                          <p:val>
                                            <p:fltVal val="0"/>
                                          </p:val>
                                        </p:tav>
                                        <p:tav tm="100000">
                                          <p:val>
                                            <p:strVal val="#ppt_h"/>
                                          </p:val>
                                        </p:tav>
                                      </p:tavLst>
                                    </p:anim>
                                    <p:anim calcmode="lin" valueType="num">
                                      <p:cBhvr>
                                        <p:cTn id="9" dur="500" fill="hold"/>
                                        <p:tgtEl>
                                          <p:spTgt spid="588880"/>
                                        </p:tgtEl>
                                        <p:attrNameLst>
                                          <p:attrName>ppt_x</p:attrName>
                                        </p:attrNameLst>
                                      </p:cBhvr>
                                      <p:tavLst>
                                        <p:tav tm="0">
                                          <p:val>
                                            <p:fltVal val="0.5"/>
                                          </p:val>
                                        </p:tav>
                                        <p:tav tm="100000">
                                          <p:val>
                                            <p:strVal val="#ppt_x"/>
                                          </p:val>
                                        </p:tav>
                                      </p:tavLst>
                                    </p:anim>
                                    <p:anim calcmode="lin" valueType="num">
                                      <p:cBhvr>
                                        <p:cTn id="10" dur="500" fill="hold"/>
                                        <p:tgtEl>
                                          <p:spTgt spid="58888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88859"/>
                                        </p:tgtEl>
                                        <p:attrNameLst>
                                          <p:attrName>style.visibility</p:attrName>
                                        </p:attrNameLst>
                                      </p:cBhvr>
                                      <p:to>
                                        <p:strVal val="visible"/>
                                      </p:to>
                                    </p:set>
                                    <p:anim calcmode="lin" valueType="num">
                                      <p:cBhvr>
                                        <p:cTn id="14" dur="500" fill="hold"/>
                                        <p:tgtEl>
                                          <p:spTgt spid="588859"/>
                                        </p:tgtEl>
                                        <p:attrNameLst>
                                          <p:attrName>ppt_w</p:attrName>
                                        </p:attrNameLst>
                                      </p:cBhvr>
                                      <p:tavLst>
                                        <p:tav tm="0">
                                          <p:val>
                                            <p:fltVal val="0"/>
                                          </p:val>
                                        </p:tav>
                                        <p:tav tm="100000">
                                          <p:val>
                                            <p:strVal val="#ppt_w"/>
                                          </p:val>
                                        </p:tav>
                                      </p:tavLst>
                                    </p:anim>
                                    <p:anim calcmode="lin" valueType="num">
                                      <p:cBhvr>
                                        <p:cTn id="15" dur="500" fill="hold"/>
                                        <p:tgtEl>
                                          <p:spTgt spid="588859"/>
                                        </p:tgtEl>
                                        <p:attrNameLst>
                                          <p:attrName>ppt_h</p:attrName>
                                        </p:attrNameLst>
                                      </p:cBhvr>
                                      <p:tavLst>
                                        <p:tav tm="0">
                                          <p:val>
                                            <p:fltVal val="0"/>
                                          </p:val>
                                        </p:tav>
                                        <p:tav tm="100000">
                                          <p:val>
                                            <p:strVal val="#ppt_h"/>
                                          </p:val>
                                        </p:tav>
                                      </p:tavLst>
                                    </p:anim>
                                    <p:anim calcmode="lin" valueType="num">
                                      <p:cBhvr>
                                        <p:cTn id="16" dur="500" fill="hold"/>
                                        <p:tgtEl>
                                          <p:spTgt spid="588859"/>
                                        </p:tgtEl>
                                        <p:attrNameLst>
                                          <p:attrName>ppt_x</p:attrName>
                                        </p:attrNameLst>
                                      </p:cBhvr>
                                      <p:tavLst>
                                        <p:tav tm="0">
                                          <p:val>
                                            <p:fltVal val="0.5"/>
                                          </p:val>
                                        </p:tav>
                                        <p:tav tm="100000">
                                          <p:val>
                                            <p:strVal val="#ppt_x"/>
                                          </p:val>
                                        </p:tav>
                                      </p:tavLst>
                                    </p:anim>
                                    <p:anim calcmode="lin" valueType="num">
                                      <p:cBhvr>
                                        <p:cTn id="17" dur="500" fill="hold"/>
                                        <p:tgtEl>
                                          <p:spTgt spid="5888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5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33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42338" name="Rectangle 2"/>
          <p:cNvSpPr>
            <a:spLocks noGrp="1" noChangeArrowheads="1"/>
          </p:cNvSpPr>
          <p:nvPr>
            <p:ph type="title"/>
          </p:nvPr>
        </p:nvSpPr>
        <p:spPr>
          <a:xfrm>
            <a:off x="3424238" y="-457200"/>
            <a:ext cx="5643562" cy="2878138"/>
          </a:xfrm>
          <a:effectLst>
            <a:outerShdw blurRad="63500" dist="38099" dir="2700000" algn="ctr" rotWithShape="0">
              <a:schemeClr val="tx1">
                <a:alpha val="74998"/>
              </a:schemeClr>
            </a:outerShdw>
          </a:effectLst>
        </p:spPr>
        <p:txBody>
          <a:bodyPr/>
          <a:lstStyle/>
          <a:p>
            <a:pPr eaLnBrk="1" hangingPunct="1">
              <a:defRPr/>
            </a:pPr>
            <a:br>
              <a:rPr kumimoji="1" lang="en-US" sz="6000" dirty="0">
                <a:solidFill>
                  <a:srgbClr val="FFFFFF"/>
                </a:solidFill>
                <a:ea typeface="+mj-ea"/>
              </a:rPr>
            </a:br>
            <a:r>
              <a:rPr kumimoji="1" lang="en-US" sz="6000" dirty="0" err="1">
                <a:solidFill>
                  <a:srgbClr val="FFFFFF"/>
                </a:solidFill>
                <a:ea typeface="+mj-ea"/>
              </a:rPr>
              <a:t>Pengembaraan</a:t>
            </a:r>
            <a:r>
              <a:rPr kumimoji="1" lang="en-US" sz="6000" dirty="0">
                <a:solidFill>
                  <a:srgbClr val="FFFFFF"/>
                </a:solidFill>
                <a:ea typeface="+mj-ea"/>
              </a:rPr>
              <a:t> di Padang </a:t>
            </a:r>
            <a:r>
              <a:rPr kumimoji="1" lang="en-US" sz="6000" dirty="0" err="1">
                <a:solidFill>
                  <a:srgbClr val="FFFFFF"/>
                </a:solidFill>
                <a:ea typeface="+mj-ea"/>
              </a:rPr>
              <a:t>Gur</a:t>
            </a:r>
            <a:r>
              <a:rPr kumimoji="1" lang="en-US" sz="6600" dirty="0" err="1">
                <a:solidFill>
                  <a:srgbClr val="FFFFFF"/>
                </a:solidFill>
                <a:ea typeface="+mj-ea"/>
              </a:rPr>
              <a:t>un</a:t>
            </a:r>
            <a:endParaRPr kumimoji="1" lang="en-US" sz="6600" dirty="0">
              <a:solidFill>
                <a:srgbClr val="FFFFFF"/>
              </a:solidFill>
              <a:ea typeface="+mj-ea"/>
            </a:endParaRPr>
          </a:p>
        </p:txBody>
      </p:sp>
      <p:sp>
        <p:nvSpPr>
          <p:cNvPr id="142341" name="Rectangle 5"/>
          <p:cNvSpPr>
            <a:spLocks noChangeArrowheads="1"/>
          </p:cNvSpPr>
          <p:nvPr/>
        </p:nvSpPr>
        <p:spPr bwMode="auto">
          <a:xfrm>
            <a:off x="5867400" y="5105400"/>
            <a:ext cx="28670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a:spcBef>
                <a:spcPct val="20000"/>
              </a:spcBef>
              <a:buFontTx/>
              <a:buChar char="•"/>
              <a:defRPr/>
            </a:pPr>
            <a:r>
              <a:rPr lang="en-US" sz="3600" dirty="0">
                <a:solidFill>
                  <a:srgbClr val="FFFFFF"/>
                </a:solidFill>
                <a:latin typeface="Arial"/>
                <a:ea typeface="Times New Roman" pitchFamily="-111" charset="0"/>
                <a:cs typeface="Arial"/>
              </a:rPr>
              <a:t>Gn. Sinai</a:t>
            </a:r>
          </a:p>
        </p:txBody>
      </p:sp>
      <p:sp>
        <p:nvSpPr>
          <p:cNvPr id="142342" name="Rectangle 6"/>
          <p:cNvSpPr>
            <a:spLocks noChangeArrowheads="1"/>
          </p:cNvSpPr>
          <p:nvPr/>
        </p:nvSpPr>
        <p:spPr bwMode="auto">
          <a:xfrm>
            <a:off x="3581400" y="2438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a:spcBef>
                <a:spcPct val="20000"/>
              </a:spcBef>
              <a:buFontTx/>
              <a:buChar char="•"/>
              <a:defRPr/>
            </a:pPr>
            <a:r>
              <a:rPr lang="en-US" sz="3600">
                <a:solidFill>
                  <a:srgbClr val="FFFFFF"/>
                </a:solidFill>
                <a:latin typeface="Arial"/>
                <a:ea typeface="Times New Roman" pitchFamily="-111" charset="0"/>
                <a:cs typeface="Arial"/>
              </a:rPr>
              <a:t>Kadesh</a:t>
            </a:r>
          </a:p>
        </p:txBody>
      </p:sp>
      <p:sp>
        <p:nvSpPr>
          <p:cNvPr id="142343" name="Rectangle 7"/>
          <p:cNvSpPr>
            <a:spLocks noChangeArrowheads="1"/>
          </p:cNvSpPr>
          <p:nvPr/>
        </p:nvSpPr>
        <p:spPr bwMode="auto">
          <a:xfrm>
            <a:off x="228600" y="304800"/>
            <a:ext cx="3352800" cy="3351213"/>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a:spcBef>
                <a:spcPct val="20000"/>
              </a:spcBef>
              <a:defRPr/>
            </a:pPr>
            <a:r>
              <a:rPr kumimoji="1" lang="en-US" sz="3600" dirty="0" err="1">
                <a:solidFill>
                  <a:srgbClr val="FFFFFF"/>
                </a:solidFill>
                <a:latin typeface="Arial"/>
                <a:ea typeface="Times New Roman" pitchFamily="-111" charset="0"/>
                <a:cs typeface="Arial"/>
              </a:rPr>
              <a:t>Semenanjung</a:t>
            </a:r>
            <a:r>
              <a:rPr kumimoji="1" lang="en-US" sz="3600" dirty="0">
                <a:solidFill>
                  <a:srgbClr val="FFFFFF"/>
                </a:solidFill>
                <a:latin typeface="Arial"/>
                <a:ea typeface="Times New Roman" pitchFamily="-111" charset="0"/>
                <a:cs typeface="Arial"/>
              </a:rPr>
              <a:t> Sinai </a:t>
            </a:r>
            <a:r>
              <a:rPr kumimoji="1" lang="en-US" sz="3600" dirty="0" err="1">
                <a:solidFill>
                  <a:srgbClr val="FFFFFF"/>
                </a:solidFill>
                <a:latin typeface="Arial"/>
                <a:ea typeface="Times New Roman" pitchFamily="-111" charset="0"/>
                <a:cs typeface="Arial"/>
              </a:rPr>
              <a:t>adalah</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bukan</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Piknik</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khususnya</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untuk</a:t>
            </a:r>
            <a:r>
              <a:rPr kumimoji="1" lang="en-US" sz="3600" dirty="0">
                <a:solidFill>
                  <a:srgbClr val="FFFFFF"/>
                </a:solidFill>
                <a:latin typeface="Arial"/>
                <a:ea typeface="Times New Roman" pitchFamily="-111" charset="0"/>
                <a:cs typeface="Arial"/>
              </a:rPr>
              <a:t> 40 </a:t>
            </a:r>
            <a:r>
              <a:rPr kumimoji="1" lang="en-US" sz="3600" dirty="0" err="1">
                <a:solidFill>
                  <a:srgbClr val="FFFFFF"/>
                </a:solidFill>
                <a:latin typeface="Arial"/>
                <a:ea typeface="Times New Roman" pitchFamily="-111" charset="0"/>
                <a:cs typeface="Arial"/>
              </a:rPr>
              <a:t>tahun</a:t>
            </a:r>
            <a:r>
              <a:rPr kumimoji="1" lang="en-US" sz="3600" dirty="0">
                <a:solidFill>
                  <a:srgbClr val="FFFFFF"/>
                </a:solidFill>
                <a:latin typeface="Arial"/>
                <a:ea typeface="Times New Roman" pitchFamily="-111" charset="0"/>
                <a:cs typeface="Arial"/>
              </a:rPr>
              <a:t>!)</a:t>
            </a: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descr="Num 15 Wilderness of Z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p:nvPr>
        </p:nvSpPr>
        <p:spPr>
          <a:xfrm>
            <a:off x="0" y="5562600"/>
            <a:ext cx="90678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err="1">
                <a:solidFill>
                  <a:srgbClr val="FFFFFF"/>
                </a:solidFill>
                <a:ea typeface="ＭＳ Ｐゴシック" charset="0"/>
              </a:rPr>
              <a:t>Gurun</a:t>
            </a:r>
            <a:r>
              <a:rPr kumimoji="1" lang="en-US" sz="6600" dirty="0">
                <a:solidFill>
                  <a:srgbClr val="FFFFFF"/>
                </a:solidFill>
                <a:ea typeface="ＭＳ Ｐゴシック" charset="0"/>
              </a:rPr>
              <a:t> Sinai</a:t>
            </a: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DRESSING</a:t>
            </a:r>
          </a:p>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THE                                    </a:t>
            </a:r>
          </a:p>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hangingPunct="0">
              <a:spcBef>
                <a:spcPct val="50000"/>
              </a:spcBef>
              <a:defRPr/>
            </a:pPr>
            <a:r>
              <a:rPr lang="en-US" sz="1200" b="1" dirty="0" err="1">
                <a:solidFill>
                  <a:srgbClr val="FFFFFF"/>
                </a:solidFill>
                <a:latin typeface="Comic Sans MS" pitchFamily="-111" charset="0"/>
                <a:ea typeface="Times New Roman" pitchFamily="-111" charset="0"/>
                <a:cs typeface="Times New Roman" pitchFamily="-111" charset="0"/>
              </a:rPr>
              <a:t>Bil</a:t>
            </a:r>
            <a:r>
              <a:rPr lang="en-US" sz="1200" b="1" dirty="0">
                <a:solidFill>
                  <a:srgbClr val="FFFFFF"/>
                </a:solidFill>
                <a:latin typeface="Comic Sans MS" pitchFamily="-111" charset="0"/>
                <a:ea typeface="Times New Roman" pitchFamily="-111" charset="0"/>
                <a:cs typeface="Times New Roman" pitchFamily="-111" charset="0"/>
              </a:rPr>
              <a:t>. 32:49; 34:1</a:t>
            </a:r>
          </a:p>
        </p:txBody>
      </p:sp>
      <p:sp>
        <p:nvSpPr>
          <p:cNvPr id="191493"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24</a:t>
            </a:r>
          </a:p>
        </p:txBody>
      </p:sp>
      <p:sp>
        <p:nvSpPr>
          <p:cNvPr id="191495"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91500"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1"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800" b="1">
                <a:solidFill>
                  <a:srgbClr val="000000"/>
                </a:solidFill>
                <a:latin typeface="Helvetica" charset="0"/>
              </a:rPr>
              <a:t>40</a:t>
            </a:r>
          </a:p>
        </p:txBody>
      </p:sp>
      <p:sp>
        <p:nvSpPr>
          <p:cNvPr id="191502"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3"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4"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5"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06"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07"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08"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09"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10" name="Rectangle 23"/>
          <p:cNvSpPr>
            <a:spLocks noChangeArrowheads="1"/>
          </p:cNvSpPr>
          <p:nvPr/>
        </p:nvSpPr>
        <p:spPr bwMode="auto">
          <a:xfrm>
            <a:off x="8007350" y="3429000"/>
            <a:ext cx="5175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Chicago" charset="0"/>
              </a:rPr>
              <a:t>MUSA</a:t>
            </a:r>
          </a:p>
        </p:txBody>
      </p:sp>
      <p:sp>
        <p:nvSpPr>
          <p:cNvPr id="191511"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Sinai</a:t>
            </a:r>
          </a:p>
        </p:txBody>
      </p:sp>
      <p:sp>
        <p:nvSpPr>
          <p:cNvPr id="191512"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M - C - C</a:t>
            </a:r>
          </a:p>
        </p:txBody>
      </p:sp>
      <p:sp>
        <p:nvSpPr>
          <p:cNvPr id="191513"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Kadesh Barnea</a:t>
            </a:r>
          </a:p>
        </p:txBody>
      </p:sp>
      <p:sp>
        <p:nvSpPr>
          <p:cNvPr id="191514"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40</a:t>
            </a:r>
          </a:p>
        </p:txBody>
      </p:sp>
      <p:sp>
        <p:nvSpPr>
          <p:cNvPr id="19151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1516"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4524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spcBef>
                <a:spcPct val="50000"/>
              </a:spcBef>
              <a:defRPr/>
            </a:pPr>
            <a:r>
              <a:rPr lang="en-US" sz="7200" b="1" dirty="0">
                <a:solidFill>
                  <a:srgbClr val="FFEA18"/>
                </a:solidFill>
                <a:latin typeface="Comic Sans MS" charset="0"/>
                <a:cs typeface="Times New Roman" charset="0"/>
              </a:rPr>
              <a:t>MAKSUDMU…</a:t>
            </a:r>
            <a:br>
              <a:rPr lang="en-US" sz="7200" b="1" dirty="0">
                <a:solidFill>
                  <a:srgbClr val="FFEA18"/>
                </a:solidFill>
                <a:latin typeface="Comic Sans MS" charset="0"/>
                <a:cs typeface="Times New Roman" charset="0"/>
              </a:rPr>
            </a:br>
            <a:r>
              <a:rPr lang="en-US" sz="7200" b="1" dirty="0">
                <a:solidFill>
                  <a:srgbClr val="FFEA18"/>
                </a:solidFill>
                <a:latin typeface="Comic Sans MS" charset="0"/>
                <a:cs typeface="Times New Roman" charset="0"/>
              </a:rPr>
              <a:t>40 TAHUN? DI LUAR SINI?</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err="1">
                <a:latin typeface="Arial"/>
                <a:cs typeface="Arial"/>
              </a:rPr>
              <a:t>Disiplin</a:t>
            </a:r>
            <a:r>
              <a:rPr lang="en-US" b="1" dirty="0">
                <a:latin typeface="Arial"/>
                <a:cs typeface="Arial"/>
              </a:rPr>
              <a:t> </a:t>
            </a:r>
            <a:r>
              <a:rPr lang="en-US" b="1" dirty="0" err="1">
                <a:latin typeface="Arial"/>
                <a:cs typeface="Arial"/>
              </a:rPr>
              <a:t>Ilahi</a:t>
            </a:r>
            <a:endParaRPr lang="en-US" b="1" dirty="0">
              <a:latin typeface="Arial"/>
              <a:cs typeface="Aria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93538" name="Group 2"/>
          <p:cNvGrpSpPr>
            <a:grpSpLocks/>
          </p:cNvGrpSpPr>
          <p:nvPr/>
        </p:nvGrpSpPr>
        <p:grpSpPr bwMode="auto">
          <a:xfrm>
            <a:off x="0" y="762000"/>
            <a:ext cx="9144000" cy="755650"/>
            <a:chOff x="0" y="0"/>
            <a:chExt cx="4560" cy="671"/>
          </a:xfrm>
        </p:grpSpPr>
        <p:sp>
          <p:nvSpPr>
            <p:cNvPr id="19364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untuk Menduduki Tanah Perjanjian</a:t>
              </a:r>
              <a:endParaRPr lang="en-US" altLang="zh-CN" sz="3600">
                <a:solidFill>
                  <a:srgbClr val="FFFFFF"/>
                </a:solidFill>
                <a:latin typeface="Arial Narrow" charset="0"/>
                <a:ea typeface="SimSun" charset="0"/>
                <a:cs typeface="SimSun" charset="0"/>
              </a:endParaRPr>
            </a:p>
          </p:txBody>
        </p:sp>
        <p:sp>
          <p:nvSpPr>
            <p:cNvPr id="19364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39" name="Group 5"/>
          <p:cNvGrpSpPr>
            <a:grpSpLocks/>
          </p:cNvGrpSpPr>
          <p:nvPr/>
        </p:nvGrpSpPr>
        <p:grpSpPr bwMode="auto">
          <a:xfrm>
            <a:off x="0" y="1517650"/>
            <a:ext cx="2630488" cy="904875"/>
            <a:chOff x="0" y="671"/>
            <a:chExt cx="1312" cy="805"/>
          </a:xfrm>
        </p:grpSpPr>
        <p:sp>
          <p:nvSpPr>
            <p:cNvPr id="19364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9364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0" name="Group 8"/>
          <p:cNvGrpSpPr>
            <a:grpSpLocks/>
          </p:cNvGrpSpPr>
          <p:nvPr/>
        </p:nvGrpSpPr>
        <p:grpSpPr bwMode="auto">
          <a:xfrm>
            <a:off x="2630488" y="1517650"/>
            <a:ext cx="3673475" cy="904875"/>
            <a:chOff x="1312" y="671"/>
            <a:chExt cx="1832" cy="805"/>
          </a:xfrm>
        </p:grpSpPr>
        <p:sp>
          <p:nvSpPr>
            <p:cNvPr id="19363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Ketidakyakinan</a:t>
              </a:r>
              <a:endParaRPr lang="en-US" altLang="zh-CN" sz="2400">
                <a:solidFill>
                  <a:srgbClr val="FFFFFF"/>
                </a:solidFill>
                <a:latin typeface="Arial Narrow" charset="0"/>
                <a:ea typeface="SimSun" charset="0"/>
                <a:cs typeface="SimSun" charset="0"/>
              </a:endParaRPr>
            </a:p>
          </p:txBody>
        </p:sp>
        <p:sp>
          <p:nvSpPr>
            <p:cNvPr id="19364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1" name="Group 11"/>
          <p:cNvGrpSpPr>
            <a:grpSpLocks/>
          </p:cNvGrpSpPr>
          <p:nvPr/>
        </p:nvGrpSpPr>
        <p:grpSpPr bwMode="auto">
          <a:xfrm>
            <a:off x="6303963" y="1517650"/>
            <a:ext cx="2840037" cy="904875"/>
            <a:chOff x="3144" y="671"/>
            <a:chExt cx="1416" cy="805"/>
          </a:xfrm>
        </p:grpSpPr>
        <p:sp>
          <p:nvSpPr>
            <p:cNvPr id="19363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9363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2" name="Group 14"/>
          <p:cNvGrpSpPr>
            <a:grpSpLocks/>
          </p:cNvGrpSpPr>
          <p:nvPr/>
        </p:nvGrpSpPr>
        <p:grpSpPr bwMode="auto">
          <a:xfrm>
            <a:off x="0" y="2422525"/>
            <a:ext cx="2630488" cy="476250"/>
            <a:chOff x="0" y="1476"/>
            <a:chExt cx="1312" cy="422"/>
          </a:xfrm>
        </p:grpSpPr>
        <p:sp>
          <p:nvSpPr>
            <p:cNvPr id="19363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9363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3" name="Group 17"/>
          <p:cNvGrpSpPr>
            <a:grpSpLocks/>
          </p:cNvGrpSpPr>
          <p:nvPr/>
        </p:nvGrpSpPr>
        <p:grpSpPr bwMode="auto">
          <a:xfrm>
            <a:off x="2630488" y="2422525"/>
            <a:ext cx="3673475" cy="476250"/>
            <a:chOff x="1312" y="1476"/>
            <a:chExt cx="1832" cy="422"/>
          </a:xfrm>
        </p:grpSpPr>
        <p:sp>
          <p:nvSpPr>
            <p:cNvPr id="19363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9363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4" name="Group 20"/>
          <p:cNvGrpSpPr>
            <a:grpSpLocks/>
          </p:cNvGrpSpPr>
          <p:nvPr/>
        </p:nvGrpSpPr>
        <p:grpSpPr bwMode="auto">
          <a:xfrm>
            <a:off x="6303963" y="2422525"/>
            <a:ext cx="2840037" cy="476250"/>
            <a:chOff x="3144" y="1476"/>
            <a:chExt cx="1416" cy="422"/>
          </a:xfrm>
        </p:grpSpPr>
        <p:sp>
          <p:nvSpPr>
            <p:cNvPr id="19363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9363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5" name="Group 23"/>
          <p:cNvGrpSpPr>
            <a:grpSpLocks/>
          </p:cNvGrpSpPr>
          <p:nvPr/>
        </p:nvGrpSpPr>
        <p:grpSpPr bwMode="auto">
          <a:xfrm>
            <a:off x="0" y="2898775"/>
            <a:ext cx="2630488" cy="474663"/>
            <a:chOff x="0" y="1898"/>
            <a:chExt cx="1312" cy="422"/>
          </a:xfrm>
        </p:grpSpPr>
        <p:sp>
          <p:nvSpPr>
            <p:cNvPr id="19362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363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6" name="Group 26"/>
          <p:cNvGrpSpPr>
            <a:grpSpLocks/>
          </p:cNvGrpSpPr>
          <p:nvPr/>
        </p:nvGrpSpPr>
        <p:grpSpPr bwMode="auto">
          <a:xfrm>
            <a:off x="2630488" y="2898775"/>
            <a:ext cx="3673475" cy="474663"/>
            <a:chOff x="1312" y="1898"/>
            <a:chExt cx="1832" cy="422"/>
          </a:xfrm>
        </p:grpSpPr>
        <p:sp>
          <p:nvSpPr>
            <p:cNvPr id="19362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9362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7" name="Group 29"/>
          <p:cNvGrpSpPr>
            <a:grpSpLocks/>
          </p:cNvGrpSpPr>
          <p:nvPr/>
        </p:nvGrpSpPr>
        <p:grpSpPr bwMode="auto">
          <a:xfrm>
            <a:off x="6303963" y="2898775"/>
            <a:ext cx="2840037" cy="474663"/>
            <a:chOff x="3144" y="1898"/>
            <a:chExt cx="1416" cy="422"/>
          </a:xfrm>
        </p:grpSpPr>
        <p:sp>
          <p:nvSpPr>
            <p:cNvPr id="19362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362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8" name="Group 32"/>
          <p:cNvGrpSpPr>
            <a:grpSpLocks/>
          </p:cNvGrpSpPr>
          <p:nvPr/>
        </p:nvGrpSpPr>
        <p:grpSpPr bwMode="auto">
          <a:xfrm>
            <a:off x="0" y="3373438"/>
            <a:ext cx="2630488" cy="474662"/>
            <a:chOff x="0" y="2320"/>
            <a:chExt cx="1312" cy="422"/>
          </a:xfrm>
        </p:grpSpPr>
        <p:sp>
          <p:nvSpPr>
            <p:cNvPr id="19362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362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9" name="Group 35"/>
          <p:cNvGrpSpPr>
            <a:grpSpLocks/>
          </p:cNvGrpSpPr>
          <p:nvPr/>
        </p:nvGrpSpPr>
        <p:grpSpPr bwMode="auto">
          <a:xfrm>
            <a:off x="2630488" y="3373438"/>
            <a:ext cx="3673475" cy="474662"/>
            <a:chOff x="1312" y="2320"/>
            <a:chExt cx="1832" cy="422"/>
          </a:xfrm>
        </p:grpSpPr>
        <p:sp>
          <p:nvSpPr>
            <p:cNvPr id="19362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9362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0" name="Group 38"/>
          <p:cNvGrpSpPr>
            <a:grpSpLocks/>
          </p:cNvGrpSpPr>
          <p:nvPr/>
        </p:nvGrpSpPr>
        <p:grpSpPr bwMode="auto">
          <a:xfrm>
            <a:off x="6303963" y="3373438"/>
            <a:ext cx="2840037" cy="474662"/>
            <a:chOff x="3144" y="2320"/>
            <a:chExt cx="1416" cy="422"/>
          </a:xfrm>
        </p:grpSpPr>
        <p:sp>
          <p:nvSpPr>
            <p:cNvPr id="19361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362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1" name="Group 41"/>
          <p:cNvGrpSpPr>
            <a:grpSpLocks/>
          </p:cNvGrpSpPr>
          <p:nvPr/>
        </p:nvGrpSpPr>
        <p:grpSpPr bwMode="auto">
          <a:xfrm>
            <a:off x="0" y="3848100"/>
            <a:ext cx="2630488" cy="474663"/>
            <a:chOff x="0" y="2742"/>
            <a:chExt cx="1312" cy="422"/>
          </a:xfrm>
        </p:grpSpPr>
        <p:sp>
          <p:nvSpPr>
            <p:cNvPr id="19361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361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2" name="Group 44"/>
          <p:cNvGrpSpPr>
            <a:grpSpLocks/>
          </p:cNvGrpSpPr>
          <p:nvPr/>
        </p:nvGrpSpPr>
        <p:grpSpPr bwMode="auto">
          <a:xfrm>
            <a:off x="2630488" y="3848100"/>
            <a:ext cx="3673475" cy="474663"/>
            <a:chOff x="1312" y="2742"/>
            <a:chExt cx="1832" cy="422"/>
          </a:xfrm>
        </p:grpSpPr>
        <p:sp>
          <p:nvSpPr>
            <p:cNvPr id="19361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9361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3" name="Group 47"/>
          <p:cNvGrpSpPr>
            <a:grpSpLocks/>
          </p:cNvGrpSpPr>
          <p:nvPr/>
        </p:nvGrpSpPr>
        <p:grpSpPr bwMode="auto">
          <a:xfrm>
            <a:off x="6303963" y="3848100"/>
            <a:ext cx="2840037" cy="474663"/>
            <a:chOff x="3144" y="2742"/>
            <a:chExt cx="1416" cy="422"/>
          </a:xfrm>
        </p:grpSpPr>
        <p:sp>
          <p:nvSpPr>
            <p:cNvPr id="19361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361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4" name="Group 50"/>
          <p:cNvGrpSpPr>
            <a:grpSpLocks/>
          </p:cNvGrpSpPr>
          <p:nvPr/>
        </p:nvGrpSpPr>
        <p:grpSpPr bwMode="auto">
          <a:xfrm>
            <a:off x="0" y="4322763"/>
            <a:ext cx="2630488" cy="476250"/>
            <a:chOff x="0" y="3164"/>
            <a:chExt cx="1312" cy="422"/>
          </a:xfrm>
        </p:grpSpPr>
        <p:sp>
          <p:nvSpPr>
            <p:cNvPr id="19361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9361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5" name="Group 53"/>
          <p:cNvGrpSpPr>
            <a:grpSpLocks/>
          </p:cNvGrpSpPr>
          <p:nvPr/>
        </p:nvGrpSpPr>
        <p:grpSpPr bwMode="auto">
          <a:xfrm>
            <a:off x="2630488" y="4322763"/>
            <a:ext cx="3673475" cy="476250"/>
            <a:chOff x="1312" y="3164"/>
            <a:chExt cx="1832" cy="422"/>
          </a:xfrm>
        </p:grpSpPr>
        <p:sp>
          <p:nvSpPr>
            <p:cNvPr id="19360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9361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6" name="Group 56"/>
          <p:cNvGrpSpPr>
            <a:grpSpLocks/>
          </p:cNvGrpSpPr>
          <p:nvPr/>
        </p:nvGrpSpPr>
        <p:grpSpPr bwMode="auto">
          <a:xfrm>
            <a:off x="6303963" y="4322763"/>
            <a:ext cx="2840037" cy="476250"/>
            <a:chOff x="3144" y="3164"/>
            <a:chExt cx="1416" cy="422"/>
          </a:xfrm>
        </p:grpSpPr>
        <p:sp>
          <p:nvSpPr>
            <p:cNvPr id="19360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Pengaturan Kembali</a:t>
              </a:r>
              <a:endParaRPr lang="en-US" altLang="zh-CN" sz="2400">
                <a:solidFill>
                  <a:srgbClr val="FFFFFF"/>
                </a:solidFill>
                <a:latin typeface="Arial Narrow" charset="0"/>
                <a:ea typeface="SimSun" charset="0"/>
                <a:cs typeface="SimSun" charset="0"/>
              </a:endParaRPr>
            </a:p>
          </p:txBody>
        </p:sp>
        <p:sp>
          <p:nvSpPr>
            <p:cNvPr id="19360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7" name="Group 59"/>
          <p:cNvGrpSpPr>
            <a:grpSpLocks/>
          </p:cNvGrpSpPr>
          <p:nvPr/>
        </p:nvGrpSpPr>
        <p:grpSpPr bwMode="auto">
          <a:xfrm>
            <a:off x="0" y="4799013"/>
            <a:ext cx="2630488" cy="474662"/>
            <a:chOff x="0" y="3586"/>
            <a:chExt cx="1312" cy="422"/>
          </a:xfrm>
        </p:grpSpPr>
        <p:sp>
          <p:nvSpPr>
            <p:cNvPr id="19360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9360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8" name="Group 62"/>
          <p:cNvGrpSpPr>
            <a:grpSpLocks/>
          </p:cNvGrpSpPr>
          <p:nvPr/>
        </p:nvGrpSpPr>
        <p:grpSpPr bwMode="auto">
          <a:xfrm>
            <a:off x="2630488" y="4799013"/>
            <a:ext cx="3673475" cy="474662"/>
            <a:chOff x="1312" y="3586"/>
            <a:chExt cx="1832" cy="422"/>
          </a:xfrm>
        </p:grpSpPr>
        <p:sp>
          <p:nvSpPr>
            <p:cNvPr id="19360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19360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9" name="Group 65"/>
          <p:cNvGrpSpPr>
            <a:grpSpLocks/>
          </p:cNvGrpSpPr>
          <p:nvPr/>
        </p:nvGrpSpPr>
        <p:grpSpPr bwMode="auto">
          <a:xfrm>
            <a:off x="6303963" y="4799013"/>
            <a:ext cx="2840037" cy="474662"/>
            <a:chOff x="3144" y="3586"/>
            <a:chExt cx="1416" cy="422"/>
          </a:xfrm>
        </p:grpSpPr>
        <p:sp>
          <p:nvSpPr>
            <p:cNvPr id="19360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9360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0" name="Group 68"/>
          <p:cNvGrpSpPr>
            <a:grpSpLocks/>
          </p:cNvGrpSpPr>
          <p:nvPr/>
        </p:nvGrpSpPr>
        <p:grpSpPr bwMode="auto">
          <a:xfrm>
            <a:off x="0" y="5273675"/>
            <a:ext cx="2630488" cy="582613"/>
            <a:chOff x="0" y="4008"/>
            <a:chExt cx="1312" cy="518"/>
          </a:xfrm>
        </p:grpSpPr>
        <p:sp>
          <p:nvSpPr>
            <p:cNvPr id="19359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9360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1" name="Group 71"/>
          <p:cNvGrpSpPr>
            <a:grpSpLocks/>
          </p:cNvGrpSpPr>
          <p:nvPr/>
        </p:nvGrpSpPr>
        <p:grpSpPr bwMode="auto">
          <a:xfrm>
            <a:off x="2630488" y="5273675"/>
            <a:ext cx="3673475" cy="582613"/>
            <a:chOff x="1312" y="4008"/>
            <a:chExt cx="1832" cy="518"/>
          </a:xfrm>
        </p:grpSpPr>
        <p:sp>
          <p:nvSpPr>
            <p:cNvPr id="19359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9359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2" name="Group 74"/>
          <p:cNvGrpSpPr>
            <a:grpSpLocks/>
          </p:cNvGrpSpPr>
          <p:nvPr/>
        </p:nvGrpSpPr>
        <p:grpSpPr bwMode="auto">
          <a:xfrm>
            <a:off x="6303963" y="5273675"/>
            <a:ext cx="2840037" cy="582613"/>
            <a:chOff x="3144" y="4008"/>
            <a:chExt cx="1416" cy="518"/>
          </a:xfrm>
        </p:grpSpPr>
        <p:sp>
          <p:nvSpPr>
            <p:cNvPr id="19359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9359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3" name="Group 77"/>
          <p:cNvGrpSpPr>
            <a:grpSpLocks/>
          </p:cNvGrpSpPr>
          <p:nvPr/>
        </p:nvGrpSpPr>
        <p:grpSpPr bwMode="auto">
          <a:xfrm>
            <a:off x="0" y="5856288"/>
            <a:ext cx="1347788" cy="1001712"/>
            <a:chOff x="0" y="4526"/>
            <a:chExt cx="672" cy="890"/>
          </a:xfrm>
        </p:grpSpPr>
        <p:sp>
          <p:nvSpPr>
            <p:cNvPr id="19359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9359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4" name="Group 80"/>
          <p:cNvGrpSpPr>
            <a:grpSpLocks/>
          </p:cNvGrpSpPr>
          <p:nvPr/>
        </p:nvGrpSpPr>
        <p:grpSpPr bwMode="auto">
          <a:xfrm>
            <a:off x="1347788" y="5856288"/>
            <a:ext cx="1282700" cy="1001712"/>
            <a:chOff x="672" y="4526"/>
            <a:chExt cx="640" cy="890"/>
          </a:xfrm>
        </p:grpSpPr>
        <p:sp>
          <p:nvSpPr>
            <p:cNvPr id="19359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9359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5" name="Group 83"/>
          <p:cNvGrpSpPr>
            <a:grpSpLocks/>
          </p:cNvGrpSpPr>
          <p:nvPr/>
        </p:nvGrpSpPr>
        <p:grpSpPr bwMode="auto">
          <a:xfrm>
            <a:off x="2630488" y="5856288"/>
            <a:ext cx="785812" cy="1001712"/>
            <a:chOff x="1312" y="4526"/>
            <a:chExt cx="392" cy="890"/>
          </a:xfrm>
        </p:grpSpPr>
        <p:sp>
          <p:nvSpPr>
            <p:cNvPr id="19358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9359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6" name="Group 86"/>
          <p:cNvGrpSpPr>
            <a:grpSpLocks/>
          </p:cNvGrpSpPr>
          <p:nvPr/>
        </p:nvGrpSpPr>
        <p:grpSpPr bwMode="auto">
          <a:xfrm>
            <a:off x="3416300" y="5856288"/>
            <a:ext cx="722313" cy="1001712"/>
            <a:chOff x="1704" y="4526"/>
            <a:chExt cx="360" cy="890"/>
          </a:xfrm>
        </p:grpSpPr>
        <p:sp>
          <p:nvSpPr>
            <p:cNvPr id="19358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9358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7" name="Group 89"/>
          <p:cNvGrpSpPr>
            <a:grpSpLocks/>
          </p:cNvGrpSpPr>
          <p:nvPr/>
        </p:nvGrpSpPr>
        <p:grpSpPr bwMode="auto">
          <a:xfrm>
            <a:off x="4138613" y="5856288"/>
            <a:ext cx="722312" cy="1001712"/>
            <a:chOff x="2064" y="4526"/>
            <a:chExt cx="360" cy="890"/>
          </a:xfrm>
        </p:grpSpPr>
        <p:sp>
          <p:nvSpPr>
            <p:cNvPr id="19358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9358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8" name="Group 92"/>
          <p:cNvGrpSpPr>
            <a:grpSpLocks/>
          </p:cNvGrpSpPr>
          <p:nvPr/>
        </p:nvGrpSpPr>
        <p:grpSpPr bwMode="auto">
          <a:xfrm>
            <a:off x="4860925" y="5856288"/>
            <a:ext cx="657225" cy="1001712"/>
            <a:chOff x="2424" y="4526"/>
            <a:chExt cx="328" cy="890"/>
          </a:xfrm>
        </p:grpSpPr>
        <p:sp>
          <p:nvSpPr>
            <p:cNvPr id="19358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9358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9" name="Group 95"/>
          <p:cNvGrpSpPr>
            <a:grpSpLocks/>
          </p:cNvGrpSpPr>
          <p:nvPr/>
        </p:nvGrpSpPr>
        <p:grpSpPr bwMode="auto">
          <a:xfrm>
            <a:off x="5518150" y="5856288"/>
            <a:ext cx="785813" cy="1001712"/>
            <a:chOff x="2752" y="4526"/>
            <a:chExt cx="392" cy="890"/>
          </a:xfrm>
        </p:grpSpPr>
        <p:sp>
          <p:nvSpPr>
            <p:cNvPr id="19358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9358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70" name="Group 98"/>
          <p:cNvGrpSpPr>
            <a:grpSpLocks/>
          </p:cNvGrpSpPr>
          <p:nvPr/>
        </p:nvGrpSpPr>
        <p:grpSpPr bwMode="auto">
          <a:xfrm>
            <a:off x="6303963" y="5856288"/>
            <a:ext cx="890587" cy="1001712"/>
            <a:chOff x="3144" y="4526"/>
            <a:chExt cx="444" cy="890"/>
          </a:xfrm>
        </p:grpSpPr>
        <p:sp>
          <p:nvSpPr>
            <p:cNvPr id="19357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9358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71" name="Group 101"/>
          <p:cNvGrpSpPr>
            <a:grpSpLocks/>
          </p:cNvGrpSpPr>
          <p:nvPr/>
        </p:nvGrpSpPr>
        <p:grpSpPr bwMode="auto">
          <a:xfrm>
            <a:off x="7194550" y="5856288"/>
            <a:ext cx="882650" cy="1001712"/>
            <a:chOff x="3588" y="4526"/>
            <a:chExt cx="440" cy="890"/>
          </a:xfrm>
        </p:grpSpPr>
        <p:sp>
          <p:nvSpPr>
            <p:cNvPr id="19357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Persembahgan &amp; Sumpah (28-30)</a:t>
              </a:r>
            </a:p>
          </p:txBody>
        </p:sp>
        <p:sp>
          <p:nvSpPr>
            <p:cNvPr id="19357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9357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9357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93574"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9357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93576" name="Oval 108"/>
          <p:cNvSpPr>
            <a:spLocks noChangeArrowheads="1"/>
          </p:cNvSpPr>
          <p:nvPr/>
        </p:nvSpPr>
        <p:spPr bwMode="auto">
          <a:xfrm>
            <a:off x="40386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OMSSO01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5565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771775" y="5638800"/>
            <a:ext cx="60674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Korah</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Dathan</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dan</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Abiram</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16</a:t>
            </a:r>
          </a:p>
        </p:txBody>
      </p:sp>
      <p:sp>
        <p:nvSpPr>
          <p:cNvPr id="192515" name="Rectangle 4"/>
          <p:cNvSpPr>
            <a:spLocks noGrp="1" noChangeArrowheads="1"/>
          </p:cNvSpPr>
          <p:nvPr>
            <p:ph type="title" idx="4294967295"/>
          </p:nvPr>
        </p:nvSpPr>
        <p:spPr>
          <a:xfrm>
            <a:off x="4291013" y="0"/>
            <a:ext cx="4624387" cy="1981200"/>
          </a:xfrm>
        </p:spPr>
        <p:txBody>
          <a:bodyPr/>
          <a:lstStyle/>
          <a:p>
            <a:pPr algn="r" eaLnBrk="1" hangingPunct="1">
              <a:defRPr/>
            </a:pPr>
            <a:r>
              <a:rPr lang="en-US" sz="5400" b="1">
                <a:effectLst>
                  <a:glow rad="165100">
                    <a:schemeClr val="tx1">
                      <a:alpha val="96000"/>
                    </a:schemeClr>
                  </a:glow>
                </a:effectLst>
                <a:latin typeface="Arial" charset="0"/>
              </a:rPr>
              <a:t>Pemberontakan Korah</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762000"/>
            <a:ext cx="9144000" cy="755650"/>
            <a:chOff x="0" y="0"/>
            <a:chExt cx="4560" cy="671"/>
          </a:xfrm>
        </p:grpSpPr>
        <p:sp>
          <p:nvSpPr>
            <p:cNvPr id="19773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9774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5" name="Group 5"/>
          <p:cNvGrpSpPr>
            <a:grpSpLocks/>
          </p:cNvGrpSpPr>
          <p:nvPr/>
        </p:nvGrpSpPr>
        <p:grpSpPr bwMode="auto">
          <a:xfrm>
            <a:off x="0" y="1517650"/>
            <a:ext cx="2630488" cy="904875"/>
            <a:chOff x="0" y="671"/>
            <a:chExt cx="1312" cy="805"/>
          </a:xfrm>
        </p:grpSpPr>
        <p:sp>
          <p:nvSpPr>
            <p:cNvPr id="19773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 </a:t>
              </a:r>
              <a:endParaRPr lang="en-US" altLang="zh-CN" sz="2400">
                <a:solidFill>
                  <a:srgbClr val="FFFFFF"/>
                </a:solidFill>
                <a:latin typeface="Arial Narrow" charset="0"/>
                <a:ea typeface="SimSun" charset="0"/>
                <a:cs typeface="SimSun" charset="0"/>
              </a:endParaRPr>
            </a:p>
          </p:txBody>
        </p:sp>
        <p:sp>
          <p:nvSpPr>
            <p:cNvPr id="19773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6" name="Group 8"/>
          <p:cNvGrpSpPr>
            <a:grpSpLocks/>
          </p:cNvGrpSpPr>
          <p:nvPr/>
        </p:nvGrpSpPr>
        <p:grpSpPr bwMode="auto">
          <a:xfrm>
            <a:off x="2630488" y="1517650"/>
            <a:ext cx="3673475" cy="904875"/>
            <a:chOff x="1312" y="671"/>
            <a:chExt cx="1832" cy="805"/>
          </a:xfrm>
        </p:grpSpPr>
        <p:sp>
          <p:nvSpPr>
            <p:cNvPr id="19773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9773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7" name="Group 11"/>
          <p:cNvGrpSpPr>
            <a:grpSpLocks/>
          </p:cNvGrpSpPr>
          <p:nvPr/>
        </p:nvGrpSpPr>
        <p:grpSpPr bwMode="auto">
          <a:xfrm>
            <a:off x="6303963" y="1517650"/>
            <a:ext cx="2840037" cy="904875"/>
            <a:chOff x="3144" y="671"/>
            <a:chExt cx="1416" cy="805"/>
          </a:xfrm>
        </p:grpSpPr>
        <p:sp>
          <p:nvSpPr>
            <p:cNvPr id="19773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9773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8" name="Group 14"/>
          <p:cNvGrpSpPr>
            <a:grpSpLocks/>
          </p:cNvGrpSpPr>
          <p:nvPr/>
        </p:nvGrpSpPr>
        <p:grpSpPr bwMode="auto">
          <a:xfrm>
            <a:off x="0" y="2422525"/>
            <a:ext cx="2630488" cy="476250"/>
            <a:chOff x="0" y="1476"/>
            <a:chExt cx="1312" cy="422"/>
          </a:xfrm>
        </p:grpSpPr>
        <p:sp>
          <p:nvSpPr>
            <p:cNvPr id="19773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9773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9" name="Group 17"/>
          <p:cNvGrpSpPr>
            <a:grpSpLocks/>
          </p:cNvGrpSpPr>
          <p:nvPr/>
        </p:nvGrpSpPr>
        <p:grpSpPr bwMode="auto">
          <a:xfrm>
            <a:off x="2630488" y="2422525"/>
            <a:ext cx="3673475" cy="476250"/>
            <a:chOff x="1312" y="1476"/>
            <a:chExt cx="1832" cy="422"/>
          </a:xfrm>
        </p:grpSpPr>
        <p:sp>
          <p:nvSpPr>
            <p:cNvPr id="19772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9773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0" name="Group 20"/>
          <p:cNvGrpSpPr>
            <a:grpSpLocks/>
          </p:cNvGrpSpPr>
          <p:nvPr/>
        </p:nvGrpSpPr>
        <p:grpSpPr bwMode="auto">
          <a:xfrm>
            <a:off x="6303963" y="2422525"/>
            <a:ext cx="2840037" cy="476250"/>
            <a:chOff x="3144" y="1476"/>
            <a:chExt cx="1416" cy="422"/>
          </a:xfrm>
        </p:grpSpPr>
        <p:sp>
          <p:nvSpPr>
            <p:cNvPr id="19772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9772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1" name="Group 23"/>
          <p:cNvGrpSpPr>
            <a:grpSpLocks/>
          </p:cNvGrpSpPr>
          <p:nvPr/>
        </p:nvGrpSpPr>
        <p:grpSpPr bwMode="auto">
          <a:xfrm>
            <a:off x="0" y="2898775"/>
            <a:ext cx="2630488" cy="474663"/>
            <a:chOff x="0" y="1898"/>
            <a:chExt cx="1312" cy="422"/>
          </a:xfrm>
        </p:grpSpPr>
        <p:sp>
          <p:nvSpPr>
            <p:cNvPr id="19772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772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2" name="Group 26"/>
          <p:cNvGrpSpPr>
            <a:grpSpLocks/>
          </p:cNvGrpSpPr>
          <p:nvPr/>
        </p:nvGrpSpPr>
        <p:grpSpPr bwMode="auto">
          <a:xfrm>
            <a:off x="2630488" y="2898775"/>
            <a:ext cx="3673475" cy="474663"/>
            <a:chOff x="1312" y="1898"/>
            <a:chExt cx="1832" cy="422"/>
          </a:xfrm>
        </p:grpSpPr>
        <p:sp>
          <p:nvSpPr>
            <p:cNvPr id="19772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9772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3" name="Group 29"/>
          <p:cNvGrpSpPr>
            <a:grpSpLocks/>
          </p:cNvGrpSpPr>
          <p:nvPr/>
        </p:nvGrpSpPr>
        <p:grpSpPr bwMode="auto">
          <a:xfrm>
            <a:off x="6303963" y="2898775"/>
            <a:ext cx="2840037" cy="474663"/>
            <a:chOff x="3144" y="1898"/>
            <a:chExt cx="1416" cy="422"/>
          </a:xfrm>
        </p:grpSpPr>
        <p:sp>
          <p:nvSpPr>
            <p:cNvPr id="19772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 </a:t>
              </a:r>
              <a:endParaRPr lang="en-US" altLang="zh-CN" sz="2400">
                <a:solidFill>
                  <a:srgbClr val="FFFFFF"/>
                </a:solidFill>
                <a:latin typeface="Arial Narrow" charset="0"/>
                <a:ea typeface="SimSun" charset="0"/>
                <a:cs typeface="SimSun" charset="0"/>
              </a:endParaRPr>
            </a:p>
          </p:txBody>
        </p:sp>
        <p:sp>
          <p:nvSpPr>
            <p:cNvPr id="19772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4" name="Group 32"/>
          <p:cNvGrpSpPr>
            <a:grpSpLocks/>
          </p:cNvGrpSpPr>
          <p:nvPr/>
        </p:nvGrpSpPr>
        <p:grpSpPr bwMode="auto">
          <a:xfrm>
            <a:off x="0" y="3373438"/>
            <a:ext cx="2630488" cy="474662"/>
            <a:chOff x="0" y="2320"/>
            <a:chExt cx="1312" cy="422"/>
          </a:xfrm>
        </p:grpSpPr>
        <p:sp>
          <p:nvSpPr>
            <p:cNvPr id="19771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772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5" name="Group 35"/>
          <p:cNvGrpSpPr>
            <a:grpSpLocks/>
          </p:cNvGrpSpPr>
          <p:nvPr/>
        </p:nvGrpSpPr>
        <p:grpSpPr bwMode="auto">
          <a:xfrm>
            <a:off x="2630488" y="3373438"/>
            <a:ext cx="3673475" cy="474662"/>
            <a:chOff x="1312" y="2320"/>
            <a:chExt cx="1832" cy="422"/>
          </a:xfrm>
        </p:grpSpPr>
        <p:sp>
          <p:nvSpPr>
            <p:cNvPr id="19771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9771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6" name="Group 38"/>
          <p:cNvGrpSpPr>
            <a:grpSpLocks/>
          </p:cNvGrpSpPr>
          <p:nvPr/>
        </p:nvGrpSpPr>
        <p:grpSpPr bwMode="auto">
          <a:xfrm>
            <a:off x="6303963" y="3373438"/>
            <a:ext cx="2840037" cy="474662"/>
            <a:chOff x="3144" y="2320"/>
            <a:chExt cx="1416" cy="422"/>
          </a:xfrm>
        </p:grpSpPr>
        <p:sp>
          <p:nvSpPr>
            <p:cNvPr id="19771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 </a:t>
              </a:r>
              <a:endParaRPr lang="en-US" altLang="zh-CN" sz="2400">
                <a:solidFill>
                  <a:srgbClr val="FFFFFF"/>
                </a:solidFill>
                <a:latin typeface="Arial Narrow" charset="0"/>
                <a:ea typeface="SimSun" charset="0"/>
                <a:cs typeface="SimSun" charset="0"/>
              </a:endParaRPr>
            </a:p>
          </p:txBody>
        </p:sp>
        <p:sp>
          <p:nvSpPr>
            <p:cNvPr id="19771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7" name="Group 41"/>
          <p:cNvGrpSpPr>
            <a:grpSpLocks/>
          </p:cNvGrpSpPr>
          <p:nvPr/>
        </p:nvGrpSpPr>
        <p:grpSpPr bwMode="auto">
          <a:xfrm>
            <a:off x="0" y="3848100"/>
            <a:ext cx="2630488" cy="474663"/>
            <a:chOff x="0" y="2742"/>
            <a:chExt cx="1312" cy="422"/>
          </a:xfrm>
        </p:grpSpPr>
        <p:sp>
          <p:nvSpPr>
            <p:cNvPr id="19771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771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8" name="Group 44"/>
          <p:cNvGrpSpPr>
            <a:grpSpLocks/>
          </p:cNvGrpSpPr>
          <p:nvPr/>
        </p:nvGrpSpPr>
        <p:grpSpPr bwMode="auto">
          <a:xfrm>
            <a:off x="2630488" y="3848100"/>
            <a:ext cx="3673475" cy="474663"/>
            <a:chOff x="1312" y="2742"/>
            <a:chExt cx="1832" cy="422"/>
          </a:xfrm>
        </p:grpSpPr>
        <p:sp>
          <p:nvSpPr>
            <p:cNvPr id="19771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9771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9" name="Group 47"/>
          <p:cNvGrpSpPr>
            <a:grpSpLocks/>
          </p:cNvGrpSpPr>
          <p:nvPr/>
        </p:nvGrpSpPr>
        <p:grpSpPr bwMode="auto">
          <a:xfrm>
            <a:off x="6303963" y="3848100"/>
            <a:ext cx="2840037" cy="474663"/>
            <a:chOff x="3144" y="2742"/>
            <a:chExt cx="1416" cy="422"/>
          </a:xfrm>
        </p:grpSpPr>
        <p:sp>
          <p:nvSpPr>
            <p:cNvPr id="19770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 </a:t>
              </a:r>
              <a:endParaRPr lang="en-US" altLang="zh-CN" sz="2400">
                <a:solidFill>
                  <a:srgbClr val="FFFFFF"/>
                </a:solidFill>
                <a:latin typeface="Arial Narrow" charset="0"/>
                <a:ea typeface="SimSun" charset="0"/>
                <a:cs typeface="SimSun" charset="0"/>
              </a:endParaRPr>
            </a:p>
          </p:txBody>
        </p:sp>
        <p:sp>
          <p:nvSpPr>
            <p:cNvPr id="19771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0" name="Group 50"/>
          <p:cNvGrpSpPr>
            <a:grpSpLocks/>
          </p:cNvGrpSpPr>
          <p:nvPr/>
        </p:nvGrpSpPr>
        <p:grpSpPr bwMode="auto">
          <a:xfrm>
            <a:off x="0" y="4322763"/>
            <a:ext cx="2630488" cy="476250"/>
            <a:chOff x="0" y="3164"/>
            <a:chExt cx="1312" cy="422"/>
          </a:xfrm>
        </p:grpSpPr>
        <p:sp>
          <p:nvSpPr>
            <p:cNvPr id="19770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9770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1" name="Group 53"/>
          <p:cNvGrpSpPr>
            <a:grpSpLocks/>
          </p:cNvGrpSpPr>
          <p:nvPr/>
        </p:nvGrpSpPr>
        <p:grpSpPr bwMode="auto">
          <a:xfrm>
            <a:off x="2630488" y="4322763"/>
            <a:ext cx="3673475" cy="476250"/>
            <a:chOff x="1312" y="3164"/>
            <a:chExt cx="1832" cy="422"/>
          </a:xfrm>
        </p:grpSpPr>
        <p:sp>
          <p:nvSpPr>
            <p:cNvPr id="19770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9770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2" name="Group 56"/>
          <p:cNvGrpSpPr>
            <a:grpSpLocks/>
          </p:cNvGrpSpPr>
          <p:nvPr/>
        </p:nvGrpSpPr>
        <p:grpSpPr bwMode="auto">
          <a:xfrm>
            <a:off x="6303963" y="4322763"/>
            <a:ext cx="2840037" cy="476250"/>
            <a:chOff x="3144" y="3164"/>
            <a:chExt cx="1416" cy="422"/>
          </a:xfrm>
        </p:grpSpPr>
        <p:sp>
          <p:nvSpPr>
            <p:cNvPr id="19770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Kembali</a:t>
              </a:r>
              <a:endParaRPr lang="en-US" altLang="zh-CN" sz="2400">
                <a:solidFill>
                  <a:srgbClr val="FFFFFF"/>
                </a:solidFill>
                <a:latin typeface="Arial Narrow" charset="0"/>
                <a:ea typeface="SimSun" charset="0"/>
                <a:cs typeface="SimSun" charset="0"/>
              </a:endParaRPr>
            </a:p>
          </p:txBody>
        </p:sp>
        <p:sp>
          <p:nvSpPr>
            <p:cNvPr id="19770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3" name="Group 59"/>
          <p:cNvGrpSpPr>
            <a:grpSpLocks/>
          </p:cNvGrpSpPr>
          <p:nvPr/>
        </p:nvGrpSpPr>
        <p:grpSpPr bwMode="auto">
          <a:xfrm>
            <a:off x="0" y="4799013"/>
            <a:ext cx="2630488" cy="474662"/>
            <a:chOff x="0" y="3586"/>
            <a:chExt cx="1312" cy="422"/>
          </a:xfrm>
        </p:grpSpPr>
        <p:sp>
          <p:nvSpPr>
            <p:cNvPr id="19770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 Sinai</a:t>
              </a:r>
              <a:endParaRPr lang="en-US" altLang="zh-CN" sz="2400">
                <a:solidFill>
                  <a:srgbClr val="FFFFFF"/>
                </a:solidFill>
                <a:latin typeface="Arial Narrow" charset="0"/>
                <a:ea typeface="SimSun" charset="0"/>
                <a:cs typeface="SimSun" charset="0"/>
              </a:endParaRPr>
            </a:p>
          </p:txBody>
        </p:sp>
        <p:sp>
          <p:nvSpPr>
            <p:cNvPr id="19770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4" name="Group 62"/>
          <p:cNvGrpSpPr>
            <a:grpSpLocks/>
          </p:cNvGrpSpPr>
          <p:nvPr/>
        </p:nvGrpSpPr>
        <p:grpSpPr bwMode="auto">
          <a:xfrm>
            <a:off x="2630488" y="4799013"/>
            <a:ext cx="3673475" cy="474662"/>
            <a:chOff x="1312" y="3586"/>
            <a:chExt cx="1832" cy="422"/>
          </a:xfrm>
        </p:grpSpPr>
        <p:sp>
          <p:nvSpPr>
            <p:cNvPr id="19769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9770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5" name="Group 65"/>
          <p:cNvGrpSpPr>
            <a:grpSpLocks/>
          </p:cNvGrpSpPr>
          <p:nvPr/>
        </p:nvGrpSpPr>
        <p:grpSpPr bwMode="auto">
          <a:xfrm>
            <a:off x="6303963" y="4799013"/>
            <a:ext cx="2840037" cy="474662"/>
            <a:chOff x="3144" y="3586"/>
            <a:chExt cx="1416" cy="422"/>
          </a:xfrm>
        </p:grpSpPr>
        <p:sp>
          <p:nvSpPr>
            <p:cNvPr id="19769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9769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6" name="Group 68"/>
          <p:cNvGrpSpPr>
            <a:grpSpLocks/>
          </p:cNvGrpSpPr>
          <p:nvPr/>
        </p:nvGrpSpPr>
        <p:grpSpPr bwMode="auto">
          <a:xfrm>
            <a:off x="0" y="5273675"/>
            <a:ext cx="2630488" cy="582613"/>
            <a:chOff x="0" y="4008"/>
            <a:chExt cx="1312" cy="518"/>
          </a:xfrm>
        </p:grpSpPr>
        <p:sp>
          <p:nvSpPr>
            <p:cNvPr id="19769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9769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7" name="Group 71"/>
          <p:cNvGrpSpPr>
            <a:grpSpLocks/>
          </p:cNvGrpSpPr>
          <p:nvPr/>
        </p:nvGrpSpPr>
        <p:grpSpPr bwMode="auto">
          <a:xfrm>
            <a:off x="2630488" y="5273675"/>
            <a:ext cx="3673475" cy="582613"/>
            <a:chOff x="1312" y="4008"/>
            <a:chExt cx="1832" cy="518"/>
          </a:xfrm>
        </p:grpSpPr>
        <p:sp>
          <p:nvSpPr>
            <p:cNvPr id="19769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19769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8" name="Group 74"/>
          <p:cNvGrpSpPr>
            <a:grpSpLocks/>
          </p:cNvGrpSpPr>
          <p:nvPr/>
        </p:nvGrpSpPr>
        <p:grpSpPr bwMode="auto">
          <a:xfrm>
            <a:off x="6303963" y="5273675"/>
            <a:ext cx="2840037" cy="582613"/>
            <a:chOff x="3144" y="4008"/>
            <a:chExt cx="1416" cy="518"/>
          </a:xfrm>
        </p:grpSpPr>
        <p:sp>
          <p:nvSpPr>
            <p:cNvPr id="19769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9769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9" name="Group 77"/>
          <p:cNvGrpSpPr>
            <a:grpSpLocks/>
          </p:cNvGrpSpPr>
          <p:nvPr/>
        </p:nvGrpSpPr>
        <p:grpSpPr bwMode="auto">
          <a:xfrm>
            <a:off x="0" y="5856288"/>
            <a:ext cx="1347788" cy="1001712"/>
            <a:chOff x="0" y="4526"/>
            <a:chExt cx="672" cy="890"/>
          </a:xfrm>
        </p:grpSpPr>
        <p:sp>
          <p:nvSpPr>
            <p:cNvPr id="19768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a:t>
              </a:r>
            </a:p>
            <a:p>
              <a:pPr algn="ctr" defTabSz="914400" eaLnBrk="0" hangingPunct="0"/>
              <a:r>
                <a:rPr lang="en-US" altLang="zh-CN">
                  <a:solidFill>
                    <a:srgbClr val="FFFFFF"/>
                  </a:solidFill>
                  <a:latin typeface="Arial Narrow" charset="0"/>
                  <a:ea typeface="SimSun" charset="0"/>
                  <a:cs typeface="SimSun" charset="0"/>
                </a:rPr>
                <a:t>(1-4)</a:t>
              </a:r>
            </a:p>
          </p:txBody>
        </p:sp>
        <p:sp>
          <p:nvSpPr>
            <p:cNvPr id="19769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0" name="Group 80"/>
          <p:cNvGrpSpPr>
            <a:grpSpLocks/>
          </p:cNvGrpSpPr>
          <p:nvPr/>
        </p:nvGrpSpPr>
        <p:grpSpPr bwMode="auto">
          <a:xfrm>
            <a:off x="1347788" y="5856288"/>
            <a:ext cx="1282700" cy="1004887"/>
            <a:chOff x="672" y="4526"/>
            <a:chExt cx="640" cy="893"/>
          </a:xfrm>
        </p:grpSpPr>
        <p:sp>
          <p:nvSpPr>
            <p:cNvPr id="197687" name="Rectangle 81"/>
            <p:cNvSpPr>
              <a:spLocks noChangeArrowheads="1"/>
            </p:cNvSpPr>
            <p:nvPr/>
          </p:nvSpPr>
          <p:spPr bwMode="auto">
            <a:xfrm>
              <a:off x="688" y="4529"/>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9768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1" name="Group 83"/>
          <p:cNvGrpSpPr>
            <a:grpSpLocks/>
          </p:cNvGrpSpPr>
          <p:nvPr/>
        </p:nvGrpSpPr>
        <p:grpSpPr bwMode="auto">
          <a:xfrm>
            <a:off x="2630488" y="5856288"/>
            <a:ext cx="785812" cy="1001712"/>
            <a:chOff x="1312" y="4526"/>
            <a:chExt cx="392" cy="890"/>
          </a:xfrm>
        </p:grpSpPr>
        <p:sp>
          <p:nvSpPr>
            <p:cNvPr id="19768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9768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2" name="Group 86"/>
          <p:cNvGrpSpPr>
            <a:grpSpLocks/>
          </p:cNvGrpSpPr>
          <p:nvPr/>
        </p:nvGrpSpPr>
        <p:grpSpPr bwMode="auto">
          <a:xfrm>
            <a:off x="3416300" y="5856288"/>
            <a:ext cx="722313" cy="1001712"/>
            <a:chOff x="1704" y="4526"/>
            <a:chExt cx="360" cy="890"/>
          </a:xfrm>
        </p:grpSpPr>
        <p:sp>
          <p:nvSpPr>
            <p:cNvPr id="19768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9768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3" name="Group 89"/>
          <p:cNvGrpSpPr>
            <a:grpSpLocks/>
          </p:cNvGrpSpPr>
          <p:nvPr/>
        </p:nvGrpSpPr>
        <p:grpSpPr bwMode="auto">
          <a:xfrm>
            <a:off x="4138613" y="5856288"/>
            <a:ext cx="722312" cy="1004887"/>
            <a:chOff x="2064" y="4526"/>
            <a:chExt cx="360" cy="893"/>
          </a:xfrm>
        </p:grpSpPr>
        <p:sp>
          <p:nvSpPr>
            <p:cNvPr id="197681" name="Rectangle 90"/>
            <p:cNvSpPr>
              <a:spLocks noChangeArrowheads="1"/>
            </p:cNvSpPr>
            <p:nvPr/>
          </p:nvSpPr>
          <p:spPr bwMode="auto">
            <a:xfrm>
              <a:off x="2123" y="4529"/>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9768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4" name="Group 92"/>
          <p:cNvGrpSpPr>
            <a:grpSpLocks/>
          </p:cNvGrpSpPr>
          <p:nvPr/>
        </p:nvGrpSpPr>
        <p:grpSpPr bwMode="auto">
          <a:xfrm>
            <a:off x="4860925" y="5856288"/>
            <a:ext cx="657225" cy="1001712"/>
            <a:chOff x="2424" y="4526"/>
            <a:chExt cx="328" cy="890"/>
          </a:xfrm>
        </p:grpSpPr>
        <p:sp>
          <p:nvSpPr>
            <p:cNvPr id="19767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9768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5" name="Group 95"/>
          <p:cNvGrpSpPr>
            <a:grpSpLocks/>
          </p:cNvGrpSpPr>
          <p:nvPr/>
        </p:nvGrpSpPr>
        <p:grpSpPr bwMode="auto">
          <a:xfrm>
            <a:off x="5518150" y="5856288"/>
            <a:ext cx="785813" cy="1001712"/>
            <a:chOff x="2752" y="4526"/>
            <a:chExt cx="392" cy="890"/>
          </a:xfrm>
        </p:grpSpPr>
        <p:sp>
          <p:nvSpPr>
            <p:cNvPr id="19767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9767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6" name="Group 98"/>
          <p:cNvGrpSpPr>
            <a:grpSpLocks/>
          </p:cNvGrpSpPr>
          <p:nvPr/>
        </p:nvGrpSpPr>
        <p:grpSpPr bwMode="auto">
          <a:xfrm>
            <a:off x="6303963" y="5856288"/>
            <a:ext cx="890587" cy="1001712"/>
            <a:chOff x="3144" y="4526"/>
            <a:chExt cx="444" cy="890"/>
          </a:xfrm>
        </p:grpSpPr>
        <p:sp>
          <p:nvSpPr>
            <p:cNvPr id="19767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Perjanjjian (26-27)</a:t>
              </a:r>
            </a:p>
          </p:txBody>
        </p:sp>
        <p:sp>
          <p:nvSpPr>
            <p:cNvPr id="19767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7" name="Group 101"/>
          <p:cNvGrpSpPr>
            <a:grpSpLocks/>
          </p:cNvGrpSpPr>
          <p:nvPr/>
        </p:nvGrpSpPr>
        <p:grpSpPr bwMode="auto">
          <a:xfrm>
            <a:off x="7194550" y="5856288"/>
            <a:ext cx="882650" cy="1001712"/>
            <a:chOff x="3588" y="4526"/>
            <a:chExt cx="440" cy="890"/>
          </a:xfrm>
        </p:grpSpPr>
        <p:sp>
          <p:nvSpPr>
            <p:cNvPr id="19767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9767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9766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9766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9767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9767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97672" name="Oval 108"/>
          <p:cNvSpPr>
            <a:spLocks noChangeArrowheads="1"/>
          </p:cNvSpPr>
          <p:nvPr/>
        </p:nvSpPr>
        <p:spPr bwMode="auto">
          <a:xfrm>
            <a:off x="47244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35" name="Oval 3"/>
          <p:cNvSpPr>
            <a:spLocks noChangeArrowheads="1"/>
          </p:cNvSpPr>
          <p:nvPr/>
        </p:nvSpPr>
        <p:spPr bwMode="auto">
          <a:xfrm>
            <a:off x="1333500" y="12954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36" name="Text Box 4"/>
          <p:cNvSpPr txBox="1">
            <a:spLocks noChangeArrowheads="1"/>
          </p:cNvSpPr>
          <p:nvPr/>
        </p:nvSpPr>
        <p:spPr bwMode="auto">
          <a:xfrm>
            <a:off x="1295400" y="15779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Gereja</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0116" name="AutoShape 5"/>
          <p:cNvSpPr>
            <a:spLocks noChangeArrowheads="1"/>
          </p:cNvSpPr>
          <p:nvPr/>
        </p:nvSpPr>
        <p:spPr bwMode="auto">
          <a:xfrm>
            <a:off x="3467100" y="152400"/>
            <a:ext cx="2209800" cy="1600200"/>
          </a:xfrm>
          <a:prstGeom prst="triangle">
            <a:avLst>
              <a:gd name="adj" fmla="val 50000"/>
            </a:avLst>
          </a:prstGeom>
          <a:gradFill rotWithShape="0">
            <a:gsLst>
              <a:gs pos="0">
                <a:srgbClr val="A50021"/>
              </a:gs>
              <a:gs pos="100000">
                <a:srgbClr val="003399"/>
              </a:gs>
            </a:gsLst>
            <a:lin ang="5400000" scaled="1"/>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5238" name="Text Box 6"/>
          <p:cNvSpPr txBox="1">
            <a:spLocks noChangeArrowheads="1"/>
          </p:cNvSpPr>
          <p:nvPr/>
        </p:nvSpPr>
        <p:spPr bwMode="auto">
          <a:xfrm>
            <a:off x="3771900" y="838200"/>
            <a:ext cx="16002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400" b="1" dirty="0">
                <a:solidFill>
                  <a:srgbClr val="FFFFFF"/>
                </a:solidFill>
                <a:latin typeface="Times New Roman" pitchFamily="-111" charset="0"/>
                <a:ea typeface="Times New Roman" pitchFamily="-111" charset="0"/>
                <a:cs typeface="Times New Roman" pitchFamily="-111" charset="0"/>
              </a:rPr>
              <a:t>Allah</a:t>
            </a:r>
          </a:p>
        </p:txBody>
      </p:sp>
      <p:sp>
        <p:nvSpPr>
          <p:cNvPr id="95239" name="Oval 7"/>
          <p:cNvSpPr>
            <a:spLocks noChangeArrowheads="1"/>
          </p:cNvSpPr>
          <p:nvPr/>
        </p:nvSpPr>
        <p:spPr bwMode="auto">
          <a:xfrm>
            <a:off x="4838700" y="1295400"/>
            <a:ext cx="2819400" cy="1265238"/>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0" name="Text Box 8"/>
          <p:cNvSpPr txBox="1">
            <a:spLocks noChangeArrowheads="1"/>
          </p:cNvSpPr>
          <p:nvPr/>
        </p:nvSpPr>
        <p:spPr bwMode="auto">
          <a:xfrm>
            <a:off x="4800600" y="15779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Bangsa</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1" name="Oval 9"/>
          <p:cNvSpPr>
            <a:spLocks noChangeArrowheads="1"/>
          </p:cNvSpPr>
          <p:nvPr/>
        </p:nvSpPr>
        <p:spPr bwMode="auto">
          <a:xfrm>
            <a:off x="5753100" y="2163763"/>
            <a:ext cx="2819400" cy="126523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2" name="Text Box 10"/>
          <p:cNvSpPr txBox="1">
            <a:spLocks noChangeArrowheads="1"/>
          </p:cNvSpPr>
          <p:nvPr/>
        </p:nvSpPr>
        <p:spPr bwMode="auto">
          <a:xfrm>
            <a:off x="5715000" y="244633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Leluhur</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3" name="Oval 11"/>
          <p:cNvSpPr>
            <a:spLocks noChangeArrowheads="1"/>
          </p:cNvSpPr>
          <p:nvPr/>
        </p:nvSpPr>
        <p:spPr bwMode="auto">
          <a:xfrm>
            <a:off x="6286500" y="3154363"/>
            <a:ext cx="2819400" cy="126523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4" name="Text Box 12"/>
          <p:cNvSpPr txBox="1">
            <a:spLocks noChangeArrowheads="1"/>
          </p:cNvSpPr>
          <p:nvPr/>
        </p:nvSpPr>
        <p:spPr bwMode="auto">
          <a:xfrm>
            <a:off x="6248400" y="343693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Suku</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5" name="Oval 13"/>
          <p:cNvSpPr>
            <a:spLocks noChangeArrowheads="1"/>
          </p:cNvSpPr>
          <p:nvPr/>
        </p:nvSpPr>
        <p:spPr bwMode="auto">
          <a:xfrm>
            <a:off x="6057900" y="4038600"/>
            <a:ext cx="2819400" cy="1265238"/>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6" name="Text Box 14"/>
          <p:cNvSpPr txBox="1">
            <a:spLocks noChangeArrowheads="1"/>
          </p:cNvSpPr>
          <p:nvPr/>
        </p:nvSpPr>
        <p:spPr bwMode="auto">
          <a:xfrm>
            <a:off x="6019800" y="43195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a:solidFill>
                  <a:srgbClr val="FFFF00"/>
                </a:solidFill>
                <a:latin typeface="Times New Roman" pitchFamily="-111" charset="0"/>
                <a:ea typeface="Times New Roman" pitchFamily="-111" charset="0"/>
                <a:cs typeface="Times New Roman" pitchFamily="-111" charset="0"/>
              </a:rPr>
              <a:t>Israel</a:t>
            </a:r>
          </a:p>
        </p:txBody>
      </p:sp>
      <p:sp>
        <p:nvSpPr>
          <p:cNvPr id="95247" name="Oval 15"/>
          <p:cNvSpPr>
            <a:spLocks noChangeArrowheads="1"/>
          </p:cNvSpPr>
          <p:nvPr/>
        </p:nvSpPr>
        <p:spPr bwMode="auto">
          <a:xfrm>
            <a:off x="5295900" y="4876800"/>
            <a:ext cx="2819400" cy="1265238"/>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8" name="Text Box 16"/>
          <p:cNvSpPr txBox="1">
            <a:spLocks noChangeArrowheads="1"/>
          </p:cNvSpPr>
          <p:nvPr/>
        </p:nvSpPr>
        <p:spPr bwMode="auto">
          <a:xfrm>
            <a:off x="5257800" y="5159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00"/>
                </a:solidFill>
                <a:latin typeface="Times New Roman" pitchFamily="-111" charset="0"/>
                <a:ea typeface="Times New Roman" pitchFamily="-111" charset="0"/>
                <a:cs typeface="Times New Roman" pitchFamily="-111" charset="0"/>
              </a:rPr>
              <a:t>Pendeta</a:t>
            </a:r>
            <a:endParaRPr lang="en-US" sz="4000" b="1" dirty="0">
              <a:solidFill>
                <a:srgbClr val="FFFF00"/>
              </a:solidFill>
              <a:latin typeface="Times New Roman" pitchFamily="-111" charset="0"/>
              <a:ea typeface="Times New Roman" pitchFamily="-111" charset="0"/>
              <a:cs typeface="Times New Roman" pitchFamily="-111" charset="0"/>
            </a:endParaRPr>
          </a:p>
        </p:txBody>
      </p:sp>
      <p:sp>
        <p:nvSpPr>
          <p:cNvPr id="95249" name="Oval 17"/>
          <p:cNvSpPr>
            <a:spLocks noChangeArrowheads="1"/>
          </p:cNvSpPr>
          <p:nvPr/>
        </p:nvSpPr>
        <p:spPr bwMode="auto">
          <a:xfrm>
            <a:off x="114300" y="2163763"/>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0" name="Text Box 18"/>
          <p:cNvSpPr txBox="1">
            <a:spLocks noChangeArrowheads="1"/>
          </p:cNvSpPr>
          <p:nvPr/>
        </p:nvSpPr>
        <p:spPr bwMode="auto">
          <a:xfrm>
            <a:off x="76200" y="2444750"/>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Rasul</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0130" name="AutoShape 19"/>
          <p:cNvSpPr>
            <a:spLocks noChangeArrowheads="1"/>
          </p:cNvSpPr>
          <p:nvPr/>
        </p:nvSpPr>
        <p:spPr bwMode="auto">
          <a:xfrm>
            <a:off x="228600" y="3200400"/>
            <a:ext cx="1524000"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5252" name="Text Box 20"/>
          <p:cNvSpPr txBox="1">
            <a:spLocks noChangeArrowheads="1"/>
          </p:cNvSpPr>
          <p:nvPr/>
        </p:nvSpPr>
        <p:spPr bwMode="auto">
          <a:xfrm>
            <a:off x="-457200" y="3581400"/>
            <a:ext cx="289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err="1">
                <a:solidFill>
                  <a:srgbClr val="808080"/>
                </a:solidFill>
                <a:latin typeface="Times New Roman" pitchFamily="-111" charset="0"/>
                <a:ea typeface="Times New Roman" pitchFamily="-111" charset="0"/>
                <a:cs typeface="Times New Roman" pitchFamily="-111" charset="0"/>
              </a:rPr>
              <a:t>Penyelamat</a:t>
            </a:r>
            <a:endParaRPr lang="en-US" sz="2400" b="1" dirty="0">
              <a:solidFill>
                <a:srgbClr val="808080"/>
              </a:solidFill>
              <a:latin typeface="Times New Roman" pitchFamily="-111" charset="0"/>
              <a:ea typeface="Times New Roman" pitchFamily="-111" charset="0"/>
              <a:cs typeface="Times New Roman" pitchFamily="-111" charset="0"/>
            </a:endParaRPr>
          </a:p>
        </p:txBody>
      </p:sp>
      <p:sp>
        <p:nvSpPr>
          <p:cNvPr id="95253" name="Oval 21"/>
          <p:cNvSpPr>
            <a:spLocks noChangeArrowheads="1"/>
          </p:cNvSpPr>
          <p:nvPr/>
        </p:nvSpPr>
        <p:spPr bwMode="auto">
          <a:xfrm>
            <a:off x="952500" y="41910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4" name="Text Box 22"/>
          <p:cNvSpPr txBox="1">
            <a:spLocks noChangeArrowheads="1"/>
          </p:cNvSpPr>
          <p:nvPr/>
        </p:nvSpPr>
        <p:spPr bwMode="auto">
          <a:xfrm>
            <a:off x="914400" y="44719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Nabi</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5255" name="Oval 23"/>
          <p:cNvSpPr>
            <a:spLocks noChangeArrowheads="1"/>
          </p:cNvSpPr>
          <p:nvPr/>
        </p:nvSpPr>
        <p:spPr bwMode="auto">
          <a:xfrm>
            <a:off x="1409700" y="52578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6" name="Text Box 24"/>
          <p:cNvSpPr txBox="1">
            <a:spLocks noChangeArrowheads="1"/>
          </p:cNvSpPr>
          <p:nvPr/>
        </p:nvSpPr>
        <p:spPr bwMode="auto">
          <a:xfrm>
            <a:off x="1371600" y="55387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808080"/>
                </a:solidFill>
                <a:latin typeface="Times New Roman" pitchFamily="-111" charset="0"/>
                <a:ea typeface="Times New Roman" pitchFamily="-111" charset="0"/>
                <a:cs typeface="Times New Roman" pitchFamily="-111" charset="0"/>
              </a:rPr>
              <a:t>Raja</a:t>
            </a:r>
          </a:p>
        </p:txBody>
      </p:sp>
      <p:sp>
        <p:nvSpPr>
          <p:cNvPr id="95257" name="Oval 25"/>
          <p:cNvSpPr>
            <a:spLocks noChangeArrowheads="1"/>
          </p:cNvSpPr>
          <p:nvPr/>
        </p:nvSpPr>
        <p:spPr bwMode="auto">
          <a:xfrm>
            <a:off x="3581400" y="5592763"/>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8" name="Text Box 26"/>
          <p:cNvSpPr txBox="1">
            <a:spLocks noChangeArrowheads="1"/>
          </p:cNvSpPr>
          <p:nvPr/>
        </p:nvSpPr>
        <p:spPr bwMode="auto">
          <a:xfrm>
            <a:off x="3848100" y="5875338"/>
            <a:ext cx="228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808080"/>
                </a:solidFill>
                <a:latin typeface="Times New Roman" pitchFamily="-111" charset="0"/>
                <a:ea typeface="Times New Roman" pitchFamily="-111" charset="0"/>
                <a:cs typeface="Times New Roman" pitchFamily="-111" charset="0"/>
              </a:rPr>
              <a:t>Hakim</a:t>
            </a:r>
          </a:p>
        </p:txBody>
      </p:sp>
      <p:sp>
        <p:nvSpPr>
          <p:cNvPr id="95260" name="Rectangle 28"/>
          <p:cNvSpPr>
            <a:spLocks noGrp="1" noChangeArrowheads="1"/>
          </p:cNvSpPr>
          <p:nvPr>
            <p:ph type="title" idx="4294967295"/>
          </p:nvPr>
        </p:nvSpPr>
        <p:spPr>
          <a:xfrm>
            <a:off x="0" y="228600"/>
            <a:ext cx="4343400" cy="554038"/>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3000" b="1" dirty="0">
                <a:solidFill>
                  <a:srgbClr val="FF3300"/>
                </a:solidFill>
                <a:ea typeface="+mj-ea"/>
                <a:cs typeface="+mj-cs"/>
              </a:rPr>
              <a:t>Pembangunan </a:t>
            </a:r>
            <a:r>
              <a:rPr lang="en-US" sz="3000" b="1" dirty="0" err="1">
                <a:solidFill>
                  <a:srgbClr val="FF3300"/>
                </a:solidFill>
                <a:ea typeface="+mj-ea"/>
                <a:cs typeface="+mj-cs"/>
              </a:rPr>
              <a:t>Bangsa</a:t>
            </a:r>
            <a:endParaRPr lang="en-US" sz="3000" b="1" dirty="0">
              <a:solidFill>
                <a:srgbClr val="FF3300"/>
              </a:solidFill>
              <a:ea typeface="+mj-ea"/>
              <a:cs typeface="+mj-cs"/>
            </a:endParaRPr>
          </a:p>
        </p:txBody>
      </p:sp>
    </p:spTree>
  </p:cSld>
  <p:clrMapOvr>
    <a:masterClrMapping/>
  </p:clrMapOvr>
  <p:transition spd="med" advTm="10000">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descr="Granit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pic>
        <p:nvPicPr>
          <p:cNvPr id="199682" name="Picture 3" descr="OMSSO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81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4"/>
          <p:cNvSpPr>
            <a:spLocks noGrp="1" noChangeArrowheads="1"/>
          </p:cNvSpPr>
          <p:nvPr>
            <p:ph type="title" idx="4294967295"/>
          </p:nvPr>
        </p:nvSpPr>
        <p:spPr>
          <a:xfrm>
            <a:off x="6773863" y="2743200"/>
            <a:ext cx="2209800" cy="3810000"/>
          </a:xfrm>
        </p:spPr>
        <p:txBody>
          <a:bodyPr/>
          <a:lstStyle/>
          <a:p>
            <a:pPr algn="r" eaLnBrk="1" hangingPunct="1"/>
            <a:r>
              <a:rPr lang="en-US" b="1">
                <a:solidFill>
                  <a:srgbClr val="000000"/>
                </a:solidFill>
                <a:latin typeface="Arial" charset="0"/>
              </a:rPr>
              <a:t>Air dari Batu (Bil. 20:8)</a:t>
            </a:r>
            <a:endParaRPr lang="en-US">
              <a:solidFill>
                <a:srgbClr val="000000"/>
              </a:solidFill>
              <a:latin typeface="Arial" charset="0"/>
            </a:endParaRP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Perjalanan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01733"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201734"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01737"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Kadesh- barnea</a:t>
            </a:r>
          </a:p>
        </p:txBody>
      </p:sp>
      <p:sp>
        <p:nvSpPr>
          <p:cNvPr id="201738"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Hor</a:t>
            </a:r>
          </a:p>
        </p:txBody>
      </p:sp>
      <p:sp>
        <p:nvSpPr>
          <p:cNvPr id="201739" name="Rectangle 14"/>
          <p:cNvSpPr>
            <a:spLocks noGrp="1" noChangeArrowheads="1"/>
          </p:cNvSpPr>
          <p:nvPr>
            <p:ph type="title" idx="4294967295"/>
          </p:nvPr>
        </p:nvSpPr>
        <p:spPr>
          <a:xfrm>
            <a:off x="0" y="0"/>
            <a:ext cx="7772400" cy="685800"/>
          </a:xfrm>
        </p:spPr>
        <p:txBody>
          <a:bodyPr/>
          <a:lstStyle/>
          <a:p>
            <a:pPr algn="l" eaLnBrk="1" hangingPunct="1"/>
            <a:r>
              <a:rPr lang="en-US" b="1">
                <a:latin typeface="Arial" charset="0"/>
              </a:rPr>
              <a:t>Peta Pengembaraan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2" descr="OMSSO01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21</a:t>
            </a:r>
          </a:p>
        </p:txBody>
      </p:sp>
      <p:sp>
        <p:nvSpPr>
          <p:cNvPr id="200708" name="Rectangle 4"/>
          <p:cNvSpPr>
            <a:spLocks noGrp="1" noChangeArrowheads="1"/>
          </p:cNvSpPr>
          <p:nvPr>
            <p:ph type="title" idx="4294967295"/>
          </p:nvPr>
        </p:nvSpPr>
        <p:spPr>
          <a:xfrm>
            <a:off x="5486400" y="457200"/>
            <a:ext cx="3657600" cy="2362200"/>
          </a:xfrm>
        </p:spPr>
        <p:txBody>
          <a:bodyPr/>
          <a:lstStyle/>
          <a:p>
            <a:pPr eaLnBrk="1" hangingPunct="1">
              <a:defRPr/>
            </a:pPr>
            <a:r>
              <a:rPr lang="en-US" sz="5400" b="1">
                <a:effectLst>
                  <a:glow rad="165100">
                    <a:schemeClr val="tx1">
                      <a:alpha val="96000"/>
                    </a:schemeClr>
                  </a:glow>
                </a:effectLst>
                <a:latin typeface="Arial" charset="0"/>
              </a:rPr>
              <a:t>Ular Tembaga</a:t>
            </a: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0" y="762000"/>
            <a:ext cx="9144000" cy="755650"/>
            <a:chOff x="0" y="0"/>
            <a:chExt cx="4560" cy="671"/>
          </a:xfrm>
        </p:grpSpPr>
        <p:sp>
          <p:nvSpPr>
            <p:cNvPr id="2059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059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7" name="Group 5"/>
          <p:cNvGrpSpPr>
            <a:grpSpLocks/>
          </p:cNvGrpSpPr>
          <p:nvPr/>
        </p:nvGrpSpPr>
        <p:grpSpPr bwMode="auto">
          <a:xfrm>
            <a:off x="0" y="1517650"/>
            <a:ext cx="2630488" cy="904875"/>
            <a:chOff x="0" y="671"/>
            <a:chExt cx="1312" cy="805"/>
          </a:xfrm>
        </p:grpSpPr>
        <p:sp>
          <p:nvSpPr>
            <p:cNvPr id="20592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2059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8" name="Group 8"/>
          <p:cNvGrpSpPr>
            <a:grpSpLocks/>
          </p:cNvGrpSpPr>
          <p:nvPr/>
        </p:nvGrpSpPr>
        <p:grpSpPr bwMode="auto">
          <a:xfrm>
            <a:off x="2630488" y="1517650"/>
            <a:ext cx="3673475" cy="904875"/>
            <a:chOff x="1312" y="671"/>
            <a:chExt cx="1832" cy="805"/>
          </a:xfrm>
        </p:grpSpPr>
        <p:sp>
          <p:nvSpPr>
            <p:cNvPr id="20592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059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9" name="Group 11"/>
          <p:cNvGrpSpPr>
            <a:grpSpLocks/>
          </p:cNvGrpSpPr>
          <p:nvPr/>
        </p:nvGrpSpPr>
        <p:grpSpPr bwMode="auto">
          <a:xfrm>
            <a:off x="6303963" y="1517650"/>
            <a:ext cx="2840037" cy="904875"/>
            <a:chOff x="3144" y="671"/>
            <a:chExt cx="1416" cy="805"/>
          </a:xfrm>
        </p:grpSpPr>
        <p:sp>
          <p:nvSpPr>
            <p:cNvPr id="20592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059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0" name="Group 14"/>
          <p:cNvGrpSpPr>
            <a:grpSpLocks/>
          </p:cNvGrpSpPr>
          <p:nvPr/>
        </p:nvGrpSpPr>
        <p:grpSpPr bwMode="auto">
          <a:xfrm>
            <a:off x="0" y="2422525"/>
            <a:ext cx="2630488" cy="476250"/>
            <a:chOff x="0" y="1476"/>
            <a:chExt cx="1312" cy="422"/>
          </a:xfrm>
        </p:grpSpPr>
        <p:sp>
          <p:nvSpPr>
            <p:cNvPr id="20592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059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1" name="Group 17"/>
          <p:cNvGrpSpPr>
            <a:grpSpLocks/>
          </p:cNvGrpSpPr>
          <p:nvPr/>
        </p:nvGrpSpPr>
        <p:grpSpPr bwMode="auto">
          <a:xfrm>
            <a:off x="2630488" y="2422525"/>
            <a:ext cx="3673475" cy="476250"/>
            <a:chOff x="1312" y="1476"/>
            <a:chExt cx="1832" cy="422"/>
          </a:xfrm>
        </p:grpSpPr>
        <p:sp>
          <p:nvSpPr>
            <p:cNvPr id="20592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059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2" name="Group 20"/>
          <p:cNvGrpSpPr>
            <a:grpSpLocks/>
          </p:cNvGrpSpPr>
          <p:nvPr/>
        </p:nvGrpSpPr>
        <p:grpSpPr bwMode="auto">
          <a:xfrm>
            <a:off x="6303963" y="2422525"/>
            <a:ext cx="2840037" cy="476250"/>
            <a:chOff x="3144" y="1476"/>
            <a:chExt cx="1416" cy="422"/>
          </a:xfrm>
        </p:grpSpPr>
        <p:sp>
          <p:nvSpPr>
            <p:cNvPr id="20591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059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3" name="Group 23"/>
          <p:cNvGrpSpPr>
            <a:grpSpLocks/>
          </p:cNvGrpSpPr>
          <p:nvPr/>
        </p:nvGrpSpPr>
        <p:grpSpPr bwMode="auto">
          <a:xfrm>
            <a:off x="0" y="2898775"/>
            <a:ext cx="2630488" cy="474663"/>
            <a:chOff x="0" y="1898"/>
            <a:chExt cx="1312" cy="422"/>
          </a:xfrm>
        </p:grpSpPr>
        <p:sp>
          <p:nvSpPr>
            <p:cNvPr id="20591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059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4" name="Group 26"/>
          <p:cNvGrpSpPr>
            <a:grpSpLocks/>
          </p:cNvGrpSpPr>
          <p:nvPr/>
        </p:nvGrpSpPr>
        <p:grpSpPr bwMode="auto">
          <a:xfrm>
            <a:off x="2630488" y="2898775"/>
            <a:ext cx="3673475" cy="474663"/>
            <a:chOff x="1312" y="1898"/>
            <a:chExt cx="1832" cy="422"/>
          </a:xfrm>
        </p:grpSpPr>
        <p:sp>
          <p:nvSpPr>
            <p:cNvPr id="20591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059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5" name="Group 29"/>
          <p:cNvGrpSpPr>
            <a:grpSpLocks/>
          </p:cNvGrpSpPr>
          <p:nvPr/>
        </p:nvGrpSpPr>
        <p:grpSpPr bwMode="auto">
          <a:xfrm>
            <a:off x="6303963" y="2898775"/>
            <a:ext cx="2840037" cy="474663"/>
            <a:chOff x="3144" y="1898"/>
            <a:chExt cx="1416" cy="422"/>
          </a:xfrm>
        </p:grpSpPr>
        <p:sp>
          <p:nvSpPr>
            <p:cNvPr id="20591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059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6" name="Group 32"/>
          <p:cNvGrpSpPr>
            <a:grpSpLocks/>
          </p:cNvGrpSpPr>
          <p:nvPr/>
        </p:nvGrpSpPr>
        <p:grpSpPr bwMode="auto">
          <a:xfrm>
            <a:off x="0" y="3373438"/>
            <a:ext cx="2630488" cy="474662"/>
            <a:chOff x="0" y="2320"/>
            <a:chExt cx="1312" cy="422"/>
          </a:xfrm>
        </p:grpSpPr>
        <p:sp>
          <p:nvSpPr>
            <p:cNvPr id="20591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059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7" name="Group 35"/>
          <p:cNvGrpSpPr>
            <a:grpSpLocks/>
          </p:cNvGrpSpPr>
          <p:nvPr/>
        </p:nvGrpSpPr>
        <p:grpSpPr bwMode="auto">
          <a:xfrm>
            <a:off x="2630488" y="3373438"/>
            <a:ext cx="3673475" cy="474662"/>
            <a:chOff x="1312" y="2320"/>
            <a:chExt cx="1832" cy="422"/>
          </a:xfrm>
        </p:grpSpPr>
        <p:sp>
          <p:nvSpPr>
            <p:cNvPr id="20590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059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8" name="Group 38"/>
          <p:cNvGrpSpPr>
            <a:grpSpLocks/>
          </p:cNvGrpSpPr>
          <p:nvPr/>
        </p:nvGrpSpPr>
        <p:grpSpPr bwMode="auto">
          <a:xfrm>
            <a:off x="6303963" y="3373438"/>
            <a:ext cx="2840037" cy="474662"/>
            <a:chOff x="3144" y="2320"/>
            <a:chExt cx="1416" cy="422"/>
          </a:xfrm>
        </p:grpSpPr>
        <p:sp>
          <p:nvSpPr>
            <p:cNvPr id="20590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059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9" name="Group 41"/>
          <p:cNvGrpSpPr>
            <a:grpSpLocks/>
          </p:cNvGrpSpPr>
          <p:nvPr/>
        </p:nvGrpSpPr>
        <p:grpSpPr bwMode="auto">
          <a:xfrm>
            <a:off x="0" y="3848100"/>
            <a:ext cx="2630488" cy="474663"/>
            <a:chOff x="0" y="2742"/>
            <a:chExt cx="1312" cy="422"/>
          </a:xfrm>
        </p:grpSpPr>
        <p:sp>
          <p:nvSpPr>
            <p:cNvPr id="20590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059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0" name="Group 44"/>
          <p:cNvGrpSpPr>
            <a:grpSpLocks/>
          </p:cNvGrpSpPr>
          <p:nvPr/>
        </p:nvGrpSpPr>
        <p:grpSpPr bwMode="auto">
          <a:xfrm>
            <a:off x="2630488" y="3848100"/>
            <a:ext cx="3673475" cy="474663"/>
            <a:chOff x="1312" y="2742"/>
            <a:chExt cx="1832" cy="422"/>
          </a:xfrm>
        </p:grpSpPr>
        <p:sp>
          <p:nvSpPr>
            <p:cNvPr id="20590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059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1" name="Group 47"/>
          <p:cNvGrpSpPr>
            <a:grpSpLocks/>
          </p:cNvGrpSpPr>
          <p:nvPr/>
        </p:nvGrpSpPr>
        <p:grpSpPr bwMode="auto">
          <a:xfrm>
            <a:off x="6303963" y="3848100"/>
            <a:ext cx="2840037" cy="474663"/>
            <a:chOff x="3144" y="2742"/>
            <a:chExt cx="1416" cy="422"/>
          </a:xfrm>
        </p:grpSpPr>
        <p:sp>
          <p:nvSpPr>
            <p:cNvPr id="20590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059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2" name="Group 50"/>
          <p:cNvGrpSpPr>
            <a:grpSpLocks/>
          </p:cNvGrpSpPr>
          <p:nvPr/>
        </p:nvGrpSpPr>
        <p:grpSpPr bwMode="auto">
          <a:xfrm>
            <a:off x="0" y="4322763"/>
            <a:ext cx="2630488" cy="476250"/>
            <a:chOff x="0" y="3164"/>
            <a:chExt cx="1312" cy="422"/>
          </a:xfrm>
        </p:grpSpPr>
        <p:sp>
          <p:nvSpPr>
            <p:cNvPr id="20589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059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3" name="Group 53"/>
          <p:cNvGrpSpPr>
            <a:grpSpLocks/>
          </p:cNvGrpSpPr>
          <p:nvPr/>
        </p:nvGrpSpPr>
        <p:grpSpPr bwMode="auto">
          <a:xfrm>
            <a:off x="2630488" y="4322763"/>
            <a:ext cx="3673475" cy="476250"/>
            <a:chOff x="1312" y="3164"/>
            <a:chExt cx="1832" cy="422"/>
          </a:xfrm>
        </p:grpSpPr>
        <p:sp>
          <p:nvSpPr>
            <p:cNvPr id="20589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058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4" name="Group 56"/>
          <p:cNvGrpSpPr>
            <a:grpSpLocks/>
          </p:cNvGrpSpPr>
          <p:nvPr/>
        </p:nvGrpSpPr>
        <p:grpSpPr bwMode="auto">
          <a:xfrm>
            <a:off x="6303963" y="4322763"/>
            <a:ext cx="2840037" cy="476250"/>
            <a:chOff x="3144" y="3164"/>
            <a:chExt cx="1416" cy="422"/>
          </a:xfrm>
        </p:grpSpPr>
        <p:sp>
          <p:nvSpPr>
            <p:cNvPr id="20589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058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5" name="Group 59"/>
          <p:cNvGrpSpPr>
            <a:grpSpLocks/>
          </p:cNvGrpSpPr>
          <p:nvPr/>
        </p:nvGrpSpPr>
        <p:grpSpPr bwMode="auto">
          <a:xfrm>
            <a:off x="0" y="4799013"/>
            <a:ext cx="2630488" cy="474662"/>
            <a:chOff x="0" y="3586"/>
            <a:chExt cx="1312" cy="422"/>
          </a:xfrm>
        </p:grpSpPr>
        <p:sp>
          <p:nvSpPr>
            <p:cNvPr id="20589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058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6" name="Group 62"/>
          <p:cNvGrpSpPr>
            <a:grpSpLocks/>
          </p:cNvGrpSpPr>
          <p:nvPr/>
        </p:nvGrpSpPr>
        <p:grpSpPr bwMode="auto">
          <a:xfrm>
            <a:off x="2630488" y="4799013"/>
            <a:ext cx="3673475" cy="474662"/>
            <a:chOff x="1312" y="3586"/>
            <a:chExt cx="1832" cy="422"/>
          </a:xfrm>
        </p:grpSpPr>
        <p:sp>
          <p:nvSpPr>
            <p:cNvPr id="20589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2058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7" name="Group 65"/>
          <p:cNvGrpSpPr>
            <a:grpSpLocks/>
          </p:cNvGrpSpPr>
          <p:nvPr/>
        </p:nvGrpSpPr>
        <p:grpSpPr bwMode="auto">
          <a:xfrm>
            <a:off x="6303963" y="4799013"/>
            <a:ext cx="2840037" cy="474662"/>
            <a:chOff x="3144" y="3586"/>
            <a:chExt cx="1416" cy="422"/>
          </a:xfrm>
        </p:grpSpPr>
        <p:sp>
          <p:nvSpPr>
            <p:cNvPr id="20588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058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8" name="Group 68"/>
          <p:cNvGrpSpPr>
            <a:grpSpLocks/>
          </p:cNvGrpSpPr>
          <p:nvPr/>
        </p:nvGrpSpPr>
        <p:grpSpPr bwMode="auto">
          <a:xfrm>
            <a:off x="0" y="5273675"/>
            <a:ext cx="2630488" cy="582613"/>
            <a:chOff x="0" y="4008"/>
            <a:chExt cx="1312" cy="518"/>
          </a:xfrm>
        </p:grpSpPr>
        <p:sp>
          <p:nvSpPr>
            <p:cNvPr id="20588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 </a:t>
              </a:r>
              <a:endParaRPr lang="en-US" altLang="zh-CN" sz="2400">
                <a:solidFill>
                  <a:srgbClr val="FFFFFF"/>
                </a:solidFill>
                <a:latin typeface="Arial Narrow" charset="0"/>
                <a:ea typeface="SimSun" charset="0"/>
                <a:cs typeface="SimSun" charset="0"/>
              </a:endParaRPr>
            </a:p>
          </p:txBody>
        </p:sp>
        <p:sp>
          <p:nvSpPr>
            <p:cNvPr id="2058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9" name="Group 71"/>
          <p:cNvGrpSpPr>
            <a:grpSpLocks/>
          </p:cNvGrpSpPr>
          <p:nvPr/>
        </p:nvGrpSpPr>
        <p:grpSpPr bwMode="auto">
          <a:xfrm>
            <a:off x="2630488" y="5273675"/>
            <a:ext cx="3673475" cy="582613"/>
            <a:chOff x="1312" y="4008"/>
            <a:chExt cx="1832" cy="518"/>
          </a:xfrm>
        </p:grpSpPr>
        <p:sp>
          <p:nvSpPr>
            <p:cNvPr id="20588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058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0" name="Group 74"/>
          <p:cNvGrpSpPr>
            <a:grpSpLocks/>
          </p:cNvGrpSpPr>
          <p:nvPr/>
        </p:nvGrpSpPr>
        <p:grpSpPr bwMode="auto">
          <a:xfrm>
            <a:off x="6303963" y="5273675"/>
            <a:ext cx="2840037" cy="582613"/>
            <a:chOff x="3144" y="4008"/>
            <a:chExt cx="1416" cy="518"/>
          </a:xfrm>
        </p:grpSpPr>
        <p:sp>
          <p:nvSpPr>
            <p:cNvPr id="20588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058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1" name="Group 77"/>
          <p:cNvGrpSpPr>
            <a:grpSpLocks/>
          </p:cNvGrpSpPr>
          <p:nvPr/>
        </p:nvGrpSpPr>
        <p:grpSpPr bwMode="auto">
          <a:xfrm>
            <a:off x="0" y="5856288"/>
            <a:ext cx="1347788" cy="1001712"/>
            <a:chOff x="0" y="4526"/>
            <a:chExt cx="672" cy="890"/>
          </a:xfrm>
        </p:grpSpPr>
        <p:sp>
          <p:nvSpPr>
            <p:cNvPr id="20588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058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2" name="Group 80"/>
          <p:cNvGrpSpPr>
            <a:grpSpLocks/>
          </p:cNvGrpSpPr>
          <p:nvPr/>
        </p:nvGrpSpPr>
        <p:grpSpPr bwMode="auto">
          <a:xfrm>
            <a:off x="1347788" y="5856288"/>
            <a:ext cx="1282700" cy="1001712"/>
            <a:chOff x="672" y="4526"/>
            <a:chExt cx="640" cy="890"/>
          </a:xfrm>
        </p:grpSpPr>
        <p:sp>
          <p:nvSpPr>
            <p:cNvPr id="20587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058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3" name="Group 83"/>
          <p:cNvGrpSpPr>
            <a:grpSpLocks/>
          </p:cNvGrpSpPr>
          <p:nvPr/>
        </p:nvGrpSpPr>
        <p:grpSpPr bwMode="auto">
          <a:xfrm>
            <a:off x="2630488" y="5856288"/>
            <a:ext cx="785812" cy="1001712"/>
            <a:chOff x="1312" y="4526"/>
            <a:chExt cx="392" cy="890"/>
          </a:xfrm>
        </p:grpSpPr>
        <p:sp>
          <p:nvSpPr>
            <p:cNvPr id="20587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058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4" name="Group 86"/>
          <p:cNvGrpSpPr>
            <a:grpSpLocks/>
          </p:cNvGrpSpPr>
          <p:nvPr/>
        </p:nvGrpSpPr>
        <p:grpSpPr bwMode="auto">
          <a:xfrm>
            <a:off x="3416300" y="5856288"/>
            <a:ext cx="722313" cy="1001712"/>
            <a:chOff x="1704" y="4526"/>
            <a:chExt cx="360" cy="890"/>
          </a:xfrm>
        </p:grpSpPr>
        <p:sp>
          <p:nvSpPr>
            <p:cNvPr id="20587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058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5" name="Group 89"/>
          <p:cNvGrpSpPr>
            <a:grpSpLocks/>
          </p:cNvGrpSpPr>
          <p:nvPr/>
        </p:nvGrpSpPr>
        <p:grpSpPr bwMode="auto">
          <a:xfrm>
            <a:off x="4138613" y="5856288"/>
            <a:ext cx="722312" cy="1001712"/>
            <a:chOff x="2064" y="4526"/>
            <a:chExt cx="360" cy="890"/>
          </a:xfrm>
        </p:grpSpPr>
        <p:sp>
          <p:nvSpPr>
            <p:cNvPr id="20587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058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6" name="Group 92"/>
          <p:cNvGrpSpPr>
            <a:grpSpLocks/>
          </p:cNvGrpSpPr>
          <p:nvPr/>
        </p:nvGrpSpPr>
        <p:grpSpPr bwMode="auto">
          <a:xfrm>
            <a:off x="4860925" y="5856288"/>
            <a:ext cx="657225" cy="1001712"/>
            <a:chOff x="2424" y="4526"/>
            <a:chExt cx="328" cy="890"/>
          </a:xfrm>
        </p:grpSpPr>
        <p:sp>
          <p:nvSpPr>
            <p:cNvPr id="20587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058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7" name="Group 95"/>
          <p:cNvGrpSpPr>
            <a:grpSpLocks/>
          </p:cNvGrpSpPr>
          <p:nvPr/>
        </p:nvGrpSpPr>
        <p:grpSpPr bwMode="auto">
          <a:xfrm>
            <a:off x="5518150" y="5856288"/>
            <a:ext cx="785813" cy="1001712"/>
            <a:chOff x="2752" y="4526"/>
            <a:chExt cx="392" cy="890"/>
          </a:xfrm>
        </p:grpSpPr>
        <p:sp>
          <p:nvSpPr>
            <p:cNvPr id="20586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058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8" name="Group 98"/>
          <p:cNvGrpSpPr>
            <a:grpSpLocks/>
          </p:cNvGrpSpPr>
          <p:nvPr/>
        </p:nvGrpSpPr>
        <p:grpSpPr bwMode="auto">
          <a:xfrm>
            <a:off x="6303963" y="5856288"/>
            <a:ext cx="890587" cy="1001712"/>
            <a:chOff x="3144" y="4526"/>
            <a:chExt cx="444" cy="890"/>
          </a:xfrm>
        </p:grpSpPr>
        <p:sp>
          <p:nvSpPr>
            <p:cNvPr id="20586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Perjanjian (26-27)</a:t>
              </a:r>
            </a:p>
          </p:txBody>
        </p:sp>
        <p:sp>
          <p:nvSpPr>
            <p:cNvPr id="2058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9" name="Group 101"/>
          <p:cNvGrpSpPr>
            <a:grpSpLocks/>
          </p:cNvGrpSpPr>
          <p:nvPr/>
        </p:nvGrpSpPr>
        <p:grpSpPr bwMode="auto">
          <a:xfrm>
            <a:off x="7194550" y="5856288"/>
            <a:ext cx="882650" cy="1001712"/>
            <a:chOff x="3588" y="4526"/>
            <a:chExt cx="440" cy="890"/>
          </a:xfrm>
        </p:grpSpPr>
        <p:sp>
          <p:nvSpPr>
            <p:cNvPr id="20586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058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058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058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0586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058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0586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a:xfrm>
            <a:off x="3276600" y="66675"/>
            <a:ext cx="5467350" cy="1143000"/>
          </a:xfrm>
        </p:spPr>
        <p:txBody>
          <a:bodyPr/>
          <a:lstStyle/>
          <a:p>
            <a:pPr eaLnBrk="1" hangingPunct="1"/>
            <a:r>
              <a:rPr kumimoji="1" lang="en-US">
                <a:solidFill>
                  <a:srgbClr val="FFFFFF"/>
                </a:solidFill>
                <a:latin typeface="Arial" charset="0"/>
              </a:rPr>
              <a:t>Peristiwa Menyebrangi Yordan</a:t>
            </a:r>
          </a:p>
        </p:txBody>
      </p:sp>
      <p:pic>
        <p:nvPicPr>
          <p:cNvPr id="207874"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07875"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a:lnSpc>
                <a:spcPct val="90000"/>
              </a:lnSpc>
              <a:spcBef>
                <a:spcPct val="20000"/>
              </a:spcBef>
              <a:buFontTx/>
              <a:buChar char="•"/>
              <a:defRPr/>
            </a:pPr>
            <a:r>
              <a:rPr kumimoji="1" lang="en-US" sz="3200" b="1" dirty="0" err="1">
                <a:solidFill>
                  <a:srgbClr val="FFFFFF"/>
                </a:solidFill>
                <a:latin typeface="Arial" charset="0"/>
                <a:cs typeface="Arial" charset="0"/>
              </a:rPr>
              <a:t>Kemenangan</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atas</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Sihon</a:t>
            </a:r>
            <a:r>
              <a:rPr kumimoji="1" lang="en-US" sz="3200" b="1" dirty="0">
                <a:solidFill>
                  <a:srgbClr val="FFFFFF"/>
                </a:solidFill>
                <a:latin typeface="Arial" charset="0"/>
                <a:cs typeface="Arial" charset="0"/>
              </a:rPr>
              <a:t> and </a:t>
            </a:r>
            <a:r>
              <a:rPr kumimoji="1" lang="en-US" sz="3200" b="1" dirty="0" err="1">
                <a:solidFill>
                  <a:srgbClr val="FFFFFF"/>
                </a:solidFill>
                <a:latin typeface="Arial" charset="0"/>
                <a:cs typeface="Arial" charset="0"/>
              </a:rPr>
              <a:t>Og</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Bil</a:t>
            </a:r>
            <a:r>
              <a:rPr kumimoji="1" lang="en-US" sz="3200" b="1" dirty="0">
                <a:solidFill>
                  <a:srgbClr val="FFFFFF"/>
                </a:solidFill>
                <a:latin typeface="Arial" charset="0"/>
                <a:cs typeface="Arial" charset="0"/>
              </a:rPr>
              <a:t>. 21)</a:t>
            </a:r>
          </a:p>
          <a:p>
            <a:pPr marL="342900" indent="-342900" defTabSz="914400">
              <a:lnSpc>
                <a:spcPct val="90000"/>
              </a:lnSpc>
              <a:spcBef>
                <a:spcPct val="20000"/>
              </a:spcBef>
              <a:buFontTx/>
              <a:buChar char="•"/>
              <a:defRPr/>
            </a:pPr>
            <a:endParaRPr kumimoji="1" lang="en-US" sz="3200" b="1" dirty="0">
              <a:solidFill>
                <a:srgbClr val="FFFFFF"/>
              </a:solidFill>
              <a:latin typeface="Arial" charset="0"/>
              <a:cs typeface="Arial" charset="0"/>
            </a:endParaRPr>
          </a:p>
          <a:p>
            <a:pPr marL="342900" indent="-342900" defTabSz="914400">
              <a:lnSpc>
                <a:spcPct val="90000"/>
              </a:lnSpc>
              <a:spcBef>
                <a:spcPct val="20000"/>
              </a:spcBef>
              <a:buFontTx/>
              <a:buChar char="•"/>
              <a:defRPr/>
            </a:pPr>
            <a:r>
              <a:rPr kumimoji="1" lang="en-US" sz="3200" b="1" dirty="0" err="1">
                <a:solidFill>
                  <a:srgbClr val="FFFFFF"/>
                </a:solidFill>
                <a:latin typeface="Arial" charset="0"/>
                <a:cs typeface="Arial" charset="0"/>
              </a:rPr>
              <a:t>Balak</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gagal</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untuk</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membalikkan</a:t>
            </a:r>
            <a:r>
              <a:rPr kumimoji="1" lang="en-US" sz="3200" b="1" dirty="0">
                <a:solidFill>
                  <a:srgbClr val="FFFFFF"/>
                </a:solidFill>
                <a:latin typeface="Arial" charset="0"/>
                <a:cs typeface="Arial" charset="0"/>
              </a:rPr>
              <a:t> Allah </a:t>
            </a:r>
            <a:r>
              <a:rPr kumimoji="1" lang="en-US" sz="3200" b="1" dirty="0" err="1">
                <a:solidFill>
                  <a:srgbClr val="FFFFFF"/>
                </a:solidFill>
                <a:latin typeface="Arial" charset="0"/>
                <a:cs typeface="Arial" charset="0"/>
              </a:rPr>
              <a:t>melawan</a:t>
            </a:r>
            <a:r>
              <a:rPr kumimoji="1" lang="en-US" sz="3200" b="1" dirty="0">
                <a:solidFill>
                  <a:srgbClr val="FFFFFF"/>
                </a:solidFill>
                <a:latin typeface="Arial" charset="0"/>
                <a:cs typeface="Arial" charset="0"/>
              </a:rPr>
              <a:t> Israel–</a:t>
            </a:r>
            <a:r>
              <a:rPr kumimoji="1" lang="en-US" sz="3200" b="1" dirty="0" err="1">
                <a:solidFill>
                  <a:srgbClr val="FFFFFF"/>
                </a:solidFill>
                <a:latin typeface="Arial" charset="0"/>
                <a:cs typeface="Arial" charset="0"/>
              </a:rPr>
              <a:t>berkat</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oleh</a:t>
            </a:r>
            <a:r>
              <a:rPr kumimoji="1" lang="en-US" sz="3200" b="1" dirty="0">
                <a:solidFill>
                  <a:srgbClr val="FFFFFF"/>
                </a:solidFill>
                <a:latin typeface="Arial" charset="0"/>
                <a:cs typeface="Arial" charset="0"/>
              </a:rPr>
              <a:t> Balaam (</a:t>
            </a:r>
            <a:r>
              <a:rPr kumimoji="1" lang="en-US" sz="3200" b="1" dirty="0" err="1">
                <a:solidFill>
                  <a:srgbClr val="FFFFFF"/>
                </a:solidFill>
                <a:latin typeface="Arial" charset="0"/>
                <a:cs typeface="Arial" charset="0"/>
              </a:rPr>
              <a:t>Bil</a:t>
            </a:r>
            <a:r>
              <a:rPr kumimoji="1" lang="en-US" sz="3200" b="1" dirty="0">
                <a:solidFill>
                  <a:srgbClr val="FFFFFF"/>
                </a:solidFill>
                <a:latin typeface="Arial" charset="0"/>
                <a:cs typeface="Arial" charset="0"/>
              </a:rPr>
              <a:t>. 22–24)</a:t>
            </a:r>
          </a:p>
          <a:p>
            <a:pPr defTabSz="914400">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817813"/>
            <a:ext cx="2438400" cy="1116012"/>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992188"/>
            <a:ext cx="4848225" cy="10683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207879"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209923"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a:solidFill>
                  <a:srgbClr val="FFFFFF"/>
                </a:solidFill>
                <a:latin typeface="Arial"/>
                <a:ea typeface="Times New Roman" pitchFamily="-111" charset="0"/>
                <a:cs typeface="Arial"/>
              </a:rPr>
              <a:t>Balaam                          </a:t>
            </a: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22–24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1970"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186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tr-TR" sz="3600" i="1" dirty="0" err="1">
                <a:solidFill>
                  <a:schemeClr val="bg1"/>
                </a:solidFill>
                <a:latin typeface="Arial"/>
                <a:cs typeface="Arial"/>
              </a:rPr>
              <a:t>Oleh</a:t>
            </a:r>
            <a:r>
              <a:rPr lang="tr-TR" sz="3600" i="1" dirty="0">
                <a:solidFill>
                  <a:schemeClr val="bg1"/>
                </a:solidFill>
                <a:latin typeface="Arial"/>
                <a:cs typeface="Arial"/>
              </a:rPr>
              <a:t> </a:t>
            </a:r>
            <a:r>
              <a:rPr lang="tr-TR" sz="3600" i="1" dirty="0" err="1">
                <a:solidFill>
                  <a:schemeClr val="bg1"/>
                </a:solidFill>
                <a:latin typeface="Arial"/>
                <a:cs typeface="Arial"/>
              </a:rPr>
              <a:t>karena</a:t>
            </a:r>
            <a:r>
              <a:rPr lang="tr-TR" sz="3600" i="1" dirty="0">
                <a:solidFill>
                  <a:schemeClr val="bg1"/>
                </a:solidFill>
                <a:latin typeface="Arial"/>
                <a:cs typeface="Arial"/>
              </a:rPr>
              <a:t> </a:t>
            </a:r>
            <a:r>
              <a:rPr lang="tr-TR" sz="3600" i="1" dirty="0" err="1">
                <a:solidFill>
                  <a:schemeClr val="bg1"/>
                </a:solidFill>
                <a:latin typeface="Arial"/>
                <a:cs typeface="Arial"/>
              </a:rPr>
              <a:t>mereka</a:t>
            </a:r>
            <a:r>
              <a:rPr lang="tr-TR" sz="3600" i="1" dirty="0">
                <a:solidFill>
                  <a:schemeClr val="bg1"/>
                </a:solidFill>
                <a:latin typeface="Arial"/>
                <a:cs typeface="Arial"/>
              </a:rPr>
              <a:t> </a:t>
            </a:r>
            <a:r>
              <a:rPr lang="tr-TR" sz="3600" i="1" dirty="0" err="1">
                <a:solidFill>
                  <a:schemeClr val="bg1"/>
                </a:solidFill>
                <a:latin typeface="Arial"/>
                <a:cs typeface="Arial"/>
              </a:rPr>
              <a:t>telah</a:t>
            </a:r>
            <a:r>
              <a:rPr lang="tr-TR" sz="3600" i="1" dirty="0">
                <a:solidFill>
                  <a:schemeClr val="bg1"/>
                </a:solidFill>
                <a:latin typeface="Arial"/>
                <a:cs typeface="Arial"/>
              </a:rPr>
              <a:t> </a:t>
            </a:r>
            <a:r>
              <a:rPr lang="tr-TR" sz="3600" i="1" dirty="0" err="1">
                <a:solidFill>
                  <a:schemeClr val="bg1"/>
                </a:solidFill>
                <a:latin typeface="Arial"/>
                <a:cs typeface="Arial"/>
              </a:rPr>
              <a:t>meninggalkan</a:t>
            </a:r>
            <a:r>
              <a:rPr lang="tr-TR" sz="3600" i="1" dirty="0">
                <a:solidFill>
                  <a:schemeClr val="bg1"/>
                </a:solidFill>
                <a:latin typeface="Arial"/>
                <a:cs typeface="Arial"/>
              </a:rPr>
              <a:t> </a:t>
            </a:r>
            <a:r>
              <a:rPr lang="tr-TR" sz="3600" i="1" dirty="0" err="1">
                <a:solidFill>
                  <a:schemeClr val="bg1"/>
                </a:solidFill>
                <a:latin typeface="Arial"/>
                <a:cs typeface="Arial"/>
              </a:rPr>
              <a:t>jalan</a:t>
            </a:r>
            <a:r>
              <a:rPr lang="tr-TR" sz="3600" i="1" dirty="0">
                <a:solidFill>
                  <a:schemeClr val="bg1"/>
                </a:solidFill>
                <a:latin typeface="Arial"/>
                <a:cs typeface="Arial"/>
              </a:rPr>
              <a:t> </a:t>
            </a:r>
            <a:r>
              <a:rPr lang="tr-TR" sz="3600" i="1" dirty="0" err="1">
                <a:solidFill>
                  <a:schemeClr val="bg1"/>
                </a:solidFill>
                <a:latin typeface="Arial"/>
                <a:cs typeface="Arial"/>
              </a:rPr>
              <a:t>yang</a:t>
            </a:r>
            <a:r>
              <a:rPr lang="tr-TR" sz="3600" i="1" dirty="0">
                <a:solidFill>
                  <a:schemeClr val="bg1"/>
                </a:solidFill>
                <a:latin typeface="Arial"/>
                <a:cs typeface="Arial"/>
              </a:rPr>
              <a:t> </a:t>
            </a:r>
            <a:r>
              <a:rPr lang="tr-TR" sz="3600" i="1" dirty="0" err="1">
                <a:solidFill>
                  <a:schemeClr val="bg1"/>
                </a:solidFill>
                <a:latin typeface="Arial"/>
                <a:cs typeface="Arial"/>
              </a:rPr>
              <a:t>benar</a:t>
            </a:r>
            <a:r>
              <a:rPr lang="tr-TR" sz="3600" i="1" dirty="0">
                <a:solidFill>
                  <a:schemeClr val="bg1"/>
                </a:solidFill>
                <a:latin typeface="Arial"/>
                <a:cs typeface="Arial"/>
              </a:rPr>
              <a:t>, maka </a:t>
            </a:r>
            <a:r>
              <a:rPr lang="tr-TR" sz="3600" i="1" dirty="0" err="1">
                <a:solidFill>
                  <a:schemeClr val="bg1"/>
                </a:solidFill>
                <a:latin typeface="Arial"/>
                <a:cs typeface="Arial"/>
              </a:rPr>
              <a:t>tersesatlah</a:t>
            </a:r>
            <a:r>
              <a:rPr lang="tr-TR" sz="3600" i="1" dirty="0">
                <a:solidFill>
                  <a:schemeClr val="bg1"/>
                </a:solidFill>
                <a:latin typeface="Arial"/>
                <a:cs typeface="Arial"/>
              </a:rPr>
              <a:t> </a:t>
            </a:r>
            <a:r>
              <a:rPr lang="tr-TR" sz="3600" i="1" dirty="0" err="1">
                <a:solidFill>
                  <a:schemeClr val="bg1"/>
                </a:solidFill>
                <a:latin typeface="Arial"/>
                <a:cs typeface="Arial"/>
              </a:rPr>
              <a:t>mereka</a:t>
            </a:r>
            <a:r>
              <a:rPr lang="tr-TR" sz="3600" i="1" dirty="0">
                <a:solidFill>
                  <a:schemeClr val="bg1"/>
                </a:solidFill>
                <a:latin typeface="Arial"/>
                <a:cs typeface="Arial"/>
              </a:rPr>
              <a:t>, </a:t>
            </a:r>
            <a:r>
              <a:rPr lang="tr-TR" sz="3600" i="1" dirty="0" err="1">
                <a:solidFill>
                  <a:schemeClr val="bg1"/>
                </a:solidFill>
                <a:latin typeface="Arial"/>
                <a:cs typeface="Arial"/>
              </a:rPr>
              <a:t>lalu</a:t>
            </a:r>
            <a:r>
              <a:rPr lang="tr-TR" sz="3600" i="1" dirty="0">
                <a:solidFill>
                  <a:schemeClr val="bg1"/>
                </a:solidFill>
                <a:latin typeface="Arial"/>
                <a:cs typeface="Arial"/>
              </a:rPr>
              <a:t> </a:t>
            </a:r>
            <a:r>
              <a:rPr lang="tr-TR" sz="3600" i="1" dirty="0" err="1">
                <a:solidFill>
                  <a:schemeClr val="bg1"/>
                </a:solidFill>
                <a:latin typeface="Arial"/>
                <a:cs typeface="Arial"/>
              </a:rPr>
              <a:t>mengikuti</a:t>
            </a:r>
            <a:r>
              <a:rPr lang="tr-TR" sz="3600" i="1" dirty="0">
                <a:solidFill>
                  <a:schemeClr val="bg1"/>
                </a:solidFill>
                <a:latin typeface="Arial"/>
                <a:cs typeface="Arial"/>
              </a:rPr>
              <a:t> </a:t>
            </a:r>
            <a:r>
              <a:rPr lang="tr-TR" sz="3600" i="1" dirty="0" err="1">
                <a:solidFill>
                  <a:schemeClr val="bg1"/>
                </a:solidFill>
                <a:latin typeface="Arial"/>
                <a:cs typeface="Arial"/>
              </a:rPr>
              <a:t>jalan</a:t>
            </a:r>
            <a:r>
              <a:rPr lang="tr-TR" sz="3600" i="1" dirty="0">
                <a:solidFill>
                  <a:schemeClr val="bg1"/>
                </a:solidFill>
                <a:latin typeface="Arial"/>
                <a:cs typeface="Arial"/>
              </a:rPr>
              <a:t> </a:t>
            </a:r>
            <a:r>
              <a:rPr lang="tr-TR" sz="3600" i="1" dirty="0" err="1">
                <a:solidFill>
                  <a:schemeClr val="bg1"/>
                </a:solidFill>
                <a:latin typeface="Arial"/>
                <a:cs typeface="Arial"/>
              </a:rPr>
              <a:t>Bileam</a:t>
            </a:r>
            <a:r>
              <a:rPr lang="en-US" sz="3600" i="1" dirty="0">
                <a:solidFill>
                  <a:srgbClr val="FFFFFF"/>
                </a:solidFill>
                <a:latin typeface="Arial"/>
                <a:ea typeface="Times New Roman" charset="0"/>
                <a:cs typeface="Arial"/>
              </a:rPr>
              <a:t>, </a:t>
            </a:r>
            <a:r>
              <a:rPr lang="tr-TR" sz="3600" i="1" dirty="0" err="1">
                <a:solidFill>
                  <a:srgbClr val="FFFFFF"/>
                </a:solidFill>
                <a:latin typeface="Arial"/>
                <a:cs typeface="Arial"/>
              </a:rPr>
              <a:t>anak</a:t>
            </a:r>
            <a:r>
              <a:rPr lang="tr-TR" sz="3600" i="1" dirty="0">
                <a:solidFill>
                  <a:srgbClr val="FFFFFF"/>
                </a:solidFill>
                <a:latin typeface="Arial"/>
                <a:cs typeface="Arial"/>
              </a:rPr>
              <a:t> </a:t>
            </a:r>
            <a:r>
              <a:rPr lang="tr-TR" sz="3600" i="1" dirty="0" err="1">
                <a:solidFill>
                  <a:srgbClr val="FFFFFF"/>
                </a:solidFill>
                <a:latin typeface="Arial"/>
                <a:cs typeface="Arial"/>
              </a:rPr>
              <a:t>Beor</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suka</a:t>
            </a:r>
            <a:r>
              <a:rPr lang="tr-TR" sz="3600" i="1" dirty="0">
                <a:solidFill>
                  <a:srgbClr val="FFFFFF"/>
                </a:solidFill>
                <a:latin typeface="Arial"/>
                <a:cs typeface="Arial"/>
              </a:rPr>
              <a:t> </a:t>
            </a:r>
            <a:r>
              <a:rPr lang="tr-TR" sz="3600" i="1" dirty="0" err="1">
                <a:solidFill>
                  <a:srgbClr val="FFFFFF"/>
                </a:solidFill>
                <a:latin typeface="Arial"/>
                <a:cs typeface="Arial"/>
              </a:rPr>
              <a:t>menerima</a:t>
            </a:r>
            <a:r>
              <a:rPr lang="tr-TR" sz="3600" i="1" dirty="0">
                <a:solidFill>
                  <a:srgbClr val="FFFFFF"/>
                </a:solidFill>
                <a:latin typeface="Arial"/>
                <a:cs typeface="Arial"/>
              </a:rPr>
              <a:t> </a:t>
            </a:r>
            <a:r>
              <a:rPr lang="tr-TR" sz="3600" i="1" dirty="0" err="1">
                <a:solidFill>
                  <a:srgbClr val="FFFFFF"/>
                </a:solidFill>
                <a:latin typeface="Arial"/>
                <a:cs typeface="Arial"/>
              </a:rPr>
              <a:t>upah</a:t>
            </a:r>
            <a:r>
              <a:rPr lang="tr-TR" sz="3600" i="1" dirty="0">
                <a:solidFill>
                  <a:srgbClr val="FFFFFF"/>
                </a:solidFill>
                <a:latin typeface="Arial"/>
                <a:cs typeface="Arial"/>
              </a:rPr>
              <a:t> </a:t>
            </a:r>
            <a:r>
              <a:rPr lang="tr-TR" sz="3600" i="1" dirty="0" err="1">
                <a:solidFill>
                  <a:srgbClr val="FFFFFF"/>
                </a:solidFill>
                <a:latin typeface="Arial"/>
                <a:cs typeface="Arial"/>
              </a:rPr>
              <a:t>untuk</a:t>
            </a:r>
            <a:r>
              <a:rPr lang="tr-TR" sz="3600" i="1" dirty="0">
                <a:solidFill>
                  <a:srgbClr val="FFFFFF"/>
                </a:solidFill>
                <a:latin typeface="Arial"/>
                <a:cs typeface="Arial"/>
              </a:rPr>
              <a:t> </a:t>
            </a:r>
            <a:r>
              <a:rPr lang="tr-TR" sz="3600" i="1" dirty="0" err="1">
                <a:solidFill>
                  <a:srgbClr val="FFFFFF"/>
                </a:solidFill>
                <a:latin typeface="Arial"/>
                <a:cs typeface="Arial"/>
              </a:rPr>
              <a:t>perbuatan-perbuatan</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jahat</a:t>
            </a:r>
            <a:r>
              <a:rPr lang="tr-TR" sz="3600" i="1" dirty="0">
                <a:solidFill>
                  <a:srgbClr val="FFFFFF"/>
                </a:solidFill>
                <a:latin typeface="Arial"/>
                <a:cs typeface="Arial"/>
              </a:rPr>
              <a:t>. </a:t>
            </a:r>
            <a:r>
              <a:rPr lang="tr-TR" sz="3600" i="1" dirty="0" err="1">
                <a:solidFill>
                  <a:srgbClr val="FFFFFF"/>
                </a:solidFill>
                <a:latin typeface="Arial"/>
                <a:cs typeface="Arial"/>
              </a:rPr>
              <a:t>Tetapi</a:t>
            </a:r>
            <a:r>
              <a:rPr lang="tr-TR" sz="3600" i="1" dirty="0">
                <a:solidFill>
                  <a:srgbClr val="FFFFFF"/>
                </a:solidFill>
                <a:latin typeface="Arial"/>
                <a:cs typeface="Arial"/>
              </a:rPr>
              <a:t> </a:t>
            </a:r>
            <a:r>
              <a:rPr lang="tr-TR" sz="3600" i="1" dirty="0" err="1">
                <a:solidFill>
                  <a:srgbClr val="FFFFFF"/>
                </a:solidFill>
                <a:latin typeface="Arial"/>
                <a:cs typeface="Arial"/>
              </a:rPr>
              <a:t>Bileam</a:t>
            </a:r>
            <a:r>
              <a:rPr lang="tr-TR" sz="3600" i="1" dirty="0">
                <a:solidFill>
                  <a:srgbClr val="FFFFFF"/>
                </a:solidFill>
                <a:latin typeface="Arial"/>
                <a:cs typeface="Arial"/>
              </a:rPr>
              <a:t> </a:t>
            </a:r>
            <a:r>
              <a:rPr lang="tr-TR" sz="3600" i="1" dirty="0" err="1">
                <a:solidFill>
                  <a:srgbClr val="FFFFFF"/>
                </a:solidFill>
                <a:latin typeface="Arial"/>
                <a:cs typeface="Arial"/>
              </a:rPr>
              <a:t>beroleh</a:t>
            </a:r>
            <a:r>
              <a:rPr lang="tr-TR" sz="3600" i="1" dirty="0">
                <a:solidFill>
                  <a:srgbClr val="FFFFFF"/>
                </a:solidFill>
                <a:latin typeface="Arial"/>
                <a:cs typeface="Arial"/>
              </a:rPr>
              <a:t> </a:t>
            </a:r>
            <a:r>
              <a:rPr lang="tr-TR" sz="3600" i="1" dirty="0" err="1">
                <a:solidFill>
                  <a:srgbClr val="FFFFFF"/>
                </a:solidFill>
                <a:latin typeface="Arial"/>
                <a:cs typeface="Arial"/>
              </a:rPr>
              <a:t>peringatan</a:t>
            </a:r>
            <a:r>
              <a:rPr lang="tr-TR" sz="3600" i="1" dirty="0">
                <a:solidFill>
                  <a:srgbClr val="FFFFFF"/>
                </a:solidFill>
                <a:latin typeface="Arial"/>
                <a:cs typeface="Arial"/>
              </a:rPr>
              <a:t> </a:t>
            </a:r>
            <a:r>
              <a:rPr lang="tr-TR" sz="3600" i="1" dirty="0" err="1">
                <a:solidFill>
                  <a:srgbClr val="FFFFFF"/>
                </a:solidFill>
                <a:latin typeface="Arial"/>
                <a:cs typeface="Arial"/>
              </a:rPr>
              <a:t>keras</a:t>
            </a:r>
            <a:r>
              <a:rPr lang="tr-TR" sz="3600" i="1" dirty="0">
                <a:solidFill>
                  <a:srgbClr val="FFFFFF"/>
                </a:solidFill>
                <a:latin typeface="Arial"/>
                <a:cs typeface="Arial"/>
              </a:rPr>
              <a:t> </a:t>
            </a:r>
            <a:r>
              <a:rPr lang="tr-TR" sz="3600" i="1" dirty="0" err="1">
                <a:solidFill>
                  <a:srgbClr val="FFFFFF"/>
                </a:solidFill>
                <a:latin typeface="Arial"/>
                <a:cs typeface="Arial"/>
              </a:rPr>
              <a:t>untuk</a:t>
            </a:r>
            <a:r>
              <a:rPr lang="tr-TR" sz="3600" i="1" dirty="0">
                <a:solidFill>
                  <a:srgbClr val="FFFFFF"/>
                </a:solidFill>
                <a:latin typeface="Arial"/>
                <a:cs typeface="Arial"/>
              </a:rPr>
              <a:t> </a:t>
            </a:r>
            <a:r>
              <a:rPr lang="tr-TR" sz="3600" i="1" dirty="0" err="1">
                <a:solidFill>
                  <a:srgbClr val="FFFFFF"/>
                </a:solidFill>
                <a:latin typeface="Arial"/>
                <a:cs typeface="Arial"/>
              </a:rPr>
              <a:t>kejahatannya</a:t>
            </a:r>
            <a:r>
              <a:rPr lang="tr-TR" sz="3600" i="1" dirty="0">
                <a:solidFill>
                  <a:srgbClr val="FFFFFF"/>
                </a:solidFill>
                <a:latin typeface="Arial"/>
                <a:cs typeface="Arial"/>
              </a:rPr>
              <a:t>, </a:t>
            </a:r>
            <a:r>
              <a:rPr lang="tr-TR" sz="3600" i="1" dirty="0" err="1">
                <a:solidFill>
                  <a:srgbClr val="FFFFFF"/>
                </a:solidFill>
                <a:latin typeface="Arial"/>
                <a:cs typeface="Arial"/>
              </a:rPr>
              <a:t>sebab</a:t>
            </a:r>
            <a:r>
              <a:rPr lang="tr-TR" sz="3600" i="1" dirty="0">
                <a:solidFill>
                  <a:srgbClr val="FFFFFF"/>
                </a:solidFill>
                <a:latin typeface="Arial"/>
                <a:cs typeface="Arial"/>
              </a:rPr>
              <a:t> </a:t>
            </a:r>
            <a:r>
              <a:rPr lang="tr-TR" sz="3600" i="1" dirty="0" err="1">
                <a:solidFill>
                  <a:srgbClr val="FFFFFF"/>
                </a:solidFill>
                <a:latin typeface="Arial"/>
                <a:cs typeface="Arial"/>
              </a:rPr>
              <a:t>keledai</a:t>
            </a:r>
            <a:r>
              <a:rPr lang="tr-TR" sz="3600" i="1" dirty="0">
                <a:solidFill>
                  <a:srgbClr val="FFFFFF"/>
                </a:solidFill>
                <a:latin typeface="Arial"/>
                <a:cs typeface="Arial"/>
              </a:rPr>
              <a:t> </a:t>
            </a:r>
            <a:r>
              <a:rPr lang="tr-TR" sz="3600" i="1" dirty="0" err="1">
                <a:solidFill>
                  <a:srgbClr val="FFFFFF"/>
                </a:solidFill>
                <a:latin typeface="Arial"/>
                <a:cs typeface="Arial"/>
              </a:rPr>
              <a:t>beban</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bisu</a:t>
            </a:r>
            <a:r>
              <a:rPr lang="tr-TR" sz="3600" i="1" dirty="0">
                <a:solidFill>
                  <a:srgbClr val="FFFFFF"/>
                </a:solidFill>
                <a:latin typeface="Arial"/>
                <a:cs typeface="Arial"/>
              </a:rPr>
              <a:t> </a:t>
            </a:r>
            <a:r>
              <a:rPr lang="tr-TR" sz="3600" i="1" dirty="0" err="1">
                <a:solidFill>
                  <a:srgbClr val="FFFFFF"/>
                </a:solidFill>
                <a:latin typeface="Arial"/>
                <a:cs typeface="Arial"/>
              </a:rPr>
              <a:t>berbicara</a:t>
            </a:r>
            <a:r>
              <a:rPr lang="tr-TR" sz="3600" i="1" dirty="0">
                <a:solidFill>
                  <a:srgbClr val="FFFFFF"/>
                </a:solidFill>
                <a:latin typeface="Arial"/>
                <a:cs typeface="Arial"/>
              </a:rPr>
              <a:t> </a:t>
            </a:r>
            <a:r>
              <a:rPr lang="tr-TR" sz="3600" i="1" dirty="0" err="1">
                <a:solidFill>
                  <a:srgbClr val="FFFFFF"/>
                </a:solidFill>
                <a:latin typeface="Arial"/>
                <a:cs typeface="Arial"/>
              </a:rPr>
              <a:t>dengan</a:t>
            </a:r>
            <a:r>
              <a:rPr lang="tr-TR" sz="3600" i="1" dirty="0">
                <a:solidFill>
                  <a:srgbClr val="FFFFFF"/>
                </a:solidFill>
                <a:latin typeface="Arial"/>
                <a:cs typeface="Arial"/>
              </a:rPr>
              <a:t> </a:t>
            </a:r>
            <a:r>
              <a:rPr lang="tr-TR" sz="3600" i="1" dirty="0" err="1">
                <a:solidFill>
                  <a:srgbClr val="FFFFFF"/>
                </a:solidFill>
                <a:latin typeface="Arial"/>
                <a:cs typeface="Arial"/>
              </a:rPr>
              <a:t>suara</a:t>
            </a:r>
            <a:r>
              <a:rPr lang="tr-TR" sz="3600" i="1" dirty="0">
                <a:solidFill>
                  <a:srgbClr val="FFFFFF"/>
                </a:solidFill>
                <a:latin typeface="Arial"/>
                <a:cs typeface="Arial"/>
              </a:rPr>
              <a:t> </a:t>
            </a:r>
            <a:r>
              <a:rPr lang="tr-TR" sz="3600" i="1" dirty="0" err="1">
                <a:solidFill>
                  <a:srgbClr val="FFFFFF"/>
                </a:solidFill>
                <a:latin typeface="Arial"/>
                <a:cs typeface="Arial"/>
              </a:rPr>
              <a:t>manusia</a:t>
            </a:r>
            <a:r>
              <a:rPr lang="tr-TR" sz="3600" i="1" dirty="0">
                <a:solidFill>
                  <a:srgbClr val="FFFFFF"/>
                </a:solidFill>
                <a:latin typeface="Arial"/>
                <a:cs typeface="Arial"/>
              </a:rPr>
              <a:t> </a:t>
            </a:r>
            <a:r>
              <a:rPr lang="hr-HR" sz="3600" i="1" dirty="0">
                <a:solidFill>
                  <a:srgbClr val="FFFFFF"/>
                </a:solidFill>
                <a:latin typeface="Arial"/>
                <a:cs typeface="Arial"/>
              </a:rPr>
              <a:t>dan mencegah kebebalan nabi itu</a:t>
            </a:r>
            <a:r>
              <a:rPr lang="hr-HR" sz="3600" b="1" i="1" dirty="0">
                <a:solidFill>
                  <a:srgbClr val="FFFFFF"/>
                </a:solidFill>
                <a:latin typeface="Arial"/>
                <a:cs typeface="Arial"/>
              </a:rPr>
              <a:t>.</a:t>
            </a:r>
            <a:r>
              <a:rPr lang="tr-TR" sz="3600" b="1" i="1" dirty="0">
                <a:solidFill>
                  <a:srgbClr val="FFFFFF"/>
                </a:solidFill>
                <a:latin typeface="Arial"/>
                <a:cs typeface="Arial"/>
              </a:rPr>
              <a:t> </a:t>
            </a:r>
            <a:endParaRPr lang="en-US" sz="3600" b="1" i="1" dirty="0">
              <a:solidFill>
                <a:srgbClr val="FFFFFF"/>
              </a:solidFill>
              <a:latin typeface="Arial"/>
              <a:ea typeface="Times New Roman" charset="0"/>
              <a:cs typeface="Arial"/>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2 </a:t>
            </a:r>
            <a:r>
              <a:rPr lang="en-US" sz="2800" b="1" dirty="0" err="1">
                <a:ea typeface="+mj-ea"/>
              </a:rPr>
              <a:t>Petrus</a:t>
            </a:r>
            <a:r>
              <a:rPr lang="en-US" sz="2800" b="1" dirty="0">
                <a:ea typeface="+mj-ea"/>
              </a:rPr>
              <a:t> 2:15-16 (LAI)</a:t>
            </a: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4018"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3600" i="1" dirty="0" err="1">
                <a:solidFill>
                  <a:srgbClr val="FFFFFF"/>
                </a:solidFill>
                <a:latin typeface="Arial"/>
                <a:cs typeface="Arial"/>
              </a:rPr>
              <a:t>Celakalah</a:t>
            </a:r>
            <a:r>
              <a:rPr lang="en-US" sz="3600" i="1" dirty="0">
                <a:solidFill>
                  <a:srgbClr val="FFFFFF"/>
                </a:solidFill>
                <a:latin typeface="Arial"/>
                <a:cs typeface="Arial"/>
              </a:rPr>
              <a:t> </a:t>
            </a:r>
            <a:r>
              <a:rPr lang="en-US" sz="3600" i="1" dirty="0" err="1">
                <a:solidFill>
                  <a:srgbClr val="FFFFFF"/>
                </a:solidFill>
                <a:latin typeface="Arial"/>
                <a:cs typeface="Arial"/>
              </a:rPr>
              <a:t>mereka</a:t>
            </a:r>
            <a:r>
              <a:rPr lang="en-US" sz="3600" i="1" dirty="0">
                <a:solidFill>
                  <a:srgbClr val="FFFFFF"/>
                </a:solidFill>
                <a:latin typeface="Arial"/>
                <a:cs typeface="Arial"/>
              </a:rPr>
              <a:t>, </a:t>
            </a:r>
            <a:r>
              <a:rPr lang="en-US" sz="3600" i="1" dirty="0" err="1">
                <a:solidFill>
                  <a:srgbClr val="FFFFFF"/>
                </a:solidFill>
                <a:latin typeface="Arial"/>
                <a:cs typeface="Arial"/>
              </a:rPr>
              <a:t>karena</a:t>
            </a:r>
            <a:r>
              <a:rPr lang="en-US" sz="3600" i="1" dirty="0">
                <a:solidFill>
                  <a:srgbClr val="FFFFFF"/>
                </a:solidFill>
                <a:latin typeface="Arial"/>
                <a:cs typeface="Arial"/>
              </a:rPr>
              <a:t> </a:t>
            </a:r>
            <a:r>
              <a:rPr lang="en-US" sz="3600" i="1" dirty="0" err="1">
                <a:solidFill>
                  <a:srgbClr val="FFFFFF"/>
                </a:solidFill>
                <a:latin typeface="Arial"/>
                <a:cs typeface="Arial"/>
              </a:rPr>
              <a:t>mereka</a:t>
            </a:r>
            <a:r>
              <a:rPr lang="en-US" sz="3600" i="1" dirty="0">
                <a:solidFill>
                  <a:srgbClr val="FFFFFF"/>
                </a:solidFill>
                <a:latin typeface="Arial"/>
                <a:cs typeface="Arial"/>
              </a:rPr>
              <a:t> </a:t>
            </a:r>
            <a:r>
              <a:rPr lang="en-US" sz="3600" i="1" dirty="0" err="1">
                <a:solidFill>
                  <a:srgbClr val="FFFFFF"/>
                </a:solidFill>
                <a:latin typeface="Arial"/>
                <a:cs typeface="Arial"/>
              </a:rPr>
              <a:t>mengikuti</a:t>
            </a:r>
            <a:r>
              <a:rPr lang="en-US" sz="3600" i="1" dirty="0">
                <a:solidFill>
                  <a:srgbClr val="FFFFFF"/>
                </a:solidFill>
                <a:latin typeface="Arial"/>
                <a:cs typeface="Arial"/>
              </a:rPr>
              <a:t> </a:t>
            </a:r>
            <a:r>
              <a:rPr lang="en-US" sz="3600" i="1" dirty="0" err="1">
                <a:solidFill>
                  <a:srgbClr val="FFFFFF"/>
                </a:solidFill>
                <a:latin typeface="Arial"/>
                <a:cs typeface="Arial"/>
              </a:rPr>
              <a:t>jalan</a:t>
            </a:r>
            <a:r>
              <a:rPr lang="en-US" sz="3600" i="1" dirty="0">
                <a:solidFill>
                  <a:srgbClr val="FFFFFF"/>
                </a:solidFill>
                <a:latin typeface="Arial"/>
                <a:cs typeface="Arial"/>
              </a:rPr>
              <a:t> yang </a:t>
            </a:r>
            <a:r>
              <a:rPr lang="en-US" sz="3600" i="1" dirty="0" err="1">
                <a:solidFill>
                  <a:srgbClr val="FFFFFF"/>
                </a:solidFill>
                <a:latin typeface="Arial"/>
                <a:cs typeface="Arial"/>
              </a:rPr>
              <a:t>ditempuh</a:t>
            </a:r>
            <a:r>
              <a:rPr lang="en-US" sz="3600" i="1" dirty="0">
                <a:solidFill>
                  <a:srgbClr val="FFFFFF"/>
                </a:solidFill>
                <a:latin typeface="Arial"/>
                <a:cs typeface="Arial"/>
              </a:rPr>
              <a:t> </a:t>
            </a:r>
            <a:r>
              <a:rPr lang="en-US" sz="3600" i="1" dirty="0" err="1">
                <a:solidFill>
                  <a:srgbClr val="FFFFFF"/>
                </a:solidFill>
                <a:latin typeface="Arial"/>
                <a:cs typeface="Arial"/>
              </a:rPr>
              <a:t>Kain</a:t>
            </a:r>
            <a:r>
              <a:rPr lang="en-US" sz="3600" i="1" dirty="0">
                <a:solidFill>
                  <a:srgbClr val="FFFFFF"/>
                </a:solidFill>
                <a:latin typeface="Arial"/>
                <a:cs typeface="Arial"/>
              </a:rPr>
              <a:t> </a:t>
            </a:r>
            <a:r>
              <a:rPr lang="en-US" sz="3600" i="1" dirty="0" err="1">
                <a:solidFill>
                  <a:srgbClr val="FFFFFF"/>
                </a:solidFill>
                <a:latin typeface="Arial"/>
                <a:cs typeface="Arial"/>
              </a:rPr>
              <a:t>dan</a:t>
            </a:r>
            <a:r>
              <a:rPr lang="en-US" sz="3600" i="1" dirty="0">
                <a:solidFill>
                  <a:srgbClr val="FFFFFF"/>
                </a:solidFill>
                <a:latin typeface="Arial"/>
                <a:cs typeface="Arial"/>
              </a:rPr>
              <a:t> </a:t>
            </a:r>
            <a:r>
              <a:rPr lang="en-US" sz="3600" i="1" dirty="0" err="1">
                <a:solidFill>
                  <a:srgbClr val="FFFFFF"/>
                </a:solidFill>
                <a:latin typeface="Arial"/>
                <a:cs typeface="Arial"/>
              </a:rPr>
              <a:t>karena</a:t>
            </a:r>
            <a:r>
              <a:rPr lang="en-US" sz="3600" i="1" dirty="0">
                <a:solidFill>
                  <a:srgbClr val="FFFFFF"/>
                </a:solidFill>
                <a:latin typeface="Arial"/>
                <a:cs typeface="Arial"/>
              </a:rPr>
              <a:t> </a:t>
            </a:r>
            <a:r>
              <a:rPr lang="en-US" sz="3600" i="1" dirty="0" err="1">
                <a:solidFill>
                  <a:srgbClr val="FFFFFF"/>
                </a:solidFill>
                <a:latin typeface="Arial"/>
                <a:cs typeface="Arial"/>
              </a:rPr>
              <a:t>mereka</a:t>
            </a:r>
            <a:r>
              <a:rPr lang="en-US" sz="3600" i="1" dirty="0">
                <a:solidFill>
                  <a:srgbClr val="FFFFFF"/>
                </a:solidFill>
                <a:latin typeface="Arial"/>
                <a:cs typeface="Arial"/>
              </a:rPr>
              <a:t>, </a:t>
            </a:r>
            <a:r>
              <a:rPr lang="en-US" sz="3600" i="1" dirty="0" err="1">
                <a:solidFill>
                  <a:srgbClr val="FFFFFF"/>
                </a:solidFill>
                <a:latin typeface="Arial"/>
                <a:cs typeface="Arial"/>
              </a:rPr>
              <a:t>oleh</a:t>
            </a:r>
            <a:r>
              <a:rPr lang="en-US" sz="3600" i="1" dirty="0">
                <a:solidFill>
                  <a:srgbClr val="FFFFFF"/>
                </a:solidFill>
                <a:latin typeface="Arial"/>
                <a:cs typeface="Arial"/>
              </a:rPr>
              <a:t> </a:t>
            </a:r>
            <a:r>
              <a:rPr lang="en-US" sz="3600" i="1" dirty="0" err="1">
                <a:solidFill>
                  <a:srgbClr val="FFFFFF"/>
                </a:solidFill>
                <a:latin typeface="Arial"/>
                <a:cs typeface="Arial"/>
              </a:rPr>
              <a:t>sebab</a:t>
            </a:r>
            <a:r>
              <a:rPr lang="en-US" sz="3600" i="1" dirty="0">
                <a:solidFill>
                  <a:srgbClr val="FFFFFF"/>
                </a:solidFill>
                <a:latin typeface="Arial"/>
                <a:cs typeface="Arial"/>
              </a:rPr>
              <a:t> </a:t>
            </a:r>
            <a:r>
              <a:rPr lang="en-US" sz="3600" i="1" dirty="0" err="1">
                <a:solidFill>
                  <a:srgbClr val="FFFFFF"/>
                </a:solidFill>
                <a:latin typeface="Arial"/>
                <a:cs typeface="Arial"/>
              </a:rPr>
              <a:t>upah</a:t>
            </a:r>
            <a:r>
              <a:rPr lang="en-US" sz="3600" i="1" dirty="0">
                <a:solidFill>
                  <a:srgbClr val="FFFFFF"/>
                </a:solidFill>
                <a:latin typeface="Arial"/>
                <a:cs typeface="Arial"/>
              </a:rPr>
              <a:t>, </a:t>
            </a:r>
            <a:r>
              <a:rPr lang="en-US" sz="3600" i="1" dirty="0" err="1">
                <a:solidFill>
                  <a:srgbClr val="FFFFFF"/>
                </a:solidFill>
                <a:latin typeface="Arial"/>
                <a:cs typeface="Arial"/>
              </a:rPr>
              <a:t>menceburkan</a:t>
            </a:r>
            <a:r>
              <a:rPr lang="en-US" sz="3600" i="1" dirty="0">
                <a:solidFill>
                  <a:srgbClr val="FFFFFF"/>
                </a:solidFill>
                <a:latin typeface="Arial"/>
                <a:cs typeface="Arial"/>
              </a:rPr>
              <a:t> </a:t>
            </a:r>
            <a:r>
              <a:rPr lang="en-US" sz="3600" i="1" dirty="0" err="1">
                <a:solidFill>
                  <a:srgbClr val="FFFFFF"/>
                </a:solidFill>
                <a:latin typeface="Arial"/>
                <a:cs typeface="Arial"/>
              </a:rPr>
              <a:t>diri</a:t>
            </a:r>
            <a:r>
              <a:rPr lang="en-US" sz="3600" i="1" dirty="0">
                <a:solidFill>
                  <a:srgbClr val="FFFFFF"/>
                </a:solidFill>
                <a:latin typeface="Arial"/>
                <a:cs typeface="Arial"/>
              </a:rPr>
              <a:t> </a:t>
            </a:r>
            <a:r>
              <a:rPr lang="en-US" sz="3600" i="1" dirty="0" err="1">
                <a:solidFill>
                  <a:srgbClr val="FFFFFF"/>
                </a:solidFill>
                <a:latin typeface="Arial"/>
                <a:cs typeface="Arial"/>
              </a:rPr>
              <a:t>ke</a:t>
            </a:r>
            <a:r>
              <a:rPr lang="en-US" sz="3600" i="1" dirty="0">
                <a:solidFill>
                  <a:srgbClr val="FFFFFF"/>
                </a:solidFill>
                <a:latin typeface="Arial"/>
                <a:cs typeface="Arial"/>
              </a:rPr>
              <a:t> </a:t>
            </a:r>
            <a:r>
              <a:rPr lang="en-US" sz="3600" i="1" dirty="0" err="1">
                <a:solidFill>
                  <a:srgbClr val="FFFFFF"/>
                </a:solidFill>
                <a:latin typeface="Arial"/>
                <a:cs typeface="Arial"/>
              </a:rPr>
              <a:t>dalam</a:t>
            </a:r>
            <a:r>
              <a:rPr lang="en-US" sz="3600" i="1" dirty="0">
                <a:solidFill>
                  <a:srgbClr val="FFFFFF"/>
                </a:solidFill>
                <a:latin typeface="Arial"/>
                <a:cs typeface="Arial"/>
              </a:rPr>
              <a:t> </a:t>
            </a:r>
            <a:r>
              <a:rPr lang="en-US" sz="3600" i="1" dirty="0" err="1">
                <a:solidFill>
                  <a:srgbClr val="FFFFFF"/>
                </a:solidFill>
                <a:latin typeface="Arial"/>
                <a:cs typeface="Arial"/>
              </a:rPr>
              <a:t>kesesatan</a:t>
            </a:r>
            <a:r>
              <a:rPr lang="en-US" sz="3600" i="1" dirty="0">
                <a:solidFill>
                  <a:srgbClr val="FFFFFF"/>
                </a:solidFill>
                <a:latin typeface="Arial"/>
                <a:cs typeface="Arial"/>
              </a:rPr>
              <a:t> </a:t>
            </a:r>
            <a:r>
              <a:rPr lang="en-US" sz="3600" i="1" dirty="0" err="1">
                <a:solidFill>
                  <a:srgbClr val="FFFFFF"/>
                </a:solidFill>
                <a:latin typeface="Arial"/>
                <a:cs typeface="Arial"/>
              </a:rPr>
              <a:t>Bileam</a:t>
            </a:r>
            <a:r>
              <a:rPr lang="en-US" sz="3600" i="1" dirty="0">
                <a:solidFill>
                  <a:srgbClr val="FFFFFF"/>
                </a:solidFill>
                <a:latin typeface="Arial"/>
                <a:cs typeface="Arial"/>
              </a:rPr>
              <a:t>, </a:t>
            </a:r>
            <a:r>
              <a:rPr lang="en-US" sz="3600" i="1" dirty="0" err="1">
                <a:solidFill>
                  <a:srgbClr val="FFFFFF"/>
                </a:solidFill>
                <a:latin typeface="Arial"/>
                <a:cs typeface="Arial"/>
              </a:rPr>
              <a:t>dan</a:t>
            </a:r>
            <a:r>
              <a:rPr lang="en-US" sz="3600" i="1" dirty="0">
                <a:solidFill>
                  <a:srgbClr val="FFFFFF"/>
                </a:solidFill>
                <a:latin typeface="Arial"/>
                <a:cs typeface="Arial"/>
              </a:rPr>
              <a:t> </a:t>
            </a:r>
            <a:r>
              <a:rPr lang="en-US" sz="3600" i="1" dirty="0" err="1">
                <a:solidFill>
                  <a:srgbClr val="FFFFFF"/>
                </a:solidFill>
                <a:latin typeface="Arial"/>
                <a:cs typeface="Arial"/>
              </a:rPr>
              <a:t>mereka</a:t>
            </a:r>
            <a:r>
              <a:rPr lang="en-US" sz="3600" i="1" dirty="0">
                <a:solidFill>
                  <a:srgbClr val="FFFFFF"/>
                </a:solidFill>
                <a:latin typeface="Arial"/>
                <a:cs typeface="Arial"/>
              </a:rPr>
              <a:t> </a:t>
            </a:r>
            <a:r>
              <a:rPr lang="en-US" sz="3600" i="1" dirty="0" err="1">
                <a:solidFill>
                  <a:srgbClr val="FFFFFF"/>
                </a:solidFill>
                <a:latin typeface="Arial"/>
                <a:cs typeface="Arial"/>
              </a:rPr>
              <a:t>binasa</a:t>
            </a:r>
            <a:r>
              <a:rPr lang="en-US" sz="3600" i="1" dirty="0">
                <a:solidFill>
                  <a:srgbClr val="FFFFFF"/>
                </a:solidFill>
                <a:latin typeface="Arial"/>
                <a:cs typeface="Arial"/>
              </a:rPr>
              <a:t> </a:t>
            </a:r>
            <a:r>
              <a:rPr lang="en-US" sz="3600" i="1" dirty="0" err="1">
                <a:solidFill>
                  <a:srgbClr val="FFFFFF"/>
                </a:solidFill>
                <a:latin typeface="Arial"/>
                <a:cs typeface="Arial"/>
              </a:rPr>
              <a:t>karena</a:t>
            </a:r>
            <a:r>
              <a:rPr lang="en-US" sz="3600" i="1" dirty="0">
                <a:solidFill>
                  <a:srgbClr val="FFFFFF"/>
                </a:solidFill>
                <a:latin typeface="Arial"/>
                <a:cs typeface="Arial"/>
              </a:rPr>
              <a:t> </a:t>
            </a:r>
            <a:r>
              <a:rPr lang="en-US" sz="3600" i="1" dirty="0" err="1">
                <a:solidFill>
                  <a:srgbClr val="FFFFFF"/>
                </a:solidFill>
                <a:latin typeface="Arial"/>
                <a:cs typeface="Arial"/>
              </a:rPr>
              <a:t>kedurhakaan</a:t>
            </a:r>
            <a:r>
              <a:rPr lang="en-US" sz="3600" i="1" dirty="0">
                <a:solidFill>
                  <a:srgbClr val="FFFFFF"/>
                </a:solidFill>
                <a:latin typeface="Arial"/>
                <a:cs typeface="Arial"/>
              </a:rPr>
              <a:t> </a:t>
            </a:r>
            <a:r>
              <a:rPr lang="en-US" sz="3600" i="1" dirty="0" err="1">
                <a:solidFill>
                  <a:srgbClr val="FFFFFF"/>
                </a:solidFill>
                <a:latin typeface="Arial"/>
                <a:cs typeface="Arial"/>
              </a:rPr>
              <a:t>seperti</a:t>
            </a:r>
            <a:r>
              <a:rPr lang="en-US" sz="3600" i="1" dirty="0">
                <a:solidFill>
                  <a:srgbClr val="FFFFFF"/>
                </a:solidFill>
                <a:latin typeface="Arial"/>
                <a:cs typeface="Arial"/>
              </a:rPr>
              <a:t> </a:t>
            </a:r>
            <a:r>
              <a:rPr lang="en-US" sz="3600" i="1" dirty="0" err="1">
                <a:solidFill>
                  <a:srgbClr val="FFFFFF"/>
                </a:solidFill>
                <a:latin typeface="Arial"/>
                <a:cs typeface="Arial"/>
              </a:rPr>
              <a:t>Korah</a:t>
            </a:r>
            <a:r>
              <a:rPr lang="en-US" sz="3600" i="1" dirty="0">
                <a:solidFill>
                  <a:srgbClr val="FFFFFF"/>
                </a:solidFill>
                <a:latin typeface="Arial"/>
                <a:cs typeface="Arial"/>
              </a:rPr>
              <a:t>.</a:t>
            </a: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err="1">
                <a:ea typeface="+mj-ea"/>
              </a:rPr>
              <a:t>Yudas</a:t>
            </a:r>
            <a:r>
              <a:rPr lang="en-US" sz="2800" b="1" dirty="0">
                <a:ea typeface="+mj-ea"/>
              </a:rPr>
              <a:t> 11 (LAI)</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Peristiwa Menyebrangi Yordan</a:t>
            </a:r>
          </a:p>
        </p:txBody>
      </p:sp>
      <p:pic>
        <p:nvPicPr>
          <p:cNvPr id="216066"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160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Kemenangan atas Sion dan Og (Bil. 21)</a:t>
            </a:r>
          </a:p>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Balak gagal membalikkan Allah melawan Israel–berkat oleh Bileam (Bil. 22–24)</a:t>
            </a:r>
          </a:p>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Balak berhasil membalikkan Israel melawan Allah –ketidaksusilaan di Baal-peor (Bil. 25)</a:t>
            </a:r>
          </a:p>
        </p:txBody>
      </p:sp>
      <p:sp>
        <p:nvSpPr>
          <p:cNvPr id="216069"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xmlns="">
                <a:noFill/>
              </a14:hiddenFill>
            </a:ext>
          </a:extLst>
        </p:spPr>
      </p:cxn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8114"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6186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3600" i="1" baseline="30000" dirty="0">
                <a:solidFill>
                  <a:srgbClr val="FFFFFF"/>
                </a:solidFill>
                <a:latin typeface="Arial"/>
                <a:cs typeface="Arial"/>
              </a:rPr>
              <a:t> </a:t>
            </a:r>
            <a:r>
              <a:rPr lang="tr-TR" sz="3600" b="0" i="1" dirty="0" err="1">
                <a:solidFill>
                  <a:srgbClr val="FFFFFF"/>
                </a:solidFill>
                <a:latin typeface="Arial"/>
                <a:cs typeface="Arial"/>
              </a:rPr>
              <a:t>Tetapi</a:t>
            </a:r>
            <a:r>
              <a:rPr lang="tr-TR" sz="3600" b="0" i="1" dirty="0">
                <a:solidFill>
                  <a:srgbClr val="FFFFFF"/>
                </a:solidFill>
                <a:latin typeface="Arial"/>
                <a:cs typeface="Arial"/>
              </a:rPr>
              <a:t> </a:t>
            </a:r>
            <a:r>
              <a:rPr lang="tr-TR" sz="3600" b="0" i="1" dirty="0" err="1">
                <a:solidFill>
                  <a:srgbClr val="FFFFFF"/>
                </a:solidFill>
                <a:latin typeface="Arial"/>
                <a:cs typeface="Arial"/>
              </a:rPr>
              <a:t>Aku</a:t>
            </a:r>
            <a:r>
              <a:rPr lang="tr-TR" sz="3600" b="0" i="1" dirty="0">
                <a:solidFill>
                  <a:srgbClr val="FFFFFF"/>
                </a:solidFill>
                <a:latin typeface="Arial"/>
                <a:cs typeface="Arial"/>
              </a:rPr>
              <a:t> </a:t>
            </a:r>
            <a:r>
              <a:rPr lang="tr-TR" sz="3600" b="0" i="1" dirty="0" err="1">
                <a:solidFill>
                  <a:srgbClr val="FFFFFF"/>
                </a:solidFill>
                <a:latin typeface="Arial"/>
                <a:cs typeface="Arial"/>
              </a:rPr>
              <a:t>mempunyai</a:t>
            </a:r>
            <a:r>
              <a:rPr lang="tr-TR" sz="3600" b="0" i="1" dirty="0">
                <a:solidFill>
                  <a:srgbClr val="FFFFFF"/>
                </a:solidFill>
                <a:latin typeface="Arial"/>
                <a:cs typeface="Arial"/>
              </a:rPr>
              <a:t> </a:t>
            </a:r>
            <a:r>
              <a:rPr lang="tr-TR" sz="3600" b="0" i="1" dirty="0" err="1">
                <a:solidFill>
                  <a:srgbClr val="FFFFFF"/>
                </a:solidFill>
                <a:latin typeface="Arial"/>
                <a:cs typeface="Arial"/>
              </a:rPr>
              <a:t>beberapa</a:t>
            </a:r>
            <a:r>
              <a:rPr lang="tr-TR" sz="3600" b="0" i="1" dirty="0">
                <a:solidFill>
                  <a:srgbClr val="FFFFFF"/>
                </a:solidFill>
                <a:latin typeface="Arial"/>
                <a:cs typeface="Arial"/>
              </a:rPr>
              <a:t> </a:t>
            </a:r>
            <a:r>
              <a:rPr lang="tr-TR" sz="3600" b="0" i="1" dirty="0" err="1">
                <a:solidFill>
                  <a:srgbClr val="FFFFFF"/>
                </a:solidFill>
                <a:latin typeface="Arial"/>
                <a:cs typeface="Arial"/>
              </a:rPr>
              <a:t>keberatan</a:t>
            </a:r>
            <a:r>
              <a:rPr lang="tr-TR" sz="3600" b="0" i="1" dirty="0">
                <a:solidFill>
                  <a:srgbClr val="FFFFFF"/>
                </a:solidFill>
                <a:latin typeface="Arial"/>
                <a:cs typeface="Arial"/>
              </a:rPr>
              <a:t> </a:t>
            </a:r>
            <a:r>
              <a:rPr lang="tr-TR" sz="3600" b="0" i="1" dirty="0" err="1">
                <a:solidFill>
                  <a:srgbClr val="FFFFFF"/>
                </a:solidFill>
                <a:latin typeface="Arial"/>
                <a:cs typeface="Arial"/>
              </a:rPr>
              <a:t>terhadap</a:t>
            </a:r>
            <a:r>
              <a:rPr lang="tr-TR" sz="3600" b="0" i="1" dirty="0">
                <a:solidFill>
                  <a:srgbClr val="FFFFFF"/>
                </a:solidFill>
                <a:latin typeface="Arial"/>
                <a:cs typeface="Arial"/>
              </a:rPr>
              <a:t> </a:t>
            </a:r>
            <a:r>
              <a:rPr lang="tr-TR" sz="3600" b="0" i="1" dirty="0" err="1">
                <a:solidFill>
                  <a:srgbClr val="FFFFFF"/>
                </a:solidFill>
                <a:latin typeface="Arial"/>
                <a:cs typeface="Arial"/>
              </a:rPr>
              <a:t>engkau</a:t>
            </a:r>
            <a:r>
              <a:rPr lang="tr-TR" sz="3600" b="0" i="1" dirty="0">
                <a:solidFill>
                  <a:srgbClr val="FFFFFF"/>
                </a:solidFill>
                <a:latin typeface="Arial"/>
                <a:cs typeface="Arial"/>
              </a:rPr>
              <a:t>:</a:t>
            </a:r>
            <a:r>
              <a:rPr lang="tr-TR" sz="3600" b="0" i="1" baseline="30000" dirty="0">
                <a:solidFill>
                  <a:srgbClr val="FFFFFF"/>
                </a:solidFill>
                <a:latin typeface="Arial"/>
                <a:cs typeface="Arial"/>
              </a:rPr>
              <a:t> </a:t>
            </a:r>
            <a:r>
              <a:rPr lang="tr-TR" sz="3600" b="0" i="1" dirty="0" err="1">
                <a:solidFill>
                  <a:srgbClr val="FFFFFF"/>
                </a:solidFill>
                <a:latin typeface="Arial"/>
                <a:cs typeface="Arial"/>
              </a:rPr>
              <a:t>di</a:t>
            </a:r>
            <a:r>
              <a:rPr lang="tr-TR" sz="3600" b="0" i="1" dirty="0">
                <a:solidFill>
                  <a:srgbClr val="FFFFFF"/>
                </a:solidFill>
                <a:latin typeface="Arial"/>
                <a:cs typeface="Arial"/>
              </a:rPr>
              <a:t> </a:t>
            </a:r>
            <a:r>
              <a:rPr lang="tr-TR" sz="3600" b="0" i="1" dirty="0" err="1">
                <a:solidFill>
                  <a:srgbClr val="FFFFFF"/>
                </a:solidFill>
                <a:latin typeface="Arial"/>
                <a:cs typeface="Arial"/>
              </a:rPr>
              <a:t>antaramu</a:t>
            </a:r>
            <a:r>
              <a:rPr lang="tr-TR" sz="3600" b="0" i="1" dirty="0">
                <a:solidFill>
                  <a:srgbClr val="FFFFFF"/>
                </a:solidFill>
                <a:latin typeface="Arial"/>
                <a:cs typeface="Arial"/>
              </a:rPr>
              <a:t> ada </a:t>
            </a:r>
            <a:r>
              <a:rPr lang="tr-TR" sz="3600" b="0" i="1" dirty="0" err="1">
                <a:solidFill>
                  <a:srgbClr val="FFFFFF"/>
                </a:solidFill>
                <a:latin typeface="Arial"/>
                <a:cs typeface="Arial"/>
              </a:rPr>
              <a:t>beberapa</a:t>
            </a:r>
            <a:r>
              <a:rPr lang="tr-TR" sz="3600" b="0" i="1" dirty="0">
                <a:solidFill>
                  <a:srgbClr val="FFFFFF"/>
                </a:solidFill>
                <a:latin typeface="Arial"/>
                <a:cs typeface="Arial"/>
              </a:rPr>
              <a:t> </a:t>
            </a:r>
            <a:r>
              <a:rPr lang="tr-TR" sz="3600" b="0" i="1" dirty="0" err="1">
                <a:solidFill>
                  <a:srgbClr val="FFFFFF"/>
                </a:solidFill>
                <a:latin typeface="Arial"/>
                <a:cs typeface="Arial"/>
              </a:rPr>
              <a:t>orang</a:t>
            </a:r>
            <a:r>
              <a:rPr lang="tr-TR" sz="3600" b="0" i="1" dirty="0">
                <a:solidFill>
                  <a:srgbClr val="FFFFFF"/>
                </a:solidFill>
                <a:latin typeface="Arial"/>
                <a:cs typeface="Arial"/>
              </a:rPr>
              <a:t> </a:t>
            </a:r>
            <a:r>
              <a:rPr lang="tr-TR" sz="3600" b="0" i="1" dirty="0" err="1">
                <a:solidFill>
                  <a:srgbClr val="FFFFFF"/>
                </a:solidFill>
                <a:latin typeface="Arial"/>
                <a:cs typeface="Arial"/>
              </a:rPr>
              <a:t>yang</a:t>
            </a:r>
            <a:r>
              <a:rPr lang="tr-TR" sz="3600" b="0" i="1" dirty="0">
                <a:solidFill>
                  <a:srgbClr val="FFFFFF"/>
                </a:solidFill>
                <a:latin typeface="Arial"/>
                <a:cs typeface="Arial"/>
              </a:rPr>
              <a:t> </a:t>
            </a:r>
            <a:r>
              <a:rPr lang="tr-TR" sz="3600" b="0" i="1" dirty="0" err="1">
                <a:solidFill>
                  <a:srgbClr val="FFFFFF"/>
                </a:solidFill>
                <a:latin typeface="Arial"/>
                <a:cs typeface="Arial"/>
              </a:rPr>
              <a:t>menganut</a:t>
            </a:r>
            <a:r>
              <a:rPr lang="tr-TR" sz="3600" b="0" i="1" dirty="0">
                <a:solidFill>
                  <a:srgbClr val="FFFFFF"/>
                </a:solidFill>
                <a:latin typeface="Arial"/>
                <a:cs typeface="Arial"/>
              </a:rPr>
              <a:t> </a:t>
            </a:r>
            <a:r>
              <a:rPr lang="tr-TR" sz="3600" b="0" i="1" dirty="0" err="1">
                <a:solidFill>
                  <a:srgbClr val="FFFFFF"/>
                </a:solidFill>
                <a:latin typeface="Arial"/>
                <a:cs typeface="Arial"/>
              </a:rPr>
              <a:t>ajaran</a:t>
            </a:r>
            <a:r>
              <a:rPr lang="tr-TR" sz="3600" b="0" i="1" dirty="0">
                <a:solidFill>
                  <a:srgbClr val="FFFFFF"/>
                </a:solidFill>
                <a:latin typeface="Arial"/>
                <a:cs typeface="Arial"/>
              </a:rPr>
              <a:t> </a:t>
            </a:r>
            <a:r>
              <a:rPr lang="tr-TR" sz="3600" b="0" i="1" dirty="0" err="1">
                <a:solidFill>
                  <a:srgbClr val="FFFFFF"/>
                </a:solidFill>
                <a:latin typeface="Arial"/>
                <a:cs typeface="Arial"/>
              </a:rPr>
              <a:t>Bileam</a:t>
            </a:r>
            <a:r>
              <a:rPr lang="tr-TR" sz="3600" b="0" i="1" baseline="30000" dirty="0">
                <a:solidFill>
                  <a:srgbClr val="FFFFFF"/>
                </a:solidFill>
                <a:latin typeface="Arial"/>
                <a:cs typeface="Arial"/>
              </a:rPr>
              <a:t> </a:t>
            </a:r>
            <a:r>
              <a:rPr lang="tr-TR" sz="3600" b="0" i="1" dirty="0" err="1">
                <a:solidFill>
                  <a:srgbClr val="FFFFFF"/>
                </a:solidFill>
                <a:latin typeface="Arial"/>
                <a:cs typeface="Arial"/>
              </a:rPr>
              <a:t>yang</a:t>
            </a:r>
            <a:r>
              <a:rPr lang="tr-TR" sz="3600" b="0" i="1" dirty="0">
                <a:solidFill>
                  <a:srgbClr val="FFFFFF"/>
                </a:solidFill>
                <a:latin typeface="Arial"/>
                <a:cs typeface="Arial"/>
              </a:rPr>
              <a:t> </a:t>
            </a:r>
            <a:r>
              <a:rPr lang="tr-TR" sz="3600" b="0" i="1" dirty="0" err="1">
                <a:solidFill>
                  <a:srgbClr val="FFFFFF"/>
                </a:solidFill>
                <a:latin typeface="Arial"/>
                <a:cs typeface="Arial"/>
              </a:rPr>
              <a:t>memberi</a:t>
            </a:r>
            <a:r>
              <a:rPr lang="tr-TR" sz="3600" b="0" i="1" dirty="0">
                <a:solidFill>
                  <a:srgbClr val="FFFFFF"/>
                </a:solidFill>
                <a:latin typeface="Arial"/>
                <a:cs typeface="Arial"/>
              </a:rPr>
              <a:t> nasihat </a:t>
            </a:r>
            <a:r>
              <a:rPr lang="tr-TR" sz="3600" b="0" i="1" dirty="0" err="1">
                <a:solidFill>
                  <a:srgbClr val="FFFFFF"/>
                </a:solidFill>
                <a:latin typeface="Arial"/>
                <a:cs typeface="Arial"/>
              </a:rPr>
              <a:t>kepada</a:t>
            </a:r>
            <a:r>
              <a:rPr lang="tr-TR" sz="3600" b="0" i="1" dirty="0">
                <a:solidFill>
                  <a:srgbClr val="FFFFFF"/>
                </a:solidFill>
                <a:latin typeface="Arial"/>
                <a:cs typeface="Arial"/>
              </a:rPr>
              <a:t> Balak </a:t>
            </a:r>
            <a:r>
              <a:rPr lang="tr-TR" sz="3600" b="0" i="1" dirty="0" err="1">
                <a:solidFill>
                  <a:srgbClr val="FFFFFF"/>
                </a:solidFill>
                <a:latin typeface="Arial"/>
                <a:cs typeface="Arial"/>
              </a:rPr>
              <a:t>untuk</a:t>
            </a:r>
            <a:r>
              <a:rPr lang="tr-TR" sz="3600" b="0" i="1" dirty="0">
                <a:solidFill>
                  <a:srgbClr val="FFFFFF"/>
                </a:solidFill>
                <a:latin typeface="Arial"/>
                <a:cs typeface="Arial"/>
              </a:rPr>
              <a:t> </a:t>
            </a:r>
            <a:r>
              <a:rPr lang="tr-TR" sz="3600" b="0" i="1" dirty="0" err="1">
                <a:solidFill>
                  <a:srgbClr val="FFFFFF"/>
                </a:solidFill>
                <a:latin typeface="Arial"/>
                <a:cs typeface="Arial"/>
              </a:rPr>
              <a:t>menyesatkan</a:t>
            </a:r>
            <a:r>
              <a:rPr lang="tr-TR" sz="3600" b="0" i="1" dirty="0">
                <a:solidFill>
                  <a:srgbClr val="FFFFFF"/>
                </a:solidFill>
                <a:latin typeface="Arial"/>
                <a:cs typeface="Arial"/>
              </a:rPr>
              <a:t> </a:t>
            </a:r>
            <a:r>
              <a:rPr lang="tr-TR" sz="3600" b="0" i="1" dirty="0" err="1">
                <a:solidFill>
                  <a:srgbClr val="FFFFFF"/>
                </a:solidFill>
                <a:latin typeface="Arial"/>
                <a:cs typeface="Arial"/>
              </a:rPr>
              <a:t>orang</a:t>
            </a:r>
            <a:r>
              <a:rPr lang="tr-TR" sz="3600" b="0" i="1" dirty="0">
                <a:solidFill>
                  <a:srgbClr val="FFFFFF"/>
                </a:solidFill>
                <a:latin typeface="Arial"/>
                <a:cs typeface="Arial"/>
              </a:rPr>
              <a:t> </a:t>
            </a:r>
            <a:r>
              <a:rPr lang="tr-TR" sz="3600" b="0" i="1" dirty="0" err="1">
                <a:solidFill>
                  <a:srgbClr val="FFFFFF"/>
                </a:solidFill>
                <a:latin typeface="Arial"/>
                <a:cs typeface="Arial"/>
              </a:rPr>
              <a:t>Israel</a:t>
            </a:r>
            <a:r>
              <a:rPr lang="tr-TR" sz="3600" b="0" i="1" dirty="0">
                <a:solidFill>
                  <a:srgbClr val="FFFFFF"/>
                </a:solidFill>
                <a:latin typeface="Arial"/>
                <a:cs typeface="Arial"/>
              </a:rPr>
              <a:t>, </a:t>
            </a:r>
            <a:r>
              <a:rPr lang="tr-TR" sz="3600" b="0" i="1" dirty="0" err="1">
                <a:solidFill>
                  <a:srgbClr val="FFFFFF"/>
                </a:solidFill>
                <a:latin typeface="Arial"/>
                <a:cs typeface="Arial"/>
              </a:rPr>
              <a:t>supaya</a:t>
            </a:r>
            <a:r>
              <a:rPr lang="tr-TR" sz="3600" b="0" i="1" dirty="0">
                <a:solidFill>
                  <a:srgbClr val="FFFFFF"/>
                </a:solidFill>
                <a:latin typeface="Arial"/>
                <a:cs typeface="Arial"/>
              </a:rPr>
              <a:t> </a:t>
            </a:r>
            <a:r>
              <a:rPr lang="tr-TR" sz="3600" b="0" i="1" dirty="0" err="1">
                <a:solidFill>
                  <a:srgbClr val="FFFFFF"/>
                </a:solidFill>
                <a:latin typeface="Arial"/>
                <a:cs typeface="Arial"/>
              </a:rPr>
              <a:t>mereka</a:t>
            </a:r>
            <a:r>
              <a:rPr lang="tr-TR" sz="3600" b="0" i="1" dirty="0">
                <a:solidFill>
                  <a:srgbClr val="FFFFFF"/>
                </a:solidFill>
                <a:latin typeface="Arial"/>
                <a:cs typeface="Arial"/>
              </a:rPr>
              <a:t> </a:t>
            </a:r>
            <a:r>
              <a:rPr lang="tr-TR" sz="3600" b="0" i="1" dirty="0" err="1">
                <a:solidFill>
                  <a:srgbClr val="FFFFFF"/>
                </a:solidFill>
                <a:latin typeface="Arial"/>
                <a:cs typeface="Arial"/>
              </a:rPr>
              <a:t>makan</a:t>
            </a:r>
            <a:r>
              <a:rPr lang="tr-TR" sz="3600" b="0" i="1" dirty="0">
                <a:solidFill>
                  <a:srgbClr val="FFFFFF"/>
                </a:solidFill>
                <a:latin typeface="Arial"/>
                <a:cs typeface="Arial"/>
              </a:rPr>
              <a:t> </a:t>
            </a:r>
            <a:r>
              <a:rPr lang="tr-TR" sz="3600" b="0" i="1" dirty="0" err="1">
                <a:solidFill>
                  <a:srgbClr val="FFFFFF"/>
                </a:solidFill>
                <a:latin typeface="Arial"/>
                <a:cs typeface="Arial"/>
              </a:rPr>
              <a:t>persembahan</a:t>
            </a:r>
            <a:r>
              <a:rPr lang="tr-TR" sz="3600" b="0" i="1" dirty="0">
                <a:solidFill>
                  <a:srgbClr val="FFFFFF"/>
                </a:solidFill>
                <a:latin typeface="Arial"/>
                <a:cs typeface="Arial"/>
              </a:rPr>
              <a:t> </a:t>
            </a:r>
            <a:r>
              <a:rPr lang="tr-TR" sz="3600" b="0" i="1" dirty="0" err="1">
                <a:solidFill>
                  <a:srgbClr val="FFFFFF"/>
                </a:solidFill>
                <a:latin typeface="Arial"/>
                <a:cs typeface="Arial"/>
              </a:rPr>
              <a:t>berhala</a:t>
            </a:r>
            <a:r>
              <a:rPr lang="tr-TR" sz="3600" b="0" i="1" baseline="30000" dirty="0">
                <a:solidFill>
                  <a:srgbClr val="FFFFFF"/>
                </a:solidFill>
                <a:latin typeface="Arial"/>
                <a:cs typeface="Arial"/>
              </a:rPr>
              <a:t>  </a:t>
            </a:r>
            <a:r>
              <a:rPr lang="tr-TR" sz="3600" b="0" i="1" dirty="0">
                <a:solidFill>
                  <a:srgbClr val="FFFFFF"/>
                </a:solidFill>
                <a:latin typeface="Arial"/>
                <a:cs typeface="Arial"/>
              </a:rPr>
              <a:t> dan </a:t>
            </a:r>
            <a:r>
              <a:rPr lang="tr-TR" sz="3600" b="0" i="1" dirty="0" err="1">
                <a:solidFill>
                  <a:srgbClr val="FFFFFF"/>
                </a:solidFill>
                <a:latin typeface="Arial"/>
                <a:cs typeface="Arial"/>
              </a:rPr>
              <a:t>berbuat</a:t>
            </a:r>
            <a:r>
              <a:rPr lang="tr-TR" sz="3600" b="0" i="1" dirty="0">
                <a:solidFill>
                  <a:srgbClr val="FFFFFF"/>
                </a:solidFill>
                <a:latin typeface="Arial"/>
                <a:cs typeface="Arial"/>
              </a:rPr>
              <a:t> </a:t>
            </a:r>
            <a:r>
              <a:rPr lang="tr-TR" sz="3600" b="0" i="1" dirty="0" err="1">
                <a:solidFill>
                  <a:srgbClr val="FFFFFF"/>
                </a:solidFill>
                <a:latin typeface="Arial"/>
                <a:cs typeface="Arial"/>
              </a:rPr>
              <a:t>zinah</a:t>
            </a:r>
            <a:r>
              <a:rPr lang="tr-TR" sz="3600" b="0" i="1" dirty="0">
                <a:solidFill>
                  <a:srgbClr val="FFFFFF"/>
                </a:solidFill>
                <a:latin typeface="Arial"/>
                <a:cs typeface="Arial"/>
              </a:rPr>
              <a:t>.</a:t>
            </a:r>
            <a:r>
              <a:rPr lang="tr-TR" sz="3600" b="0" i="1" baseline="30000" dirty="0">
                <a:solidFill>
                  <a:srgbClr val="FFFFFF"/>
                </a:solidFill>
                <a:latin typeface="Arial"/>
                <a:cs typeface="Arial"/>
              </a:rPr>
              <a:t>  </a:t>
            </a:r>
            <a:r>
              <a:rPr lang="tr-TR" sz="3600" b="0" i="1" dirty="0">
                <a:solidFill>
                  <a:srgbClr val="FFFFFF"/>
                </a:solidFill>
                <a:latin typeface="Arial"/>
                <a:cs typeface="Arial"/>
              </a:rPr>
              <a:t>  Demikian juga ada padamu orang-orang yang berpegang kepada ajaran pengikut Nikolaus</a:t>
            </a:r>
            <a:r>
              <a:rPr lang="tr-TR" sz="3600" i="1" dirty="0">
                <a:solidFill>
                  <a:srgbClr val="FFFFFF"/>
                </a:solidFill>
                <a:latin typeface="Arial"/>
                <a:cs typeface="Arial"/>
              </a:rPr>
              <a:t>.</a:t>
            </a:r>
            <a:r>
              <a:rPr lang="tr-TR" sz="3600" i="1" baseline="30000" dirty="0">
                <a:solidFill>
                  <a:srgbClr val="FFFFFF"/>
                </a:solidFill>
                <a:latin typeface="Arial"/>
                <a:cs typeface="Arial"/>
              </a:rPr>
              <a:t>  </a:t>
            </a:r>
            <a:endParaRPr lang="en-US" sz="36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err="1">
                <a:ea typeface="+mj-ea"/>
              </a:rPr>
              <a:t>Wahyu</a:t>
            </a:r>
            <a:r>
              <a:rPr lang="en-US" sz="2800" b="1" dirty="0">
                <a:ea typeface="+mj-ea"/>
              </a:rPr>
              <a:t> 2:14-15</a:t>
            </a: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625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8" name="Line 12"/>
          <p:cNvSpPr>
            <a:spLocks noChangeShapeType="1"/>
          </p:cNvSpPr>
          <p:nvPr/>
        </p:nvSpPr>
        <p:spPr bwMode="auto">
          <a:xfrm flipH="1">
            <a:off x="4038600" y="1066800"/>
            <a:ext cx="0" cy="2590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nvGrpSpPr>
          <p:cNvPr id="92172" name="Group 13"/>
          <p:cNvGrpSpPr>
            <a:grpSpLocks/>
          </p:cNvGrpSpPr>
          <p:nvPr/>
        </p:nvGrpSpPr>
        <p:grpSpPr bwMode="auto">
          <a:xfrm>
            <a:off x="457200" y="3825875"/>
            <a:ext cx="8229600" cy="0"/>
            <a:chOff x="288" y="2208"/>
            <a:chExt cx="5184" cy="0"/>
          </a:xfrm>
        </p:grpSpPr>
        <p:sp>
          <p:nvSpPr>
            <p:cNvPr id="96270"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2193"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2173" name="Group 16"/>
          <p:cNvGrpSpPr>
            <a:grpSpLocks/>
          </p:cNvGrpSpPr>
          <p:nvPr/>
        </p:nvGrpSpPr>
        <p:grpSpPr bwMode="auto">
          <a:xfrm>
            <a:off x="2286000" y="4435475"/>
            <a:ext cx="5581650" cy="1800225"/>
            <a:chOff x="1440" y="2794"/>
            <a:chExt cx="3516" cy="1134"/>
          </a:xfrm>
        </p:grpSpPr>
        <p:sp>
          <p:nvSpPr>
            <p:cNvPr id="96273"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1000</a:t>
              </a:r>
            </a:p>
          </p:txBody>
        </p:sp>
        <p:sp>
          <p:nvSpPr>
            <p:cNvPr id="96274"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2000</a:t>
              </a:r>
            </a:p>
          </p:txBody>
        </p:sp>
        <p:sp>
          <p:nvSpPr>
            <p:cNvPr id="96275" name="Text Box 19"/>
            <p:cNvSpPr txBox="1">
              <a:spLocks noChangeArrowheads="1"/>
            </p:cNvSpPr>
            <p:nvPr/>
          </p:nvSpPr>
          <p:spPr bwMode="auto">
            <a:xfrm>
              <a:off x="3420" y="2794"/>
              <a:ext cx="240" cy="6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a:solidFill>
                    <a:srgbClr val="FFFFFF"/>
                  </a:solidFill>
                  <a:latin typeface="Arial"/>
                  <a:ea typeface="Times New Roman" pitchFamily="-111" charset="0"/>
                  <a:cs typeface="Arial"/>
                </a:rPr>
                <a:t>AD</a:t>
              </a:r>
            </a:p>
          </p:txBody>
        </p:sp>
        <p:sp>
          <p:nvSpPr>
            <p:cNvPr id="96276"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1000</a:t>
              </a:r>
            </a:p>
          </p:txBody>
        </p:sp>
        <p:sp>
          <p:nvSpPr>
            <p:cNvPr id="96277"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2000</a:t>
              </a:r>
            </a:p>
          </p:txBody>
        </p:sp>
        <p:sp>
          <p:nvSpPr>
            <p:cNvPr id="96278"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3000</a:t>
              </a:r>
            </a:p>
          </p:txBody>
        </p:sp>
      </p:grpSp>
      <p:sp>
        <p:nvSpPr>
          <p:cNvPr id="96279"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Banjir</a:t>
            </a:r>
            <a:endParaRPr lang="en-US" sz="3600" b="1" dirty="0">
              <a:solidFill>
                <a:srgbClr val="FFFFFF"/>
              </a:solidFill>
              <a:latin typeface="Arial"/>
              <a:ea typeface="Times New Roman" pitchFamily="-111" charset="0"/>
              <a:cs typeface="Arial"/>
            </a:endParaRPr>
          </a:p>
        </p:txBody>
      </p:sp>
      <p:sp>
        <p:nvSpPr>
          <p:cNvPr id="96280" name="Text Box 24"/>
          <p:cNvSpPr txBox="1">
            <a:spLocks noChangeArrowheads="1"/>
          </p:cNvSpPr>
          <p:nvPr/>
        </p:nvSpPr>
        <p:spPr bwMode="auto">
          <a:xfrm>
            <a:off x="-211138" y="5591175"/>
            <a:ext cx="269716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err="1">
                <a:solidFill>
                  <a:srgbClr val="FF9933"/>
                </a:solidFill>
                <a:latin typeface="Arial"/>
                <a:ea typeface="Times New Roman" pitchFamily="-111" charset="0"/>
                <a:cs typeface="Arial"/>
              </a:rPr>
              <a:t>Penciptaan</a:t>
            </a:r>
            <a:endParaRPr lang="en-US" sz="3200" b="1" dirty="0">
              <a:solidFill>
                <a:srgbClr val="FF9933"/>
              </a:solidFill>
              <a:latin typeface="Arial"/>
              <a:ea typeface="Times New Roman" pitchFamily="-111" charset="0"/>
              <a:cs typeface="Arial"/>
            </a:endParaRPr>
          </a:p>
        </p:txBody>
      </p:sp>
      <p:sp>
        <p:nvSpPr>
          <p:cNvPr id="96281" name="Text Box 25"/>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FFFF"/>
                </a:solidFill>
                <a:latin typeface="Arial"/>
                <a:ea typeface="Times New Roman" pitchFamily="-111" charset="0"/>
                <a:cs typeface="Arial"/>
              </a:rPr>
              <a:t>Abraham</a:t>
            </a:r>
          </a:p>
        </p:txBody>
      </p:sp>
      <p:sp>
        <p:nvSpPr>
          <p:cNvPr id="96282" name="Text Box 26"/>
          <p:cNvSpPr txBox="1">
            <a:spLocks noChangeArrowheads="1"/>
          </p:cNvSpPr>
          <p:nvPr/>
        </p:nvSpPr>
        <p:spPr bwMode="auto">
          <a:xfrm>
            <a:off x="34671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Daud</a:t>
            </a:r>
            <a:endParaRPr lang="en-US" sz="3600" b="1" dirty="0">
              <a:solidFill>
                <a:srgbClr val="FFFFFF"/>
              </a:solidFill>
              <a:latin typeface="Arial"/>
              <a:ea typeface="Times New Roman" pitchFamily="-111" charset="0"/>
              <a:cs typeface="Arial"/>
            </a:endParaRPr>
          </a:p>
        </p:txBody>
      </p:sp>
      <p:sp>
        <p:nvSpPr>
          <p:cNvPr id="96283" name="Text Box 27"/>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Yesus</a:t>
            </a:r>
            <a:endParaRPr lang="en-US" sz="3600" b="1" dirty="0">
              <a:solidFill>
                <a:srgbClr val="FFFFFF"/>
              </a:solidFill>
              <a:latin typeface="Arial"/>
              <a:ea typeface="Times New Roman" pitchFamily="-111" charset="0"/>
              <a:cs typeface="Arial"/>
            </a:endParaRPr>
          </a:p>
        </p:txBody>
      </p:sp>
      <p:sp>
        <p:nvSpPr>
          <p:cNvPr id="96284" name="Text Box 28"/>
          <p:cNvSpPr txBox="1">
            <a:spLocks noChangeArrowheads="1"/>
          </p:cNvSpPr>
          <p:nvPr/>
        </p:nvSpPr>
        <p:spPr bwMode="auto">
          <a:xfrm>
            <a:off x="6781800" y="2667000"/>
            <a:ext cx="2049463"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Saat</a:t>
            </a:r>
            <a:r>
              <a:rPr lang="en-US" sz="3600" b="1" dirty="0">
                <a:solidFill>
                  <a:srgbClr val="FFFFFF"/>
                </a:solidFill>
                <a:latin typeface="Arial"/>
                <a:ea typeface="Times New Roman" pitchFamily="-111" charset="0"/>
                <a:cs typeface="Arial"/>
              </a:rPr>
              <a:t> </a:t>
            </a:r>
            <a:r>
              <a:rPr lang="en-US" sz="3600" b="1" dirty="0" err="1">
                <a:solidFill>
                  <a:srgbClr val="FFFFFF"/>
                </a:solidFill>
                <a:latin typeface="Arial"/>
                <a:ea typeface="Times New Roman" pitchFamily="-111" charset="0"/>
                <a:cs typeface="Arial"/>
              </a:rPr>
              <a:t>ini</a:t>
            </a:r>
            <a:endParaRPr lang="en-US" sz="3600" b="1" dirty="0">
              <a:solidFill>
                <a:srgbClr val="FFFFFF"/>
              </a:solidFill>
              <a:latin typeface="Arial"/>
              <a:ea typeface="Times New Roman" pitchFamily="-111" charset="0"/>
              <a:cs typeface="Arial"/>
            </a:endParaRPr>
          </a:p>
        </p:txBody>
      </p:sp>
      <p:sp>
        <p:nvSpPr>
          <p:cNvPr id="96285" name="Text Box 29"/>
          <p:cNvSpPr txBox="1">
            <a:spLocks noChangeArrowheads="1"/>
          </p:cNvSpPr>
          <p:nvPr/>
        </p:nvSpPr>
        <p:spPr bwMode="auto">
          <a:xfrm>
            <a:off x="7118350" y="5743575"/>
            <a:ext cx="2025650" cy="984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900" b="1" dirty="0" err="1">
                <a:solidFill>
                  <a:srgbClr val="FF9933"/>
                </a:solidFill>
                <a:latin typeface="Arial"/>
                <a:ea typeface="Times New Roman" pitchFamily="-111" charset="0"/>
                <a:cs typeface="Arial"/>
              </a:rPr>
              <a:t>Ciptaan</a:t>
            </a:r>
            <a:r>
              <a:rPr lang="en-US" sz="2900" b="1" dirty="0">
                <a:solidFill>
                  <a:srgbClr val="FF9933"/>
                </a:solidFill>
                <a:latin typeface="Arial"/>
                <a:ea typeface="Times New Roman" pitchFamily="-111" charset="0"/>
                <a:cs typeface="Arial"/>
              </a:rPr>
              <a:t> </a:t>
            </a:r>
            <a:r>
              <a:rPr lang="en-US" sz="2900" b="1" dirty="0" err="1">
                <a:solidFill>
                  <a:srgbClr val="FF9933"/>
                </a:solidFill>
                <a:latin typeface="Arial"/>
                <a:ea typeface="Times New Roman" pitchFamily="-111" charset="0"/>
                <a:cs typeface="Arial"/>
              </a:rPr>
              <a:t>Baru</a:t>
            </a:r>
            <a:endParaRPr lang="en-US" sz="2900" b="1" dirty="0">
              <a:solidFill>
                <a:srgbClr val="FF9933"/>
              </a:solidFill>
              <a:latin typeface="Arial"/>
              <a:ea typeface="Times New Roman" pitchFamily="-111" charset="0"/>
              <a:cs typeface="Arial"/>
            </a:endParaRPr>
          </a:p>
        </p:txBody>
      </p:sp>
      <p:grpSp>
        <p:nvGrpSpPr>
          <p:cNvPr id="79893" name="Group 30"/>
          <p:cNvGrpSpPr>
            <a:grpSpLocks/>
          </p:cNvGrpSpPr>
          <p:nvPr/>
        </p:nvGrpSpPr>
        <p:grpSpPr bwMode="auto">
          <a:xfrm>
            <a:off x="5715000" y="3429000"/>
            <a:ext cx="1828800" cy="762000"/>
            <a:chOff x="3648" y="1824"/>
            <a:chExt cx="1152" cy="480"/>
          </a:xfrm>
          <a:solidFill>
            <a:srgbClr val="0000FF"/>
          </a:solidFill>
        </p:grpSpPr>
        <p:sp>
          <p:nvSpPr>
            <p:cNvPr id="96287" name="Oval 31"/>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88" name="Text Box 32"/>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err="1">
                  <a:solidFill>
                    <a:srgbClr val="FFFFFF"/>
                  </a:solidFill>
                  <a:latin typeface="Arial"/>
                  <a:ea typeface="Times New Roman" pitchFamily="-111" charset="0"/>
                  <a:cs typeface="Arial"/>
                </a:rPr>
                <a:t>Gereja</a:t>
              </a:r>
              <a:endParaRPr lang="en-US" sz="2800" b="1" dirty="0">
                <a:solidFill>
                  <a:srgbClr val="FFFFFF"/>
                </a:solidFill>
                <a:latin typeface="Arial"/>
                <a:ea typeface="Times New Roman" pitchFamily="-111" charset="0"/>
                <a:cs typeface="Arial"/>
              </a:endParaRPr>
            </a:p>
          </p:txBody>
        </p:sp>
      </p:grpSp>
      <p:grpSp>
        <p:nvGrpSpPr>
          <p:cNvPr id="79894" name="Group 33"/>
          <p:cNvGrpSpPr>
            <a:grpSpLocks/>
          </p:cNvGrpSpPr>
          <p:nvPr/>
        </p:nvGrpSpPr>
        <p:grpSpPr bwMode="auto">
          <a:xfrm>
            <a:off x="4491038" y="3200400"/>
            <a:ext cx="1219200" cy="609600"/>
            <a:chOff x="2829" y="2016"/>
            <a:chExt cx="768" cy="384"/>
          </a:xfrm>
          <a:solidFill>
            <a:srgbClr val="0000FF"/>
          </a:solidFill>
        </p:grpSpPr>
        <p:sp>
          <p:nvSpPr>
            <p:cNvPr id="96290" name="Oval 34"/>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91" name="Text Box 35"/>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Raja</a:t>
              </a:r>
            </a:p>
          </p:txBody>
        </p:sp>
      </p:grpSp>
      <p:grpSp>
        <p:nvGrpSpPr>
          <p:cNvPr id="79895" name="Group 36"/>
          <p:cNvGrpSpPr>
            <a:grpSpLocks/>
          </p:cNvGrpSpPr>
          <p:nvPr/>
        </p:nvGrpSpPr>
        <p:grpSpPr bwMode="auto">
          <a:xfrm>
            <a:off x="3352800" y="3763963"/>
            <a:ext cx="1371600" cy="655637"/>
            <a:chOff x="2112" y="2371"/>
            <a:chExt cx="864" cy="413"/>
          </a:xfrm>
          <a:solidFill>
            <a:srgbClr val="0000FF"/>
          </a:solidFill>
        </p:grpSpPr>
        <p:sp>
          <p:nvSpPr>
            <p:cNvPr id="96293" name="Oval 37"/>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94" name="Text Box 38"/>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Suku</a:t>
              </a:r>
              <a:endParaRPr lang="en-US" sz="2800" b="1" dirty="0">
                <a:solidFill>
                  <a:srgbClr val="FFFFFF"/>
                </a:solidFill>
                <a:latin typeface="Arial"/>
                <a:ea typeface="Times New Roman" pitchFamily="-111" charset="0"/>
                <a:cs typeface="Arial"/>
              </a:endParaRPr>
            </a:p>
          </p:txBody>
        </p:sp>
      </p:grpSp>
      <p:sp>
        <p:nvSpPr>
          <p:cNvPr id="96295" name="Text Box 39"/>
          <p:cNvSpPr txBox="1">
            <a:spLocks noChangeArrowheads="1"/>
          </p:cNvSpPr>
          <p:nvPr/>
        </p:nvSpPr>
        <p:spPr bwMode="auto">
          <a:xfrm>
            <a:off x="2438400" y="381000"/>
            <a:ext cx="312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FFFF00"/>
                </a:solidFill>
                <a:latin typeface="Arial"/>
                <a:ea typeface="Times New Roman" pitchFamily="-111" charset="0"/>
                <a:cs typeface="Arial"/>
              </a:rPr>
              <a:t>BILANGAN</a:t>
            </a:r>
          </a:p>
        </p:txBody>
      </p:sp>
      <p:sp>
        <p:nvSpPr>
          <p:cNvPr id="96296" name="Rectangle 40"/>
          <p:cNvSpPr>
            <a:spLocks noGrp="1" noChangeArrowheads="1"/>
          </p:cNvSpPr>
          <p:nvPr>
            <p:ph type="title" idx="4294967295"/>
          </p:nvPr>
        </p:nvSpPr>
        <p:spPr>
          <a:xfrm>
            <a:off x="5864225" y="0"/>
            <a:ext cx="3429000" cy="762000"/>
          </a:xfrm>
          <a:effectLst>
            <a:outerShdw blurRad="63500" dist="35921" dir="2700000" algn="ctr" rotWithShape="0">
              <a:schemeClr val="tx1">
                <a:alpha val="74998"/>
              </a:schemeClr>
            </a:outerShdw>
          </a:effectLst>
        </p:spPr>
        <p:txBody>
          <a:bodyPr/>
          <a:lstStyle/>
          <a:p>
            <a:pPr eaLnBrk="1" hangingPunct="1">
              <a:defRPr/>
            </a:pPr>
            <a:r>
              <a:rPr lang="en-US" dirty="0" err="1">
                <a:solidFill>
                  <a:srgbClr val="FFFF00"/>
                </a:solidFill>
                <a:ea typeface="+mj-ea"/>
              </a:rPr>
              <a:t>Kurunwaktu</a:t>
            </a:r>
            <a:endParaRPr lang="en-US" dirty="0">
              <a:solidFill>
                <a:srgbClr val="FFFF00"/>
              </a:solidFill>
              <a:ea typeface="+mj-ea"/>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6295"/>
                                        </p:tgtEl>
                                        <p:attrNameLst>
                                          <p:attrName>style.visibility</p:attrName>
                                        </p:attrNameLst>
                                      </p:cBhvr>
                                      <p:to>
                                        <p:strVal val="visible"/>
                                      </p:to>
                                    </p:set>
                                    <p:animEffect transition="in" filter="dissolve">
                                      <p:cBhvr>
                                        <p:cTn id="7" dur="500"/>
                                        <p:tgtEl>
                                          <p:spTgt spid="96295"/>
                                        </p:tgtEl>
                                      </p:cBhvr>
                                    </p:animEffect>
                                  </p:childTnLst>
                                </p:cTn>
                              </p:par>
                            </p:childTnLst>
                          </p:cTn>
                        </p:par>
                        <p:par>
                          <p:cTn id="8" fill="hold" nodeType="afterGroup">
                            <p:stCondLst>
                              <p:cond delay="1500"/>
                            </p:stCondLst>
                            <p:childTnLst>
                              <p:par>
                                <p:cTn id="9" presetID="22" presetClass="entr" presetSubtype="1" fill="hold" nodeType="afterEffect">
                                  <p:stCondLst>
                                    <p:cond delay="0"/>
                                  </p:stCondLst>
                                  <p:childTnLst>
                                    <p:set>
                                      <p:cBhvr>
                                        <p:cTn id="10" dur="1" fill="hold">
                                          <p:stCondLst>
                                            <p:cond delay="0"/>
                                          </p:stCondLst>
                                        </p:cTn>
                                        <p:tgtEl>
                                          <p:spTgt spid="96268"/>
                                        </p:tgtEl>
                                        <p:attrNameLst>
                                          <p:attrName>style.visibility</p:attrName>
                                        </p:attrNameLst>
                                      </p:cBhvr>
                                      <p:to>
                                        <p:strVal val="visible"/>
                                      </p:to>
                                    </p:set>
                                    <p:animEffect transition="in" filter="wipe(up)">
                                      <p:cBhvr>
                                        <p:cTn id="11" dur="500"/>
                                        <p:tgtEl>
                                          <p:spTgt spid="96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0" y="762000"/>
            <a:ext cx="9144000" cy="755650"/>
            <a:chOff x="0" y="0"/>
            <a:chExt cx="4560" cy="671"/>
          </a:xfrm>
        </p:grpSpPr>
        <p:sp>
          <p:nvSpPr>
            <p:cNvPr id="22026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026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3" name="Group 5"/>
          <p:cNvGrpSpPr>
            <a:grpSpLocks/>
          </p:cNvGrpSpPr>
          <p:nvPr/>
        </p:nvGrpSpPr>
        <p:grpSpPr bwMode="auto">
          <a:xfrm>
            <a:off x="0" y="1517650"/>
            <a:ext cx="2630488" cy="904875"/>
            <a:chOff x="0" y="671"/>
            <a:chExt cx="1312" cy="805"/>
          </a:xfrm>
        </p:grpSpPr>
        <p:sp>
          <p:nvSpPr>
            <p:cNvPr id="22026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 </a:t>
              </a:r>
              <a:endParaRPr lang="en-US" altLang="zh-CN" sz="2400">
                <a:solidFill>
                  <a:srgbClr val="FFFFFF"/>
                </a:solidFill>
                <a:latin typeface="Arial Narrow" charset="0"/>
                <a:ea typeface="SimSun" charset="0"/>
                <a:cs typeface="SimSun" charset="0"/>
              </a:endParaRPr>
            </a:p>
          </p:txBody>
        </p:sp>
        <p:sp>
          <p:nvSpPr>
            <p:cNvPr id="22026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4" name="Group 8"/>
          <p:cNvGrpSpPr>
            <a:grpSpLocks/>
          </p:cNvGrpSpPr>
          <p:nvPr/>
        </p:nvGrpSpPr>
        <p:grpSpPr bwMode="auto">
          <a:xfrm>
            <a:off x="2630488" y="1517650"/>
            <a:ext cx="3673475" cy="904875"/>
            <a:chOff x="1312" y="671"/>
            <a:chExt cx="1832" cy="805"/>
          </a:xfrm>
        </p:grpSpPr>
        <p:sp>
          <p:nvSpPr>
            <p:cNvPr id="22026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a:t>
              </a:r>
              <a:endParaRPr lang="en-US" altLang="zh-CN" sz="2400">
                <a:solidFill>
                  <a:srgbClr val="FFFFFF"/>
                </a:solidFill>
                <a:latin typeface="Arial Narrow" charset="0"/>
                <a:ea typeface="SimSun" charset="0"/>
                <a:cs typeface="SimSun" charset="0"/>
              </a:endParaRPr>
            </a:p>
          </p:txBody>
        </p:sp>
        <p:sp>
          <p:nvSpPr>
            <p:cNvPr id="22026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5" name="Group 11"/>
          <p:cNvGrpSpPr>
            <a:grpSpLocks/>
          </p:cNvGrpSpPr>
          <p:nvPr/>
        </p:nvGrpSpPr>
        <p:grpSpPr bwMode="auto">
          <a:xfrm>
            <a:off x="6303963" y="1517650"/>
            <a:ext cx="2840037" cy="904875"/>
            <a:chOff x="3144" y="671"/>
            <a:chExt cx="1416" cy="805"/>
          </a:xfrm>
        </p:grpSpPr>
        <p:sp>
          <p:nvSpPr>
            <p:cNvPr id="22026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2026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6" name="Group 14"/>
          <p:cNvGrpSpPr>
            <a:grpSpLocks/>
          </p:cNvGrpSpPr>
          <p:nvPr/>
        </p:nvGrpSpPr>
        <p:grpSpPr bwMode="auto">
          <a:xfrm>
            <a:off x="0" y="2422525"/>
            <a:ext cx="2630488" cy="476250"/>
            <a:chOff x="0" y="1476"/>
            <a:chExt cx="1312" cy="422"/>
          </a:xfrm>
        </p:grpSpPr>
        <p:sp>
          <p:nvSpPr>
            <p:cNvPr id="22025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026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7" name="Group 17"/>
          <p:cNvGrpSpPr>
            <a:grpSpLocks/>
          </p:cNvGrpSpPr>
          <p:nvPr/>
        </p:nvGrpSpPr>
        <p:grpSpPr bwMode="auto">
          <a:xfrm>
            <a:off x="2630488" y="2422525"/>
            <a:ext cx="3673475" cy="476250"/>
            <a:chOff x="1312" y="1476"/>
            <a:chExt cx="1832" cy="422"/>
          </a:xfrm>
        </p:grpSpPr>
        <p:sp>
          <p:nvSpPr>
            <p:cNvPr id="22025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025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8" name="Group 20"/>
          <p:cNvGrpSpPr>
            <a:grpSpLocks/>
          </p:cNvGrpSpPr>
          <p:nvPr/>
        </p:nvGrpSpPr>
        <p:grpSpPr bwMode="auto">
          <a:xfrm>
            <a:off x="6303963" y="2422525"/>
            <a:ext cx="2840037" cy="476250"/>
            <a:chOff x="3144" y="1476"/>
            <a:chExt cx="1416" cy="422"/>
          </a:xfrm>
        </p:grpSpPr>
        <p:sp>
          <p:nvSpPr>
            <p:cNvPr id="22025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025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9" name="Group 23"/>
          <p:cNvGrpSpPr>
            <a:grpSpLocks/>
          </p:cNvGrpSpPr>
          <p:nvPr/>
        </p:nvGrpSpPr>
        <p:grpSpPr bwMode="auto">
          <a:xfrm>
            <a:off x="0" y="2898775"/>
            <a:ext cx="2630488" cy="474663"/>
            <a:chOff x="0" y="1898"/>
            <a:chExt cx="1312" cy="422"/>
          </a:xfrm>
        </p:grpSpPr>
        <p:sp>
          <p:nvSpPr>
            <p:cNvPr id="22025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 </a:t>
              </a:r>
              <a:endParaRPr lang="en-US" altLang="zh-CN" sz="2400">
                <a:solidFill>
                  <a:srgbClr val="FFFFFF"/>
                </a:solidFill>
                <a:latin typeface="Arial Narrow" charset="0"/>
                <a:ea typeface="SimSun" charset="0"/>
                <a:cs typeface="SimSun" charset="0"/>
              </a:endParaRPr>
            </a:p>
          </p:txBody>
        </p:sp>
        <p:sp>
          <p:nvSpPr>
            <p:cNvPr id="22025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0" name="Group 26"/>
          <p:cNvGrpSpPr>
            <a:grpSpLocks/>
          </p:cNvGrpSpPr>
          <p:nvPr/>
        </p:nvGrpSpPr>
        <p:grpSpPr bwMode="auto">
          <a:xfrm>
            <a:off x="2630488" y="2898775"/>
            <a:ext cx="3673475" cy="474663"/>
            <a:chOff x="1312" y="1898"/>
            <a:chExt cx="1832" cy="422"/>
          </a:xfrm>
        </p:grpSpPr>
        <p:sp>
          <p:nvSpPr>
            <p:cNvPr id="22025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025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1" name="Group 29"/>
          <p:cNvGrpSpPr>
            <a:grpSpLocks/>
          </p:cNvGrpSpPr>
          <p:nvPr/>
        </p:nvGrpSpPr>
        <p:grpSpPr bwMode="auto">
          <a:xfrm>
            <a:off x="6303963" y="2898775"/>
            <a:ext cx="2840037" cy="474663"/>
            <a:chOff x="3144" y="1898"/>
            <a:chExt cx="1416" cy="422"/>
          </a:xfrm>
        </p:grpSpPr>
        <p:sp>
          <p:nvSpPr>
            <p:cNvPr id="22024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2025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2" name="Group 32"/>
          <p:cNvGrpSpPr>
            <a:grpSpLocks/>
          </p:cNvGrpSpPr>
          <p:nvPr/>
        </p:nvGrpSpPr>
        <p:grpSpPr bwMode="auto">
          <a:xfrm>
            <a:off x="0" y="3373438"/>
            <a:ext cx="2630488" cy="474662"/>
            <a:chOff x="0" y="2320"/>
            <a:chExt cx="1312" cy="422"/>
          </a:xfrm>
        </p:grpSpPr>
        <p:sp>
          <p:nvSpPr>
            <p:cNvPr id="22024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024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3" name="Group 35"/>
          <p:cNvGrpSpPr>
            <a:grpSpLocks/>
          </p:cNvGrpSpPr>
          <p:nvPr/>
        </p:nvGrpSpPr>
        <p:grpSpPr bwMode="auto">
          <a:xfrm>
            <a:off x="2630488" y="3373438"/>
            <a:ext cx="3673475" cy="474662"/>
            <a:chOff x="1312" y="2320"/>
            <a:chExt cx="1832" cy="422"/>
          </a:xfrm>
        </p:grpSpPr>
        <p:sp>
          <p:nvSpPr>
            <p:cNvPr id="22024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024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4" name="Group 38"/>
          <p:cNvGrpSpPr>
            <a:grpSpLocks/>
          </p:cNvGrpSpPr>
          <p:nvPr/>
        </p:nvGrpSpPr>
        <p:grpSpPr bwMode="auto">
          <a:xfrm>
            <a:off x="6303963" y="3373438"/>
            <a:ext cx="2840037" cy="474662"/>
            <a:chOff x="3144" y="2320"/>
            <a:chExt cx="1416" cy="422"/>
          </a:xfrm>
        </p:grpSpPr>
        <p:sp>
          <p:nvSpPr>
            <p:cNvPr id="22024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2024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5" name="Group 41"/>
          <p:cNvGrpSpPr>
            <a:grpSpLocks/>
          </p:cNvGrpSpPr>
          <p:nvPr/>
        </p:nvGrpSpPr>
        <p:grpSpPr bwMode="auto">
          <a:xfrm>
            <a:off x="0" y="3848100"/>
            <a:ext cx="2630488" cy="474663"/>
            <a:chOff x="0" y="2742"/>
            <a:chExt cx="1312" cy="422"/>
          </a:xfrm>
        </p:grpSpPr>
        <p:sp>
          <p:nvSpPr>
            <p:cNvPr id="22024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024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6" name="Group 44"/>
          <p:cNvGrpSpPr>
            <a:grpSpLocks/>
          </p:cNvGrpSpPr>
          <p:nvPr/>
        </p:nvGrpSpPr>
        <p:grpSpPr bwMode="auto">
          <a:xfrm>
            <a:off x="2630488" y="3848100"/>
            <a:ext cx="3673475" cy="474663"/>
            <a:chOff x="1312" y="2742"/>
            <a:chExt cx="1832" cy="422"/>
          </a:xfrm>
        </p:grpSpPr>
        <p:sp>
          <p:nvSpPr>
            <p:cNvPr id="22023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024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7" name="Group 47"/>
          <p:cNvGrpSpPr>
            <a:grpSpLocks/>
          </p:cNvGrpSpPr>
          <p:nvPr/>
        </p:nvGrpSpPr>
        <p:grpSpPr bwMode="auto">
          <a:xfrm>
            <a:off x="6303963" y="3848100"/>
            <a:ext cx="2840037" cy="474663"/>
            <a:chOff x="3144" y="2742"/>
            <a:chExt cx="1416" cy="422"/>
          </a:xfrm>
        </p:grpSpPr>
        <p:sp>
          <p:nvSpPr>
            <p:cNvPr id="22023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2023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8" name="Group 50"/>
          <p:cNvGrpSpPr>
            <a:grpSpLocks/>
          </p:cNvGrpSpPr>
          <p:nvPr/>
        </p:nvGrpSpPr>
        <p:grpSpPr bwMode="auto">
          <a:xfrm>
            <a:off x="0" y="4322763"/>
            <a:ext cx="2630488" cy="476250"/>
            <a:chOff x="0" y="3164"/>
            <a:chExt cx="1312" cy="422"/>
          </a:xfrm>
        </p:grpSpPr>
        <p:sp>
          <p:nvSpPr>
            <p:cNvPr id="22023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023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9" name="Group 53"/>
          <p:cNvGrpSpPr>
            <a:grpSpLocks/>
          </p:cNvGrpSpPr>
          <p:nvPr/>
        </p:nvGrpSpPr>
        <p:grpSpPr bwMode="auto">
          <a:xfrm>
            <a:off x="2630488" y="4322763"/>
            <a:ext cx="3673475" cy="476250"/>
            <a:chOff x="1312" y="3164"/>
            <a:chExt cx="1832" cy="422"/>
          </a:xfrm>
        </p:grpSpPr>
        <p:sp>
          <p:nvSpPr>
            <p:cNvPr id="22023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023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0" name="Group 56"/>
          <p:cNvGrpSpPr>
            <a:grpSpLocks/>
          </p:cNvGrpSpPr>
          <p:nvPr/>
        </p:nvGrpSpPr>
        <p:grpSpPr bwMode="auto">
          <a:xfrm>
            <a:off x="6303963" y="4322763"/>
            <a:ext cx="2840037" cy="476250"/>
            <a:chOff x="3144" y="3164"/>
            <a:chExt cx="1416" cy="422"/>
          </a:xfrm>
        </p:grpSpPr>
        <p:sp>
          <p:nvSpPr>
            <p:cNvPr id="22023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2023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1" name="Group 59"/>
          <p:cNvGrpSpPr>
            <a:grpSpLocks/>
          </p:cNvGrpSpPr>
          <p:nvPr/>
        </p:nvGrpSpPr>
        <p:grpSpPr bwMode="auto">
          <a:xfrm>
            <a:off x="0" y="4799013"/>
            <a:ext cx="2630488" cy="474662"/>
            <a:chOff x="0" y="3586"/>
            <a:chExt cx="1312" cy="422"/>
          </a:xfrm>
        </p:grpSpPr>
        <p:sp>
          <p:nvSpPr>
            <p:cNvPr id="22022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023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2" name="Group 62"/>
          <p:cNvGrpSpPr>
            <a:grpSpLocks/>
          </p:cNvGrpSpPr>
          <p:nvPr/>
        </p:nvGrpSpPr>
        <p:grpSpPr bwMode="auto">
          <a:xfrm>
            <a:off x="2630488" y="4799013"/>
            <a:ext cx="3673475" cy="474662"/>
            <a:chOff x="1312" y="3586"/>
            <a:chExt cx="1832" cy="422"/>
          </a:xfrm>
        </p:grpSpPr>
        <p:sp>
          <p:nvSpPr>
            <p:cNvPr id="22022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22022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3" name="Group 65"/>
          <p:cNvGrpSpPr>
            <a:grpSpLocks/>
          </p:cNvGrpSpPr>
          <p:nvPr/>
        </p:nvGrpSpPr>
        <p:grpSpPr bwMode="auto">
          <a:xfrm>
            <a:off x="6303963" y="4799013"/>
            <a:ext cx="2840037" cy="474662"/>
            <a:chOff x="3144" y="3586"/>
            <a:chExt cx="1416" cy="422"/>
          </a:xfrm>
        </p:grpSpPr>
        <p:sp>
          <p:nvSpPr>
            <p:cNvPr id="22022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022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4" name="Group 68"/>
          <p:cNvGrpSpPr>
            <a:grpSpLocks/>
          </p:cNvGrpSpPr>
          <p:nvPr/>
        </p:nvGrpSpPr>
        <p:grpSpPr bwMode="auto">
          <a:xfrm>
            <a:off x="0" y="5273675"/>
            <a:ext cx="2630488" cy="582613"/>
            <a:chOff x="0" y="4008"/>
            <a:chExt cx="1312" cy="518"/>
          </a:xfrm>
        </p:grpSpPr>
        <p:sp>
          <p:nvSpPr>
            <p:cNvPr id="22022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022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5" name="Group 71"/>
          <p:cNvGrpSpPr>
            <a:grpSpLocks/>
          </p:cNvGrpSpPr>
          <p:nvPr/>
        </p:nvGrpSpPr>
        <p:grpSpPr bwMode="auto">
          <a:xfrm>
            <a:off x="2630488" y="5273675"/>
            <a:ext cx="3673475" cy="582613"/>
            <a:chOff x="1312" y="4008"/>
            <a:chExt cx="1832" cy="518"/>
          </a:xfrm>
        </p:grpSpPr>
        <p:sp>
          <p:nvSpPr>
            <p:cNvPr id="22022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2022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6" name="Group 74"/>
          <p:cNvGrpSpPr>
            <a:grpSpLocks/>
          </p:cNvGrpSpPr>
          <p:nvPr/>
        </p:nvGrpSpPr>
        <p:grpSpPr bwMode="auto">
          <a:xfrm>
            <a:off x="6303963" y="5273675"/>
            <a:ext cx="2840037" cy="582613"/>
            <a:chOff x="3144" y="4008"/>
            <a:chExt cx="1416" cy="518"/>
          </a:xfrm>
        </p:grpSpPr>
        <p:sp>
          <p:nvSpPr>
            <p:cNvPr id="22021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2022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7" name="Group 77"/>
          <p:cNvGrpSpPr>
            <a:grpSpLocks/>
          </p:cNvGrpSpPr>
          <p:nvPr/>
        </p:nvGrpSpPr>
        <p:grpSpPr bwMode="auto">
          <a:xfrm>
            <a:off x="0" y="5856288"/>
            <a:ext cx="1347788" cy="1001712"/>
            <a:chOff x="0" y="4526"/>
            <a:chExt cx="672" cy="890"/>
          </a:xfrm>
        </p:grpSpPr>
        <p:sp>
          <p:nvSpPr>
            <p:cNvPr id="22021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2021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8" name="Group 80"/>
          <p:cNvGrpSpPr>
            <a:grpSpLocks/>
          </p:cNvGrpSpPr>
          <p:nvPr/>
        </p:nvGrpSpPr>
        <p:grpSpPr bwMode="auto">
          <a:xfrm>
            <a:off x="1347788" y="5856288"/>
            <a:ext cx="1282700" cy="1001712"/>
            <a:chOff x="672" y="4526"/>
            <a:chExt cx="640" cy="890"/>
          </a:xfrm>
        </p:grpSpPr>
        <p:sp>
          <p:nvSpPr>
            <p:cNvPr id="22021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021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9" name="Group 83"/>
          <p:cNvGrpSpPr>
            <a:grpSpLocks/>
          </p:cNvGrpSpPr>
          <p:nvPr/>
        </p:nvGrpSpPr>
        <p:grpSpPr bwMode="auto">
          <a:xfrm>
            <a:off x="2630488" y="5856288"/>
            <a:ext cx="785812" cy="1001712"/>
            <a:chOff x="1312" y="4526"/>
            <a:chExt cx="392" cy="890"/>
          </a:xfrm>
        </p:grpSpPr>
        <p:sp>
          <p:nvSpPr>
            <p:cNvPr id="22021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021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0" name="Group 86"/>
          <p:cNvGrpSpPr>
            <a:grpSpLocks/>
          </p:cNvGrpSpPr>
          <p:nvPr/>
        </p:nvGrpSpPr>
        <p:grpSpPr bwMode="auto">
          <a:xfrm>
            <a:off x="3416300" y="5856288"/>
            <a:ext cx="722313" cy="1001712"/>
            <a:chOff x="1704" y="4526"/>
            <a:chExt cx="360" cy="890"/>
          </a:xfrm>
        </p:grpSpPr>
        <p:sp>
          <p:nvSpPr>
            <p:cNvPr id="22021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2021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1" name="Group 89"/>
          <p:cNvGrpSpPr>
            <a:grpSpLocks/>
          </p:cNvGrpSpPr>
          <p:nvPr/>
        </p:nvGrpSpPr>
        <p:grpSpPr bwMode="auto">
          <a:xfrm>
            <a:off x="4138613" y="5856288"/>
            <a:ext cx="722312" cy="1001712"/>
            <a:chOff x="2064" y="4526"/>
            <a:chExt cx="360" cy="890"/>
          </a:xfrm>
        </p:grpSpPr>
        <p:sp>
          <p:nvSpPr>
            <p:cNvPr id="22020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021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2" name="Group 92"/>
          <p:cNvGrpSpPr>
            <a:grpSpLocks/>
          </p:cNvGrpSpPr>
          <p:nvPr/>
        </p:nvGrpSpPr>
        <p:grpSpPr bwMode="auto">
          <a:xfrm>
            <a:off x="4860925" y="5856288"/>
            <a:ext cx="657225" cy="1001712"/>
            <a:chOff x="2424" y="4526"/>
            <a:chExt cx="328" cy="890"/>
          </a:xfrm>
        </p:grpSpPr>
        <p:sp>
          <p:nvSpPr>
            <p:cNvPr id="22020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020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3" name="Group 95"/>
          <p:cNvGrpSpPr>
            <a:grpSpLocks/>
          </p:cNvGrpSpPr>
          <p:nvPr/>
        </p:nvGrpSpPr>
        <p:grpSpPr bwMode="auto">
          <a:xfrm>
            <a:off x="5518150" y="5856288"/>
            <a:ext cx="785813" cy="1001712"/>
            <a:chOff x="2752" y="4526"/>
            <a:chExt cx="392" cy="890"/>
          </a:xfrm>
        </p:grpSpPr>
        <p:sp>
          <p:nvSpPr>
            <p:cNvPr id="22020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020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4" name="Group 98"/>
          <p:cNvGrpSpPr>
            <a:grpSpLocks/>
          </p:cNvGrpSpPr>
          <p:nvPr/>
        </p:nvGrpSpPr>
        <p:grpSpPr bwMode="auto">
          <a:xfrm>
            <a:off x="6303963" y="5856288"/>
            <a:ext cx="890587" cy="1001712"/>
            <a:chOff x="3144" y="4526"/>
            <a:chExt cx="444" cy="890"/>
          </a:xfrm>
        </p:grpSpPr>
        <p:sp>
          <p:nvSpPr>
            <p:cNvPr id="22020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020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5" name="Group 101"/>
          <p:cNvGrpSpPr>
            <a:grpSpLocks/>
          </p:cNvGrpSpPr>
          <p:nvPr/>
        </p:nvGrpSpPr>
        <p:grpSpPr bwMode="auto">
          <a:xfrm>
            <a:off x="7194550" y="5856288"/>
            <a:ext cx="882650" cy="1001712"/>
            <a:chOff x="3588" y="4526"/>
            <a:chExt cx="440" cy="890"/>
          </a:xfrm>
        </p:grpSpPr>
        <p:sp>
          <p:nvSpPr>
            <p:cNvPr id="22020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020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019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019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0198"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019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20200" name="Oval 108"/>
          <p:cNvSpPr>
            <a:spLocks noChangeArrowheads="1"/>
          </p:cNvSpPr>
          <p:nvPr/>
        </p:nvSpPr>
        <p:spPr bwMode="auto">
          <a:xfrm>
            <a:off x="62484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1 (1444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Bil</a:t>
                      </a:r>
                      <a:r>
                        <a:rPr kumimoji="0" lang="en-US" altLang="zh-CN" sz="1800" b="1" i="0" u="none" strike="noStrike" cap="none" normalizeH="0" baseline="0" dirty="0">
                          <a:ln>
                            <a:noFill/>
                          </a:ln>
                          <a:solidFill>
                            <a:srgbClr val="FFFFFF"/>
                          </a:solidFill>
                          <a:effectLst/>
                          <a:latin typeface="Arial" charset="0"/>
                          <a:ea typeface="Arial" charset="0"/>
                          <a:cs typeface="Arial" charset="0"/>
                        </a:rPr>
                        <a:t>. 26 (1406 SM)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a:ln>
                            <a:noFill/>
                          </a:ln>
                          <a:solidFill>
                            <a:srgbClr val="FFFFFF"/>
                          </a:solidFill>
                          <a:effectLst/>
                          <a:latin typeface="Arial" charset="0"/>
                          <a:ea typeface="Arial" charset="0"/>
                          <a:cs typeface="Arial" charset="0"/>
                        </a:rPr>
                        <a:t>Akhir</a:t>
                      </a:r>
                      <a:r>
                        <a:rPr kumimoji="0" lang="en-US" altLang="zh-CN" sz="1600" b="1" i="0" u="none" strike="noStrike" cap="none" normalizeH="0" baseline="0" dirty="0">
                          <a:ln>
                            <a:noFill/>
                          </a:ln>
                          <a:solidFill>
                            <a:srgbClr val="FFFFFF"/>
                          </a:solidFill>
                          <a:effectLst/>
                          <a:latin typeface="Arial" charset="0"/>
                          <a:ea typeface="Arial" charset="0"/>
                          <a:cs typeface="Arial" charset="0"/>
                        </a:rPr>
                        <a:t> </a:t>
                      </a:r>
                      <a:r>
                        <a:rPr kumimoji="0" lang="en-US" altLang="zh-CN" sz="1600" b="1" i="0" u="none" strike="noStrike" cap="none" normalizeH="0" baseline="0" dirty="0" err="1">
                          <a:ln>
                            <a:noFill/>
                          </a:ln>
                          <a:solidFill>
                            <a:srgbClr val="FFFFFF"/>
                          </a:solidFill>
                          <a:effectLst/>
                          <a:latin typeface="Arial" charset="0"/>
                          <a:ea typeface="Arial" charset="0"/>
                          <a:cs typeface="Arial" charset="0"/>
                        </a:rPr>
                        <a:t>Pengembaraan</a:t>
                      </a:r>
                      <a:endParaRPr kumimoji="0" lang="en-US" altLang="zh-CN" sz="16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a:ln>
                            <a:noFill/>
                          </a:ln>
                          <a:solidFill>
                            <a:srgbClr val="FFFFFF"/>
                          </a:solidFill>
                          <a:effectLst/>
                          <a:latin typeface="Arial" charset="0"/>
                          <a:ea typeface="Arial" charset="0"/>
                          <a:cs typeface="Arial" charset="0"/>
                        </a:rPr>
                        <a:t>Peningkatan</a:t>
                      </a:r>
                      <a:r>
                        <a:rPr kumimoji="0" lang="en-US" altLang="zh-CN" sz="1800" b="1" i="0" u="none" strike="noStrike" cap="none" normalizeH="0" baseline="0" dirty="0">
                          <a:ln>
                            <a:noFill/>
                          </a:ln>
                          <a:solidFill>
                            <a:srgbClr val="FFFFFF"/>
                          </a:solidFill>
                          <a:effectLst/>
                          <a:latin typeface="Arial" charset="0"/>
                          <a:ea typeface="Arial"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a:ln>
                            <a:noFill/>
                          </a:ln>
                          <a:solidFill>
                            <a:srgbClr val="FFFFFF"/>
                          </a:solidFill>
                          <a:effectLst/>
                          <a:latin typeface="Arial" charset="0"/>
                          <a:ea typeface="Arial" charset="0"/>
                          <a:cs typeface="Arial" charset="0"/>
                        </a:rPr>
                        <a:t>)</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Ruben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Judea</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Zebulon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Benyamin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22288"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222289"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sz="2800" b="1">
                <a:solidFill>
                  <a:srgbClr val="000000"/>
                </a:solidFill>
                <a:latin typeface="Impact" charset="0"/>
                <a:ea typeface="SimSun" charset="0"/>
                <a:cs typeface="SimSun" charset="0"/>
              </a:rPr>
              <a:t>Perubahan Populasi di Padang Gurun</a:t>
            </a: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2291"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762000"/>
            <a:ext cx="9144000" cy="755650"/>
            <a:chOff x="0" y="0"/>
            <a:chExt cx="4560" cy="671"/>
          </a:xfrm>
        </p:grpSpPr>
        <p:sp>
          <p:nvSpPr>
            <p:cNvPr id="22436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436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59" name="Group 5"/>
          <p:cNvGrpSpPr>
            <a:grpSpLocks/>
          </p:cNvGrpSpPr>
          <p:nvPr/>
        </p:nvGrpSpPr>
        <p:grpSpPr bwMode="auto">
          <a:xfrm>
            <a:off x="0" y="1517650"/>
            <a:ext cx="2630488" cy="904875"/>
            <a:chOff x="0" y="671"/>
            <a:chExt cx="1312" cy="805"/>
          </a:xfrm>
        </p:grpSpPr>
        <p:sp>
          <p:nvSpPr>
            <p:cNvPr id="22436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22436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0" name="Group 8"/>
          <p:cNvGrpSpPr>
            <a:grpSpLocks/>
          </p:cNvGrpSpPr>
          <p:nvPr/>
        </p:nvGrpSpPr>
        <p:grpSpPr bwMode="auto">
          <a:xfrm>
            <a:off x="2630488" y="1517650"/>
            <a:ext cx="3673475" cy="904875"/>
            <a:chOff x="1312" y="671"/>
            <a:chExt cx="1832" cy="805"/>
          </a:xfrm>
        </p:grpSpPr>
        <p:sp>
          <p:nvSpPr>
            <p:cNvPr id="22435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2436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1" name="Group 11"/>
          <p:cNvGrpSpPr>
            <a:grpSpLocks/>
          </p:cNvGrpSpPr>
          <p:nvPr/>
        </p:nvGrpSpPr>
        <p:grpSpPr bwMode="auto">
          <a:xfrm>
            <a:off x="6303963" y="1517650"/>
            <a:ext cx="2840037" cy="904875"/>
            <a:chOff x="3144" y="671"/>
            <a:chExt cx="1416" cy="805"/>
          </a:xfrm>
        </p:grpSpPr>
        <p:sp>
          <p:nvSpPr>
            <p:cNvPr id="22435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Baaru</a:t>
              </a:r>
              <a:endParaRPr lang="en-US" altLang="zh-CN" sz="2400">
                <a:solidFill>
                  <a:srgbClr val="FFFFFF"/>
                </a:solidFill>
                <a:latin typeface="Arial Narrow" charset="0"/>
                <a:ea typeface="SimSun" charset="0"/>
                <a:cs typeface="SimSun" charset="0"/>
              </a:endParaRPr>
            </a:p>
          </p:txBody>
        </p:sp>
        <p:sp>
          <p:nvSpPr>
            <p:cNvPr id="22435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2" name="Group 14"/>
          <p:cNvGrpSpPr>
            <a:grpSpLocks/>
          </p:cNvGrpSpPr>
          <p:nvPr/>
        </p:nvGrpSpPr>
        <p:grpSpPr bwMode="auto">
          <a:xfrm>
            <a:off x="0" y="2422525"/>
            <a:ext cx="2630488" cy="476250"/>
            <a:chOff x="0" y="1476"/>
            <a:chExt cx="1312" cy="422"/>
          </a:xfrm>
        </p:grpSpPr>
        <p:sp>
          <p:nvSpPr>
            <p:cNvPr id="22435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435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3" name="Group 17"/>
          <p:cNvGrpSpPr>
            <a:grpSpLocks/>
          </p:cNvGrpSpPr>
          <p:nvPr/>
        </p:nvGrpSpPr>
        <p:grpSpPr bwMode="auto">
          <a:xfrm>
            <a:off x="2630488" y="2422525"/>
            <a:ext cx="3673475" cy="476250"/>
            <a:chOff x="1312" y="1476"/>
            <a:chExt cx="1832" cy="422"/>
          </a:xfrm>
        </p:grpSpPr>
        <p:sp>
          <p:nvSpPr>
            <p:cNvPr id="22435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435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4" name="Group 20"/>
          <p:cNvGrpSpPr>
            <a:grpSpLocks/>
          </p:cNvGrpSpPr>
          <p:nvPr/>
        </p:nvGrpSpPr>
        <p:grpSpPr bwMode="auto">
          <a:xfrm>
            <a:off x="6303963" y="2422525"/>
            <a:ext cx="2840037" cy="476250"/>
            <a:chOff x="3144" y="1476"/>
            <a:chExt cx="1416" cy="422"/>
          </a:xfrm>
        </p:grpSpPr>
        <p:sp>
          <p:nvSpPr>
            <p:cNvPr id="22435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435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5" name="Group 23"/>
          <p:cNvGrpSpPr>
            <a:grpSpLocks/>
          </p:cNvGrpSpPr>
          <p:nvPr/>
        </p:nvGrpSpPr>
        <p:grpSpPr bwMode="auto">
          <a:xfrm>
            <a:off x="0" y="2898775"/>
            <a:ext cx="2630488" cy="474663"/>
            <a:chOff x="0" y="1898"/>
            <a:chExt cx="1312" cy="422"/>
          </a:xfrm>
        </p:grpSpPr>
        <p:sp>
          <p:nvSpPr>
            <p:cNvPr id="22434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435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6" name="Group 26"/>
          <p:cNvGrpSpPr>
            <a:grpSpLocks/>
          </p:cNvGrpSpPr>
          <p:nvPr/>
        </p:nvGrpSpPr>
        <p:grpSpPr bwMode="auto">
          <a:xfrm>
            <a:off x="2630488" y="2898775"/>
            <a:ext cx="3673475" cy="474663"/>
            <a:chOff x="1312" y="1898"/>
            <a:chExt cx="1832" cy="422"/>
          </a:xfrm>
        </p:grpSpPr>
        <p:sp>
          <p:nvSpPr>
            <p:cNvPr id="22434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434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7" name="Group 29"/>
          <p:cNvGrpSpPr>
            <a:grpSpLocks/>
          </p:cNvGrpSpPr>
          <p:nvPr/>
        </p:nvGrpSpPr>
        <p:grpSpPr bwMode="auto">
          <a:xfrm>
            <a:off x="6303963" y="2898775"/>
            <a:ext cx="2840037" cy="474663"/>
            <a:chOff x="3144" y="1898"/>
            <a:chExt cx="1416" cy="422"/>
          </a:xfrm>
        </p:grpSpPr>
        <p:sp>
          <p:nvSpPr>
            <p:cNvPr id="22434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434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8" name="Group 32"/>
          <p:cNvGrpSpPr>
            <a:grpSpLocks/>
          </p:cNvGrpSpPr>
          <p:nvPr/>
        </p:nvGrpSpPr>
        <p:grpSpPr bwMode="auto">
          <a:xfrm>
            <a:off x="0" y="3373438"/>
            <a:ext cx="2630488" cy="474662"/>
            <a:chOff x="0" y="2320"/>
            <a:chExt cx="1312" cy="422"/>
          </a:xfrm>
        </p:grpSpPr>
        <p:sp>
          <p:nvSpPr>
            <p:cNvPr id="22434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434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9" name="Group 35"/>
          <p:cNvGrpSpPr>
            <a:grpSpLocks/>
          </p:cNvGrpSpPr>
          <p:nvPr/>
        </p:nvGrpSpPr>
        <p:grpSpPr bwMode="auto">
          <a:xfrm>
            <a:off x="2630488" y="3373438"/>
            <a:ext cx="3673475" cy="474662"/>
            <a:chOff x="1312" y="2320"/>
            <a:chExt cx="1832" cy="422"/>
          </a:xfrm>
        </p:grpSpPr>
        <p:sp>
          <p:nvSpPr>
            <p:cNvPr id="22434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434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0" name="Group 38"/>
          <p:cNvGrpSpPr>
            <a:grpSpLocks/>
          </p:cNvGrpSpPr>
          <p:nvPr/>
        </p:nvGrpSpPr>
        <p:grpSpPr bwMode="auto">
          <a:xfrm>
            <a:off x="6303963" y="3373438"/>
            <a:ext cx="2840037" cy="474662"/>
            <a:chOff x="3144" y="2320"/>
            <a:chExt cx="1416" cy="422"/>
          </a:xfrm>
        </p:grpSpPr>
        <p:sp>
          <p:nvSpPr>
            <p:cNvPr id="22433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434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1" name="Group 41"/>
          <p:cNvGrpSpPr>
            <a:grpSpLocks/>
          </p:cNvGrpSpPr>
          <p:nvPr/>
        </p:nvGrpSpPr>
        <p:grpSpPr bwMode="auto">
          <a:xfrm>
            <a:off x="0" y="3848100"/>
            <a:ext cx="2630488" cy="474663"/>
            <a:chOff x="0" y="2742"/>
            <a:chExt cx="1312" cy="422"/>
          </a:xfrm>
        </p:grpSpPr>
        <p:sp>
          <p:nvSpPr>
            <p:cNvPr id="22433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433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2" name="Group 44"/>
          <p:cNvGrpSpPr>
            <a:grpSpLocks/>
          </p:cNvGrpSpPr>
          <p:nvPr/>
        </p:nvGrpSpPr>
        <p:grpSpPr bwMode="auto">
          <a:xfrm>
            <a:off x="2630488" y="3848100"/>
            <a:ext cx="3673475" cy="474663"/>
            <a:chOff x="1312" y="2742"/>
            <a:chExt cx="1832" cy="422"/>
          </a:xfrm>
        </p:grpSpPr>
        <p:sp>
          <p:nvSpPr>
            <p:cNvPr id="22433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433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3" name="Group 47"/>
          <p:cNvGrpSpPr>
            <a:grpSpLocks/>
          </p:cNvGrpSpPr>
          <p:nvPr/>
        </p:nvGrpSpPr>
        <p:grpSpPr bwMode="auto">
          <a:xfrm>
            <a:off x="6303963" y="3848100"/>
            <a:ext cx="2840037" cy="474663"/>
            <a:chOff x="3144" y="2742"/>
            <a:chExt cx="1416" cy="422"/>
          </a:xfrm>
        </p:grpSpPr>
        <p:sp>
          <p:nvSpPr>
            <p:cNvPr id="22433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433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4" name="Group 50"/>
          <p:cNvGrpSpPr>
            <a:grpSpLocks/>
          </p:cNvGrpSpPr>
          <p:nvPr/>
        </p:nvGrpSpPr>
        <p:grpSpPr bwMode="auto">
          <a:xfrm>
            <a:off x="0" y="4322763"/>
            <a:ext cx="2630488" cy="476250"/>
            <a:chOff x="0" y="3164"/>
            <a:chExt cx="1312" cy="422"/>
          </a:xfrm>
        </p:grpSpPr>
        <p:sp>
          <p:nvSpPr>
            <p:cNvPr id="22433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433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5" name="Group 53"/>
          <p:cNvGrpSpPr>
            <a:grpSpLocks/>
          </p:cNvGrpSpPr>
          <p:nvPr/>
        </p:nvGrpSpPr>
        <p:grpSpPr bwMode="auto">
          <a:xfrm>
            <a:off x="2630488" y="4322763"/>
            <a:ext cx="3673475" cy="476250"/>
            <a:chOff x="1312" y="3164"/>
            <a:chExt cx="1832" cy="422"/>
          </a:xfrm>
        </p:grpSpPr>
        <p:sp>
          <p:nvSpPr>
            <p:cNvPr id="22432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433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6" name="Group 56"/>
          <p:cNvGrpSpPr>
            <a:grpSpLocks/>
          </p:cNvGrpSpPr>
          <p:nvPr/>
        </p:nvGrpSpPr>
        <p:grpSpPr bwMode="auto">
          <a:xfrm>
            <a:off x="6303963" y="4322763"/>
            <a:ext cx="2840037" cy="476250"/>
            <a:chOff x="3144" y="3164"/>
            <a:chExt cx="1416" cy="422"/>
          </a:xfrm>
        </p:grpSpPr>
        <p:sp>
          <p:nvSpPr>
            <p:cNvPr id="22432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kembali</a:t>
              </a:r>
              <a:endParaRPr lang="en-US" altLang="zh-CN" sz="2400">
                <a:solidFill>
                  <a:srgbClr val="FFFFFF"/>
                </a:solidFill>
                <a:latin typeface="Arial Narrow" charset="0"/>
                <a:ea typeface="SimSun" charset="0"/>
                <a:cs typeface="SimSun" charset="0"/>
              </a:endParaRPr>
            </a:p>
          </p:txBody>
        </p:sp>
        <p:sp>
          <p:nvSpPr>
            <p:cNvPr id="22432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7" name="Group 59"/>
          <p:cNvGrpSpPr>
            <a:grpSpLocks/>
          </p:cNvGrpSpPr>
          <p:nvPr/>
        </p:nvGrpSpPr>
        <p:grpSpPr bwMode="auto">
          <a:xfrm>
            <a:off x="0" y="4799013"/>
            <a:ext cx="2630488" cy="474662"/>
            <a:chOff x="0" y="3586"/>
            <a:chExt cx="1312" cy="422"/>
          </a:xfrm>
        </p:grpSpPr>
        <p:sp>
          <p:nvSpPr>
            <p:cNvPr id="22432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432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8" name="Group 62"/>
          <p:cNvGrpSpPr>
            <a:grpSpLocks/>
          </p:cNvGrpSpPr>
          <p:nvPr/>
        </p:nvGrpSpPr>
        <p:grpSpPr bwMode="auto">
          <a:xfrm>
            <a:off x="2630488" y="4799013"/>
            <a:ext cx="3673475" cy="474662"/>
            <a:chOff x="1312" y="3586"/>
            <a:chExt cx="1832" cy="422"/>
          </a:xfrm>
        </p:grpSpPr>
        <p:sp>
          <p:nvSpPr>
            <p:cNvPr id="22432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22432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9" name="Group 65"/>
          <p:cNvGrpSpPr>
            <a:grpSpLocks/>
          </p:cNvGrpSpPr>
          <p:nvPr/>
        </p:nvGrpSpPr>
        <p:grpSpPr bwMode="auto">
          <a:xfrm>
            <a:off x="6303963" y="4799013"/>
            <a:ext cx="2840037" cy="474662"/>
            <a:chOff x="3144" y="3586"/>
            <a:chExt cx="1416" cy="422"/>
          </a:xfrm>
        </p:grpSpPr>
        <p:sp>
          <p:nvSpPr>
            <p:cNvPr id="22432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432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0" name="Group 68"/>
          <p:cNvGrpSpPr>
            <a:grpSpLocks/>
          </p:cNvGrpSpPr>
          <p:nvPr/>
        </p:nvGrpSpPr>
        <p:grpSpPr bwMode="auto">
          <a:xfrm>
            <a:off x="0" y="5273675"/>
            <a:ext cx="2630488" cy="582613"/>
            <a:chOff x="0" y="4008"/>
            <a:chExt cx="1312" cy="518"/>
          </a:xfrm>
        </p:grpSpPr>
        <p:sp>
          <p:nvSpPr>
            <p:cNvPr id="22431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432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1" name="Group 71"/>
          <p:cNvGrpSpPr>
            <a:grpSpLocks/>
          </p:cNvGrpSpPr>
          <p:nvPr/>
        </p:nvGrpSpPr>
        <p:grpSpPr bwMode="auto">
          <a:xfrm>
            <a:off x="2630488" y="5273675"/>
            <a:ext cx="3673475" cy="582613"/>
            <a:chOff x="1312" y="4008"/>
            <a:chExt cx="1832" cy="518"/>
          </a:xfrm>
        </p:grpSpPr>
        <p:sp>
          <p:nvSpPr>
            <p:cNvPr id="22431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2431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2" name="Group 74"/>
          <p:cNvGrpSpPr>
            <a:grpSpLocks/>
          </p:cNvGrpSpPr>
          <p:nvPr/>
        </p:nvGrpSpPr>
        <p:grpSpPr bwMode="auto">
          <a:xfrm>
            <a:off x="6303963" y="5273675"/>
            <a:ext cx="2840037" cy="582613"/>
            <a:chOff x="3144" y="4008"/>
            <a:chExt cx="1416" cy="518"/>
          </a:xfrm>
        </p:grpSpPr>
        <p:sp>
          <p:nvSpPr>
            <p:cNvPr id="22431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2431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3" name="Group 77"/>
          <p:cNvGrpSpPr>
            <a:grpSpLocks/>
          </p:cNvGrpSpPr>
          <p:nvPr/>
        </p:nvGrpSpPr>
        <p:grpSpPr bwMode="auto">
          <a:xfrm>
            <a:off x="0" y="5856288"/>
            <a:ext cx="1347788" cy="1001712"/>
            <a:chOff x="0" y="4526"/>
            <a:chExt cx="672" cy="890"/>
          </a:xfrm>
        </p:grpSpPr>
        <p:sp>
          <p:nvSpPr>
            <p:cNvPr id="22431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a:t>
              </a:r>
            </a:p>
            <a:p>
              <a:pPr algn="ctr" defTabSz="914400" eaLnBrk="0" hangingPunct="0"/>
              <a:r>
                <a:rPr lang="en-US" altLang="zh-CN">
                  <a:solidFill>
                    <a:srgbClr val="FFFFFF"/>
                  </a:solidFill>
                  <a:latin typeface="Arial Narrow" charset="0"/>
                  <a:ea typeface="SimSun" charset="0"/>
                  <a:cs typeface="SimSun" charset="0"/>
                </a:rPr>
                <a:t>(1-4)</a:t>
              </a:r>
            </a:p>
          </p:txBody>
        </p:sp>
        <p:sp>
          <p:nvSpPr>
            <p:cNvPr id="22431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4" name="Group 80"/>
          <p:cNvGrpSpPr>
            <a:grpSpLocks/>
          </p:cNvGrpSpPr>
          <p:nvPr/>
        </p:nvGrpSpPr>
        <p:grpSpPr bwMode="auto">
          <a:xfrm>
            <a:off x="1347788" y="5856288"/>
            <a:ext cx="1282700" cy="1001712"/>
            <a:chOff x="672" y="4526"/>
            <a:chExt cx="640" cy="890"/>
          </a:xfrm>
        </p:grpSpPr>
        <p:sp>
          <p:nvSpPr>
            <p:cNvPr id="22431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431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5" name="Group 83"/>
          <p:cNvGrpSpPr>
            <a:grpSpLocks/>
          </p:cNvGrpSpPr>
          <p:nvPr/>
        </p:nvGrpSpPr>
        <p:grpSpPr bwMode="auto">
          <a:xfrm>
            <a:off x="2630488" y="5856288"/>
            <a:ext cx="785812" cy="1001712"/>
            <a:chOff x="1312" y="4526"/>
            <a:chExt cx="392" cy="890"/>
          </a:xfrm>
        </p:grpSpPr>
        <p:sp>
          <p:nvSpPr>
            <p:cNvPr id="22430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431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6" name="Group 86"/>
          <p:cNvGrpSpPr>
            <a:grpSpLocks/>
          </p:cNvGrpSpPr>
          <p:nvPr/>
        </p:nvGrpSpPr>
        <p:grpSpPr bwMode="auto">
          <a:xfrm>
            <a:off x="3416300" y="5856288"/>
            <a:ext cx="722313" cy="1001712"/>
            <a:chOff x="1704" y="4526"/>
            <a:chExt cx="360" cy="890"/>
          </a:xfrm>
        </p:grpSpPr>
        <p:sp>
          <p:nvSpPr>
            <p:cNvPr id="22430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2430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7" name="Group 89"/>
          <p:cNvGrpSpPr>
            <a:grpSpLocks/>
          </p:cNvGrpSpPr>
          <p:nvPr/>
        </p:nvGrpSpPr>
        <p:grpSpPr bwMode="auto">
          <a:xfrm>
            <a:off x="4138613" y="5856288"/>
            <a:ext cx="722312" cy="1001712"/>
            <a:chOff x="2064" y="4526"/>
            <a:chExt cx="360" cy="890"/>
          </a:xfrm>
        </p:grpSpPr>
        <p:sp>
          <p:nvSpPr>
            <p:cNvPr id="22430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430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8" name="Group 92"/>
          <p:cNvGrpSpPr>
            <a:grpSpLocks/>
          </p:cNvGrpSpPr>
          <p:nvPr/>
        </p:nvGrpSpPr>
        <p:grpSpPr bwMode="auto">
          <a:xfrm>
            <a:off x="4860925" y="5856288"/>
            <a:ext cx="657225" cy="1001712"/>
            <a:chOff x="2424" y="4526"/>
            <a:chExt cx="328" cy="890"/>
          </a:xfrm>
        </p:grpSpPr>
        <p:sp>
          <p:nvSpPr>
            <p:cNvPr id="22430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430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9" name="Group 95"/>
          <p:cNvGrpSpPr>
            <a:grpSpLocks/>
          </p:cNvGrpSpPr>
          <p:nvPr/>
        </p:nvGrpSpPr>
        <p:grpSpPr bwMode="auto">
          <a:xfrm>
            <a:off x="5518150" y="5856288"/>
            <a:ext cx="785813" cy="1001712"/>
            <a:chOff x="2752" y="4526"/>
            <a:chExt cx="392" cy="890"/>
          </a:xfrm>
        </p:grpSpPr>
        <p:sp>
          <p:nvSpPr>
            <p:cNvPr id="22430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430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90" name="Group 98"/>
          <p:cNvGrpSpPr>
            <a:grpSpLocks/>
          </p:cNvGrpSpPr>
          <p:nvPr/>
        </p:nvGrpSpPr>
        <p:grpSpPr bwMode="auto">
          <a:xfrm>
            <a:off x="6303963" y="5856288"/>
            <a:ext cx="890587" cy="1001712"/>
            <a:chOff x="3144" y="4526"/>
            <a:chExt cx="444" cy="890"/>
          </a:xfrm>
        </p:grpSpPr>
        <p:sp>
          <p:nvSpPr>
            <p:cNvPr id="22429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430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91" name="Group 101"/>
          <p:cNvGrpSpPr>
            <a:grpSpLocks/>
          </p:cNvGrpSpPr>
          <p:nvPr/>
        </p:nvGrpSpPr>
        <p:grpSpPr bwMode="auto">
          <a:xfrm>
            <a:off x="7194550" y="5856288"/>
            <a:ext cx="882650" cy="1001712"/>
            <a:chOff x="3588" y="4526"/>
            <a:chExt cx="440" cy="890"/>
          </a:xfrm>
        </p:grpSpPr>
        <p:sp>
          <p:nvSpPr>
            <p:cNvPr id="22429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429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429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429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4294"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429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p>
        </p:txBody>
      </p:sp>
      <p:sp>
        <p:nvSpPr>
          <p:cNvPr id="224296" name="Oval 108"/>
          <p:cNvSpPr>
            <a:spLocks noChangeArrowheads="1"/>
          </p:cNvSpPr>
          <p:nvPr/>
        </p:nvSpPr>
        <p:spPr bwMode="auto">
          <a:xfrm>
            <a:off x="716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num 28 priest-offering-sacrif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410325"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Title 1"/>
          <p:cNvSpPr>
            <a:spLocks noGrp="1"/>
          </p:cNvSpPr>
          <p:nvPr>
            <p:ph type="title"/>
          </p:nvPr>
        </p:nvSpPr>
        <p:spPr>
          <a:xfrm>
            <a:off x="-36513" y="125413"/>
            <a:ext cx="9180513" cy="1143000"/>
          </a:xfrm>
        </p:spPr>
        <p:txBody>
          <a:bodyPr/>
          <a:lstStyle/>
          <a:p>
            <a:r>
              <a:rPr lang="en-US" sz="4000" b="1">
                <a:latin typeface="Arial" charset="0"/>
              </a:rPr>
              <a:t>Persembahan Khusus (Bil. 28:1-15)</a:t>
            </a:r>
          </a:p>
        </p:txBody>
      </p:sp>
      <p:sp>
        <p:nvSpPr>
          <p:cNvPr id="226307" name="Rectangle 3"/>
          <p:cNvSpPr>
            <a:spLocks noChangeArrowheads="1"/>
          </p:cNvSpPr>
          <p:nvPr/>
        </p:nvSpPr>
        <p:spPr bwMode="auto">
          <a:xfrm>
            <a:off x="6372225" y="1341438"/>
            <a:ext cx="2771775" cy="55165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000000"/>
              </a:solidFill>
              <a:latin typeface="Times" charset="0"/>
              <a:cs typeface="Times New Roman" charset="0"/>
            </a:endParaRPr>
          </a:p>
        </p:txBody>
      </p:sp>
      <p:sp>
        <p:nvSpPr>
          <p:cNvPr id="5" name="Text Box 8"/>
          <p:cNvSpPr txBox="1">
            <a:spLocks noChangeArrowheads="1"/>
          </p:cNvSpPr>
          <p:nvPr/>
        </p:nvSpPr>
        <p:spPr bwMode="auto">
          <a:xfrm>
            <a:off x="5003800" y="1700213"/>
            <a:ext cx="41068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Font typeface="Wingdings" charset="0"/>
              <a:buChar char="§"/>
            </a:pPr>
            <a:r>
              <a:rPr lang="en-US" sz="2800" b="1">
                <a:solidFill>
                  <a:srgbClr val="800000"/>
                </a:solidFill>
                <a:latin typeface="Tahoma" charset="0"/>
                <a:cs typeface="Times New Roman" charset="0"/>
              </a:rPr>
              <a:t>Pembukaan (1-2)</a:t>
            </a:r>
          </a:p>
          <a:p>
            <a:pPr defTabSz="914400" eaLnBrk="1" hangingPunct="1">
              <a:buFont typeface="Wingdings" charset="0"/>
              <a:buChar char="§"/>
            </a:pPr>
            <a:r>
              <a:rPr lang="en-US" sz="2800" b="1">
                <a:solidFill>
                  <a:srgbClr val="800000"/>
                </a:solidFill>
                <a:latin typeface="Tahoma" charset="0"/>
                <a:cs typeface="Times New Roman" charset="0"/>
              </a:rPr>
              <a:t>Keseharian (3-8)</a:t>
            </a:r>
          </a:p>
          <a:p>
            <a:pPr defTabSz="914400" eaLnBrk="1" hangingPunct="1">
              <a:buFont typeface="Wingdings" charset="0"/>
              <a:buChar char="§"/>
            </a:pPr>
            <a:r>
              <a:rPr lang="en-US" sz="2800" b="1">
                <a:solidFill>
                  <a:srgbClr val="800000"/>
                </a:solidFill>
                <a:latin typeface="Tahoma" charset="0"/>
                <a:cs typeface="Times New Roman" charset="0"/>
              </a:rPr>
              <a:t>Sabat (9-10)</a:t>
            </a:r>
          </a:p>
          <a:p>
            <a:pPr defTabSz="914400" eaLnBrk="1" hangingPunct="1">
              <a:buFont typeface="Wingdings" charset="0"/>
              <a:buChar char="§"/>
            </a:pPr>
            <a:r>
              <a:rPr lang="en-US" sz="2800" b="1">
                <a:solidFill>
                  <a:srgbClr val="800000"/>
                </a:solidFill>
                <a:latin typeface="Tahoma" charset="0"/>
                <a:cs typeface="Times New Roman" charset="0"/>
              </a:rPr>
              <a:t>Bulanan (11-15)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627313" y="3044825"/>
            <a:ext cx="3816350" cy="1752600"/>
          </a:xfrm>
        </p:spPr>
        <p:txBody>
          <a:bodyPr/>
          <a:lstStyle/>
          <a:p>
            <a:pPr>
              <a:defRPr/>
            </a:pPr>
            <a:r>
              <a:rPr kumimoji="1" lang="en-US" sz="3600" b="1" dirty="0" err="1">
                <a:solidFill>
                  <a:schemeClr val="bg1"/>
                </a:solidFill>
                <a:effectLst>
                  <a:outerShdw blurRad="50800" dist="38100" dir="2700000" algn="tl">
                    <a:srgbClr val="000000">
                      <a:alpha val="43000"/>
                    </a:srgbClr>
                  </a:outerShdw>
                </a:effectLst>
                <a:latin typeface="Arial" charset="0"/>
                <a:cs typeface="ＭＳ Ｐゴシック" charset="0"/>
              </a:rPr>
              <a:t>Pesta</a:t>
            </a:r>
            <a:r>
              <a:rPr kumimoji="1" lang="en-US" sz="3600" b="1" dirty="0">
                <a:solidFill>
                  <a:schemeClr val="bg1"/>
                </a:solidFill>
                <a:effectLst>
                  <a:outerShdw blurRad="50800" dist="38100" dir="2700000" algn="tl">
                    <a:srgbClr val="000000">
                      <a:alpha val="43000"/>
                    </a:srgbClr>
                  </a:outerShdw>
                </a:effectLst>
                <a:latin typeface="Arial" charset="0"/>
                <a:cs typeface="ＭＳ Ｐゴシック" charset="0"/>
              </a:rPr>
              <a:t> di </a:t>
            </a:r>
            <a:r>
              <a:rPr kumimoji="1" lang="en-US" sz="3600" b="1" dirty="0" err="1">
                <a:solidFill>
                  <a:schemeClr val="bg1"/>
                </a:solidFill>
                <a:effectLst>
                  <a:outerShdw blurRad="50800" dist="38100" dir="2700000" algn="tl">
                    <a:srgbClr val="000000">
                      <a:alpha val="43000"/>
                    </a:srgbClr>
                  </a:outerShdw>
                </a:effectLst>
                <a:latin typeface="Arial" charset="0"/>
                <a:cs typeface="ＭＳ Ｐゴシック" charset="0"/>
              </a:rPr>
              <a:t>Bilangan</a:t>
            </a:r>
            <a:r>
              <a:rPr kumimoji="1" lang="en-US" sz="3600" b="1" dirty="0">
                <a:solidFill>
                  <a:schemeClr val="bg1"/>
                </a:solidFill>
                <a:effectLst>
                  <a:outerShdw blurRad="50800" dist="38100" dir="2700000" algn="tl">
                    <a:srgbClr val="000000">
                      <a:alpha val="43000"/>
                    </a:srgbClr>
                  </a:outerShdw>
                </a:effectLst>
                <a:latin typeface="Arial" charset="0"/>
                <a:cs typeface="ＭＳ Ｐゴシック" charset="0"/>
              </a:rPr>
              <a:t> 28–29 (</a:t>
            </a:r>
            <a:r>
              <a:rPr kumimoji="1" lang="en-US" sz="3600" b="1" dirty="0" err="1">
                <a:solidFill>
                  <a:schemeClr val="bg1"/>
                </a:solidFill>
                <a:effectLst>
                  <a:outerShdw blurRad="50800" dist="38100" dir="2700000" algn="tl">
                    <a:srgbClr val="000000">
                      <a:alpha val="43000"/>
                    </a:srgbClr>
                  </a:outerShdw>
                </a:effectLst>
                <a:latin typeface="Arial" charset="0"/>
                <a:cs typeface="ＭＳ Ｐゴシック" charset="0"/>
              </a:rPr>
              <a:t>dalam</a:t>
            </a:r>
            <a:r>
              <a:rPr kumimoji="1" lang="en-US" sz="3600" b="1" dirty="0">
                <a:solidFill>
                  <a:schemeClr val="bg1"/>
                </a:solidFill>
                <a:effectLst>
                  <a:outerShdw blurRad="50800" dist="38100" dir="2700000" algn="tl">
                    <a:srgbClr val="000000">
                      <a:alpha val="43000"/>
                    </a:srgbClr>
                  </a:outerShdw>
                </a:effectLst>
                <a:latin typeface="Arial" charset="0"/>
                <a:cs typeface="ＭＳ Ｐゴシック" charset="0"/>
              </a:rPr>
              <a:t> </a:t>
            </a:r>
            <a:r>
              <a:rPr kumimoji="1" lang="en-US" sz="3600" b="1" dirty="0" err="1">
                <a:solidFill>
                  <a:schemeClr val="bg1"/>
                </a:solidFill>
                <a:effectLst>
                  <a:outerShdw blurRad="50800" dist="38100" dir="2700000" algn="tl">
                    <a:srgbClr val="000000">
                      <a:alpha val="43000"/>
                    </a:srgbClr>
                  </a:outerShdw>
                </a:effectLst>
                <a:latin typeface="Arial" charset="0"/>
                <a:cs typeface="ＭＳ Ｐゴシック" charset="0"/>
              </a:rPr>
              <a:t>merah</a:t>
            </a:r>
            <a:r>
              <a:rPr kumimoji="1" lang="en-US" sz="3600" b="1" dirty="0">
                <a:solidFill>
                  <a:schemeClr val="bg1"/>
                </a:solidFill>
                <a:effectLst>
                  <a:outerShdw blurRad="50800" dist="38100" dir="2700000" algn="tl">
                    <a:srgbClr val="000000">
                      <a:alpha val="43000"/>
                    </a:srgbClr>
                  </a:outerShdw>
                </a:effectLst>
                <a:latin typeface="Arial" charset="0"/>
                <a:cs typeface="ＭＳ Ｐゴシック" charset="0"/>
              </a:rPr>
              <a:t>)</a:t>
            </a:r>
            <a:endParaRPr lang="en-US" sz="3600" b="1" dirty="0">
              <a:solidFill>
                <a:schemeClr val="bg1"/>
              </a:solidFill>
              <a:effectLst>
                <a:outerShdw blurRad="50800" dist="38100" dir="2700000" algn="tl">
                  <a:srgbClr val="000000">
                    <a:alpha val="43000"/>
                  </a:srgbClr>
                </a:outerShdw>
              </a:effectLst>
              <a:latin typeface="Times New Roman"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defTabSz="914400">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948488" y="6140450"/>
            <a:ext cx="16319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800">
                <a:solidFill>
                  <a:srgbClr val="FFFFFF"/>
                </a:solidFill>
                <a:latin typeface="Tahoma" charset="0"/>
                <a:cs typeface="Times New Roman" charset="0"/>
              </a:rPr>
              <a:t>3 Pesta Ziarah</a:t>
            </a:r>
          </a:p>
        </p:txBody>
      </p:sp>
      <p:sp>
        <p:nvSpPr>
          <p:cNvPr id="35" name="Text Box 9"/>
          <p:cNvSpPr txBox="1">
            <a:spLocks noChangeArrowheads="1"/>
          </p:cNvSpPr>
          <p:nvPr/>
        </p:nvSpPr>
        <p:spPr bwMode="auto">
          <a:xfrm>
            <a:off x="5348288" y="838200"/>
            <a:ext cx="1881187"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Penebusan</a:t>
            </a:r>
          </a:p>
        </p:txBody>
      </p:sp>
      <p:sp>
        <p:nvSpPr>
          <p:cNvPr id="36" name="Text Box 10"/>
          <p:cNvSpPr txBox="1">
            <a:spLocks noChangeArrowheads="1"/>
          </p:cNvSpPr>
          <p:nvPr/>
        </p:nvSpPr>
        <p:spPr bwMode="auto">
          <a:xfrm>
            <a:off x="6532563" y="1295400"/>
            <a:ext cx="191135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Perpisahan</a:t>
            </a:r>
          </a:p>
        </p:txBody>
      </p:sp>
      <p:sp>
        <p:nvSpPr>
          <p:cNvPr id="37" name="Text Box 11"/>
          <p:cNvSpPr txBox="1">
            <a:spLocks noChangeArrowheads="1"/>
          </p:cNvSpPr>
          <p:nvPr/>
        </p:nvSpPr>
        <p:spPr bwMode="auto">
          <a:xfrm>
            <a:off x="6921500" y="1752600"/>
            <a:ext cx="2138363"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Kebangkitan</a:t>
            </a:r>
          </a:p>
        </p:txBody>
      </p:sp>
      <p:sp>
        <p:nvSpPr>
          <p:cNvPr id="38" name="Text Box 12"/>
          <p:cNvSpPr txBox="1">
            <a:spLocks noChangeArrowheads="1"/>
          </p:cNvSpPr>
          <p:nvPr/>
        </p:nvSpPr>
        <p:spPr bwMode="auto">
          <a:xfrm>
            <a:off x="2024063" y="5867400"/>
            <a:ext cx="1373187"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Keriaan</a:t>
            </a:r>
          </a:p>
        </p:txBody>
      </p:sp>
      <p:sp>
        <p:nvSpPr>
          <p:cNvPr id="39" name="Text Box 13"/>
          <p:cNvSpPr txBox="1">
            <a:spLocks noChangeArrowheads="1"/>
          </p:cNvSpPr>
          <p:nvPr/>
        </p:nvSpPr>
        <p:spPr bwMode="auto">
          <a:xfrm>
            <a:off x="7675563" y="3276600"/>
            <a:ext cx="1612900" cy="43021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2100" b="1">
                <a:solidFill>
                  <a:srgbClr val="0000FF"/>
                </a:solidFill>
                <a:latin typeface="Tahoma" charset="0"/>
                <a:cs typeface="Times New Roman" charset="0"/>
              </a:rPr>
              <a:t>Semangat</a:t>
            </a:r>
          </a:p>
        </p:txBody>
      </p:sp>
      <p:sp>
        <p:nvSpPr>
          <p:cNvPr id="40" name="Text Box 14"/>
          <p:cNvSpPr txBox="1">
            <a:spLocks noChangeArrowheads="1"/>
          </p:cNvSpPr>
          <p:nvPr/>
        </p:nvSpPr>
        <p:spPr bwMode="auto">
          <a:xfrm>
            <a:off x="533400" y="5410200"/>
            <a:ext cx="1908175"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Pertobatan</a:t>
            </a:r>
          </a:p>
        </p:txBody>
      </p:sp>
      <p:sp>
        <p:nvSpPr>
          <p:cNvPr id="41" name="Text Box 15"/>
          <p:cNvSpPr txBox="1">
            <a:spLocks noChangeArrowheads="1"/>
          </p:cNvSpPr>
          <p:nvPr/>
        </p:nvSpPr>
        <p:spPr bwMode="auto">
          <a:xfrm>
            <a:off x="358775" y="4953000"/>
            <a:ext cx="1576388"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Kerajaan</a:t>
            </a:r>
          </a:p>
        </p:txBody>
      </p:sp>
      <p:sp>
        <p:nvSpPr>
          <p:cNvPr id="42" name="Text Box 16"/>
          <p:cNvSpPr txBox="1">
            <a:spLocks noChangeArrowheads="1"/>
          </p:cNvSpPr>
          <p:nvPr/>
        </p:nvSpPr>
        <p:spPr bwMode="auto">
          <a:xfrm>
            <a:off x="3429000" y="5867400"/>
            <a:ext cx="15049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(Terompet)</a:t>
            </a:r>
          </a:p>
        </p:txBody>
      </p:sp>
      <p:sp>
        <p:nvSpPr>
          <p:cNvPr id="44" name="Text Box 18"/>
          <p:cNvSpPr txBox="1">
            <a:spLocks noChangeArrowheads="1"/>
          </p:cNvSpPr>
          <p:nvPr/>
        </p:nvSpPr>
        <p:spPr bwMode="auto">
          <a:xfrm>
            <a:off x="3983038" y="1327150"/>
            <a:ext cx="1695450"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336600"/>
                </a:solidFill>
                <a:latin typeface="Arial" charset="0"/>
                <a:ea typeface="Times New Roman" charset="0"/>
                <a:cs typeface="Times New Roman" charset="0"/>
              </a:rPr>
              <a:t>(Roti </a:t>
            </a:r>
            <a:r>
              <a:rPr lang="en-US" sz="2000" b="1" kern="0" dirty="0" err="1">
                <a:solidFill>
                  <a:srgbClr val="336600"/>
                </a:solidFill>
                <a:latin typeface="Arial" charset="0"/>
                <a:ea typeface="Times New Roman" charset="0"/>
                <a:cs typeface="Times New Roman" charset="0"/>
              </a:rPr>
              <a:t>beragi</a:t>
            </a:r>
            <a:r>
              <a:rPr lang="en-US" sz="2000" b="1" kern="0" dirty="0">
                <a:solidFill>
                  <a:srgbClr val="336600"/>
                </a:solidFill>
                <a:latin typeface="Arial" charset="0"/>
                <a:ea typeface="Times New Roman" charset="0"/>
                <a:cs typeface="Times New Roman" charset="0"/>
              </a:rPr>
              <a:t>)</a:t>
            </a:r>
          </a:p>
        </p:txBody>
      </p:sp>
      <p:sp>
        <p:nvSpPr>
          <p:cNvPr id="46" name="Text Box 20"/>
          <p:cNvSpPr txBox="1">
            <a:spLocks noChangeArrowheads="1"/>
          </p:cNvSpPr>
          <p:nvPr/>
        </p:nvSpPr>
        <p:spPr bwMode="auto">
          <a:xfrm>
            <a:off x="4933950" y="1809750"/>
            <a:ext cx="2065338"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336600"/>
                </a:solidFill>
                <a:latin typeface="Arial" charset="0"/>
                <a:ea typeface="Times New Roman" charset="0"/>
                <a:cs typeface="Times New Roman" charset="0"/>
              </a:rPr>
              <a:t>(</a:t>
            </a:r>
            <a:r>
              <a:rPr lang="en-US" sz="2000" b="1" kern="0" dirty="0" err="1">
                <a:solidFill>
                  <a:srgbClr val="336600"/>
                </a:solidFill>
                <a:latin typeface="Arial" charset="0"/>
                <a:ea typeface="Times New Roman" charset="0"/>
                <a:cs typeface="Times New Roman" charset="0"/>
              </a:rPr>
              <a:t>Buah</a:t>
            </a:r>
            <a:r>
              <a:rPr lang="en-US" sz="2000" b="1" kern="0" dirty="0">
                <a:solidFill>
                  <a:srgbClr val="336600"/>
                </a:solidFill>
                <a:latin typeface="Arial" charset="0"/>
                <a:ea typeface="Times New Roman" charset="0"/>
                <a:cs typeface="Times New Roman" charset="0"/>
              </a:rPr>
              <a:t> </a:t>
            </a:r>
            <a:r>
              <a:rPr lang="en-US" sz="2000" b="1" kern="0" dirty="0" err="1">
                <a:solidFill>
                  <a:srgbClr val="336600"/>
                </a:solidFill>
                <a:latin typeface="Arial" charset="0"/>
                <a:ea typeface="Times New Roman" charset="0"/>
                <a:cs typeface="Times New Roman" charset="0"/>
              </a:rPr>
              <a:t>pertama</a:t>
            </a:r>
            <a:r>
              <a:rPr lang="en-US" sz="2000" b="1" kern="0" dirty="0">
                <a:solidFill>
                  <a:srgbClr val="336600"/>
                </a:solidFill>
                <a:latin typeface="Arial" charset="0"/>
                <a:ea typeface="Times New Roman" charset="0"/>
                <a:cs typeface="Times New Roman" charset="0"/>
              </a:rPr>
              <a:t>)</a:t>
            </a:r>
          </a:p>
        </p:txBody>
      </p:sp>
      <p:sp>
        <p:nvSpPr>
          <p:cNvPr id="47" name="Text Box 21"/>
          <p:cNvSpPr txBox="1">
            <a:spLocks noChangeArrowheads="1"/>
          </p:cNvSpPr>
          <p:nvPr/>
        </p:nvSpPr>
        <p:spPr bwMode="auto">
          <a:xfrm>
            <a:off x="5886450" y="3352800"/>
            <a:ext cx="1724025"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800000"/>
                </a:solidFill>
                <a:latin typeface="Arial" charset="0"/>
                <a:ea typeface="Times New Roman" charset="0"/>
                <a:cs typeface="Times New Roman" charset="0"/>
              </a:rPr>
              <a:t>(</a:t>
            </a:r>
            <a:r>
              <a:rPr lang="en-US" sz="2000" b="1" kern="0" dirty="0" err="1">
                <a:solidFill>
                  <a:srgbClr val="800000"/>
                </a:solidFill>
                <a:latin typeface="Arial" charset="0"/>
                <a:ea typeface="Times New Roman" charset="0"/>
                <a:cs typeface="Times New Roman" charset="0"/>
              </a:rPr>
              <a:t>Pentakosta</a:t>
            </a:r>
            <a:r>
              <a:rPr lang="en-US" sz="2000" b="1" kern="0" dirty="0">
                <a:solidFill>
                  <a:srgbClr val="800000"/>
                </a:solidFill>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8500" cy="461963"/>
          </a:xfrm>
          <a:prstGeom prst="rect">
            <a:avLst/>
          </a:prstGeom>
          <a:solidFill>
            <a:srgbClr val="000000"/>
          </a:solidFill>
          <a:ln w="12700" cap="sq">
            <a:noFill/>
            <a:miter lim="800000"/>
            <a:headEnd type="none" w="sm" len="sm"/>
            <a:tailEnd type="none" w="sm" len="sm"/>
          </a:ln>
        </p:spPr>
        <p:txBody>
          <a:bodyPr wrap="none">
            <a:spAutoFit/>
          </a:bodyPr>
          <a:lstStyle/>
          <a:p>
            <a:pPr defTabSz="914400" fontAlgn="auto">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3836988" y="914400"/>
            <a:ext cx="125412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(Paskah)</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1838325"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800000"/>
                </a:solidFill>
                <a:latin typeface="Arial" charset="0"/>
                <a:ea typeface="Times New Roman" charset="0"/>
                <a:cs typeface="Times New Roman" charset="0"/>
              </a:rPr>
              <a:t>(Kemah/Stan)</a:t>
            </a:r>
          </a:p>
        </p:txBody>
      </p:sp>
      <p:sp>
        <p:nvSpPr>
          <p:cNvPr id="53" name="Text Box 16"/>
          <p:cNvSpPr txBox="1">
            <a:spLocks noChangeArrowheads="1"/>
          </p:cNvSpPr>
          <p:nvPr/>
        </p:nvSpPr>
        <p:spPr bwMode="auto">
          <a:xfrm>
            <a:off x="2514600" y="5446713"/>
            <a:ext cx="22653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(Hari Pertobatan)</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pic>
        <p:nvPicPr>
          <p:cNvPr id="227353" name="Picture 2" descr="CALENDA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137650" y="-19050"/>
            <a:ext cx="5924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0" y="762000"/>
            <a:ext cx="9144000" cy="755650"/>
            <a:chOff x="0" y="0"/>
            <a:chExt cx="4560" cy="671"/>
          </a:xfrm>
        </p:grpSpPr>
        <p:sp>
          <p:nvSpPr>
            <p:cNvPr id="22845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846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5" name="Group 5"/>
          <p:cNvGrpSpPr>
            <a:grpSpLocks/>
          </p:cNvGrpSpPr>
          <p:nvPr/>
        </p:nvGrpSpPr>
        <p:grpSpPr bwMode="auto">
          <a:xfrm>
            <a:off x="0" y="1517650"/>
            <a:ext cx="2630488" cy="904875"/>
            <a:chOff x="0" y="671"/>
            <a:chExt cx="1312" cy="805"/>
          </a:xfrm>
        </p:grpSpPr>
        <p:sp>
          <p:nvSpPr>
            <p:cNvPr id="22845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lama</a:t>
              </a:r>
              <a:endParaRPr lang="en-US" altLang="zh-CN" sz="2400">
                <a:solidFill>
                  <a:srgbClr val="FFFFFF"/>
                </a:solidFill>
                <a:latin typeface="Arial Narrow" charset="0"/>
                <a:ea typeface="SimSun" charset="0"/>
                <a:cs typeface="SimSun" charset="0"/>
              </a:endParaRPr>
            </a:p>
          </p:txBody>
        </p:sp>
        <p:sp>
          <p:nvSpPr>
            <p:cNvPr id="22845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6" name="Group 8"/>
          <p:cNvGrpSpPr>
            <a:grpSpLocks/>
          </p:cNvGrpSpPr>
          <p:nvPr/>
        </p:nvGrpSpPr>
        <p:grpSpPr bwMode="auto">
          <a:xfrm>
            <a:off x="2630488" y="1517650"/>
            <a:ext cx="3673475" cy="904875"/>
            <a:chOff x="1312" y="671"/>
            <a:chExt cx="1832" cy="805"/>
          </a:xfrm>
        </p:grpSpPr>
        <p:sp>
          <p:nvSpPr>
            <p:cNvPr id="22845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2845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7" name="Group 11"/>
          <p:cNvGrpSpPr>
            <a:grpSpLocks/>
          </p:cNvGrpSpPr>
          <p:nvPr/>
        </p:nvGrpSpPr>
        <p:grpSpPr bwMode="auto">
          <a:xfrm>
            <a:off x="6303963" y="1517650"/>
            <a:ext cx="2840037" cy="904875"/>
            <a:chOff x="3144" y="671"/>
            <a:chExt cx="1416" cy="805"/>
          </a:xfrm>
        </p:grpSpPr>
        <p:sp>
          <p:nvSpPr>
            <p:cNvPr id="22845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22845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8" name="Group 14"/>
          <p:cNvGrpSpPr>
            <a:grpSpLocks/>
          </p:cNvGrpSpPr>
          <p:nvPr/>
        </p:nvGrpSpPr>
        <p:grpSpPr bwMode="auto">
          <a:xfrm>
            <a:off x="0" y="2422525"/>
            <a:ext cx="2630488" cy="476250"/>
            <a:chOff x="0" y="1476"/>
            <a:chExt cx="1312" cy="422"/>
          </a:xfrm>
        </p:grpSpPr>
        <p:sp>
          <p:nvSpPr>
            <p:cNvPr id="22845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845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9" name="Group 17"/>
          <p:cNvGrpSpPr>
            <a:grpSpLocks/>
          </p:cNvGrpSpPr>
          <p:nvPr/>
        </p:nvGrpSpPr>
        <p:grpSpPr bwMode="auto">
          <a:xfrm>
            <a:off x="2630488" y="2422525"/>
            <a:ext cx="3673475" cy="476250"/>
            <a:chOff x="1312" y="1476"/>
            <a:chExt cx="1832" cy="422"/>
          </a:xfrm>
        </p:grpSpPr>
        <p:sp>
          <p:nvSpPr>
            <p:cNvPr id="22844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845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0" name="Group 20"/>
          <p:cNvGrpSpPr>
            <a:grpSpLocks/>
          </p:cNvGrpSpPr>
          <p:nvPr/>
        </p:nvGrpSpPr>
        <p:grpSpPr bwMode="auto">
          <a:xfrm>
            <a:off x="6303963" y="2422525"/>
            <a:ext cx="2840037" cy="476250"/>
            <a:chOff x="3144" y="1476"/>
            <a:chExt cx="1416" cy="422"/>
          </a:xfrm>
        </p:grpSpPr>
        <p:sp>
          <p:nvSpPr>
            <p:cNvPr id="22844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844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1" name="Group 23"/>
          <p:cNvGrpSpPr>
            <a:grpSpLocks/>
          </p:cNvGrpSpPr>
          <p:nvPr/>
        </p:nvGrpSpPr>
        <p:grpSpPr bwMode="auto">
          <a:xfrm>
            <a:off x="0" y="2898775"/>
            <a:ext cx="2630488" cy="474663"/>
            <a:chOff x="0" y="1898"/>
            <a:chExt cx="1312" cy="422"/>
          </a:xfrm>
        </p:grpSpPr>
        <p:sp>
          <p:nvSpPr>
            <p:cNvPr id="22844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844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2" name="Group 26"/>
          <p:cNvGrpSpPr>
            <a:grpSpLocks/>
          </p:cNvGrpSpPr>
          <p:nvPr/>
        </p:nvGrpSpPr>
        <p:grpSpPr bwMode="auto">
          <a:xfrm>
            <a:off x="2630488" y="2898775"/>
            <a:ext cx="3673475" cy="474663"/>
            <a:chOff x="1312" y="1898"/>
            <a:chExt cx="1832" cy="422"/>
          </a:xfrm>
        </p:grpSpPr>
        <p:sp>
          <p:nvSpPr>
            <p:cNvPr id="22844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844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3" name="Group 29"/>
          <p:cNvGrpSpPr>
            <a:grpSpLocks/>
          </p:cNvGrpSpPr>
          <p:nvPr/>
        </p:nvGrpSpPr>
        <p:grpSpPr bwMode="auto">
          <a:xfrm>
            <a:off x="6303963" y="2898775"/>
            <a:ext cx="2840037" cy="474663"/>
            <a:chOff x="3144" y="1898"/>
            <a:chExt cx="1416" cy="422"/>
          </a:xfrm>
        </p:grpSpPr>
        <p:sp>
          <p:nvSpPr>
            <p:cNvPr id="22844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844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4" name="Group 32"/>
          <p:cNvGrpSpPr>
            <a:grpSpLocks/>
          </p:cNvGrpSpPr>
          <p:nvPr/>
        </p:nvGrpSpPr>
        <p:grpSpPr bwMode="auto">
          <a:xfrm>
            <a:off x="0" y="3373438"/>
            <a:ext cx="2630488" cy="474662"/>
            <a:chOff x="0" y="2320"/>
            <a:chExt cx="1312" cy="422"/>
          </a:xfrm>
        </p:grpSpPr>
        <p:sp>
          <p:nvSpPr>
            <p:cNvPr id="22843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844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5" name="Group 35"/>
          <p:cNvGrpSpPr>
            <a:grpSpLocks/>
          </p:cNvGrpSpPr>
          <p:nvPr/>
        </p:nvGrpSpPr>
        <p:grpSpPr bwMode="auto">
          <a:xfrm>
            <a:off x="2630488" y="3373438"/>
            <a:ext cx="3673475" cy="474662"/>
            <a:chOff x="1312" y="2320"/>
            <a:chExt cx="1832" cy="422"/>
          </a:xfrm>
        </p:grpSpPr>
        <p:sp>
          <p:nvSpPr>
            <p:cNvPr id="22843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843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6" name="Group 38"/>
          <p:cNvGrpSpPr>
            <a:grpSpLocks/>
          </p:cNvGrpSpPr>
          <p:nvPr/>
        </p:nvGrpSpPr>
        <p:grpSpPr bwMode="auto">
          <a:xfrm>
            <a:off x="6303963" y="3373438"/>
            <a:ext cx="2840037" cy="474662"/>
            <a:chOff x="3144" y="2320"/>
            <a:chExt cx="1416" cy="422"/>
          </a:xfrm>
        </p:grpSpPr>
        <p:sp>
          <p:nvSpPr>
            <p:cNvPr id="22843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843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7" name="Group 41"/>
          <p:cNvGrpSpPr>
            <a:grpSpLocks/>
          </p:cNvGrpSpPr>
          <p:nvPr/>
        </p:nvGrpSpPr>
        <p:grpSpPr bwMode="auto">
          <a:xfrm>
            <a:off x="0" y="3848100"/>
            <a:ext cx="2630488" cy="474663"/>
            <a:chOff x="0" y="2742"/>
            <a:chExt cx="1312" cy="422"/>
          </a:xfrm>
        </p:grpSpPr>
        <p:sp>
          <p:nvSpPr>
            <p:cNvPr id="22843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843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8" name="Group 44"/>
          <p:cNvGrpSpPr>
            <a:grpSpLocks/>
          </p:cNvGrpSpPr>
          <p:nvPr/>
        </p:nvGrpSpPr>
        <p:grpSpPr bwMode="auto">
          <a:xfrm>
            <a:off x="2630488" y="3848100"/>
            <a:ext cx="3673475" cy="474663"/>
            <a:chOff x="1312" y="2742"/>
            <a:chExt cx="1832" cy="422"/>
          </a:xfrm>
        </p:grpSpPr>
        <p:sp>
          <p:nvSpPr>
            <p:cNvPr id="22843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843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9" name="Group 47"/>
          <p:cNvGrpSpPr>
            <a:grpSpLocks/>
          </p:cNvGrpSpPr>
          <p:nvPr/>
        </p:nvGrpSpPr>
        <p:grpSpPr bwMode="auto">
          <a:xfrm>
            <a:off x="6303963" y="3848100"/>
            <a:ext cx="2840037" cy="474663"/>
            <a:chOff x="3144" y="2742"/>
            <a:chExt cx="1416" cy="422"/>
          </a:xfrm>
        </p:grpSpPr>
        <p:sp>
          <p:nvSpPr>
            <p:cNvPr id="22842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843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0" name="Group 50"/>
          <p:cNvGrpSpPr>
            <a:grpSpLocks/>
          </p:cNvGrpSpPr>
          <p:nvPr/>
        </p:nvGrpSpPr>
        <p:grpSpPr bwMode="auto">
          <a:xfrm>
            <a:off x="0" y="4322763"/>
            <a:ext cx="2630488" cy="476250"/>
            <a:chOff x="0" y="3164"/>
            <a:chExt cx="1312" cy="422"/>
          </a:xfrm>
        </p:grpSpPr>
        <p:sp>
          <p:nvSpPr>
            <p:cNvPr id="22842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842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1" name="Group 53"/>
          <p:cNvGrpSpPr>
            <a:grpSpLocks/>
          </p:cNvGrpSpPr>
          <p:nvPr/>
        </p:nvGrpSpPr>
        <p:grpSpPr bwMode="auto">
          <a:xfrm>
            <a:off x="2630488" y="4322763"/>
            <a:ext cx="3673475" cy="476250"/>
            <a:chOff x="1312" y="3164"/>
            <a:chExt cx="1832" cy="422"/>
          </a:xfrm>
        </p:grpSpPr>
        <p:sp>
          <p:nvSpPr>
            <p:cNvPr id="22842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842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2" name="Group 56"/>
          <p:cNvGrpSpPr>
            <a:grpSpLocks/>
          </p:cNvGrpSpPr>
          <p:nvPr/>
        </p:nvGrpSpPr>
        <p:grpSpPr bwMode="auto">
          <a:xfrm>
            <a:off x="6303963" y="4322763"/>
            <a:ext cx="2840037" cy="476250"/>
            <a:chOff x="3144" y="3164"/>
            <a:chExt cx="1416" cy="422"/>
          </a:xfrm>
        </p:grpSpPr>
        <p:sp>
          <p:nvSpPr>
            <p:cNvPr id="22842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Kembali</a:t>
              </a:r>
              <a:endParaRPr lang="en-US" altLang="zh-CN" sz="2400">
                <a:solidFill>
                  <a:srgbClr val="FFFFFF"/>
                </a:solidFill>
                <a:latin typeface="Arial Narrow" charset="0"/>
                <a:ea typeface="SimSun" charset="0"/>
                <a:cs typeface="SimSun" charset="0"/>
              </a:endParaRPr>
            </a:p>
          </p:txBody>
        </p:sp>
        <p:sp>
          <p:nvSpPr>
            <p:cNvPr id="22842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3" name="Group 59"/>
          <p:cNvGrpSpPr>
            <a:grpSpLocks/>
          </p:cNvGrpSpPr>
          <p:nvPr/>
        </p:nvGrpSpPr>
        <p:grpSpPr bwMode="auto">
          <a:xfrm>
            <a:off x="0" y="4799013"/>
            <a:ext cx="2630488" cy="474662"/>
            <a:chOff x="0" y="3586"/>
            <a:chExt cx="1312" cy="422"/>
          </a:xfrm>
        </p:grpSpPr>
        <p:sp>
          <p:nvSpPr>
            <p:cNvPr id="22842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842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4" name="Group 62"/>
          <p:cNvGrpSpPr>
            <a:grpSpLocks/>
          </p:cNvGrpSpPr>
          <p:nvPr/>
        </p:nvGrpSpPr>
        <p:grpSpPr bwMode="auto">
          <a:xfrm>
            <a:off x="2630488" y="4799013"/>
            <a:ext cx="3673475" cy="474662"/>
            <a:chOff x="1312" y="3586"/>
            <a:chExt cx="1832" cy="422"/>
          </a:xfrm>
        </p:grpSpPr>
        <p:sp>
          <p:nvSpPr>
            <p:cNvPr id="22841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22842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5" name="Group 65"/>
          <p:cNvGrpSpPr>
            <a:grpSpLocks/>
          </p:cNvGrpSpPr>
          <p:nvPr/>
        </p:nvGrpSpPr>
        <p:grpSpPr bwMode="auto">
          <a:xfrm>
            <a:off x="6303963" y="4799013"/>
            <a:ext cx="2840037" cy="474662"/>
            <a:chOff x="3144" y="3586"/>
            <a:chExt cx="1416" cy="422"/>
          </a:xfrm>
        </p:grpSpPr>
        <p:sp>
          <p:nvSpPr>
            <p:cNvPr id="22841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841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6" name="Group 68"/>
          <p:cNvGrpSpPr>
            <a:grpSpLocks/>
          </p:cNvGrpSpPr>
          <p:nvPr/>
        </p:nvGrpSpPr>
        <p:grpSpPr bwMode="auto">
          <a:xfrm>
            <a:off x="0" y="5273675"/>
            <a:ext cx="2630488" cy="582613"/>
            <a:chOff x="0" y="4008"/>
            <a:chExt cx="1312" cy="518"/>
          </a:xfrm>
        </p:grpSpPr>
        <p:sp>
          <p:nvSpPr>
            <p:cNvPr id="22841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841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7" name="Group 71"/>
          <p:cNvGrpSpPr>
            <a:grpSpLocks/>
          </p:cNvGrpSpPr>
          <p:nvPr/>
        </p:nvGrpSpPr>
        <p:grpSpPr bwMode="auto">
          <a:xfrm>
            <a:off x="2630488" y="5273675"/>
            <a:ext cx="3673475" cy="582613"/>
            <a:chOff x="1312" y="4008"/>
            <a:chExt cx="1832" cy="518"/>
          </a:xfrm>
        </p:grpSpPr>
        <p:sp>
          <p:nvSpPr>
            <p:cNvPr id="22841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22841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8" name="Group 74"/>
          <p:cNvGrpSpPr>
            <a:grpSpLocks/>
          </p:cNvGrpSpPr>
          <p:nvPr/>
        </p:nvGrpSpPr>
        <p:grpSpPr bwMode="auto">
          <a:xfrm>
            <a:off x="6303963" y="5273675"/>
            <a:ext cx="2840037" cy="582613"/>
            <a:chOff x="3144" y="4008"/>
            <a:chExt cx="1416" cy="518"/>
          </a:xfrm>
        </p:grpSpPr>
        <p:sp>
          <p:nvSpPr>
            <p:cNvPr id="22841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2841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9" name="Group 77"/>
          <p:cNvGrpSpPr>
            <a:grpSpLocks/>
          </p:cNvGrpSpPr>
          <p:nvPr/>
        </p:nvGrpSpPr>
        <p:grpSpPr bwMode="auto">
          <a:xfrm>
            <a:off x="0" y="5856288"/>
            <a:ext cx="1347788" cy="1001712"/>
            <a:chOff x="0" y="4526"/>
            <a:chExt cx="672" cy="890"/>
          </a:xfrm>
        </p:grpSpPr>
        <p:sp>
          <p:nvSpPr>
            <p:cNvPr id="22840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2841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0" name="Group 80"/>
          <p:cNvGrpSpPr>
            <a:grpSpLocks/>
          </p:cNvGrpSpPr>
          <p:nvPr/>
        </p:nvGrpSpPr>
        <p:grpSpPr bwMode="auto">
          <a:xfrm>
            <a:off x="1347788" y="5856288"/>
            <a:ext cx="1282700" cy="1001712"/>
            <a:chOff x="672" y="4526"/>
            <a:chExt cx="640" cy="890"/>
          </a:xfrm>
        </p:grpSpPr>
        <p:sp>
          <p:nvSpPr>
            <p:cNvPr id="228407"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840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1" name="Group 83"/>
          <p:cNvGrpSpPr>
            <a:grpSpLocks/>
          </p:cNvGrpSpPr>
          <p:nvPr/>
        </p:nvGrpSpPr>
        <p:grpSpPr bwMode="auto">
          <a:xfrm>
            <a:off x="2630488" y="5856288"/>
            <a:ext cx="785812" cy="1001712"/>
            <a:chOff x="1312" y="4526"/>
            <a:chExt cx="392" cy="890"/>
          </a:xfrm>
        </p:grpSpPr>
        <p:sp>
          <p:nvSpPr>
            <p:cNvPr id="22840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840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2" name="Group 86"/>
          <p:cNvGrpSpPr>
            <a:grpSpLocks/>
          </p:cNvGrpSpPr>
          <p:nvPr/>
        </p:nvGrpSpPr>
        <p:grpSpPr bwMode="auto">
          <a:xfrm>
            <a:off x="3416300" y="5856288"/>
            <a:ext cx="722313" cy="1001712"/>
            <a:chOff x="1704" y="4526"/>
            <a:chExt cx="360" cy="890"/>
          </a:xfrm>
        </p:grpSpPr>
        <p:sp>
          <p:nvSpPr>
            <p:cNvPr id="22840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 ai</a:t>
              </a:r>
            </a:p>
            <a:p>
              <a:pPr algn="ctr" defTabSz="914400"/>
              <a:r>
                <a:rPr lang="en-US" altLang="zh-CN" sz="1400">
                  <a:solidFill>
                    <a:srgbClr val="FFFFFF"/>
                  </a:solidFill>
                  <a:latin typeface="Arial Narrow" charset="0"/>
                  <a:ea typeface="SimSun" charset="0"/>
                  <a:cs typeface="SimSun" charset="0"/>
                </a:rPr>
                <a:t>(13-14)</a:t>
              </a:r>
            </a:p>
          </p:txBody>
        </p:sp>
        <p:sp>
          <p:nvSpPr>
            <p:cNvPr id="22840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3" name="Group 89"/>
          <p:cNvGrpSpPr>
            <a:grpSpLocks/>
          </p:cNvGrpSpPr>
          <p:nvPr/>
        </p:nvGrpSpPr>
        <p:grpSpPr bwMode="auto">
          <a:xfrm>
            <a:off x="4138613" y="5856288"/>
            <a:ext cx="722312" cy="1001712"/>
            <a:chOff x="2064" y="4526"/>
            <a:chExt cx="360" cy="890"/>
          </a:xfrm>
        </p:grpSpPr>
        <p:sp>
          <p:nvSpPr>
            <p:cNvPr id="228401"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840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4" name="Group 92"/>
          <p:cNvGrpSpPr>
            <a:grpSpLocks/>
          </p:cNvGrpSpPr>
          <p:nvPr/>
        </p:nvGrpSpPr>
        <p:grpSpPr bwMode="auto">
          <a:xfrm>
            <a:off x="4860925" y="5856288"/>
            <a:ext cx="657225" cy="1001712"/>
            <a:chOff x="2424" y="4526"/>
            <a:chExt cx="328" cy="890"/>
          </a:xfrm>
        </p:grpSpPr>
        <p:sp>
          <p:nvSpPr>
            <p:cNvPr id="22839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840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5" name="Group 95"/>
          <p:cNvGrpSpPr>
            <a:grpSpLocks/>
          </p:cNvGrpSpPr>
          <p:nvPr/>
        </p:nvGrpSpPr>
        <p:grpSpPr bwMode="auto">
          <a:xfrm>
            <a:off x="5518150" y="5856288"/>
            <a:ext cx="785813" cy="1001712"/>
            <a:chOff x="2752" y="4526"/>
            <a:chExt cx="392" cy="890"/>
          </a:xfrm>
        </p:grpSpPr>
        <p:sp>
          <p:nvSpPr>
            <p:cNvPr id="22839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839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6" name="Group 98"/>
          <p:cNvGrpSpPr>
            <a:grpSpLocks/>
          </p:cNvGrpSpPr>
          <p:nvPr/>
        </p:nvGrpSpPr>
        <p:grpSpPr bwMode="auto">
          <a:xfrm>
            <a:off x="6303963" y="5856288"/>
            <a:ext cx="890587" cy="1001712"/>
            <a:chOff x="3144" y="4526"/>
            <a:chExt cx="444" cy="890"/>
          </a:xfrm>
        </p:grpSpPr>
        <p:sp>
          <p:nvSpPr>
            <p:cNvPr id="22839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839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7" name="Group 101"/>
          <p:cNvGrpSpPr>
            <a:grpSpLocks/>
          </p:cNvGrpSpPr>
          <p:nvPr/>
        </p:nvGrpSpPr>
        <p:grpSpPr bwMode="auto">
          <a:xfrm>
            <a:off x="7194550" y="5856288"/>
            <a:ext cx="882650" cy="1001712"/>
            <a:chOff x="3588" y="4526"/>
            <a:chExt cx="440" cy="890"/>
          </a:xfrm>
        </p:grpSpPr>
        <p:sp>
          <p:nvSpPr>
            <p:cNvPr id="22839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839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838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838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839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839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28392" name="Oval 108"/>
          <p:cNvSpPr>
            <a:spLocks noChangeArrowheads="1"/>
          </p:cNvSpPr>
          <p:nvPr/>
        </p:nvSpPr>
        <p:spPr bwMode="auto">
          <a:xfrm>
            <a:off x="8001000" y="5718175"/>
            <a:ext cx="11430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FFDB96"/>
              </a:solidFill>
              <a:latin typeface="Times" charset="0"/>
              <a:cs typeface="Times New Roman" charset="0"/>
            </a:endParaRPr>
          </a:p>
        </p:txBody>
      </p:sp>
      <p:sp>
        <p:nvSpPr>
          <p:cNvPr id="5" name="Rectangle 1028"/>
          <p:cNvSpPr>
            <a:spLocks noGrp="1" noChangeArrowheads="1"/>
          </p:cNvSpPr>
          <p:nvPr>
            <p:ph type="dt" sz="quarter" idx="10"/>
          </p:nvPr>
        </p:nvSpPr>
        <p:spPr/>
        <p:txBody>
          <a:bodyPr/>
          <a:lstStyle/>
          <a:p>
            <a:pPr>
              <a:defRPr/>
            </a:pPr>
            <a:endParaRPr lang="en-US"/>
          </a:p>
        </p:txBody>
      </p:sp>
      <p:sp>
        <p:nvSpPr>
          <p:cNvPr id="344066" name="Rectangle 2"/>
          <p:cNvSpPr>
            <a:spLocks noGrp="1" noChangeArrowheads="1"/>
          </p:cNvSpPr>
          <p:nvPr>
            <p:ph type="ctrTitle"/>
          </p:nvPr>
        </p:nvSpPr>
        <p:spPr>
          <a:xfrm>
            <a:off x="5029200" y="0"/>
            <a:ext cx="3760788" cy="1212850"/>
          </a:xfrm>
        </p:spPr>
        <p:txBody>
          <a:bodyPr/>
          <a:lstStyle/>
          <a:p>
            <a:pPr eaLnBrk="1" hangingPunct="1">
              <a:defRPr/>
            </a:pPr>
            <a:r>
              <a:rPr kumimoji="1" lang="en-US" sz="2800" dirty="0" err="1">
                <a:latin typeface="Verdana" charset="0"/>
                <a:ea typeface="ＭＳ Ｐゴシック" charset="0"/>
                <a:cs typeface="ＭＳ Ｐゴシック" charset="0"/>
              </a:rPr>
              <a:t>Persiapan</a:t>
            </a:r>
            <a:r>
              <a:rPr kumimoji="1" lang="en-US" sz="2800" dirty="0">
                <a:latin typeface="Verdana" charset="0"/>
                <a:ea typeface="ＭＳ Ｐゴシック" charset="0"/>
                <a:cs typeface="ＭＳ Ｐゴシック" charset="0"/>
              </a:rPr>
              <a:t> </a:t>
            </a:r>
            <a:r>
              <a:rPr kumimoji="1" lang="en-US" sz="2800" dirty="0" err="1">
                <a:latin typeface="Verdana" charset="0"/>
                <a:ea typeface="ＭＳ Ｐゴシック" charset="0"/>
                <a:cs typeface="ＭＳ Ｐゴシック" charset="0"/>
              </a:rPr>
              <a:t>Akhir</a:t>
            </a:r>
            <a:r>
              <a:rPr kumimoji="1" lang="en-US" sz="2800" dirty="0">
                <a:latin typeface="Verdana" charset="0"/>
                <a:ea typeface="ＭＳ Ｐゴシック" charset="0"/>
                <a:cs typeface="ＭＳ Ｐゴシック" charset="0"/>
              </a:rPr>
              <a:t> (31-36)</a:t>
            </a:r>
            <a:endParaRPr kumimoji="1" lang="en-US" dirty="0">
              <a:latin typeface="Verdana" charset="0"/>
              <a:ea typeface="ＭＳ Ｐゴシック" charset="0"/>
              <a:cs typeface="ＭＳ Ｐゴシック" charset="0"/>
            </a:endParaRPr>
          </a:p>
        </p:txBody>
      </p:sp>
      <p:pic>
        <p:nvPicPr>
          <p:cNvPr id="230404" name="Picture 5" descr="9 OT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7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70" name="Rectangle 6"/>
          <p:cNvSpPr>
            <a:spLocks noChangeArrowheads="1"/>
          </p:cNvSpPr>
          <p:nvPr/>
        </p:nvSpPr>
        <p:spPr bwMode="auto">
          <a:xfrm>
            <a:off x="4876800" y="1039813"/>
            <a:ext cx="4267200" cy="5818187"/>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Selesai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menyebrangi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Yordan</a:t>
            </a:r>
            <a:r>
              <a:rPr kumimoji="1" lang="en-US" sz="2400" dirty="0">
                <a:solidFill>
                  <a:srgbClr val="FFDB96"/>
                </a:solidFill>
                <a:latin typeface="Verdana" pitchFamily="-111" charset="0"/>
                <a:ea typeface="ＭＳ Ｐゴシック" pitchFamily="-111" charset="-128"/>
                <a:cs typeface="ＭＳ Ｐゴシック" pitchFamily="-111" charset="-128"/>
              </a:rPr>
              <a:t> (31-32)</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Midian</a:t>
            </a:r>
            <a:r>
              <a:rPr kumimoji="1" lang="en-US" sz="2400" dirty="0">
                <a:solidFill>
                  <a:srgbClr val="FFDB96"/>
                </a:solidFill>
                <a:latin typeface="Verdana" pitchFamily="-111" charset="0"/>
                <a:ea typeface="ＭＳ Ｐゴシック" pitchFamily="-111" charset="-128"/>
                <a:cs typeface="Times New Roman" pitchFamily="-111" charset="0"/>
              </a:rPr>
              <a:t> (31)</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warisan</a:t>
            </a:r>
            <a:r>
              <a:rPr kumimoji="1" lang="en-US" sz="2400" dirty="0">
                <a:solidFill>
                  <a:srgbClr val="FFDB96"/>
                </a:solidFill>
                <a:latin typeface="Verdana" pitchFamily="-111" charset="0"/>
                <a:ea typeface="ＭＳ Ｐゴシック" pitchFamily="-111" charset="-128"/>
                <a:cs typeface="Times New Roman" pitchFamily="-111" charset="0"/>
              </a:rPr>
              <a:t> (32)</a:t>
            </a:r>
          </a:p>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Ringkasan</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Pengembaraan</a:t>
            </a:r>
            <a:r>
              <a:rPr kumimoji="1" lang="en-US" sz="2400" dirty="0">
                <a:solidFill>
                  <a:srgbClr val="FFDB96"/>
                </a:solidFill>
                <a:latin typeface="Verdana" pitchFamily="-111" charset="0"/>
                <a:ea typeface="ＭＳ Ｐゴシック" pitchFamily="-111" charset="-128"/>
                <a:cs typeface="ＭＳ Ｐゴシック" pitchFamily="-111" charset="-128"/>
              </a:rPr>
              <a:t> (33:1-49)</a:t>
            </a:r>
          </a:p>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Mengenai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Kanaan</a:t>
            </a:r>
            <a:r>
              <a:rPr kumimoji="1" lang="en-US" sz="2400" dirty="0">
                <a:solidFill>
                  <a:srgbClr val="FFDB96"/>
                </a:solidFill>
                <a:latin typeface="Verdana" pitchFamily="-111" charset="0"/>
                <a:ea typeface="ＭＳ Ｐゴシック" pitchFamily="-111" charset="-128"/>
                <a:cs typeface="ＭＳ Ｐゴシック" pitchFamily="-111" charset="-128"/>
              </a:rPr>
              <a:t> (33:50-36:13)</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Warisan</a:t>
            </a:r>
            <a:r>
              <a:rPr kumimoji="1" lang="en-US" sz="2400" dirty="0">
                <a:solidFill>
                  <a:srgbClr val="FFDB96"/>
                </a:solidFill>
                <a:latin typeface="Verdana" pitchFamily="-111" charset="0"/>
                <a:ea typeface="ＭＳ Ｐゴシック" pitchFamily="-111" charset="-128"/>
                <a:cs typeface="Times New Roman" pitchFamily="-111" charset="0"/>
              </a:rPr>
              <a:t> (33:50-34:29)</a:t>
            </a:r>
          </a:p>
          <a:p>
            <a:pPr marL="746125" lvl="1" indent="-288925" defTabSz="914400">
              <a:spcBef>
                <a:spcPct val="20000"/>
              </a:spcBef>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Kota </a:t>
            </a:r>
            <a:r>
              <a:rPr kumimoji="1" lang="en-US" sz="2400" dirty="0" err="1">
                <a:solidFill>
                  <a:srgbClr val="FFDB96"/>
                </a:solidFill>
                <a:latin typeface="Verdana" pitchFamily="-111" charset="0"/>
                <a:ea typeface="ＭＳ Ｐゴシック" pitchFamily="-111" charset="-128"/>
                <a:cs typeface="Times New Roman" pitchFamily="-111" charset="0"/>
              </a:rPr>
              <a:t>Lewi</a:t>
            </a:r>
            <a:r>
              <a:rPr kumimoji="1" lang="en-US" sz="2400" dirty="0">
                <a:solidFill>
                  <a:srgbClr val="FFDB96"/>
                </a:solidFill>
                <a:latin typeface="Verdana" pitchFamily="-111" charset="0"/>
                <a:ea typeface="ＭＳ Ｐゴシック" pitchFamily="-111" charset="-128"/>
                <a:cs typeface="Times New Roman" pitchFamily="-111" charset="0"/>
              </a:rPr>
              <a:t>(35)</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Anak</a:t>
            </a:r>
            <a:r>
              <a:rPr kumimoji="1" lang="en-US" sz="2400" dirty="0">
                <a:solidFill>
                  <a:srgbClr val="FFDB96"/>
                </a:solidFill>
                <a:latin typeface="Verdana" pitchFamily="-111" charset="0"/>
                <a:ea typeface="ＭＳ Ｐゴシック" pitchFamily="-111" charset="-128"/>
                <a:cs typeface="Times New Roman" pitchFamily="-111" charset="0"/>
              </a:rPr>
              <a:t> </a:t>
            </a:r>
            <a:r>
              <a:rPr kumimoji="1" lang="en-US" sz="2400" dirty="0" err="1">
                <a:solidFill>
                  <a:srgbClr val="FFDB96"/>
                </a:solidFill>
                <a:latin typeface="Verdana" pitchFamily="-111" charset="0"/>
                <a:ea typeface="ＭＳ Ｐゴシック" pitchFamily="-111" charset="-128"/>
                <a:cs typeface="Times New Roman" pitchFamily="-111" charset="0"/>
              </a:rPr>
              <a:t>perempuan</a:t>
            </a:r>
            <a:r>
              <a:rPr kumimoji="1" lang="en-US" sz="2400" dirty="0">
                <a:solidFill>
                  <a:srgbClr val="FFDB96"/>
                </a:solidFill>
                <a:latin typeface="Verdana" pitchFamily="-111" charset="0"/>
                <a:ea typeface="ＭＳ Ｐゴシック" pitchFamily="-111" charset="-128"/>
                <a:cs typeface="Times New Roman" pitchFamily="-111" charset="0"/>
              </a:rPr>
              <a:t> (36)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407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407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40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2450" name="Picture 8" descr="CITIES OF REF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32451" name="Picture 2" descr="Screen Shot 2013-06-01 at 10.04.28 PM.png"/>
          <p:cNvPicPr>
            <a:picLocks noChangeAspect="1"/>
          </p:cNvPicPr>
          <p:nvPr/>
        </p:nvPicPr>
        <p:blipFill>
          <a:blip r:embed="rId4">
            <a:extLst>
              <a:ext uri="{28A0092B-C50C-407E-A947-70E740481C1C}">
                <a14:useLocalDpi xmlns:a14="http://schemas.microsoft.com/office/drawing/2010/main" val="0"/>
              </a:ext>
            </a:extLst>
          </a:blip>
          <a:srcRect r="4597"/>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2" name="Text Box 2"/>
          <p:cNvSpPr txBox="1">
            <a:spLocks noChangeArrowheads="1"/>
          </p:cNvSpPr>
          <p:nvPr/>
        </p:nvSpPr>
        <p:spPr bwMode="auto">
          <a:xfrm>
            <a:off x="8331200" y="889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a:defRPr/>
            </a:pPr>
            <a:r>
              <a:rPr lang="en-US" sz="2800" b="1" dirty="0">
                <a:solidFill>
                  <a:srgbClr val="FFFFFF"/>
                </a:solidFill>
                <a:effectLst>
                  <a:outerShdw blurRad="50800" dist="88900" dir="2700000" algn="tl" rotWithShape="0">
                    <a:srgbClr val="000000">
                      <a:alpha val="96000"/>
                    </a:srgbClr>
                  </a:outerShdw>
                </a:effectLst>
                <a:latin typeface="Arial"/>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1143000"/>
            <a:ext cx="2052638" cy="523875"/>
          </a:xfrm>
          <a:prstGeom prst="rect">
            <a:avLst/>
          </a:prstGeom>
          <a:noFill/>
        </p:spPr>
        <p:txBody>
          <a:bodyPr>
            <a:spAutoFit/>
          </a:bodyPr>
          <a:lstStyle/>
          <a:p>
            <a:pPr algn="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a:defRPr/>
            </a:pPr>
            <a:r>
              <a:rPr lang="en-US" sz="2800" b="1" dirty="0">
                <a:solidFill>
                  <a:srgbClr val="FFFFFF"/>
                </a:solidFill>
                <a:effectLst>
                  <a:outerShdw blurRad="50800" dist="88900" dir="2700000" algn="tl" rotWithShape="0">
                    <a:srgbClr val="000000">
                      <a:alpha val="96000"/>
                    </a:srgbClr>
                  </a:outerShdw>
                </a:effectLst>
                <a:latin typeface="Arial"/>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232459" name="Group 1"/>
          <p:cNvGrpSpPr>
            <a:grpSpLocks/>
          </p:cNvGrpSpPr>
          <p:nvPr/>
        </p:nvGrpSpPr>
        <p:grpSpPr bwMode="auto">
          <a:xfrm>
            <a:off x="5181600" y="1427163"/>
            <a:ext cx="2466975" cy="3862387"/>
            <a:chOff x="5181597" y="1426634"/>
            <a:chExt cx="2466308" cy="3863321"/>
          </a:xfrm>
        </p:grpSpPr>
        <p:grpSp>
          <p:nvGrpSpPr>
            <p:cNvPr id="232465" name="Group 6"/>
            <p:cNvGrpSpPr>
              <a:grpSpLocks/>
            </p:cNvGrpSpPr>
            <p:nvPr/>
          </p:nvGrpSpPr>
          <p:grpSpPr bwMode="auto">
            <a:xfrm>
              <a:off x="5181597" y="5071534"/>
              <a:ext cx="206026" cy="218421"/>
              <a:chOff x="6972297" y="5071534"/>
              <a:chExt cx="206026" cy="218421"/>
            </a:xfrm>
          </p:grpSpPr>
          <p:sp>
            <p:nvSpPr>
              <p:cNvPr id="23248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8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6" name="Group 14"/>
            <p:cNvGrpSpPr>
              <a:grpSpLocks/>
            </p:cNvGrpSpPr>
            <p:nvPr/>
          </p:nvGrpSpPr>
          <p:grpSpPr bwMode="auto">
            <a:xfrm>
              <a:off x="5473697" y="3255434"/>
              <a:ext cx="206026" cy="218421"/>
              <a:chOff x="6972297" y="5071534"/>
              <a:chExt cx="206026" cy="218421"/>
            </a:xfrm>
          </p:grpSpPr>
          <p:sp>
            <p:nvSpPr>
              <p:cNvPr id="23247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8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7" name="Group 18"/>
            <p:cNvGrpSpPr>
              <a:grpSpLocks/>
            </p:cNvGrpSpPr>
            <p:nvPr/>
          </p:nvGrpSpPr>
          <p:grpSpPr bwMode="auto">
            <a:xfrm>
              <a:off x="6158395" y="1426634"/>
              <a:ext cx="206026" cy="218421"/>
              <a:chOff x="6972297" y="5071534"/>
              <a:chExt cx="206026" cy="218421"/>
            </a:xfrm>
          </p:grpSpPr>
          <p:sp>
            <p:nvSpPr>
              <p:cNvPr id="232477" name="Oval 19"/>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8" name="Oval 20"/>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8" name="Group 22"/>
            <p:cNvGrpSpPr>
              <a:grpSpLocks/>
            </p:cNvGrpSpPr>
            <p:nvPr/>
          </p:nvGrpSpPr>
          <p:grpSpPr bwMode="auto">
            <a:xfrm>
              <a:off x="7100888" y="1738191"/>
              <a:ext cx="206026" cy="218421"/>
              <a:chOff x="6972297" y="5071534"/>
              <a:chExt cx="206026" cy="218421"/>
            </a:xfrm>
          </p:grpSpPr>
          <p:sp>
            <p:nvSpPr>
              <p:cNvPr id="2324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9" name="Group 26"/>
            <p:cNvGrpSpPr>
              <a:grpSpLocks/>
            </p:cNvGrpSpPr>
            <p:nvPr/>
          </p:nvGrpSpPr>
          <p:grpSpPr bwMode="auto">
            <a:xfrm>
              <a:off x="7441879" y="2836334"/>
              <a:ext cx="206026" cy="218421"/>
              <a:chOff x="6972297" y="5071534"/>
              <a:chExt cx="206026" cy="218421"/>
            </a:xfrm>
          </p:grpSpPr>
          <p:sp>
            <p:nvSpPr>
              <p:cNvPr id="23247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70" name="Group 30"/>
            <p:cNvGrpSpPr>
              <a:grpSpLocks/>
            </p:cNvGrpSpPr>
            <p:nvPr/>
          </p:nvGrpSpPr>
          <p:grpSpPr bwMode="auto">
            <a:xfrm>
              <a:off x="7100888" y="4036891"/>
              <a:ext cx="206026" cy="218421"/>
              <a:chOff x="6972297" y="5071534"/>
              <a:chExt cx="206026" cy="218421"/>
            </a:xfrm>
          </p:grpSpPr>
          <p:sp>
            <p:nvSpPr>
              <p:cNvPr id="23247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sp>
        <p:nvSpPr>
          <p:cNvPr id="23246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6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pPr>
            <a:r>
              <a:rPr lang="en-US" sz="3200" b="1" i="1">
                <a:solidFill>
                  <a:srgbClr val="FFFFFF"/>
                </a:solidFill>
                <a:latin typeface="Arial" charset="0"/>
                <a:cs typeface="Arial" charset="0"/>
              </a:rPr>
              <a:t>Bilangan 35; Josh. 20:1-9</a:t>
            </a:r>
          </a:p>
        </p:txBody>
      </p:sp>
      <p:sp>
        <p:nvSpPr>
          <p:cNvPr id="23246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Israel lived in a nomadic culture of personal vengeance by family members against the offending family (blood feuds).</a:t>
            </a:r>
          </a:p>
          <a:p>
            <a:pPr eaLnBrk="1" hangingPunct="1"/>
            <a:r>
              <a:rPr lang="en-US" sz="2000" b="1">
                <a:solidFill>
                  <a:srgbClr val="FFFFFF"/>
                </a:solidFill>
                <a:latin typeface="Arial" charset="0"/>
                <a:cs typeface="Arial" charset="0"/>
              </a:rPr>
              <a:t>Yet the nation was not ready for legal procedures by an objective village assembly (civil law).</a:t>
            </a:r>
          </a:p>
          <a:p>
            <a:pPr eaLnBrk="1" hangingPunct="1"/>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232463" name="Rectangle 3"/>
          <p:cNvSpPr>
            <a:spLocks noGrp="1" noChangeArrowheads="1"/>
          </p:cNvSpPr>
          <p:nvPr>
            <p:ph type="title"/>
          </p:nvPr>
        </p:nvSpPr>
        <p:spPr>
          <a:xfrm>
            <a:off x="2413000" y="-114300"/>
            <a:ext cx="5473700" cy="914400"/>
          </a:xfrm>
          <a:solidFill>
            <a:schemeClr val="accent1"/>
          </a:solidFill>
          <a:ln>
            <a:solidFill>
              <a:schemeClr val="tx1"/>
            </a:solidFill>
            <a:miter lim="800000"/>
            <a:headEnd/>
            <a:tailEnd/>
          </a:ln>
        </p:spPr>
        <p:txBody>
          <a:bodyPr lIns="0" tIns="0" rIns="0" bIns="0" anchor="ctr" anchorCtr="1"/>
          <a:lstStyle/>
          <a:p>
            <a:pPr algn="ctr"/>
            <a:r>
              <a:rPr lang="en-US" altLang="zh-CN" b="1">
                <a:solidFill>
                  <a:srgbClr val="000000"/>
                </a:solidFill>
                <a:latin typeface="Arial" charset="0"/>
                <a:ea typeface="SimSun" charset="0"/>
                <a:cs typeface="SimSun" charset="0"/>
              </a:rPr>
              <a:t>Kota Pengungsian</a:t>
            </a:r>
            <a:endParaRPr lang="en-US" b="1">
              <a:solidFill>
                <a:srgbClr val="000000"/>
              </a:solidFill>
              <a:latin typeface="Arial" charset="0"/>
              <a:ea typeface="SimSun" charset="0"/>
              <a:cs typeface="SimSun" charset="0"/>
            </a:endParaRPr>
          </a:p>
        </p:txBody>
      </p:sp>
      <p:sp>
        <p:nvSpPr>
          <p:cNvPr id="232464" name="TextBox 33"/>
          <p:cNvSpPr txBox="1">
            <a:spLocks noChangeArrowheads="1"/>
          </p:cNvSpPr>
          <p:nvPr/>
        </p:nvSpPr>
        <p:spPr bwMode="auto">
          <a:xfrm>
            <a:off x="-2387600" y="88900"/>
            <a:ext cx="2362200"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sz="2000" b="1" i="1">
                <a:solidFill>
                  <a:srgbClr val="000000"/>
                </a:solidFill>
                <a:latin typeface="Arial" charset="0"/>
                <a:cs typeface="Arial" charset="0"/>
              </a:rPr>
              <a:t>The Bible Visual Resource Book</a:t>
            </a:r>
            <a:r>
              <a:rPr kumimoji="1" lang="en-US" altLang="zh-CN" sz="2000" b="1">
                <a:solidFill>
                  <a:srgbClr val="000000"/>
                </a:solidFill>
                <a:latin typeface="Arial" charset="0"/>
                <a:cs typeface="Arial" charset="0"/>
              </a:rPr>
              <a:t>, 35</a:t>
            </a:r>
            <a:r>
              <a:rPr lang="en-US" altLang="zh-CN" sz="2000" b="1">
                <a:solidFill>
                  <a:srgbClr val="000000"/>
                </a:solidFill>
                <a:latin typeface="Arial" charset="0"/>
                <a:cs typeface="Arial" charset="0"/>
              </a:rPr>
              <a:t>).</a:t>
            </a:r>
            <a:endParaRPr kumimoji="1" lang="en-US" sz="2000" b="1">
              <a:solidFill>
                <a:srgbClr val="000000"/>
              </a:solidFill>
              <a:latin typeface="Arial" charset="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nvPr>
        </p:nvSpPr>
        <p:spPr>
          <a:xfrm>
            <a:off x="15875" y="74613"/>
            <a:ext cx="9128125" cy="1181100"/>
          </a:xfrm>
        </p:spPr>
        <p:txBody>
          <a:bodyPr/>
          <a:lstStyle/>
          <a:p>
            <a:r>
              <a:rPr lang="en-US">
                <a:latin typeface="Arial" charset="0"/>
              </a:rPr>
              <a:t>Anak Perempuan Zelafehad </a:t>
            </a:r>
            <a:br>
              <a:rPr lang="en-US">
                <a:latin typeface="Arial" charset="0"/>
              </a:rPr>
            </a:br>
            <a:r>
              <a:rPr lang="en-US">
                <a:latin typeface="Arial" charset="0"/>
              </a:rPr>
              <a:t>(Bil. 36)</a:t>
            </a:r>
          </a:p>
        </p:txBody>
      </p:sp>
      <p:pic>
        <p:nvPicPr>
          <p:cNvPr id="234498" name="Picture 3" descr="num 36 the_daughters_of_zelopheh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9237663" cy="555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um 36 Zelophehad abstrac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3813"/>
            <a:ext cx="49530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2" name="Title 1"/>
          <p:cNvSpPr>
            <a:spLocks noGrp="1"/>
          </p:cNvSpPr>
          <p:nvPr>
            <p:ph type="title"/>
          </p:nvPr>
        </p:nvSpPr>
        <p:spPr>
          <a:xfrm>
            <a:off x="15875" y="34925"/>
            <a:ext cx="4124325" cy="2962275"/>
          </a:xfrm>
        </p:spPr>
        <p:txBody>
          <a:bodyPr/>
          <a:lstStyle/>
          <a:p>
            <a:r>
              <a:rPr lang="en-US">
                <a:latin typeface="Arial" charset="0"/>
              </a:rPr>
              <a:t>Anak-anak Perempuan Zelafehad</a:t>
            </a:r>
            <a:br>
              <a:rPr lang="en-US">
                <a:latin typeface="Arial" charset="0"/>
              </a:rPr>
            </a:br>
            <a:r>
              <a:rPr lang="en-US">
                <a:latin typeface="Arial" charset="0"/>
              </a:rPr>
              <a:t> (Bil. 36)</a:t>
            </a:r>
          </a:p>
        </p:txBody>
      </p:sp>
      <p:pic>
        <p:nvPicPr>
          <p:cNvPr id="235523" name="Picture 3" descr="Num 36 Zelophehad shadow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57563"/>
            <a:ext cx="682307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4" name="TextBox 4"/>
          <p:cNvSpPr txBox="1">
            <a:spLocks noChangeArrowheads="1"/>
          </p:cNvSpPr>
          <p:nvPr/>
        </p:nvSpPr>
        <p:spPr bwMode="auto">
          <a:xfrm>
            <a:off x="374650"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Mahlah</a:t>
            </a:r>
          </a:p>
        </p:txBody>
      </p:sp>
      <p:sp>
        <p:nvSpPr>
          <p:cNvPr id="235525" name="TextBox 5"/>
          <p:cNvSpPr txBox="1">
            <a:spLocks noChangeArrowheads="1"/>
          </p:cNvSpPr>
          <p:nvPr/>
        </p:nvSpPr>
        <p:spPr bwMode="auto">
          <a:xfrm>
            <a:off x="1579563"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Noah</a:t>
            </a:r>
          </a:p>
        </p:txBody>
      </p:sp>
      <p:sp>
        <p:nvSpPr>
          <p:cNvPr id="235526" name="TextBox 6"/>
          <p:cNvSpPr txBox="1">
            <a:spLocks noChangeArrowheads="1"/>
          </p:cNvSpPr>
          <p:nvPr/>
        </p:nvSpPr>
        <p:spPr bwMode="auto">
          <a:xfrm>
            <a:off x="2795588"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Hoglah</a:t>
            </a:r>
          </a:p>
        </p:txBody>
      </p:sp>
      <p:sp>
        <p:nvSpPr>
          <p:cNvPr id="235527" name="TextBox 7"/>
          <p:cNvSpPr txBox="1">
            <a:spLocks noChangeArrowheads="1"/>
          </p:cNvSpPr>
          <p:nvPr/>
        </p:nvSpPr>
        <p:spPr bwMode="auto">
          <a:xfrm>
            <a:off x="4114800"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Milcah</a:t>
            </a:r>
          </a:p>
        </p:txBody>
      </p:sp>
      <p:sp>
        <p:nvSpPr>
          <p:cNvPr id="235528" name="TextBox 8"/>
          <p:cNvSpPr txBox="1">
            <a:spLocks noChangeArrowheads="1"/>
          </p:cNvSpPr>
          <p:nvPr/>
        </p:nvSpPr>
        <p:spPr bwMode="auto">
          <a:xfrm>
            <a:off x="5280025" y="6330950"/>
            <a:ext cx="1565275"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Tirzah</a:t>
            </a: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7283" name="Text Box 3"/>
          <p:cNvSpPr txBox="1">
            <a:spLocks noChangeArrowheads="1"/>
          </p:cNvSpPr>
          <p:nvPr/>
        </p:nvSpPr>
        <p:spPr bwMode="auto">
          <a:xfrm>
            <a:off x="388938" y="98107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00"/>
                </a:solidFill>
                <a:latin typeface="Arial"/>
                <a:ea typeface="Times New Roman" pitchFamily="-111" charset="0"/>
                <a:cs typeface="Arial"/>
              </a:rPr>
              <a:t>Keluaran</a:t>
            </a:r>
            <a:endParaRPr lang="en-US" sz="4000" b="1" dirty="0">
              <a:solidFill>
                <a:srgbClr val="FFFF00"/>
              </a:solidFill>
              <a:latin typeface="Arial"/>
              <a:ea typeface="Times New Roman" pitchFamily="-111" charset="0"/>
              <a:cs typeface="Arial"/>
            </a:endParaRPr>
          </a:p>
        </p:txBody>
      </p:sp>
      <p:sp>
        <p:nvSpPr>
          <p:cNvPr id="97284" name="Line 4"/>
          <p:cNvSpPr>
            <a:spLocks noChangeShapeType="1"/>
          </p:cNvSpPr>
          <p:nvPr/>
        </p:nvSpPr>
        <p:spPr bwMode="auto">
          <a:xfrm flipH="1">
            <a:off x="1751013" y="2565400"/>
            <a:ext cx="12700" cy="168275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94212" name="Group 5"/>
          <p:cNvGrpSpPr>
            <a:grpSpLocks/>
          </p:cNvGrpSpPr>
          <p:nvPr/>
        </p:nvGrpSpPr>
        <p:grpSpPr bwMode="auto">
          <a:xfrm>
            <a:off x="107950" y="4448175"/>
            <a:ext cx="8686800" cy="2227263"/>
            <a:chOff x="192" y="2802"/>
            <a:chExt cx="5472" cy="1403"/>
          </a:xfrm>
        </p:grpSpPr>
        <p:sp>
          <p:nvSpPr>
            <p:cNvPr id="97286" name="Text Box 6"/>
            <p:cNvSpPr txBox="1">
              <a:spLocks noChangeArrowheads="1"/>
            </p:cNvSpPr>
            <p:nvPr/>
          </p:nvSpPr>
          <p:spPr bwMode="auto">
            <a:xfrm>
              <a:off x="4752"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Apri l</a:t>
              </a:r>
            </a:p>
          </p:txBody>
        </p:sp>
        <p:sp>
          <p:nvSpPr>
            <p:cNvPr id="97287" name="Text Box 7"/>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Juni</a:t>
              </a:r>
              <a:endParaRPr lang="en-US" sz="2800" b="1" dirty="0">
                <a:solidFill>
                  <a:srgbClr val="FFFFFF"/>
                </a:solidFill>
                <a:latin typeface="Arial"/>
                <a:ea typeface="Times New Roman" pitchFamily="-111" charset="0"/>
                <a:cs typeface="Arial"/>
              </a:endParaRPr>
            </a:p>
          </p:txBody>
        </p:sp>
        <p:sp>
          <p:nvSpPr>
            <p:cNvPr id="97288" name="Text Box 8"/>
            <p:cNvSpPr txBox="1">
              <a:spLocks noChangeArrowheads="1"/>
            </p:cNvSpPr>
            <p:nvPr/>
          </p:nvSpPr>
          <p:spPr bwMode="auto">
            <a:xfrm>
              <a:off x="4080"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Feb</a:t>
              </a:r>
            </a:p>
          </p:txBody>
        </p:sp>
        <p:sp>
          <p:nvSpPr>
            <p:cNvPr id="97289" name="Text Box 9"/>
            <p:cNvSpPr txBox="1">
              <a:spLocks noChangeArrowheads="1"/>
            </p:cNvSpPr>
            <p:nvPr/>
          </p:nvSpPr>
          <p:spPr bwMode="auto">
            <a:xfrm>
              <a:off x="3360" y="2802"/>
              <a:ext cx="378"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D e  s</a:t>
              </a:r>
            </a:p>
          </p:txBody>
        </p:sp>
        <p:sp>
          <p:nvSpPr>
            <p:cNvPr id="97290" name="Text Box 10"/>
            <p:cNvSpPr txBox="1">
              <a:spLocks noChangeArrowheads="1"/>
            </p:cNvSpPr>
            <p:nvPr/>
          </p:nvSpPr>
          <p:spPr bwMode="auto">
            <a:xfrm>
              <a:off x="2736"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Okt</a:t>
              </a:r>
              <a:endParaRPr lang="en-US" sz="2800" b="1" dirty="0">
                <a:solidFill>
                  <a:srgbClr val="FFFFFF"/>
                </a:solidFill>
                <a:latin typeface="Arial"/>
                <a:ea typeface="Times New Roman" pitchFamily="-111" charset="0"/>
                <a:cs typeface="Arial"/>
              </a:endParaRPr>
            </a:p>
          </p:txBody>
        </p:sp>
        <p:sp>
          <p:nvSpPr>
            <p:cNvPr id="97291" name="Text Box 11"/>
            <p:cNvSpPr txBox="1">
              <a:spLocks noChangeArrowheads="1"/>
            </p:cNvSpPr>
            <p:nvPr/>
          </p:nvSpPr>
          <p:spPr bwMode="auto">
            <a:xfrm>
              <a:off x="2112"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Ags</a:t>
              </a:r>
              <a:endParaRPr lang="en-US" sz="2800" b="1" dirty="0">
                <a:solidFill>
                  <a:srgbClr val="FFFFFF"/>
                </a:solidFill>
                <a:latin typeface="Arial"/>
                <a:ea typeface="Times New Roman" pitchFamily="-111" charset="0"/>
                <a:cs typeface="Arial"/>
              </a:endParaRPr>
            </a:p>
          </p:txBody>
        </p:sp>
        <p:sp>
          <p:nvSpPr>
            <p:cNvPr id="97292" name="Text Box 12"/>
            <p:cNvSpPr txBox="1">
              <a:spLocks noChangeArrowheads="1"/>
            </p:cNvSpPr>
            <p:nvPr/>
          </p:nvSpPr>
          <p:spPr bwMode="auto">
            <a:xfrm>
              <a:off x="1440" y="2802"/>
              <a:ext cx="324" cy="12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Jun</a:t>
              </a:r>
            </a:p>
            <a:p>
              <a:pPr algn="ctr" defTabSz="914400">
                <a:spcBef>
                  <a:spcPct val="50000"/>
                </a:spcBef>
                <a:defRPr/>
              </a:pPr>
              <a:r>
                <a:rPr lang="en-US" sz="2800" b="1" dirty="0" err="1">
                  <a:solidFill>
                    <a:srgbClr val="FFFFFF"/>
                  </a:solidFill>
                  <a:latin typeface="Arial"/>
                  <a:ea typeface="Times New Roman" pitchFamily="-111" charset="0"/>
                  <a:cs typeface="Arial"/>
                </a:rPr>
                <a:t>i</a:t>
              </a:r>
              <a:endParaRPr lang="en-US" sz="2800" b="1" dirty="0">
                <a:solidFill>
                  <a:srgbClr val="FFFFFF"/>
                </a:solidFill>
                <a:latin typeface="Arial"/>
                <a:ea typeface="Times New Roman" pitchFamily="-111" charset="0"/>
                <a:cs typeface="Arial"/>
              </a:endParaRPr>
            </a:p>
          </p:txBody>
        </p:sp>
        <p:sp>
          <p:nvSpPr>
            <p:cNvPr id="97293" name="Text Box 13"/>
            <p:cNvSpPr txBox="1">
              <a:spLocks noChangeArrowheads="1"/>
            </p:cNvSpPr>
            <p:nvPr/>
          </p:nvSpPr>
          <p:spPr bwMode="auto">
            <a:xfrm>
              <a:off x="816"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Apri l</a:t>
              </a:r>
            </a:p>
          </p:txBody>
        </p:sp>
        <p:sp>
          <p:nvSpPr>
            <p:cNvPr id="97294" name="Text Box 14"/>
            <p:cNvSpPr txBox="1">
              <a:spLocks noChangeArrowheads="1"/>
            </p:cNvSpPr>
            <p:nvPr/>
          </p:nvSpPr>
          <p:spPr bwMode="auto">
            <a:xfrm>
              <a:off x="192"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Feb</a:t>
              </a:r>
            </a:p>
          </p:txBody>
        </p:sp>
      </p:grpSp>
      <p:grpSp>
        <p:nvGrpSpPr>
          <p:cNvPr id="94213" name="Group 15"/>
          <p:cNvGrpSpPr>
            <a:grpSpLocks/>
          </p:cNvGrpSpPr>
          <p:nvPr/>
        </p:nvGrpSpPr>
        <p:grpSpPr bwMode="auto">
          <a:xfrm>
            <a:off x="174625" y="3425825"/>
            <a:ext cx="8620125" cy="844550"/>
            <a:chOff x="234" y="2158"/>
            <a:chExt cx="5430" cy="532"/>
          </a:xfrm>
        </p:grpSpPr>
        <p:sp>
          <p:nvSpPr>
            <p:cNvPr id="972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7306" name="Text Box 26"/>
          <p:cNvSpPr txBox="1">
            <a:spLocks noChangeArrowheads="1"/>
          </p:cNvSpPr>
          <p:nvPr/>
        </p:nvSpPr>
        <p:spPr bwMode="auto">
          <a:xfrm>
            <a:off x="1036638"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FFFF00"/>
                </a:solidFill>
                <a:latin typeface="Arial"/>
                <a:ea typeface="Times New Roman" pitchFamily="-111" charset="0"/>
                <a:cs typeface="Arial"/>
              </a:rPr>
              <a:t>April 1445 </a:t>
            </a:r>
          </a:p>
        </p:txBody>
      </p:sp>
      <p:sp>
        <p:nvSpPr>
          <p:cNvPr id="97307" name="Text Box 27"/>
          <p:cNvSpPr txBox="1">
            <a:spLocks noChangeArrowheads="1"/>
          </p:cNvSpPr>
          <p:nvPr/>
        </p:nvSpPr>
        <p:spPr bwMode="auto">
          <a:xfrm>
            <a:off x="6665913" y="981075"/>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66FFFF"/>
                </a:solidFill>
                <a:latin typeface="Arial"/>
                <a:ea typeface="Times New Roman" pitchFamily="-111" charset="0"/>
                <a:cs typeface="Arial"/>
              </a:rPr>
              <a:t>Bilangan</a:t>
            </a:r>
            <a:endParaRPr lang="en-US" sz="4000" b="1" dirty="0">
              <a:solidFill>
                <a:srgbClr val="66FFFF"/>
              </a:solidFill>
              <a:latin typeface="Arial"/>
              <a:ea typeface="Times New Roman" pitchFamily="-111" charset="0"/>
              <a:cs typeface="Arial"/>
            </a:endParaRPr>
          </a:p>
        </p:txBody>
      </p:sp>
      <p:sp>
        <p:nvSpPr>
          <p:cNvPr id="97308" name="Line 28"/>
          <p:cNvSpPr>
            <a:spLocks noChangeShapeType="1"/>
          </p:cNvSpPr>
          <p:nvPr/>
        </p:nvSpPr>
        <p:spPr bwMode="auto">
          <a:xfrm flipH="1">
            <a:off x="7923213" y="2708275"/>
            <a:ext cx="33337" cy="1539875"/>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7309" name="Text Box 29"/>
          <p:cNvSpPr txBox="1">
            <a:spLocks noChangeArrowheads="1"/>
          </p:cNvSpPr>
          <p:nvPr/>
        </p:nvSpPr>
        <p:spPr bwMode="auto">
          <a:xfrm>
            <a:off x="7199313"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Mei 1444 </a:t>
            </a:r>
          </a:p>
        </p:txBody>
      </p:sp>
      <p:sp>
        <p:nvSpPr>
          <p:cNvPr id="97310" name="Line 30"/>
          <p:cNvSpPr>
            <a:spLocks noChangeShapeType="1"/>
          </p:cNvSpPr>
          <p:nvPr/>
        </p:nvSpPr>
        <p:spPr bwMode="auto">
          <a:xfrm>
            <a:off x="5927725" y="3400425"/>
            <a:ext cx="0" cy="1752600"/>
          </a:xfrm>
          <a:prstGeom prst="line">
            <a:avLst/>
          </a:prstGeom>
          <a:noFill/>
          <a:ln w="76200">
            <a:solidFill>
              <a:srgbClr val="66FF99"/>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11" name="AutoShape 31"/>
          <p:cNvSpPr>
            <a:spLocks noChangeArrowheads="1"/>
          </p:cNvSpPr>
          <p:nvPr/>
        </p:nvSpPr>
        <p:spPr bwMode="auto">
          <a:xfrm>
            <a:off x="7270750" y="3505200"/>
            <a:ext cx="457200" cy="685800"/>
          </a:xfrm>
          <a:prstGeom prst="pentagon">
            <a:avLst/>
          </a:prstGeom>
          <a:solidFill>
            <a:srgbClr val="FFFF99"/>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7312" name="Rectangle 32"/>
          <p:cNvSpPr>
            <a:spLocks noGrp="1" noChangeArrowheads="1"/>
          </p:cNvSpPr>
          <p:nvPr>
            <p:ph type="title" idx="4294967295"/>
          </p:nvPr>
        </p:nvSpPr>
        <p:spPr>
          <a:xfrm>
            <a:off x="762000" y="0"/>
            <a:ext cx="7772400" cy="838200"/>
          </a:xfrm>
          <a:effectLst>
            <a:outerShdw blurRad="63500" dist="35921" dir="2700000" algn="ctr" rotWithShape="0">
              <a:schemeClr val="tx1">
                <a:alpha val="74998"/>
              </a:schemeClr>
            </a:outerShdw>
          </a:effectLst>
        </p:spPr>
        <p:txBody>
          <a:bodyPr/>
          <a:lstStyle/>
          <a:p>
            <a:pPr eaLnBrk="1" hangingPunct="1">
              <a:defRPr/>
            </a:pPr>
            <a:r>
              <a:rPr lang="en-US" b="1" dirty="0" err="1">
                <a:ea typeface="+mj-ea"/>
              </a:rPr>
              <a:t>Waktu</a:t>
            </a:r>
            <a:r>
              <a:rPr lang="en-US" b="1" dirty="0">
                <a:ea typeface="+mj-ea"/>
              </a:rPr>
              <a:t> </a:t>
            </a:r>
            <a:r>
              <a:rPr lang="en-US" b="1" dirty="0" err="1">
                <a:ea typeface="+mj-ea"/>
              </a:rPr>
              <a:t>Permulaan</a:t>
            </a:r>
            <a:r>
              <a:rPr lang="en-US" b="1" dirty="0">
                <a:ea typeface="+mj-ea"/>
              </a:rPr>
              <a:t> </a:t>
            </a:r>
            <a:r>
              <a:rPr lang="en-US" b="1" dirty="0" err="1">
                <a:ea typeface="+mj-ea"/>
              </a:rPr>
              <a:t>Bilangan</a:t>
            </a:r>
            <a:endParaRPr lang="en-US" b="1" dirty="0">
              <a:ea typeface="+mj-ea"/>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7284"/>
                                        </p:tgtEl>
                                        <p:attrNameLst>
                                          <p:attrName>style.visibility</p:attrName>
                                        </p:attrNameLst>
                                      </p:cBhvr>
                                      <p:to>
                                        <p:strVal val="visible"/>
                                      </p:to>
                                    </p:set>
                                    <p:animEffect transition="in" filter="wipe(up)">
                                      <p:cBhvr>
                                        <p:cTn id="7" dur="500"/>
                                        <p:tgtEl>
                                          <p:spTgt spid="97284"/>
                                        </p:tgtEl>
                                      </p:cBhvr>
                                    </p:animEffect>
                                  </p:childTnLst>
                                </p:cTn>
                              </p:par>
                            </p:childTnLst>
                          </p:cTn>
                        </p:par>
                        <p:par>
                          <p:cTn id="8" fill="hold" nodeType="afterGroup">
                            <p:stCondLst>
                              <p:cond delay="1500"/>
                            </p:stCondLst>
                            <p:childTnLst>
                              <p:par>
                                <p:cTn id="9" presetID="23" presetClass="entr" presetSubtype="16" fill="hold" grpId="0" nodeType="afterEffect">
                                  <p:stCondLst>
                                    <p:cond delay="3000"/>
                                  </p:stCondLst>
                                  <p:childTnLst>
                                    <p:set>
                                      <p:cBhvr>
                                        <p:cTn id="10" dur="1" fill="hold">
                                          <p:stCondLst>
                                            <p:cond delay="0"/>
                                          </p:stCondLst>
                                        </p:cTn>
                                        <p:tgtEl>
                                          <p:spTgt spid="97311"/>
                                        </p:tgtEl>
                                        <p:attrNameLst>
                                          <p:attrName>style.visibility</p:attrName>
                                        </p:attrNameLst>
                                      </p:cBhvr>
                                      <p:to>
                                        <p:strVal val="visible"/>
                                      </p:to>
                                    </p:set>
                                    <p:anim calcmode="lin" valueType="num">
                                      <p:cBhvr>
                                        <p:cTn id="11" dur="500" fill="hold"/>
                                        <p:tgtEl>
                                          <p:spTgt spid="97311"/>
                                        </p:tgtEl>
                                        <p:attrNameLst>
                                          <p:attrName>ppt_w</p:attrName>
                                        </p:attrNameLst>
                                      </p:cBhvr>
                                      <p:tavLst>
                                        <p:tav tm="0">
                                          <p:val>
                                            <p:fltVal val="0"/>
                                          </p:val>
                                        </p:tav>
                                        <p:tav tm="100000">
                                          <p:val>
                                            <p:strVal val="#ppt_w"/>
                                          </p:val>
                                        </p:tav>
                                      </p:tavLst>
                                    </p:anim>
                                    <p:anim calcmode="lin" valueType="num">
                                      <p:cBhvr>
                                        <p:cTn id="12" dur="500" fill="hold"/>
                                        <p:tgtEl>
                                          <p:spTgt spid="973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97307"/>
                                        </p:tgtEl>
                                        <p:attrNameLst>
                                          <p:attrName>style.visibility</p:attrName>
                                        </p:attrNameLst>
                                      </p:cBhvr>
                                      <p:to>
                                        <p:strVal val="visible"/>
                                      </p:to>
                                    </p:set>
                                    <p:animEffect transition="in" filter="dissolve">
                                      <p:cBhvr>
                                        <p:cTn id="16" dur="500"/>
                                        <p:tgtEl>
                                          <p:spTgt spid="973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97309"/>
                                        </p:tgtEl>
                                        <p:attrNameLst>
                                          <p:attrName>style.visibility</p:attrName>
                                        </p:attrNameLst>
                                      </p:cBhvr>
                                      <p:to>
                                        <p:strVal val="visible"/>
                                      </p:to>
                                    </p:set>
                                    <p:animEffect transition="in" filter="dissolve">
                                      <p:cBhvr>
                                        <p:cTn id="20" dur="500"/>
                                        <p:tgtEl>
                                          <p:spTgt spid="973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97308"/>
                                        </p:tgtEl>
                                        <p:attrNameLst>
                                          <p:attrName>style.visibility</p:attrName>
                                        </p:attrNameLst>
                                      </p:cBhvr>
                                      <p:to>
                                        <p:strVal val="visible"/>
                                      </p:to>
                                    </p:set>
                                    <p:animEffect transition="in" filter="wipe(up)">
                                      <p:cBhvr>
                                        <p:cTn id="24" dur="500"/>
                                        <p:tgtEl>
                                          <p:spTgt spid="97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307" grpId="0" autoUpdateAnimBg="0"/>
      <p:bldP spid="97308" grpId="0" animBg="1"/>
      <p:bldP spid="97309" grpId="0" autoUpdateAnimBg="0"/>
      <p:bldP spid="97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Tetangga Timur Israel Awal</a:t>
            </a:r>
            <a:endParaRPr lang="en-US" sz="4000" b="1">
              <a:latin typeface="Arial" charset="0"/>
              <a:ea typeface="SimSun" charset="0"/>
              <a:cs typeface="SimSun" charset="0"/>
            </a:endParaRPr>
          </a:p>
        </p:txBody>
      </p:sp>
      <p:sp>
        <p:nvSpPr>
          <p:cNvPr id="236546" name="Text Box 3"/>
          <p:cNvSpPr txBox="1">
            <a:spLocks noChangeArrowheads="1"/>
          </p:cNvSpPr>
          <p:nvPr/>
        </p:nvSpPr>
        <p:spPr bwMode="auto">
          <a:xfrm>
            <a:off x="8201025" y="228600"/>
            <a:ext cx="612775" cy="40005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143</a:t>
            </a:r>
          </a:p>
        </p:txBody>
      </p:sp>
      <p:grpSp>
        <p:nvGrpSpPr>
          <p:cNvPr id="236547" name="Group 103"/>
          <p:cNvGrpSpPr>
            <a:grpSpLocks/>
          </p:cNvGrpSpPr>
          <p:nvPr/>
        </p:nvGrpSpPr>
        <p:grpSpPr bwMode="auto">
          <a:xfrm>
            <a:off x="-38100" y="1219200"/>
            <a:ext cx="9170988" cy="5638800"/>
            <a:chOff x="-24" y="768"/>
            <a:chExt cx="5777" cy="3552"/>
          </a:xfrm>
        </p:grpSpPr>
        <p:grpSp>
          <p:nvGrpSpPr>
            <p:cNvPr id="236549" name="Group 32"/>
            <p:cNvGrpSpPr>
              <a:grpSpLocks/>
            </p:cNvGrpSpPr>
            <p:nvPr/>
          </p:nvGrpSpPr>
          <p:grpSpPr bwMode="auto">
            <a:xfrm>
              <a:off x="7" y="768"/>
              <a:ext cx="481" cy="458"/>
              <a:chOff x="0" y="0"/>
              <a:chExt cx="278" cy="538"/>
            </a:xfrm>
          </p:grpSpPr>
          <p:sp>
            <p:nvSpPr>
              <p:cNvPr id="236604"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605" name="Group 30"/>
              <p:cNvGrpSpPr>
                <a:grpSpLocks/>
              </p:cNvGrpSpPr>
              <p:nvPr/>
            </p:nvGrpSpPr>
            <p:grpSpPr bwMode="auto">
              <a:xfrm>
                <a:off x="0" y="0"/>
                <a:ext cx="278" cy="538"/>
                <a:chOff x="0" y="0"/>
                <a:chExt cx="278" cy="538"/>
              </a:xfrm>
            </p:grpSpPr>
            <p:sp>
              <p:nvSpPr>
                <p:cNvPr id="236606"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b="1">
                      <a:solidFill>
                        <a:srgbClr val="FFFFFF"/>
                      </a:solidFill>
                      <a:latin typeface="Arial" charset="0"/>
                      <a:cs typeface="Arial" charset="0"/>
                    </a:rPr>
                    <a:t>Masa</a:t>
                  </a:r>
                  <a:endParaRPr lang="en-US" b="1">
                    <a:solidFill>
                      <a:srgbClr val="333333"/>
                    </a:solidFill>
                    <a:latin typeface="Arial" charset="0"/>
                    <a:cs typeface="Arial" charset="0"/>
                  </a:endParaRPr>
                </a:p>
              </p:txBody>
            </p:sp>
            <p:sp>
              <p:nvSpPr>
                <p:cNvPr id="236607"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0" name="Group 36"/>
            <p:cNvGrpSpPr>
              <a:grpSpLocks/>
            </p:cNvGrpSpPr>
            <p:nvPr/>
          </p:nvGrpSpPr>
          <p:grpSpPr bwMode="auto">
            <a:xfrm>
              <a:off x="488" y="768"/>
              <a:ext cx="1369" cy="458"/>
              <a:chOff x="278" y="0"/>
              <a:chExt cx="792" cy="538"/>
            </a:xfrm>
          </p:grpSpPr>
          <p:sp>
            <p:nvSpPr>
              <p:cNvPr id="236600"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601" name="Group 34"/>
              <p:cNvGrpSpPr>
                <a:grpSpLocks/>
              </p:cNvGrpSpPr>
              <p:nvPr/>
            </p:nvGrpSpPr>
            <p:grpSpPr bwMode="auto">
              <a:xfrm>
                <a:off x="278" y="0"/>
                <a:ext cx="792" cy="538"/>
                <a:chOff x="278" y="0"/>
                <a:chExt cx="792" cy="538"/>
              </a:xfrm>
            </p:grpSpPr>
            <p:sp>
              <p:nvSpPr>
                <p:cNvPr id="236602" name="Rectangle 5"/>
                <p:cNvSpPr>
                  <a:spLocks noChangeArrowheads="1"/>
                </p:cNvSpPr>
                <p:nvPr/>
              </p:nvSpPr>
              <p:spPr bwMode="auto">
                <a:xfrm>
                  <a:off x="278" y="0"/>
                  <a:ext cx="792"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EDOM</a:t>
                  </a:r>
                </a:p>
              </p:txBody>
            </p:sp>
            <p:sp>
              <p:nvSpPr>
                <p:cNvPr id="236603"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1" name="Group 40"/>
            <p:cNvGrpSpPr>
              <a:grpSpLocks/>
            </p:cNvGrpSpPr>
            <p:nvPr/>
          </p:nvGrpSpPr>
          <p:grpSpPr bwMode="auto">
            <a:xfrm>
              <a:off x="1857" y="768"/>
              <a:ext cx="1425" cy="458"/>
              <a:chOff x="1070" y="0"/>
              <a:chExt cx="824" cy="538"/>
            </a:xfrm>
          </p:grpSpPr>
          <p:sp>
            <p:nvSpPr>
              <p:cNvPr id="236596"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97" name="Group 38"/>
              <p:cNvGrpSpPr>
                <a:grpSpLocks/>
              </p:cNvGrpSpPr>
              <p:nvPr/>
            </p:nvGrpSpPr>
            <p:grpSpPr bwMode="auto">
              <a:xfrm>
                <a:off x="1070" y="0"/>
                <a:ext cx="824" cy="538"/>
                <a:chOff x="1070" y="0"/>
                <a:chExt cx="824" cy="538"/>
              </a:xfrm>
            </p:grpSpPr>
            <p:sp>
              <p:nvSpPr>
                <p:cNvPr id="236598" name="Rectangle 6"/>
                <p:cNvSpPr>
                  <a:spLocks noChangeArrowheads="1"/>
                </p:cNvSpPr>
                <p:nvPr/>
              </p:nvSpPr>
              <p:spPr bwMode="auto">
                <a:xfrm>
                  <a:off x="1070" y="0"/>
                  <a:ext cx="824"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MOAB</a:t>
                  </a:r>
                </a:p>
              </p:txBody>
            </p:sp>
            <p:sp>
              <p:nvSpPr>
                <p:cNvPr id="236599"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2" name="Group 44"/>
            <p:cNvGrpSpPr>
              <a:grpSpLocks/>
            </p:cNvGrpSpPr>
            <p:nvPr/>
          </p:nvGrpSpPr>
          <p:grpSpPr bwMode="auto">
            <a:xfrm>
              <a:off x="3282" y="768"/>
              <a:ext cx="1311" cy="458"/>
              <a:chOff x="1894" y="0"/>
              <a:chExt cx="758" cy="538"/>
            </a:xfrm>
          </p:grpSpPr>
          <p:sp>
            <p:nvSpPr>
              <p:cNvPr id="236592"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93" name="Group 42"/>
              <p:cNvGrpSpPr>
                <a:grpSpLocks/>
              </p:cNvGrpSpPr>
              <p:nvPr/>
            </p:nvGrpSpPr>
            <p:grpSpPr bwMode="auto">
              <a:xfrm>
                <a:off x="1894" y="0"/>
                <a:ext cx="758" cy="538"/>
                <a:chOff x="1894" y="0"/>
                <a:chExt cx="758" cy="538"/>
              </a:xfrm>
            </p:grpSpPr>
            <p:sp>
              <p:nvSpPr>
                <p:cNvPr id="236594" name="Rectangle 7"/>
                <p:cNvSpPr>
                  <a:spLocks noChangeArrowheads="1"/>
                </p:cNvSpPr>
                <p:nvPr/>
              </p:nvSpPr>
              <p:spPr bwMode="auto">
                <a:xfrm>
                  <a:off x="1894" y="0"/>
                  <a:ext cx="758"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AMMON</a:t>
                  </a:r>
                </a:p>
              </p:txBody>
            </p:sp>
            <p:sp>
              <p:nvSpPr>
                <p:cNvPr id="236595"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3" name="Group 48"/>
            <p:cNvGrpSpPr>
              <a:grpSpLocks/>
            </p:cNvGrpSpPr>
            <p:nvPr/>
          </p:nvGrpSpPr>
          <p:grpSpPr bwMode="auto">
            <a:xfrm>
              <a:off x="4593" y="768"/>
              <a:ext cx="1160" cy="458"/>
              <a:chOff x="2652" y="0"/>
              <a:chExt cx="671" cy="538"/>
            </a:xfrm>
          </p:grpSpPr>
          <p:sp>
            <p:nvSpPr>
              <p:cNvPr id="236588"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89" name="Group 46"/>
              <p:cNvGrpSpPr>
                <a:grpSpLocks/>
              </p:cNvGrpSpPr>
              <p:nvPr/>
            </p:nvGrpSpPr>
            <p:grpSpPr bwMode="auto">
              <a:xfrm>
                <a:off x="2652" y="0"/>
                <a:ext cx="671" cy="538"/>
                <a:chOff x="2652" y="0"/>
                <a:chExt cx="671" cy="538"/>
              </a:xfrm>
            </p:grpSpPr>
            <p:sp>
              <p:nvSpPr>
                <p:cNvPr id="236590" name="Rectangle 8"/>
                <p:cNvSpPr>
                  <a:spLocks noChangeArrowheads="1"/>
                </p:cNvSpPr>
                <p:nvPr/>
              </p:nvSpPr>
              <p:spPr bwMode="auto">
                <a:xfrm>
                  <a:off x="2652" y="0"/>
                  <a:ext cx="671"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AMALEK</a:t>
                  </a:r>
                </a:p>
              </p:txBody>
            </p:sp>
            <p:sp>
              <p:nvSpPr>
                <p:cNvPr id="236591"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4" name="Group 52"/>
            <p:cNvGrpSpPr>
              <a:grpSpLocks/>
            </p:cNvGrpSpPr>
            <p:nvPr/>
          </p:nvGrpSpPr>
          <p:grpSpPr bwMode="auto">
            <a:xfrm rot="-5400000">
              <a:off x="-526" y="1728"/>
              <a:ext cx="1532" cy="480"/>
              <a:chOff x="0" y="538"/>
              <a:chExt cx="278" cy="1730"/>
            </a:xfrm>
          </p:grpSpPr>
          <p:sp>
            <p:nvSpPr>
              <p:cNvPr id="236584"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85" name="Group 50"/>
              <p:cNvGrpSpPr>
                <a:grpSpLocks/>
              </p:cNvGrpSpPr>
              <p:nvPr/>
            </p:nvGrpSpPr>
            <p:grpSpPr bwMode="auto">
              <a:xfrm>
                <a:off x="0" y="538"/>
                <a:ext cx="278" cy="1730"/>
                <a:chOff x="0" y="538"/>
                <a:chExt cx="278" cy="1730"/>
              </a:xfrm>
            </p:grpSpPr>
            <p:sp>
              <p:nvSpPr>
                <p:cNvPr id="236586"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AYAH</a:t>
                  </a:r>
                  <a:endParaRPr lang="en-US" sz="2000" b="1">
                    <a:solidFill>
                      <a:srgbClr val="333333"/>
                    </a:solidFill>
                    <a:latin typeface="Arial" charset="0"/>
                    <a:cs typeface="Arial" charset="0"/>
                  </a:endParaRPr>
                </a:p>
              </p:txBody>
            </p:sp>
            <p:sp>
              <p:nvSpPr>
                <p:cNvPr id="236587"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5" name="Group 54"/>
            <p:cNvGrpSpPr>
              <a:grpSpLocks/>
            </p:cNvGrpSpPr>
            <p:nvPr/>
          </p:nvGrpSpPr>
          <p:grpSpPr bwMode="auto">
            <a:xfrm>
              <a:off x="488" y="1226"/>
              <a:ext cx="1369" cy="1476"/>
              <a:chOff x="278" y="538"/>
              <a:chExt cx="792" cy="1730"/>
            </a:xfrm>
          </p:grpSpPr>
          <p:sp>
            <p:nvSpPr>
              <p:cNvPr id="236582" name="Rectangle 10"/>
              <p:cNvSpPr>
                <a:spLocks noChangeArrowheads="1"/>
              </p:cNvSpPr>
              <p:nvPr/>
            </p:nvSpPr>
            <p:spPr bwMode="auto">
              <a:xfrm>
                <a:off x="278" y="538"/>
                <a:ext cx="792"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Esau: anak laki-laki Ishak</a:t>
                </a:r>
              </a:p>
            </p:txBody>
          </p:sp>
          <p:sp>
            <p:nvSpPr>
              <p:cNvPr id="236583"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6" name="Group 56"/>
            <p:cNvGrpSpPr>
              <a:grpSpLocks/>
            </p:cNvGrpSpPr>
            <p:nvPr/>
          </p:nvGrpSpPr>
          <p:grpSpPr bwMode="auto">
            <a:xfrm>
              <a:off x="1857" y="1226"/>
              <a:ext cx="1425" cy="1476"/>
              <a:chOff x="1070" y="538"/>
              <a:chExt cx="824" cy="1730"/>
            </a:xfrm>
          </p:grpSpPr>
          <p:sp>
            <p:nvSpPr>
              <p:cNvPr id="236580" name="Rectangle 11"/>
              <p:cNvSpPr>
                <a:spLocks noChangeArrowheads="1"/>
              </p:cNvSpPr>
              <p:nvPr/>
            </p:nvSpPr>
            <p:spPr bwMode="auto">
              <a:xfrm>
                <a:off x="1070" y="538"/>
                <a:ext cx="824"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Moab: anak laki-laki Lot dan anak perempuan pertamanya</a:t>
                </a:r>
              </a:p>
            </p:txBody>
          </p:sp>
          <p:sp>
            <p:nvSpPr>
              <p:cNvPr id="236581"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7" name="Group 58"/>
            <p:cNvGrpSpPr>
              <a:grpSpLocks/>
            </p:cNvGrpSpPr>
            <p:nvPr/>
          </p:nvGrpSpPr>
          <p:grpSpPr bwMode="auto">
            <a:xfrm>
              <a:off x="3282" y="1226"/>
              <a:ext cx="1311" cy="1476"/>
              <a:chOff x="1894" y="538"/>
              <a:chExt cx="758" cy="1730"/>
            </a:xfrm>
          </p:grpSpPr>
          <p:sp>
            <p:nvSpPr>
              <p:cNvPr id="236578" name="Rectangle 12"/>
              <p:cNvSpPr>
                <a:spLocks noChangeArrowheads="1"/>
              </p:cNvSpPr>
              <p:nvPr/>
            </p:nvSpPr>
            <p:spPr bwMode="auto">
              <a:xfrm>
                <a:off x="1894" y="538"/>
                <a:ext cx="758"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Ben-Ammi: anak laki-laki Lot dan anak perempuan keduanya</a:t>
                </a:r>
              </a:p>
            </p:txBody>
          </p:sp>
          <p:sp>
            <p:nvSpPr>
              <p:cNvPr id="236579"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8" name="Group 60"/>
            <p:cNvGrpSpPr>
              <a:grpSpLocks/>
            </p:cNvGrpSpPr>
            <p:nvPr/>
          </p:nvGrpSpPr>
          <p:grpSpPr bwMode="auto">
            <a:xfrm>
              <a:off x="4593" y="1226"/>
              <a:ext cx="1160" cy="1476"/>
              <a:chOff x="2652" y="538"/>
              <a:chExt cx="671" cy="1730"/>
            </a:xfrm>
          </p:grpSpPr>
          <p:sp>
            <p:nvSpPr>
              <p:cNvPr id="236576" name="Rectangle 13"/>
              <p:cNvSpPr>
                <a:spLocks noChangeArrowheads="1"/>
              </p:cNvSpPr>
              <p:nvPr/>
            </p:nvSpPr>
            <p:spPr bwMode="auto">
              <a:xfrm>
                <a:off x="2652" y="538"/>
                <a:ext cx="671"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Amalek: anak laki-laki Elifas, yang adalah anak laki-laki Esau</a:t>
                </a:r>
              </a:p>
            </p:txBody>
          </p:sp>
          <p:sp>
            <p:nvSpPr>
              <p:cNvPr id="236577"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9" name="Group 64"/>
            <p:cNvGrpSpPr>
              <a:grpSpLocks/>
            </p:cNvGrpSpPr>
            <p:nvPr/>
          </p:nvGrpSpPr>
          <p:grpSpPr bwMode="auto">
            <a:xfrm rot="-5400000">
              <a:off x="-547" y="3272"/>
              <a:ext cx="1571" cy="526"/>
              <a:chOff x="0" y="2268"/>
              <a:chExt cx="278" cy="1898"/>
            </a:xfrm>
          </p:grpSpPr>
          <p:sp>
            <p:nvSpPr>
              <p:cNvPr id="236572"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73" name="Group 62"/>
              <p:cNvGrpSpPr>
                <a:grpSpLocks/>
              </p:cNvGrpSpPr>
              <p:nvPr/>
            </p:nvGrpSpPr>
            <p:grpSpPr bwMode="auto">
              <a:xfrm>
                <a:off x="0" y="2268"/>
                <a:ext cx="278" cy="1898"/>
                <a:chOff x="0" y="2268"/>
                <a:chExt cx="278" cy="1898"/>
              </a:xfrm>
            </p:grpSpPr>
            <p:sp>
              <p:nvSpPr>
                <p:cNvPr id="236574"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KELUARAN</a:t>
                  </a:r>
                  <a:endParaRPr lang="en-US" sz="2000" b="1">
                    <a:solidFill>
                      <a:srgbClr val="333333"/>
                    </a:solidFill>
                    <a:latin typeface="Arial" charset="0"/>
                    <a:cs typeface="Arial" charset="0"/>
                  </a:endParaRPr>
                </a:p>
              </p:txBody>
            </p:sp>
            <p:sp>
              <p:nvSpPr>
                <p:cNvPr id="236575"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60" name="Group 66"/>
            <p:cNvGrpSpPr>
              <a:grpSpLocks/>
            </p:cNvGrpSpPr>
            <p:nvPr/>
          </p:nvGrpSpPr>
          <p:grpSpPr bwMode="auto">
            <a:xfrm>
              <a:off x="488" y="2702"/>
              <a:ext cx="1369" cy="1618"/>
              <a:chOff x="278" y="2268"/>
              <a:chExt cx="792" cy="1898"/>
            </a:xfrm>
          </p:grpSpPr>
          <p:sp>
            <p:nvSpPr>
              <p:cNvPr id="236570" name="Rectangle 15"/>
              <p:cNvSpPr>
                <a:spLocks noChangeArrowheads="1"/>
              </p:cNvSpPr>
              <p:nvPr/>
            </p:nvSpPr>
            <p:spPr bwMode="auto">
              <a:xfrm>
                <a:off x="278" y="2268"/>
                <a:ext cx="79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Agak diatur oleh Amori. Bagian tertolak dari Israel (Bil. 20:14-21).</a:t>
                </a:r>
              </a:p>
            </p:txBody>
          </p:sp>
          <p:sp>
            <p:nvSpPr>
              <p:cNvPr id="236571"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1" name="Group 68"/>
            <p:cNvGrpSpPr>
              <a:grpSpLocks/>
            </p:cNvGrpSpPr>
            <p:nvPr/>
          </p:nvGrpSpPr>
          <p:grpSpPr bwMode="auto">
            <a:xfrm>
              <a:off x="1857" y="2702"/>
              <a:ext cx="1425" cy="1618"/>
              <a:chOff x="1070" y="2268"/>
              <a:chExt cx="824" cy="1898"/>
            </a:xfrm>
          </p:grpSpPr>
          <p:sp>
            <p:nvSpPr>
              <p:cNvPr id="236568" name="Rectangle 16"/>
              <p:cNvSpPr>
                <a:spLocks noChangeArrowheads="1"/>
              </p:cNvSpPr>
              <p:nvPr/>
            </p:nvSpPr>
            <p:spPr bwMode="auto">
              <a:xfrm>
                <a:off x="1070" y="2268"/>
                <a:ext cx="824"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Dikalahkan oleh Sion &amp; Amori</a:t>
                </a:r>
              </a:p>
              <a:p>
                <a:pPr algn="ctr" defTabSz="914400" eaLnBrk="0" hangingPunct="0"/>
                <a:r>
                  <a:rPr lang="en-US" sz="2000" b="1">
                    <a:solidFill>
                      <a:srgbClr val="000000"/>
                    </a:solidFill>
                    <a:latin typeface="Arial" charset="0"/>
                    <a:cs typeface="Arial" charset="0"/>
                  </a:rPr>
                  <a:t>(Bil. 21:26).</a:t>
                </a:r>
              </a:p>
              <a:p>
                <a:pPr algn="ctr" defTabSz="914400" eaLnBrk="0" hangingPunct="0"/>
                <a:r>
                  <a:rPr lang="en-US" sz="2000" b="1">
                    <a:solidFill>
                      <a:srgbClr val="000000"/>
                    </a:solidFill>
                    <a:latin typeface="Arial" charset="0"/>
                    <a:cs typeface="Arial" charset="0"/>
                  </a:rPr>
                  <a:t>Raja Balak menakutkan Israel dan mencari Balaam untuk mengutuk mereka (Bil 22).</a:t>
                </a:r>
              </a:p>
            </p:txBody>
          </p:sp>
          <p:sp>
            <p:nvSpPr>
              <p:cNvPr id="236569"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2" name="Group 70"/>
            <p:cNvGrpSpPr>
              <a:grpSpLocks/>
            </p:cNvGrpSpPr>
            <p:nvPr/>
          </p:nvGrpSpPr>
          <p:grpSpPr bwMode="auto">
            <a:xfrm>
              <a:off x="3282" y="2702"/>
              <a:ext cx="1311" cy="1618"/>
              <a:chOff x="1894" y="2268"/>
              <a:chExt cx="758" cy="1898"/>
            </a:xfrm>
          </p:grpSpPr>
          <p:sp>
            <p:nvSpPr>
              <p:cNvPr id="236566" name="Rectangle 17"/>
              <p:cNvSpPr>
                <a:spLocks noChangeArrowheads="1"/>
              </p:cNvSpPr>
              <p:nvPr/>
            </p:nvSpPr>
            <p:spPr bwMode="auto">
              <a:xfrm>
                <a:off x="1894" y="2268"/>
                <a:ext cx="758"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b="1">
                    <a:solidFill>
                      <a:srgbClr val="333333"/>
                    </a:solidFill>
                    <a:latin typeface="Arial" charset="0"/>
                    <a:cs typeface="Arial" charset="0"/>
                  </a:rPr>
                  <a:t> </a:t>
                </a:r>
              </a:p>
              <a:p>
                <a:pPr algn="ctr" defTabSz="914400" eaLnBrk="0" hangingPunct="0"/>
                <a:endParaRPr lang="en-US" b="1">
                  <a:solidFill>
                    <a:srgbClr val="333333"/>
                  </a:solidFill>
                  <a:latin typeface="Arial" charset="0"/>
                  <a:cs typeface="Arial" charset="0"/>
                </a:endParaRPr>
              </a:p>
            </p:txBody>
          </p:sp>
          <p:sp>
            <p:nvSpPr>
              <p:cNvPr id="236567"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3" name="Group 72"/>
            <p:cNvGrpSpPr>
              <a:grpSpLocks/>
            </p:cNvGrpSpPr>
            <p:nvPr/>
          </p:nvGrpSpPr>
          <p:grpSpPr bwMode="auto">
            <a:xfrm>
              <a:off x="4593" y="2702"/>
              <a:ext cx="1160" cy="1618"/>
              <a:chOff x="2652" y="2268"/>
              <a:chExt cx="671" cy="1898"/>
            </a:xfrm>
          </p:grpSpPr>
          <p:sp>
            <p:nvSpPr>
              <p:cNvPr id="236564" name="Rectangle 18"/>
              <p:cNvSpPr>
                <a:spLocks noChangeArrowheads="1"/>
              </p:cNvSpPr>
              <p:nvPr/>
            </p:nvSpPr>
            <p:spPr bwMode="auto">
              <a:xfrm>
                <a:off x="2652" y="2268"/>
                <a:ext cx="671"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Dikalahkan Israel </a:t>
                </a:r>
              </a:p>
              <a:p>
                <a:pPr algn="ctr" defTabSz="914400" eaLnBrk="0" hangingPunct="0"/>
                <a:r>
                  <a:rPr lang="en-US" sz="2000" b="1">
                    <a:solidFill>
                      <a:srgbClr val="000000"/>
                    </a:solidFill>
                    <a:latin typeface="Arial" charset="0"/>
                    <a:cs typeface="Arial" charset="0"/>
                  </a:rPr>
                  <a:t>(Kel. 17).</a:t>
                </a:r>
              </a:p>
              <a:p>
                <a:pPr algn="ctr" defTabSz="914400" eaLnBrk="0" hangingPunct="0"/>
                <a:r>
                  <a:rPr lang="en-US" sz="2000" b="1">
                    <a:solidFill>
                      <a:srgbClr val="000000"/>
                    </a:solidFill>
                    <a:latin typeface="Arial" charset="0"/>
                    <a:cs typeface="Arial" charset="0"/>
                  </a:rPr>
                  <a:t>Dikalahkan Israel setelah laporan mata-mata</a:t>
                </a:r>
              </a:p>
              <a:p>
                <a:pPr algn="ctr" defTabSz="914400" eaLnBrk="0" hangingPunct="0"/>
                <a:r>
                  <a:rPr lang="en-US" sz="2000" b="1">
                    <a:solidFill>
                      <a:srgbClr val="000000"/>
                    </a:solidFill>
                    <a:latin typeface="Arial" charset="0"/>
                    <a:cs typeface="Arial" charset="0"/>
                  </a:rPr>
                  <a:t>(Bil. 14:45).</a:t>
                </a:r>
              </a:p>
            </p:txBody>
          </p:sp>
          <p:sp>
            <p:nvSpPr>
              <p:cNvPr id="236565"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sp>
        <p:nvSpPr>
          <p:cNvPr id="236548" name="Text Box 105"/>
          <p:cNvSpPr txBox="1">
            <a:spLocks noChangeArrowheads="1"/>
          </p:cNvSpPr>
          <p:nvPr/>
        </p:nvSpPr>
        <p:spPr bwMode="auto">
          <a:xfrm>
            <a:off x="685800" y="762000"/>
            <a:ext cx="7161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pPr>
            <a:r>
              <a:rPr kumimoji="1" lang="en-US" altLang="zh-CN" sz="1600">
                <a:solidFill>
                  <a:srgbClr val="004C2B"/>
                </a:solidFill>
                <a:latin typeface="Arial" charset="0"/>
                <a:cs typeface="Arial" charset="0"/>
              </a:rPr>
              <a:t>John H. Walton, </a:t>
            </a:r>
            <a:r>
              <a:rPr kumimoji="1" lang="en-US" altLang="zh-CN" sz="1600" i="1">
                <a:solidFill>
                  <a:srgbClr val="004C2B"/>
                </a:solidFill>
                <a:latin typeface="Arial" charset="0"/>
                <a:cs typeface="Arial" charset="0"/>
              </a:rPr>
              <a:t>Chronological and Background Charts of the OT</a:t>
            </a:r>
            <a:r>
              <a:rPr kumimoji="1" lang="en-US" altLang="zh-CN" sz="1600">
                <a:solidFill>
                  <a:srgbClr val="004C2B"/>
                </a:solidFill>
                <a:latin typeface="Arial" charset="0"/>
                <a:cs typeface="Arial" charset="0"/>
              </a:rPr>
              <a:t>, 2d ed., 71</a:t>
            </a:r>
            <a:endParaRPr kumimoji="1" lang="en-US" sz="1600">
              <a:solidFill>
                <a:srgbClr val="004C2B"/>
              </a:solidFill>
              <a:latin typeface="Arial" charset="0"/>
              <a:cs typeface="Aria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a:xfrm>
            <a:off x="0" y="0"/>
            <a:ext cx="8001000" cy="8382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Tetangga Timur Israel Awal</a:t>
            </a:r>
            <a:endParaRPr lang="en-US" sz="4000" b="1">
              <a:latin typeface="Arial" charset="0"/>
              <a:ea typeface="SimSun" charset="0"/>
              <a:cs typeface="SimSun" charset="0"/>
            </a:endParaRPr>
          </a:p>
        </p:txBody>
      </p:sp>
      <p:sp>
        <p:nvSpPr>
          <p:cNvPr id="238594" name="Text Box 3"/>
          <p:cNvSpPr txBox="1">
            <a:spLocks noChangeArrowheads="1"/>
          </p:cNvSpPr>
          <p:nvPr/>
        </p:nvSpPr>
        <p:spPr bwMode="auto">
          <a:xfrm>
            <a:off x="8201025" y="228600"/>
            <a:ext cx="612775" cy="40005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143</a:t>
            </a:r>
          </a:p>
        </p:txBody>
      </p:sp>
      <p:grpSp>
        <p:nvGrpSpPr>
          <p:cNvPr id="238595" name="Group 100"/>
          <p:cNvGrpSpPr>
            <a:grpSpLocks/>
          </p:cNvGrpSpPr>
          <p:nvPr/>
        </p:nvGrpSpPr>
        <p:grpSpPr bwMode="auto">
          <a:xfrm>
            <a:off x="11113" y="1144588"/>
            <a:ext cx="9132887" cy="5713412"/>
            <a:chOff x="0" y="721"/>
            <a:chExt cx="5753" cy="2191"/>
          </a:xfrm>
        </p:grpSpPr>
        <p:grpSp>
          <p:nvGrpSpPr>
            <p:cNvPr id="238597" name="Group 5"/>
            <p:cNvGrpSpPr>
              <a:grpSpLocks/>
            </p:cNvGrpSpPr>
            <p:nvPr/>
          </p:nvGrpSpPr>
          <p:grpSpPr bwMode="auto">
            <a:xfrm>
              <a:off x="7" y="721"/>
              <a:ext cx="481" cy="209"/>
              <a:chOff x="0" y="0"/>
              <a:chExt cx="278" cy="538"/>
            </a:xfrm>
          </p:grpSpPr>
          <p:sp>
            <p:nvSpPr>
              <p:cNvPr id="238653" name="Rectangle 6"/>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54" name="Group 7"/>
              <p:cNvGrpSpPr>
                <a:grpSpLocks/>
              </p:cNvGrpSpPr>
              <p:nvPr/>
            </p:nvGrpSpPr>
            <p:grpSpPr bwMode="auto">
              <a:xfrm>
                <a:off x="0" y="0"/>
                <a:ext cx="278" cy="538"/>
                <a:chOff x="0" y="0"/>
                <a:chExt cx="278" cy="538"/>
              </a:xfrm>
            </p:grpSpPr>
            <p:sp>
              <p:nvSpPr>
                <p:cNvPr id="238655" name="Rectangle 8"/>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b="1">
                      <a:solidFill>
                        <a:srgbClr val="FFFFFF"/>
                      </a:solidFill>
                      <a:latin typeface="Arial" charset="0"/>
                      <a:cs typeface="Arial" charset="0"/>
                    </a:rPr>
                    <a:t>Period</a:t>
                  </a:r>
                  <a:endParaRPr lang="en-US" b="1">
                    <a:solidFill>
                      <a:srgbClr val="333333"/>
                    </a:solidFill>
                    <a:latin typeface="Arial" charset="0"/>
                    <a:cs typeface="Arial" charset="0"/>
                  </a:endParaRPr>
                </a:p>
              </p:txBody>
            </p:sp>
            <p:sp>
              <p:nvSpPr>
                <p:cNvPr id="238656"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598" name="Group 10"/>
            <p:cNvGrpSpPr>
              <a:grpSpLocks/>
            </p:cNvGrpSpPr>
            <p:nvPr/>
          </p:nvGrpSpPr>
          <p:grpSpPr bwMode="auto">
            <a:xfrm>
              <a:off x="488" y="721"/>
              <a:ext cx="1369" cy="209"/>
              <a:chOff x="278" y="0"/>
              <a:chExt cx="792" cy="538"/>
            </a:xfrm>
          </p:grpSpPr>
          <p:sp>
            <p:nvSpPr>
              <p:cNvPr id="238649"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50" name="Group 12"/>
              <p:cNvGrpSpPr>
                <a:grpSpLocks/>
              </p:cNvGrpSpPr>
              <p:nvPr/>
            </p:nvGrpSpPr>
            <p:grpSpPr bwMode="auto">
              <a:xfrm>
                <a:off x="278" y="0"/>
                <a:ext cx="792" cy="538"/>
                <a:chOff x="278" y="0"/>
                <a:chExt cx="792" cy="538"/>
              </a:xfrm>
            </p:grpSpPr>
            <p:sp>
              <p:nvSpPr>
                <p:cNvPr id="238651" name="Rectangle 13"/>
                <p:cNvSpPr>
                  <a:spLocks noChangeArrowheads="1"/>
                </p:cNvSpPr>
                <p:nvPr/>
              </p:nvSpPr>
              <p:spPr bwMode="auto">
                <a:xfrm>
                  <a:off x="278" y="0"/>
                  <a:ext cx="792"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EDOM</a:t>
                  </a:r>
                </a:p>
              </p:txBody>
            </p:sp>
            <p:sp>
              <p:nvSpPr>
                <p:cNvPr id="238652"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599" name="Group 15"/>
            <p:cNvGrpSpPr>
              <a:grpSpLocks/>
            </p:cNvGrpSpPr>
            <p:nvPr/>
          </p:nvGrpSpPr>
          <p:grpSpPr bwMode="auto">
            <a:xfrm>
              <a:off x="1857" y="721"/>
              <a:ext cx="1425" cy="209"/>
              <a:chOff x="1070" y="0"/>
              <a:chExt cx="824" cy="538"/>
            </a:xfrm>
          </p:grpSpPr>
          <p:sp>
            <p:nvSpPr>
              <p:cNvPr id="238645"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46" name="Group 17"/>
              <p:cNvGrpSpPr>
                <a:grpSpLocks/>
              </p:cNvGrpSpPr>
              <p:nvPr/>
            </p:nvGrpSpPr>
            <p:grpSpPr bwMode="auto">
              <a:xfrm>
                <a:off x="1070" y="0"/>
                <a:ext cx="824" cy="538"/>
                <a:chOff x="1070" y="0"/>
                <a:chExt cx="824" cy="538"/>
              </a:xfrm>
            </p:grpSpPr>
            <p:sp>
              <p:nvSpPr>
                <p:cNvPr id="238647" name="Rectangle 18"/>
                <p:cNvSpPr>
                  <a:spLocks noChangeArrowheads="1"/>
                </p:cNvSpPr>
                <p:nvPr/>
              </p:nvSpPr>
              <p:spPr bwMode="auto">
                <a:xfrm>
                  <a:off x="1070" y="0"/>
                  <a:ext cx="824"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MOAB</a:t>
                  </a:r>
                </a:p>
              </p:txBody>
            </p:sp>
            <p:sp>
              <p:nvSpPr>
                <p:cNvPr id="238648"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0" name="Group 20"/>
            <p:cNvGrpSpPr>
              <a:grpSpLocks/>
            </p:cNvGrpSpPr>
            <p:nvPr/>
          </p:nvGrpSpPr>
          <p:grpSpPr bwMode="auto">
            <a:xfrm>
              <a:off x="3282" y="721"/>
              <a:ext cx="1311" cy="209"/>
              <a:chOff x="1894" y="0"/>
              <a:chExt cx="758" cy="538"/>
            </a:xfrm>
          </p:grpSpPr>
          <p:sp>
            <p:nvSpPr>
              <p:cNvPr id="238641"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42" name="Group 22"/>
              <p:cNvGrpSpPr>
                <a:grpSpLocks/>
              </p:cNvGrpSpPr>
              <p:nvPr/>
            </p:nvGrpSpPr>
            <p:grpSpPr bwMode="auto">
              <a:xfrm>
                <a:off x="1894" y="0"/>
                <a:ext cx="758" cy="538"/>
                <a:chOff x="1894" y="0"/>
                <a:chExt cx="758" cy="538"/>
              </a:xfrm>
            </p:grpSpPr>
            <p:sp>
              <p:nvSpPr>
                <p:cNvPr id="238643" name="Rectangle 23"/>
                <p:cNvSpPr>
                  <a:spLocks noChangeArrowheads="1"/>
                </p:cNvSpPr>
                <p:nvPr/>
              </p:nvSpPr>
              <p:spPr bwMode="auto">
                <a:xfrm>
                  <a:off x="1894" y="0"/>
                  <a:ext cx="758"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AMMON</a:t>
                  </a:r>
                </a:p>
              </p:txBody>
            </p:sp>
            <p:sp>
              <p:nvSpPr>
                <p:cNvPr id="238644"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1" name="Group 25"/>
            <p:cNvGrpSpPr>
              <a:grpSpLocks/>
            </p:cNvGrpSpPr>
            <p:nvPr/>
          </p:nvGrpSpPr>
          <p:grpSpPr bwMode="auto">
            <a:xfrm>
              <a:off x="4593" y="721"/>
              <a:ext cx="1160" cy="209"/>
              <a:chOff x="2652" y="0"/>
              <a:chExt cx="671" cy="538"/>
            </a:xfrm>
          </p:grpSpPr>
          <p:sp>
            <p:nvSpPr>
              <p:cNvPr id="238637"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38" name="Group 27"/>
              <p:cNvGrpSpPr>
                <a:grpSpLocks/>
              </p:cNvGrpSpPr>
              <p:nvPr/>
            </p:nvGrpSpPr>
            <p:grpSpPr bwMode="auto">
              <a:xfrm>
                <a:off x="2652" y="0"/>
                <a:ext cx="671" cy="538"/>
                <a:chOff x="2652" y="0"/>
                <a:chExt cx="671" cy="538"/>
              </a:xfrm>
            </p:grpSpPr>
            <p:sp>
              <p:nvSpPr>
                <p:cNvPr id="238639" name="Rectangle 28"/>
                <p:cNvSpPr>
                  <a:spLocks noChangeArrowheads="1"/>
                </p:cNvSpPr>
                <p:nvPr/>
              </p:nvSpPr>
              <p:spPr bwMode="auto">
                <a:xfrm>
                  <a:off x="2652" y="0"/>
                  <a:ext cx="671"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AMALEK</a:t>
                  </a:r>
                </a:p>
              </p:txBody>
            </p:sp>
            <p:sp>
              <p:nvSpPr>
                <p:cNvPr id="238640"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2" name="Group 99"/>
            <p:cNvGrpSpPr>
              <a:grpSpLocks/>
            </p:cNvGrpSpPr>
            <p:nvPr/>
          </p:nvGrpSpPr>
          <p:grpSpPr bwMode="auto">
            <a:xfrm>
              <a:off x="0" y="892"/>
              <a:ext cx="5753" cy="2020"/>
              <a:chOff x="0" y="2300"/>
              <a:chExt cx="5753" cy="2020"/>
            </a:xfrm>
          </p:grpSpPr>
          <p:grpSp>
            <p:nvGrpSpPr>
              <p:cNvPr id="238603" name="Group 64"/>
              <p:cNvGrpSpPr>
                <a:grpSpLocks/>
              </p:cNvGrpSpPr>
              <p:nvPr/>
            </p:nvGrpSpPr>
            <p:grpSpPr bwMode="auto">
              <a:xfrm rot="-5400000">
                <a:off x="-95" y="2395"/>
                <a:ext cx="670" cy="480"/>
                <a:chOff x="0" y="4166"/>
                <a:chExt cx="278" cy="1553"/>
              </a:xfrm>
            </p:grpSpPr>
            <p:sp>
              <p:nvSpPr>
                <p:cNvPr id="238633"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34" name="Group 66"/>
                <p:cNvGrpSpPr>
                  <a:grpSpLocks/>
                </p:cNvGrpSpPr>
                <p:nvPr/>
              </p:nvGrpSpPr>
              <p:grpSpPr bwMode="auto">
                <a:xfrm>
                  <a:off x="0" y="4166"/>
                  <a:ext cx="278" cy="1553"/>
                  <a:chOff x="0" y="4166"/>
                  <a:chExt cx="278" cy="1553"/>
                </a:xfrm>
              </p:grpSpPr>
              <p:sp>
                <p:nvSpPr>
                  <p:cNvPr id="238635" name="Rectangle 67"/>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JURI</a:t>
                    </a:r>
                    <a:endParaRPr lang="en-US" sz="2000" b="1">
                      <a:solidFill>
                        <a:srgbClr val="333333"/>
                      </a:solidFill>
                      <a:latin typeface="Arial" charset="0"/>
                      <a:cs typeface="Arial" charset="0"/>
                    </a:endParaRPr>
                  </a:p>
                </p:txBody>
              </p:sp>
              <p:sp>
                <p:nvSpPr>
                  <p:cNvPr id="238636" name="Rectangle 68"/>
                  <p:cNvSpPr>
                    <a:spLocks noChangeArrowheads="1"/>
                  </p:cNvSpPr>
                  <p:nvPr/>
                </p:nvSpPr>
                <p:spPr bwMode="auto">
                  <a:xfrm>
                    <a:off x="0" y="4166"/>
                    <a:ext cx="27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4" name="Group 69"/>
              <p:cNvGrpSpPr>
                <a:grpSpLocks/>
              </p:cNvGrpSpPr>
              <p:nvPr/>
            </p:nvGrpSpPr>
            <p:grpSpPr bwMode="auto">
              <a:xfrm>
                <a:off x="488" y="2345"/>
                <a:ext cx="1369" cy="606"/>
                <a:chOff x="278" y="4166"/>
                <a:chExt cx="792" cy="1553"/>
              </a:xfrm>
            </p:grpSpPr>
            <p:sp>
              <p:nvSpPr>
                <p:cNvPr id="238631" name="Rectangle 70"/>
                <p:cNvSpPr>
                  <a:spLocks noChangeArrowheads="1"/>
                </p:cNvSpPr>
                <p:nvPr/>
              </p:nvSpPr>
              <p:spPr bwMode="auto">
                <a:xfrm>
                  <a:off x="278" y="4166"/>
                  <a:ext cx="792"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Dilanjutkan di bawah sebagian kekuasaan Amori (1350 SM; Jud. 1:35-36).</a:t>
                  </a:r>
                </a:p>
              </p:txBody>
            </p:sp>
            <p:sp>
              <p:nvSpPr>
                <p:cNvPr id="238632"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5" name="Group 72"/>
              <p:cNvGrpSpPr>
                <a:grpSpLocks/>
              </p:cNvGrpSpPr>
              <p:nvPr/>
            </p:nvGrpSpPr>
            <p:grpSpPr bwMode="auto">
              <a:xfrm>
                <a:off x="1857" y="2345"/>
                <a:ext cx="1425" cy="606"/>
                <a:chOff x="1070" y="4166"/>
                <a:chExt cx="824" cy="1553"/>
              </a:xfrm>
            </p:grpSpPr>
            <p:sp>
              <p:nvSpPr>
                <p:cNvPr id="238629" name="Rectangle 73"/>
                <p:cNvSpPr>
                  <a:spLocks noChangeArrowheads="1"/>
                </p:cNvSpPr>
                <p:nvPr/>
              </p:nvSpPr>
              <p:spPr bwMode="auto">
                <a:xfrm>
                  <a:off x="1070" y="4166"/>
                  <a:ext cx="824"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Eglon menyakiti </a:t>
                  </a:r>
                </a:p>
                <a:p>
                  <a:pPr algn="ctr" defTabSz="914400" eaLnBrk="0" hangingPunct="0"/>
                  <a:r>
                    <a:rPr lang="en-US" sz="2000" b="1">
                      <a:solidFill>
                        <a:srgbClr val="000000"/>
                      </a:solidFill>
                      <a:latin typeface="Arial" charset="0"/>
                      <a:cs typeface="Arial" charset="0"/>
                    </a:rPr>
                    <a:t>Israel 18 tahun </a:t>
                  </a:r>
                </a:p>
                <a:p>
                  <a:pPr algn="ctr" defTabSz="914400" eaLnBrk="0" hangingPunct="0"/>
                  <a:r>
                    <a:rPr lang="en-US" sz="2000" b="1">
                      <a:solidFill>
                        <a:srgbClr val="000000"/>
                      </a:solidFill>
                      <a:latin typeface="Arial" charset="0"/>
                      <a:cs typeface="Arial" charset="0"/>
                    </a:rPr>
                    <a:t>sampai Ehud (1350 SM; Jud. 3:12-30)</a:t>
                  </a:r>
                </a:p>
              </p:txBody>
            </p:sp>
            <p:sp>
              <p:nvSpPr>
                <p:cNvPr id="238630"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6" name="Group 75"/>
              <p:cNvGrpSpPr>
                <a:grpSpLocks/>
              </p:cNvGrpSpPr>
              <p:nvPr/>
            </p:nvGrpSpPr>
            <p:grpSpPr bwMode="auto">
              <a:xfrm>
                <a:off x="3282" y="2345"/>
                <a:ext cx="1311" cy="606"/>
                <a:chOff x="1894" y="4166"/>
                <a:chExt cx="758" cy="1553"/>
              </a:xfrm>
            </p:grpSpPr>
            <p:sp>
              <p:nvSpPr>
                <p:cNvPr id="238627" name="Rectangle 76"/>
                <p:cNvSpPr>
                  <a:spLocks noChangeArrowheads="1"/>
                </p:cNvSpPr>
                <p:nvPr/>
              </p:nvSpPr>
              <p:spPr bwMode="auto">
                <a:xfrm>
                  <a:off x="1894" y="4166"/>
                  <a:ext cx="758"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Ally of Eglon of Moab (1350 BC);</a:t>
                  </a:r>
                </a:p>
                <a:p>
                  <a:pPr algn="ctr" defTabSz="914400" eaLnBrk="0" hangingPunct="0">
                    <a:lnSpc>
                      <a:spcPct val="80000"/>
                    </a:lnSpc>
                  </a:pPr>
                  <a:r>
                    <a:rPr lang="en-US" sz="2000" b="1">
                      <a:solidFill>
                        <a:srgbClr val="000000"/>
                      </a:solidFill>
                      <a:latin typeface="Arial" charset="0"/>
                      <a:cs typeface="Arial" charset="0"/>
                    </a:rPr>
                    <a:t>Hurt Israel until Jephthah (1100 BC; Jud. 10-12).</a:t>
                  </a:r>
                </a:p>
              </p:txBody>
            </p:sp>
            <p:sp>
              <p:nvSpPr>
                <p:cNvPr id="238628"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7" name="Group 78"/>
              <p:cNvGrpSpPr>
                <a:grpSpLocks/>
              </p:cNvGrpSpPr>
              <p:nvPr/>
            </p:nvGrpSpPr>
            <p:grpSpPr bwMode="auto">
              <a:xfrm>
                <a:off x="4593" y="2345"/>
                <a:ext cx="1160" cy="606"/>
                <a:chOff x="2652" y="4166"/>
                <a:chExt cx="671" cy="1553"/>
              </a:xfrm>
            </p:grpSpPr>
            <p:sp>
              <p:nvSpPr>
                <p:cNvPr id="238625" name="Rectangle 79"/>
                <p:cNvSpPr>
                  <a:spLocks noChangeArrowheads="1"/>
                </p:cNvSpPr>
                <p:nvPr/>
              </p:nvSpPr>
              <p:spPr bwMode="auto">
                <a:xfrm>
                  <a:off x="2652" y="4166"/>
                  <a:ext cx="671"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Sekutu Eglon dari Moab (1350 SM)</a:t>
                  </a:r>
                </a:p>
              </p:txBody>
            </p:sp>
            <p:sp>
              <p:nvSpPr>
                <p:cNvPr id="238626"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8" name="Group 81"/>
              <p:cNvGrpSpPr>
                <a:grpSpLocks/>
              </p:cNvGrpSpPr>
              <p:nvPr/>
            </p:nvGrpSpPr>
            <p:grpSpPr bwMode="auto">
              <a:xfrm rot="-5400000">
                <a:off x="-435" y="3405"/>
                <a:ext cx="1350" cy="480"/>
                <a:chOff x="0" y="5719"/>
                <a:chExt cx="278" cy="3508"/>
              </a:xfrm>
            </p:grpSpPr>
            <p:sp>
              <p:nvSpPr>
                <p:cNvPr id="238621"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22" name="Group 83"/>
                <p:cNvGrpSpPr>
                  <a:grpSpLocks/>
                </p:cNvGrpSpPr>
                <p:nvPr/>
              </p:nvGrpSpPr>
              <p:grpSpPr bwMode="auto">
                <a:xfrm>
                  <a:off x="0" y="5719"/>
                  <a:ext cx="278" cy="3508"/>
                  <a:chOff x="0" y="5719"/>
                  <a:chExt cx="278" cy="3508"/>
                </a:xfrm>
              </p:grpSpPr>
              <p:sp>
                <p:nvSpPr>
                  <p:cNvPr id="238623" name="Rectangle 84"/>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SERIKAT KERAJAAN</a:t>
                    </a:r>
                    <a:endParaRPr lang="en-US" sz="2000" b="1">
                      <a:solidFill>
                        <a:srgbClr val="333333"/>
                      </a:solidFill>
                      <a:latin typeface="Arial" charset="0"/>
                      <a:cs typeface="Arial" charset="0"/>
                    </a:endParaRPr>
                  </a:p>
                </p:txBody>
              </p:sp>
              <p:sp>
                <p:nvSpPr>
                  <p:cNvPr id="238624" name="Rectangle 85"/>
                  <p:cNvSpPr>
                    <a:spLocks noChangeArrowheads="1"/>
                  </p:cNvSpPr>
                  <p:nvPr/>
                </p:nvSpPr>
                <p:spPr bwMode="auto">
                  <a:xfrm>
                    <a:off x="0" y="5719"/>
                    <a:ext cx="27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9" name="Group 86"/>
              <p:cNvGrpSpPr>
                <a:grpSpLocks/>
              </p:cNvGrpSpPr>
              <p:nvPr/>
            </p:nvGrpSpPr>
            <p:grpSpPr bwMode="auto">
              <a:xfrm>
                <a:off x="488" y="2951"/>
                <a:ext cx="1369" cy="1368"/>
                <a:chOff x="278" y="5719"/>
                <a:chExt cx="792" cy="3508"/>
              </a:xfrm>
            </p:grpSpPr>
            <p:sp>
              <p:nvSpPr>
                <p:cNvPr id="238619" name="Rectangle 87"/>
                <p:cNvSpPr>
                  <a:spLocks noChangeArrowheads="1"/>
                </p:cNvSpPr>
                <p:nvPr/>
              </p:nvSpPr>
              <p:spPr bwMode="auto">
                <a:xfrm>
                  <a:off x="278" y="5719"/>
                  <a:ext cx="792"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000000"/>
                      </a:solidFill>
                      <a:latin typeface="Arial" charset="0"/>
                      <a:cs typeface="Arial" charset="0"/>
                    </a:rPr>
                    <a:t>Saul mengambil beberapa kota di Edom</a:t>
                  </a:r>
                </a:p>
                <a:p>
                  <a:pPr algn="ctr" defTabSz="914400" eaLnBrk="0" hangingPunct="0"/>
                  <a:r>
                    <a:rPr lang="en-US" sz="2000" b="1">
                      <a:solidFill>
                        <a:srgbClr val="000000"/>
                      </a:solidFill>
                      <a:latin typeface="Arial" charset="0"/>
                      <a:cs typeface="Arial" charset="0"/>
                    </a:rPr>
                    <a:t>(1030 SM; 1 Sam. 14:47).</a:t>
                  </a:r>
                </a:p>
                <a:p>
                  <a:pPr algn="ctr" defTabSz="914400" eaLnBrk="0" hangingPunct="0"/>
                  <a:r>
                    <a:rPr lang="en-US" sz="2000" b="1">
                      <a:solidFill>
                        <a:srgbClr val="000000"/>
                      </a:solidFill>
                      <a:latin typeface="Arial" charset="0"/>
                      <a:cs typeface="Arial" charset="0"/>
                    </a:rPr>
                    <a:t>Dikalahkan dan ditundukkan oleh Daud</a:t>
                  </a:r>
                </a:p>
                <a:p>
                  <a:pPr algn="ctr" defTabSz="914400" eaLnBrk="0" hangingPunct="0"/>
                  <a:r>
                    <a:rPr lang="en-US" sz="2000" b="1">
                      <a:solidFill>
                        <a:srgbClr val="000000"/>
                      </a:solidFill>
                      <a:latin typeface="Arial" charset="0"/>
                      <a:cs typeface="Arial" charset="0"/>
                    </a:rPr>
                    <a:t>(1000 SM; 1 Tawarikh 18:12).</a:t>
                  </a:r>
                </a:p>
              </p:txBody>
            </p:sp>
            <p:sp>
              <p:nvSpPr>
                <p:cNvPr id="238620"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0" name="Group 89"/>
              <p:cNvGrpSpPr>
                <a:grpSpLocks/>
              </p:cNvGrpSpPr>
              <p:nvPr/>
            </p:nvGrpSpPr>
            <p:grpSpPr bwMode="auto">
              <a:xfrm>
                <a:off x="1857" y="2951"/>
                <a:ext cx="1425" cy="1368"/>
                <a:chOff x="1070" y="5719"/>
                <a:chExt cx="824" cy="3508"/>
              </a:xfrm>
            </p:grpSpPr>
            <p:sp>
              <p:nvSpPr>
                <p:cNvPr id="238617" name="Rectangle 90"/>
                <p:cNvSpPr>
                  <a:spLocks noChangeArrowheads="1"/>
                </p:cNvSpPr>
                <p:nvPr/>
              </p:nvSpPr>
              <p:spPr bwMode="auto">
                <a:xfrm>
                  <a:off x="1070" y="5719"/>
                  <a:ext cx="824"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Saul mengambil beberapa kota dari teritori orang Moab (1030 SM;</a:t>
                  </a:r>
                </a:p>
                <a:p>
                  <a:pPr algn="ctr" defTabSz="914400" eaLnBrk="0" hangingPunct="0"/>
                  <a:r>
                    <a:rPr lang="en-US" sz="2000" b="1">
                      <a:solidFill>
                        <a:srgbClr val="000000"/>
                      </a:solidFill>
                      <a:latin typeface="Arial" charset="0"/>
                      <a:cs typeface="Arial" charset="0"/>
                    </a:rPr>
                    <a:t>1 Sam. 14:47).</a:t>
                  </a:r>
                </a:p>
                <a:p>
                  <a:pPr algn="ctr" defTabSz="914400" eaLnBrk="0" hangingPunct="0"/>
                  <a:r>
                    <a:rPr lang="en-US" sz="2000" b="1">
                      <a:solidFill>
                        <a:srgbClr val="000000"/>
                      </a:solidFill>
                      <a:latin typeface="Arial" charset="0"/>
                      <a:cs typeface="Arial" charset="0"/>
                    </a:rPr>
                    <a:t> Dikalahkan dan ditundukkan oleh Daud (1000 SM; </a:t>
                  </a:r>
                </a:p>
                <a:p>
                  <a:pPr algn="ctr" defTabSz="914400" eaLnBrk="0" hangingPunct="0"/>
                  <a:r>
                    <a:rPr lang="en-US" sz="2000" b="1">
                      <a:solidFill>
                        <a:srgbClr val="000000"/>
                      </a:solidFill>
                      <a:latin typeface="Arial" charset="0"/>
                      <a:cs typeface="Arial" charset="0"/>
                    </a:rPr>
                    <a:t>2 Sam. 8:2).</a:t>
                  </a:r>
                </a:p>
              </p:txBody>
            </p:sp>
            <p:sp>
              <p:nvSpPr>
                <p:cNvPr id="238618"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1" name="Group 92"/>
              <p:cNvGrpSpPr>
                <a:grpSpLocks/>
              </p:cNvGrpSpPr>
              <p:nvPr/>
            </p:nvGrpSpPr>
            <p:grpSpPr bwMode="auto">
              <a:xfrm>
                <a:off x="3282" y="2951"/>
                <a:ext cx="1311" cy="1368"/>
                <a:chOff x="1894" y="5719"/>
                <a:chExt cx="758" cy="3508"/>
              </a:xfrm>
            </p:grpSpPr>
            <p:sp>
              <p:nvSpPr>
                <p:cNvPr id="238615" name="Rectangle 93"/>
                <p:cNvSpPr>
                  <a:spLocks noChangeArrowheads="1"/>
                </p:cNvSpPr>
                <p:nvPr/>
              </p:nvSpPr>
              <p:spPr bwMode="auto">
                <a:xfrm>
                  <a:off x="1894" y="5719"/>
                  <a:ext cx="758"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Saul dikalahkan oleh Nahash</a:t>
                  </a:r>
                </a:p>
                <a:p>
                  <a:pPr algn="ctr" defTabSz="914400" eaLnBrk="0" hangingPunct="0">
                    <a:lnSpc>
                      <a:spcPct val="80000"/>
                    </a:lnSpc>
                  </a:pPr>
                  <a:r>
                    <a:rPr lang="en-US" sz="2000" b="1">
                      <a:solidFill>
                        <a:srgbClr val="000000"/>
                      </a:solidFill>
                      <a:latin typeface="Arial" charset="0"/>
                      <a:cs typeface="Arial" charset="0"/>
                    </a:rPr>
                    <a:t>(1050 SM; 1 Sam. 11:1-11) &amp;</a:t>
                  </a:r>
                </a:p>
                <a:p>
                  <a:pPr algn="ctr" defTabSz="914400" eaLnBrk="0" hangingPunct="0">
                    <a:lnSpc>
                      <a:spcPct val="80000"/>
                    </a:lnSpc>
                  </a:pPr>
                  <a:r>
                    <a:rPr lang="en-US" sz="2000" b="1">
                      <a:solidFill>
                        <a:srgbClr val="000000"/>
                      </a:solidFill>
                      <a:latin typeface="Arial" charset="0"/>
                      <a:cs typeface="Arial" charset="0"/>
                    </a:rPr>
                    <a:t>Mengambil beberapa kota orang Amon</a:t>
                  </a:r>
                </a:p>
                <a:p>
                  <a:pPr algn="ctr" defTabSz="914400" eaLnBrk="0" hangingPunct="0">
                    <a:lnSpc>
                      <a:spcPct val="80000"/>
                    </a:lnSpc>
                  </a:pPr>
                  <a:r>
                    <a:rPr lang="en-US" sz="2000" b="1">
                      <a:solidFill>
                        <a:srgbClr val="000000"/>
                      </a:solidFill>
                      <a:latin typeface="Arial" charset="0"/>
                      <a:cs typeface="Arial" charset="0"/>
                    </a:rPr>
                    <a:t>(1030 BC; 1 Sam. 14:47);</a:t>
                  </a:r>
                </a:p>
                <a:p>
                  <a:pPr algn="ctr" defTabSz="914400" eaLnBrk="0" hangingPunct="0">
                    <a:lnSpc>
                      <a:spcPct val="80000"/>
                    </a:lnSpc>
                  </a:pPr>
                  <a:r>
                    <a:rPr lang="en-US" sz="2000" b="1">
                      <a:solidFill>
                        <a:srgbClr val="000000"/>
                      </a:solidFill>
                      <a:latin typeface="Arial" charset="0"/>
                      <a:cs typeface="Arial" charset="0"/>
                    </a:rPr>
                    <a:t>Daud mengalahkan Hanun</a:t>
                  </a:r>
                </a:p>
                <a:p>
                  <a:pPr algn="ctr" defTabSz="914400" eaLnBrk="0" hangingPunct="0">
                    <a:lnSpc>
                      <a:spcPct val="80000"/>
                    </a:lnSpc>
                  </a:pPr>
                  <a:r>
                    <a:rPr lang="en-US" sz="2000" b="1">
                      <a:solidFill>
                        <a:srgbClr val="000000"/>
                      </a:solidFill>
                      <a:latin typeface="Arial" charset="0"/>
                      <a:cs typeface="Arial" charset="0"/>
                    </a:rPr>
                    <a:t>(990 SM; 2 Sam. 12:26-31)</a:t>
                  </a:r>
                </a:p>
              </p:txBody>
            </p:sp>
            <p:sp>
              <p:nvSpPr>
                <p:cNvPr id="238616"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2" name="Group 95"/>
              <p:cNvGrpSpPr>
                <a:grpSpLocks/>
              </p:cNvGrpSpPr>
              <p:nvPr/>
            </p:nvGrpSpPr>
            <p:grpSpPr bwMode="auto">
              <a:xfrm>
                <a:off x="4593" y="2951"/>
                <a:ext cx="1160" cy="1368"/>
                <a:chOff x="2652" y="5719"/>
                <a:chExt cx="671" cy="3508"/>
              </a:xfrm>
            </p:grpSpPr>
            <p:sp>
              <p:nvSpPr>
                <p:cNvPr id="238613" name="Rectangle 96"/>
                <p:cNvSpPr>
                  <a:spLocks noChangeArrowheads="1"/>
                </p:cNvSpPr>
                <p:nvPr/>
              </p:nvSpPr>
              <p:spPr bwMode="auto">
                <a:xfrm>
                  <a:off x="2652" y="5719"/>
                  <a:ext cx="671"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Saul dikalahkan  Agag</a:t>
                  </a:r>
                </a:p>
                <a:p>
                  <a:pPr algn="ctr" defTabSz="914400" eaLnBrk="0" hangingPunct="0">
                    <a:lnSpc>
                      <a:spcPct val="80000"/>
                    </a:lnSpc>
                  </a:pPr>
                  <a:r>
                    <a:rPr lang="en-US" sz="2000" b="1">
                      <a:solidFill>
                        <a:srgbClr val="000000"/>
                      </a:solidFill>
                      <a:latin typeface="Arial" charset="0"/>
                      <a:cs typeface="Arial" charset="0"/>
                    </a:rPr>
                    <a:t>(1050 SM; 1 Sam. 15:1-9); </a:t>
                  </a:r>
                </a:p>
                <a:p>
                  <a:pPr algn="ctr" defTabSz="914400" eaLnBrk="0" hangingPunct="0">
                    <a:lnSpc>
                      <a:spcPct val="80000"/>
                    </a:lnSpc>
                  </a:pPr>
                  <a:r>
                    <a:rPr lang="en-US" sz="2000" b="1">
                      <a:solidFill>
                        <a:srgbClr val="000000"/>
                      </a:solidFill>
                      <a:latin typeface="Arial" charset="0"/>
                      <a:cs typeface="Arial" charset="0"/>
                    </a:rPr>
                    <a:t>Menghancurkan kemah Daud di Ziklag tetapi memusnahkan mereka. Ini terakhir mereka disebut</a:t>
                  </a:r>
                </a:p>
                <a:p>
                  <a:pPr algn="ctr" defTabSz="914400" eaLnBrk="0" hangingPunct="0">
                    <a:lnSpc>
                      <a:spcPct val="80000"/>
                    </a:lnSpc>
                  </a:pPr>
                  <a:r>
                    <a:rPr lang="en-US" sz="2000" b="1">
                      <a:solidFill>
                        <a:srgbClr val="000000"/>
                      </a:solidFill>
                      <a:latin typeface="Arial" charset="0"/>
                      <a:cs typeface="Arial" charset="0"/>
                    </a:rPr>
                    <a:t>(1 Sam. 30).</a:t>
                  </a:r>
                </a:p>
              </p:txBody>
            </p:sp>
            <p:sp>
              <p:nvSpPr>
                <p:cNvPr id="238614"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sp>
        <p:nvSpPr>
          <p:cNvPr id="238596" name="Text Box 101"/>
          <p:cNvSpPr txBox="1">
            <a:spLocks noChangeArrowheads="1"/>
          </p:cNvSpPr>
          <p:nvPr/>
        </p:nvSpPr>
        <p:spPr bwMode="auto">
          <a:xfrm>
            <a:off x="533400" y="84931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en-US" altLang="zh-CN" sz="4000" b="1">
                <a:solidFill>
                  <a:srgbClr val="FFFFFF"/>
                </a:solidFill>
                <a:latin typeface="Arial" charset="0"/>
                <a:ea typeface="SimSun" charset="0"/>
                <a:cs typeface="SimSun" charset="0"/>
              </a:rPr>
              <a:t>Tetangga Timur Israel Awal</a:t>
            </a:r>
            <a:endParaRPr lang="en-US" sz="4000" b="1">
              <a:solidFill>
                <a:srgbClr val="FFFFFF"/>
              </a:solidFill>
              <a:latin typeface="Arial" charset="0"/>
              <a:ea typeface="SimSun" charset="0"/>
              <a:cs typeface="SimSun" charset="0"/>
            </a:endParaRPr>
          </a:p>
        </p:txBody>
      </p:sp>
      <p:grpSp>
        <p:nvGrpSpPr>
          <p:cNvPr id="240643" name="Group 173"/>
          <p:cNvGrpSpPr>
            <a:grpSpLocks/>
          </p:cNvGrpSpPr>
          <p:nvPr/>
        </p:nvGrpSpPr>
        <p:grpSpPr bwMode="auto">
          <a:xfrm>
            <a:off x="-1588" y="1131888"/>
            <a:ext cx="9145588" cy="5726112"/>
            <a:chOff x="-1" y="713"/>
            <a:chExt cx="5761" cy="3607"/>
          </a:xfrm>
        </p:grpSpPr>
        <p:grpSp>
          <p:nvGrpSpPr>
            <p:cNvPr id="240646" name="Group 81"/>
            <p:cNvGrpSpPr>
              <a:grpSpLocks/>
            </p:cNvGrpSpPr>
            <p:nvPr/>
          </p:nvGrpSpPr>
          <p:grpSpPr bwMode="auto">
            <a:xfrm>
              <a:off x="480" y="720"/>
              <a:ext cx="2470" cy="490"/>
              <a:chOff x="1040" y="0"/>
              <a:chExt cx="1041" cy="480"/>
            </a:xfrm>
          </p:grpSpPr>
          <p:sp>
            <p:nvSpPr>
              <p:cNvPr id="240686"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charset="0"/>
                    <a:cs typeface="Arial" charset="0"/>
                  </a:rPr>
                  <a:t>PHENICIA</a:t>
                </a:r>
              </a:p>
            </p:txBody>
          </p:sp>
          <p:sp>
            <p:nvSpPr>
              <p:cNvPr id="240687"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7" name="Group 83"/>
            <p:cNvGrpSpPr>
              <a:grpSpLocks/>
            </p:cNvGrpSpPr>
            <p:nvPr/>
          </p:nvGrpSpPr>
          <p:grpSpPr bwMode="auto">
            <a:xfrm>
              <a:off x="2950" y="720"/>
              <a:ext cx="2810" cy="490"/>
              <a:chOff x="2081" y="0"/>
              <a:chExt cx="1184" cy="480"/>
            </a:xfrm>
          </p:grpSpPr>
          <p:sp>
            <p:nvSpPr>
              <p:cNvPr id="240684"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charset="0"/>
                    <a:cs typeface="Arial" charset="0"/>
                  </a:rPr>
                  <a:t>FILISTEA</a:t>
                </a:r>
              </a:p>
            </p:txBody>
          </p:sp>
          <p:sp>
            <p:nvSpPr>
              <p:cNvPr id="240685"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8" name="Group 87"/>
            <p:cNvGrpSpPr>
              <a:grpSpLocks/>
            </p:cNvGrpSpPr>
            <p:nvPr/>
          </p:nvGrpSpPr>
          <p:grpSpPr bwMode="auto">
            <a:xfrm>
              <a:off x="480" y="1210"/>
              <a:ext cx="2470" cy="411"/>
              <a:chOff x="1040" y="480"/>
              <a:chExt cx="1041" cy="403"/>
            </a:xfrm>
          </p:grpSpPr>
          <p:sp>
            <p:nvSpPr>
              <p:cNvPr id="240682"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Semit Amori</a:t>
                </a:r>
              </a:p>
            </p:txBody>
          </p:sp>
          <p:sp>
            <p:nvSpPr>
              <p:cNvPr id="240683"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9" name="Group 89"/>
            <p:cNvGrpSpPr>
              <a:grpSpLocks/>
            </p:cNvGrpSpPr>
            <p:nvPr/>
          </p:nvGrpSpPr>
          <p:grpSpPr bwMode="auto">
            <a:xfrm>
              <a:off x="2950" y="1210"/>
              <a:ext cx="2810" cy="411"/>
              <a:chOff x="2081" y="480"/>
              <a:chExt cx="1184" cy="403"/>
            </a:xfrm>
          </p:grpSpPr>
          <p:sp>
            <p:nvSpPr>
              <p:cNvPr id="240680"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Orang Laut Egean</a:t>
                </a:r>
              </a:p>
            </p:txBody>
          </p:sp>
          <p:sp>
            <p:nvSpPr>
              <p:cNvPr id="240681"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0" name="Group 93"/>
            <p:cNvGrpSpPr>
              <a:grpSpLocks/>
            </p:cNvGrpSpPr>
            <p:nvPr/>
          </p:nvGrpSpPr>
          <p:grpSpPr bwMode="auto">
            <a:xfrm>
              <a:off x="480" y="1621"/>
              <a:ext cx="2470" cy="763"/>
              <a:chOff x="1040" y="883"/>
              <a:chExt cx="1041" cy="748"/>
            </a:xfrm>
          </p:grpSpPr>
          <p:sp>
            <p:nvSpPr>
              <p:cNvPr id="240678"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c. 1500</a:t>
                </a:r>
              </a:p>
              <a:p>
                <a:pPr algn="ctr" defTabSz="914400" eaLnBrk="0" hangingPunct="0"/>
                <a:r>
                  <a:rPr lang="en-US" b="1">
                    <a:solidFill>
                      <a:srgbClr val="000000"/>
                    </a:solidFill>
                    <a:latin typeface="Arial" charset="0"/>
                    <a:cs typeface="Arial" charset="0"/>
                  </a:rPr>
                  <a:t>Pembagian daerah antara Orang Het &amp; dominasi Mesir</a:t>
                </a:r>
              </a:p>
            </p:txBody>
          </p:sp>
          <p:sp>
            <p:nvSpPr>
              <p:cNvPr id="240679"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1" name="Group 95"/>
            <p:cNvGrpSpPr>
              <a:grpSpLocks/>
            </p:cNvGrpSpPr>
            <p:nvPr/>
          </p:nvGrpSpPr>
          <p:grpSpPr bwMode="auto">
            <a:xfrm>
              <a:off x="2950" y="1621"/>
              <a:ext cx="2810" cy="763"/>
              <a:chOff x="2081" y="883"/>
              <a:chExt cx="1184" cy="748"/>
            </a:xfrm>
          </p:grpSpPr>
          <p:sp>
            <p:nvSpPr>
              <p:cNvPr id="240676"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tabLst>
                    <a:tab pos="0" algn="l"/>
                  </a:tabLst>
                </a:pPr>
                <a:r>
                  <a:rPr lang="en-US" b="1">
                    <a:solidFill>
                      <a:srgbClr val="000000"/>
                    </a:solidFill>
                    <a:latin typeface="Arial" charset="0"/>
                    <a:cs typeface="Arial" charset="0"/>
                  </a:rPr>
                  <a:t>Belum di Palestina</a:t>
                </a:r>
              </a:p>
            </p:txBody>
          </p:sp>
          <p:sp>
            <p:nvSpPr>
              <p:cNvPr id="240677"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2" name="Group 99"/>
            <p:cNvGrpSpPr>
              <a:grpSpLocks/>
            </p:cNvGrpSpPr>
            <p:nvPr/>
          </p:nvGrpSpPr>
          <p:grpSpPr bwMode="auto">
            <a:xfrm>
              <a:off x="480" y="2384"/>
              <a:ext cx="2470" cy="1936"/>
              <a:chOff x="1040" y="1631"/>
              <a:chExt cx="1041" cy="1898"/>
            </a:xfrm>
          </p:grpSpPr>
          <p:sp>
            <p:nvSpPr>
              <p:cNvPr id="240674"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tabLst>
                    <a:tab pos="-1354138" algn="l"/>
                  </a:tabLst>
                </a:pPr>
                <a:r>
                  <a:rPr lang="en-US" b="1">
                    <a:solidFill>
                      <a:srgbClr val="000000"/>
                    </a:solidFill>
                    <a:latin typeface="Arial" charset="0"/>
                    <a:cs typeface="Arial" charset="0"/>
                  </a:rPr>
                  <a:t>1400–Memulai pemberontakan perlahan, pertama melawan Mesir</a:t>
                </a:r>
              </a:p>
              <a:p>
                <a:pPr algn="ctr" defTabSz="914400" eaLnBrk="0" hangingPunct="0">
                  <a:tabLst>
                    <a:tab pos="-1354138" algn="l"/>
                  </a:tabLst>
                </a:pPr>
                <a:r>
                  <a:rPr lang="en-US" b="1">
                    <a:solidFill>
                      <a:srgbClr val="000000"/>
                    </a:solidFill>
                    <a:latin typeface="Arial" charset="0"/>
                    <a:cs typeface="Arial" charset="0"/>
                  </a:rPr>
                  <a:t>1380-1287–Kebanyakan diatur oleh orang Het; kontrol berkurang sampai 1190</a:t>
                </a:r>
              </a:p>
              <a:p>
                <a:pPr algn="ctr" defTabSz="914400" eaLnBrk="0" hangingPunct="0">
                  <a:tabLst>
                    <a:tab pos="-1354138" algn="l"/>
                  </a:tabLst>
                </a:pPr>
                <a:r>
                  <a:rPr lang="en-US" b="1">
                    <a:solidFill>
                      <a:srgbClr val="000000"/>
                    </a:solidFill>
                    <a:latin typeface="Arial" charset="0"/>
                    <a:cs typeface="Arial" charset="0"/>
                  </a:rPr>
                  <a:t>1190–Penyerbuan oleh orang laut. Kota Mandiri –negara terbentuk </a:t>
                </a:r>
              </a:p>
              <a:p>
                <a:pPr algn="ctr" defTabSz="914400" eaLnBrk="0" hangingPunct="0">
                  <a:tabLst>
                    <a:tab pos="-1354138" algn="l"/>
                  </a:tabLst>
                </a:pPr>
                <a:r>
                  <a:rPr lang="en-US" b="1">
                    <a:solidFill>
                      <a:srgbClr val="000000"/>
                    </a:solidFill>
                    <a:latin typeface="Arial" charset="0"/>
                    <a:cs typeface="Arial" charset="0"/>
                  </a:rPr>
                  <a:t>1100–Beberapa latihan kendali oleh Tiglath-Pileser I</a:t>
                </a:r>
              </a:p>
            </p:txBody>
          </p:sp>
          <p:sp>
            <p:nvSpPr>
              <p:cNvPr id="240675"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3" name="Group 101"/>
            <p:cNvGrpSpPr>
              <a:grpSpLocks/>
            </p:cNvGrpSpPr>
            <p:nvPr/>
          </p:nvGrpSpPr>
          <p:grpSpPr bwMode="auto">
            <a:xfrm>
              <a:off x="2950" y="2384"/>
              <a:ext cx="2810" cy="1936"/>
              <a:chOff x="2081" y="1631"/>
              <a:chExt cx="1184" cy="1898"/>
            </a:xfrm>
          </p:grpSpPr>
          <p:sp>
            <p:nvSpPr>
              <p:cNvPr id="240672"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1190–Dikalahkan orang Het, menghancurkan ibu kota. Diserang oleh  Rameses III, menetap di pantai Palestina. 5 kota besar: Ashkelon, Ashdod, Gath, Gaza, Ekron (A-A-G-G-E).</a:t>
                </a:r>
              </a:p>
              <a:p>
                <a:pPr algn="ctr" defTabSz="914400" eaLnBrk="0" hangingPunct="0"/>
                <a:r>
                  <a:rPr lang="en-US" b="1">
                    <a:solidFill>
                      <a:srgbClr val="000000"/>
                    </a:solidFill>
                    <a:latin typeface="Arial" charset="0"/>
                    <a:cs typeface="Arial" charset="0"/>
                  </a:rPr>
                  <a:t>Kontrol abad ke 11 bagian Dan &amp; Yudea (Jud. 14:4; 15:11). Simson memegang sebagian kontrol.</a:t>
                </a:r>
              </a:p>
              <a:p>
                <a:pPr algn="ctr" defTabSz="914400" eaLnBrk="0" hangingPunct="0"/>
                <a:r>
                  <a:rPr lang="en-US" b="1">
                    <a:solidFill>
                      <a:srgbClr val="000000"/>
                    </a:solidFill>
                    <a:latin typeface="Arial" charset="0"/>
                    <a:cs typeface="Arial" charset="0"/>
                  </a:rPr>
                  <a:t>1060–Ditangkap kapal Israel (1 Sam. 4)</a:t>
                </a:r>
              </a:p>
              <a:p>
                <a:pPr algn="ctr" defTabSz="914400" eaLnBrk="0" hangingPunct="0"/>
                <a:r>
                  <a:rPr lang="en-US" b="1">
                    <a:solidFill>
                      <a:srgbClr val="000000"/>
                    </a:solidFill>
                    <a:latin typeface="Arial" charset="0"/>
                    <a:cs typeface="Arial" charset="0"/>
                  </a:rPr>
                  <a:t>1050–Israel menaklukkan Philistia di Ebenezer (1 Sam. 7:7-14)</a:t>
                </a:r>
              </a:p>
            </p:txBody>
          </p:sp>
          <p:sp>
            <p:nvSpPr>
              <p:cNvPr id="240673"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4" name="Group 108"/>
            <p:cNvGrpSpPr>
              <a:grpSpLocks/>
            </p:cNvGrpSpPr>
            <p:nvPr/>
          </p:nvGrpSpPr>
          <p:grpSpPr bwMode="auto">
            <a:xfrm>
              <a:off x="-1" y="713"/>
              <a:ext cx="481" cy="487"/>
              <a:chOff x="0" y="0"/>
              <a:chExt cx="278" cy="538"/>
            </a:xfrm>
          </p:grpSpPr>
          <p:sp>
            <p:nvSpPr>
              <p:cNvPr id="240670"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charset="0"/>
                  <a:cs typeface="Arial" charset="0"/>
                </a:endParaRPr>
              </a:p>
            </p:txBody>
          </p:sp>
          <p:sp>
            <p:nvSpPr>
              <p:cNvPr id="240671"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5" name="Group 132"/>
            <p:cNvGrpSpPr>
              <a:grpSpLocks/>
            </p:cNvGrpSpPr>
            <p:nvPr/>
          </p:nvGrpSpPr>
          <p:grpSpPr bwMode="auto">
            <a:xfrm rot="-5400000">
              <a:off x="24" y="1176"/>
              <a:ext cx="432" cy="480"/>
              <a:chOff x="0" y="4166"/>
              <a:chExt cx="278" cy="1553"/>
            </a:xfrm>
          </p:grpSpPr>
          <p:sp>
            <p:nvSpPr>
              <p:cNvPr id="240666"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67" name="Group 134"/>
              <p:cNvGrpSpPr>
                <a:grpSpLocks/>
              </p:cNvGrpSpPr>
              <p:nvPr/>
            </p:nvGrpSpPr>
            <p:grpSpPr bwMode="auto">
              <a:xfrm>
                <a:off x="0" y="4166"/>
                <a:ext cx="278" cy="1553"/>
                <a:chOff x="0" y="4166"/>
                <a:chExt cx="278" cy="1553"/>
              </a:xfrm>
            </p:grpSpPr>
            <p:sp>
              <p:nvSpPr>
                <p:cNvPr id="240668"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1200" b="1">
                      <a:solidFill>
                        <a:srgbClr val="FFFFFF"/>
                      </a:solidFill>
                      <a:latin typeface="Arial" charset="0"/>
                      <a:cs typeface="Arial" charset="0"/>
                    </a:rPr>
                    <a:t>ORIGINS</a:t>
                  </a:r>
                  <a:endParaRPr lang="en-US" sz="1200" b="1">
                    <a:solidFill>
                      <a:srgbClr val="333333"/>
                    </a:solidFill>
                    <a:latin typeface="Arial" charset="0"/>
                    <a:cs typeface="Arial" charset="0"/>
                  </a:endParaRPr>
                </a:p>
              </p:txBody>
            </p:sp>
            <p:sp>
              <p:nvSpPr>
                <p:cNvPr id="240669"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0656" name="Group 149"/>
            <p:cNvGrpSpPr>
              <a:grpSpLocks/>
            </p:cNvGrpSpPr>
            <p:nvPr/>
          </p:nvGrpSpPr>
          <p:grpSpPr bwMode="auto">
            <a:xfrm rot="-5400000">
              <a:off x="-120" y="1752"/>
              <a:ext cx="720" cy="480"/>
              <a:chOff x="0" y="5719"/>
              <a:chExt cx="278" cy="3508"/>
            </a:xfrm>
          </p:grpSpPr>
          <p:sp>
            <p:nvSpPr>
              <p:cNvPr id="240662"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63" name="Group 151"/>
              <p:cNvGrpSpPr>
                <a:grpSpLocks/>
              </p:cNvGrpSpPr>
              <p:nvPr/>
            </p:nvGrpSpPr>
            <p:grpSpPr bwMode="auto">
              <a:xfrm>
                <a:off x="0" y="5719"/>
                <a:ext cx="278" cy="3508"/>
                <a:chOff x="0" y="5719"/>
                <a:chExt cx="278" cy="3508"/>
              </a:xfrm>
            </p:grpSpPr>
            <p:sp>
              <p:nvSpPr>
                <p:cNvPr id="240664"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PRA-JURI</a:t>
                  </a:r>
                </a:p>
              </p:txBody>
            </p:sp>
            <p:sp>
              <p:nvSpPr>
                <p:cNvPr id="240665"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0657" name="Group 166"/>
            <p:cNvGrpSpPr>
              <a:grpSpLocks/>
            </p:cNvGrpSpPr>
            <p:nvPr/>
          </p:nvGrpSpPr>
          <p:grpSpPr bwMode="auto">
            <a:xfrm rot="-5400000">
              <a:off x="-744" y="3096"/>
              <a:ext cx="1968" cy="480"/>
              <a:chOff x="0" y="5719"/>
              <a:chExt cx="278" cy="3508"/>
            </a:xfrm>
          </p:grpSpPr>
          <p:sp>
            <p:nvSpPr>
              <p:cNvPr id="240658"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59" name="Group 168"/>
              <p:cNvGrpSpPr>
                <a:grpSpLocks/>
              </p:cNvGrpSpPr>
              <p:nvPr/>
            </p:nvGrpSpPr>
            <p:grpSpPr bwMode="auto">
              <a:xfrm>
                <a:off x="0" y="5719"/>
                <a:ext cx="278" cy="3508"/>
                <a:chOff x="0" y="5719"/>
                <a:chExt cx="278" cy="3508"/>
              </a:xfrm>
            </p:grpSpPr>
            <p:sp>
              <p:nvSpPr>
                <p:cNvPr id="240660"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JURI</a:t>
                  </a:r>
                </a:p>
              </p:txBody>
            </p:sp>
            <p:sp>
              <p:nvSpPr>
                <p:cNvPr id="240661"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sp>
        <p:nvSpPr>
          <p:cNvPr id="240644" name="Text Box 174"/>
          <p:cNvSpPr txBox="1">
            <a:spLocks noChangeArrowheads="1"/>
          </p:cNvSpPr>
          <p:nvPr/>
        </p:nvSpPr>
        <p:spPr bwMode="auto">
          <a:xfrm>
            <a:off x="685800" y="83026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
        <p:nvSpPr>
          <p:cNvPr id="240645" name="Text Box 3"/>
          <p:cNvSpPr txBox="1">
            <a:spLocks noChangeArrowheads="1"/>
          </p:cNvSpPr>
          <p:nvPr/>
        </p:nvSpPr>
        <p:spPr bwMode="auto">
          <a:xfrm>
            <a:off x="8496300" y="4445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144</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en-US" altLang="zh-CN" sz="4000" b="1">
                <a:solidFill>
                  <a:srgbClr val="FFFFFF"/>
                </a:solidFill>
                <a:latin typeface="Arial" charset="0"/>
                <a:ea typeface="SimSun" charset="0"/>
                <a:cs typeface="SimSun" charset="0"/>
              </a:rPr>
              <a:t>Tetangga Barat Israel Awal</a:t>
            </a:r>
            <a:endParaRPr lang="en-US" sz="4000" b="1">
              <a:solidFill>
                <a:srgbClr val="FFFFFF"/>
              </a:solidFill>
              <a:latin typeface="Arial" charset="0"/>
              <a:ea typeface="SimSun" charset="0"/>
              <a:cs typeface="SimSun" charset="0"/>
            </a:endParaRPr>
          </a:p>
        </p:txBody>
      </p:sp>
      <p:sp>
        <p:nvSpPr>
          <p:cNvPr id="242691" name="Text Box 3"/>
          <p:cNvSpPr txBox="1">
            <a:spLocks noChangeArrowheads="1"/>
          </p:cNvSpPr>
          <p:nvPr/>
        </p:nvSpPr>
        <p:spPr bwMode="auto">
          <a:xfrm>
            <a:off x="8496300" y="4445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144</a:t>
            </a:r>
          </a:p>
        </p:txBody>
      </p:sp>
      <p:grpSp>
        <p:nvGrpSpPr>
          <p:cNvPr id="242692" name="Group 5"/>
          <p:cNvGrpSpPr>
            <a:grpSpLocks/>
          </p:cNvGrpSpPr>
          <p:nvPr/>
        </p:nvGrpSpPr>
        <p:grpSpPr bwMode="auto">
          <a:xfrm>
            <a:off x="0" y="1143000"/>
            <a:ext cx="9144000" cy="5715000"/>
            <a:chOff x="0" y="720"/>
            <a:chExt cx="5760" cy="3600"/>
          </a:xfrm>
        </p:grpSpPr>
        <p:grpSp>
          <p:nvGrpSpPr>
            <p:cNvPr id="242694" name="Group 6"/>
            <p:cNvGrpSpPr>
              <a:grpSpLocks/>
            </p:cNvGrpSpPr>
            <p:nvPr/>
          </p:nvGrpSpPr>
          <p:grpSpPr bwMode="auto">
            <a:xfrm>
              <a:off x="0" y="720"/>
              <a:ext cx="480" cy="631"/>
              <a:chOff x="0" y="0"/>
              <a:chExt cx="278" cy="538"/>
            </a:xfrm>
          </p:grpSpPr>
          <p:sp>
            <p:nvSpPr>
              <p:cNvPr id="242725"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charset="0"/>
                  <a:cs typeface="Arial" charset="0"/>
                </a:endParaRPr>
              </a:p>
            </p:txBody>
          </p:sp>
          <p:sp>
            <p:nvSpPr>
              <p:cNvPr id="242726"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695" name="Group 9"/>
            <p:cNvGrpSpPr>
              <a:grpSpLocks/>
            </p:cNvGrpSpPr>
            <p:nvPr/>
          </p:nvGrpSpPr>
          <p:grpSpPr bwMode="auto">
            <a:xfrm rot="-5400000">
              <a:off x="-504" y="1848"/>
              <a:ext cx="1488" cy="480"/>
              <a:chOff x="0" y="5719"/>
              <a:chExt cx="278" cy="3508"/>
            </a:xfrm>
          </p:grpSpPr>
          <p:sp>
            <p:nvSpPr>
              <p:cNvPr id="242721"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2722" name="Group 11"/>
              <p:cNvGrpSpPr>
                <a:grpSpLocks/>
              </p:cNvGrpSpPr>
              <p:nvPr/>
            </p:nvGrpSpPr>
            <p:grpSpPr bwMode="auto">
              <a:xfrm>
                <a:off x="0" y="5719"/>
                <a:ext cx="278" cy="3508"/>
                <a:chOff x="0" y="5719"/>
                <a:chExt cx="278" cy="3508"/>
              </a:xfrm>
            </p:grpSpPr>
            <p:sp>
              <p:nvSpPr>
                <p:cNvPr id="242723"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SAUL</a:t>
                  </a:r>
                </a:p>
              </p:txBody>
            </p:sp>
            <p:sp>
              <p:nvSpPr>
                <p:cNvPr id="242724"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2696" name="Group 14"/>
            <p:cNvGrpSpPr>
              <a:grpSpLocks/>
            </p:cNvGrpSpPr>
            <p:nvPr/>
          </p:nvGrpSpPr>
          <p:grpSpPr bwMode="auto">
            <a:xfrm rot="-5400000">
              <a:off x="-504" y="3336"/>
              <a:ext cx="1488" cy="480"/>
              <a:chOff x="0" y="5719"/>
              <a:chExt cx="278" cy="3508"/>
            </a:xfrm>
          </p:grpSpPr>
          <p:sp>
            <p:nvSpPr>
              <p:cNvPr id="242717"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2718" name="Group 16"/>
              <p:cNvGrpSpPr>
                <a:grpSpLocks/>
              </p:cNvGrpSpPr>
              <p:nvPr/>
            </p:nvGrpSpPr>
            <p:grpSpPr bwMode="auto">
              <a:xfrm>
                <a:off x="0" y="5719"/>
                <a:ext cx="278" cy="3508"/>
                <a:chOff x="0" y="5719"/>
                <a:chExt cx="278" cy="3508"/>
              </a:xfrm>
            </p:grpSpPr>
            <p:sp>
              <p:nvSpPr>
                <p:cNvPr id="242719"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1000–900 SM</a:t>
                  </a:r>
                </a:p>
              </p:txBody>
            </p:sp>
            <p:sp>
              <p:nvSpPr>
                <p:cNvPr id="242720"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2697" name="Group 19"/>
            <p:cNvGrpSpPr>
              <a:grpSpLocks/>
            </p:cNvGrpSpPr>
            <p:nvPr/>
          </p:nvGrpSpPr>
          <p:grpSpPr bwMode="auto">
            <a:xfrm>
              <a:off x="480" y="720"/>
              <a:ext cx="5280" cy="3600"/>
              <a:chOff x="480" y="720"/>
              <a:chExt cx="5280" cy="1680"/>
            </a:xfrm>
          </p:grpSpPr>
          <p:grpSp>
            <p:nvGrpSpPr>
              <p:cNvPr id="242698" name="Group 20"/>
              <p:cNvGrpSpPr>
                <a:grpSpLocks/>
              </p:cNvGrpSpPr>
              <p:nvPr/>
            </p:nvGrpSpPr>
            <p:grpSpPr bwMode="auto">
              <a:xfrm>
                <a:off x="480" y="720"/>
                <a:ext cx="2470" cy="302"/>
                <a:chOff x="0" y="0"/>
                <a:chExt cx="1041" cy="480"/>
              </a:xfrm>
            </p:grpSpPr>
            <p:sp>
              <p:nvSpPr>
                <p:cNvPr id="242715"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algn="ctr" defTabSz="914400"/>
                  <a:r>
                    <a:rPr lang="en-US" sz="2400" b="1">
                      <a:solidFill>
                        <a:srgbClr val="FFFFFF"/>
                      </a:solidFill>
                      <a:latin typeface="Arial" charset="0"/>
                      <a:cs typeface="Arial" charset="0"/>
                    </a:rPr>
                    <a:t>PHENICIA</a:t>
                  </a:r>
                </a:p>
              </p:txBody>
            </p:sp>
            <p:sp>
              <p:nvSpPr>
                <p:cNvPr id="242716"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699" name="Group 23"/>
              <p:cNvGrpSpPr>
                <a:grpSpLocks/>
              </p:cNvGrpSpPr>
              <p:nvPr/>
            </p:nvGrpSpPr>
            <p:grpSpPr bwMode="auto">
              <a:xfrm>
                <a:off x="2950" y="720"/>
                <a:ext cx="2810" cy="302"/>
                <a:chOff x="1041" y="0"/>
                <a:chExt cx="1184" cy="480"/>
              </a:xfrm>
            </p:grpSpPr>
            <p:sp>
              <p:nvSpPr>
                <p:cNvPr id="242713"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algn="ctr" defTabSz="914400"/>
                  <a:r>
                    <a:rPr lang="en-US" sz="2400" b="1">
                      <a:solidFill>
                        <a:srgbClr val="FFFFFF"/>
                      </a:solidFill>
                      <a:latin typeface="Arial" charset="0"/>
                      <a:cs typeface="Arial" charset="0"/>
                    </a:rPr>
                    <a:t>FILISTEA</a:t>
                  </a:r>
                </a:p>
              </p:txBody>
            </p:sp>
            <p:sp>
              <p:nvSpPr>
                <p:cNvPr id="242714"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0" name="Group 26"/>
              <p:cNvGrpSpPr>
                <a:grpSpLocks/>
              </p:cNvGrpSpPr>
              <p:nvPr/>
            </p:nvGrpSpPr>
            <p:grpSpPr bwMode="auto">
              <a:xfrm>
                <a:off x="480" y="1023"/>
                <a:ext cx="5280" cy="1377"/>
                <a:chOff x="480" y="2943"/>
                <a:chExt cx="5280" cy="1377"/>
              </a:xfrm>
            </p:grpSpPr>
            <p:grpSp>
              <p:nvGrpSpPr>
                <p:cNvPr id="242701" name="Group 27"/>
                <p:cNvGrpSpPr>
                  <a:grpSpLocks/>
                </p:cNvGrpSpPr>
                <p:nvPr/>
              </p:nvGrpSpPr>
              <p:grpSpPr bwMode="auto">
                <a:xfrm>
                  <a:off x="480" y="2943"/>
                  <a:ext cx="2470" cy="688"/>
                  <a:chOff x="0" y="3529"/>
                  <a:chExt cx="1041" cy="1093"/>
                </a:xfrm>
              </p:grpSpPr>
              <p:sp>
                <p:nvSpPr>
                  <p:cNvPr id="242711"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tabLst>
                        <a:tab pos="-1354138" algn="l"/>
                      </a:tabLst>
                    </a:pPr>
                    <a:r>
                      <a:rPr lang="en-US" sz="2000" b="1">
                        <a:solidFill>
                          <a:srgbClr val="000000"/>
                        </a:solidFill>
                        <a:latin typeface="Arial" charset="0"/>
                        <a:cs typeface="Arial" charset="0"/>
                      </a:rPr>
                      <a:t>Kemandirian Politik; </a:t>
                    </a:r>
                  </a:p>
                  <a:p>
                    <a:pPr algn="ctr" defTabSz="914400">
                      <a:tabLst>
                        <a:tab pos="-1354138" algn="l"/>
                      </a:tabLst>
                    </a:pPr>
                    <a:r>
                      <a:rPr lang="en-US" sz="2000" b="1">
                        <a:solidFill>
                          <a:srgbClr val="000000"/>
                        </a:solidFill>
                        <a:latin typeface="Arial" charset="0"/>
                        <a:cs typeface="Arial" charset="0"/>
                      </a:rPr>
                      <a:t>Perkembangan budaya</a:t>
                    </a:r>
                  </a:p>
                </p:txBody>
              </p:sp>
              <p:sp>
                <p:nvSpPr>
                  <p:cNvPr id="242712"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2" name="Group 30"/>
                <p:cNvGrpSpPr>
                  <a:grpSpLocks/>
                </p:cNvGrpSpPr>
                <p:nvPr/>
              </p:nvGrpSpPr>
              <p:grpSpPr bwMode="auto">
                <a:xfrm>
                  <a:off x="2950" y="2943"/>
                  <a:ext cx="2810" cy="688"/>
                  <a:chOff x="1041" y="3529"/>
                  <a:chExt cx="1184" cy="1093"/>
                </a:xfrm>
              </p:grpSpPr>
              <p:sp>
                <p:nvSpPr>
                  <p:cNvPr id="242709"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sz="2000" b="1">
                        <a:solidFill>
                          <a:srgbClr val="000000"/>
                        </a:solidFill>
                        <a:latin typeface="Arial" charset="0"/>
                        <a:cs typeface="Arial" charset="0"/>
                      </a:rPr>
                      <a:t>Filistin melakukan cek sebagian besar pada periode ini. Mereka dikalahkan di Mikhmas oleh Jonatan &amp; di Elah oleh Daud. Menyerbu negara pada akhir setelah mengalahkan dan membunuh Saul di Gn. Gilboa</a:t>
                    </a:r>
                  </a:p>
                </p:txBody>
              </p:sp>
              <p:sp>
                <p:nvSpPr>
                  <p:cNvPr id="242710"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3" name="Group 33"/>
                <p:cNvGrpSpPr>
                  <a:grpSpLocks/>
                </p:cNvGrpSpPr>
                <p:nvPr/>
              </p:nvGrpSpPr>
              <p:grpSpPr bwMode="auto">
                <a:xfrm>
                  <a:off x="480" y="3631"/>
                  <a:ext cx="2470" cy="689"/>
                  <a:chOff x="0" y="4622"/>
                  <a:chExt cx="1041" cy="1093"/>
                </a:xfrm>
              </p:grpSpPr>
              <p:sp>
                <p:nvSpPr>
                  <p:cNvPr id="242707"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sz="2000" b="1">
                        <a:solidFill>
                          <a:srgbClr val="000000"/>
                        </a:solidFill>
                        <a:latin typeface="Arial" charset="0"/>
                        <a:cs typeface="Arial" charset="0"/>
                      </a:rPr>
                      <a:t>Masa Keemasan</a:t>
                    </a:r>
                  </a:p>
                  <a:p>
                    <a:pPr algn="ctr" defTabSz="914400" eaLnBrk="0" hangingPunct="0"/>
                    <a:r>
                      <a:rPr lang="en-US" sz="2000" b="1">
                        <a:solidFill>
                          <a:srgbClr val="000000"/>
                        </a:solidFill>
                        <a:latin typeface="Arial" charset="0"/>
                        <a:cs typeface="Arial" charset="0"/>
                      </a:rPr>
                      <a:t>981-942–Hiram I dari Tirus; bersekutu dengan Israel.</a:t>
                    </a:r>
                  </a:p>
                  <a:p>
                    <a:pPr algn="ctr" defTabSz="914400" eaLnBrk="0" hangingPunct="0"/>
                    <a:r>
                      <a:rPr lang="en-US" sz="2000" b="1">
                        <a:solidFill>
                          <a:srgbClr val="000000"/>
                        </a:solidFill>
                        <a:latin typeface="Arial" charset="0"/>
                        <a:cs typeface="Arial" charset="0"/>
                      </a:rPr>
                      <a:t>Perluasan perdagangan laut &amp; eksplorasi; koloni di  Afrika Utara, Spanyol, Asia Kecil, &amp; Mediterrania</a:t>
                    </a:r>
                  </a:p>
                </p:txBody>
              </p:sp>
              <p:sp>
                <p:nvSpPr>
                  <p:cNvPr id="242708"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4" name="Group 36"/>
                <p:cNvGrpSpPr>
                  <a:grpSpLocks/>
                </p:cNvGrpSpPr>
                <p:nvPr/>
              </p:nvGrpSpPr>
              <p:grpSpPr bwMode="auto">
                <a:xfrm>
                  <a:off x="2950" y="3631"/>
                  <a:ext cx="2810" cy="689"/>
                  <a:chOff x="1041" y="4622"/>
                  <a:chExt cx="1184" cy="1093"/>
                </a:xfrm>
              </p:grpSpPr>
              <p:sp>
                <p:nvSpPr>
                  <p:cNvPr id="242705"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sz="2000" b="1">
                        <a:solidFill>
                          <a:srgbClr val="000000"/>
                        </a:solidFill>
                        <a:latin typeface="Arial" charset="0"/>
                        <a:cs typeface="Arial" charset="0"/>
                      </a:rPr>
                      <a:t>Daud mengalahkan &amp; menaklukkan Filistin (2 Sam. 5:17-25)</a:t>
                    </a:r>
                  </a:p>
                </p:txBody>
              </p:sp>
              <p:sp>
                <p:nvSpPr>
                  <p:cNvPr id="242706"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grpSp>
      <p:sp>
        <p:nvSpPr>
          <p:cNvPr id="242693" name="Text Box 41"/>
          <p:cNvSpPr txBox="1">
            <a:spLocks noChangeArrowheads="1"/>
          </p:cNvSpPr>
          <p:nvPr/>
        </p:nvSpPr>
        <p:spPr bwMode="auto">
          <a:xfrm>
            <a:off x="685800" y="84931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76200"/>
            <a:ext cx="8001000" cy="762000"/>
          </a:xfrm>
          <a:solidFill>
            <a:schemeClr val="tx2"/>
          </a:solidFill>
          <a:ln>
            <a:solidFill>
              <a:schemeClr val="tx1"/>
            </a:solidFill>
            <a:miter lim="800000"/>
            <a:headEnd/>
            <a:tailEnd/>
          </a:ln>
        </p:spPr>
        <p:txBody>
          <a:bodyPr/>
          <a:lstStyle/>
          <a:p>
            <a:pPr algn="ctr"/>
            <a:r>
              <a:rPr lang="en-US" altLang="zh-CN">
                <a:solidFill>
                  <a:srgbClr val="FFFFFF"/>
                </a:solidFill>
                <a:latin typeface="Impact" charset="0"/>
                <a:ea typeface="SimSun" charset="0"/>
                <a:cs typeface="SimSun" charset="0"/>
              </a:rPr>
              <a:t>Tetangga Barat Israel Awal</a:t>
            </a:r>
            <a:endParaRPr lang="en-US">
              <a:solidFill>
                <a:srgbClr val="FFFFFF"/>
              </a:solidFill>
              <a:latin typeface="Times New Roman" charset="0"/>
              <a:ea typeface="SimSun" charset="0"/>
              <a:cs typeface="SimSun" charset="0"/>
            </a:endParaRPr>
          </a:p>
        </p:txBody>
      </p:sp>
      <p:sp>
        <p:nvSpPr>
          <p:cNvPr id="244739" name="Text Box 3"/>
          <p:cNvSpPr txBox="1">
            <a:spLocks noChangeArrowheads="1"/>
          </p:cNvSpPr>
          <p:nvPr/>
        </p:nvSpPr>
        <p:spPr bwMode="auto">
          <a:xfrm>
            <a:off x="8161338"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144</a:t>
            </a:r>
          </a:p>
        </p:txBody>
      </p:sp>
      <p:grpSp>
        <p:nvGrpSpPr>
          <p:cNvPr id="244740" name="Group 168"/>
          <p:cNvGrpSpPr>
            <a:grpSpLocks/>
          </p:cNvGrpSpPr>
          <p:nvPr/>
        </p:nvGrpSpPr>
        <p:grpSpPr bwMode="auto">
          <a:xfrm>
            <a:off x="0" y="1143000"/>
            <a:ext cx="9144000" cy="5715000"/>
            <a:chOff x="0" y="720"/>
            <a:chExt cx="5760" cy="3600"/>
          </a:xfrm>
        </p:grpSpPr>
        <p:grpSp>
          <p:nvGrpSpPr>
            <p:cNvPr id="244742" name="Group 30"/>
            <p:cNvGrpSpPr>
              <a:grpSpLocks/>
            </p:cNvGrpSpPr>
            <p:nvPr/>
          </p:nvGrpSpPr>
          <p:grpSpPr bwMode="auto">
            <a:xfrm>
              <a:off x="0" y="720"/>
              <a:ext cx="480" cy="631"/>
              <a:chOff x="0" y="0"/>
              <a:chExt cx="278" cy="538"/>
            </a:xfrm>
          </p:grpSpPr>
          <p:sp>
            <p:nvSpPr>
              <p:cNvPr id="244773"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Narrow" charset="0"/>
                </a:endParaRPr>
              </a:p>
            </p:txBody>
          </p:sp>
          <p:sp>
            <p:nvSpPr>
              <p:cNvPr id="244774"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3" name="Group 38"/>
            <p:cNvGrpSpPr>
              <a:grpSpLocks/>
            </p:cNvGrpSpPr>
            <p:nvPr/>
          </p:nvGrpSpPr>
          <p:grpSpPr bwMode="auto">
            <a:xfrm rot="-5400000">
              <a:off x="-528" y="1536"/>
              <a:ext cx="1536" cy="480"/>
              <a:chOff x="0" y="5719"/>
              <a:chExt cx="278" cy="3508"/>
            </a:xfrm>
          </p:grpSpPr>
          <p:sp>
            <p:nvSpPr>
              <p:cNvPr id="244769"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nvGrpSpPr>
              <p:cNvPr id="244770" name="Group 40"/>
              <p:cNvGrpSpPr>
                <a:grpSpLocks/>
              </p:cNvGrpSpPr>
              <p:nvPr/>
            </p:nvGrpSpPr>
            <p:grpSpPr bwMode="auto">
              <a:xfrm>
                <a:off x="0" y="5719"/>
                <a:ext cx="278" cy="3508"/>
                <a:chOff x="0" y="5719"/>
                <a:chExt cx="278" cy="3508"/>
              </a:xfrm>
            </p:grpSpPr>
            <p:sp>
              <p:nvSpPr>
                <p:cNvPr id="244771"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Narrow" charset="0"/>
                    </a:rPr>
                    <a:t>900–722 SM</a:t>
                  </a:r>
                  <a:endParaRPr lang="en-US" b="1">
                    <a:solidFill>
                      <a:srgbClr val="FFFFFF"/>
                    </a:solidFill>
                    <a:latin typeface="Arial Narrow" charset="0"/>
                  </a:endParaRPr>
                </a:p>
              </p:txBody>
            </p:sp>
            <p:sp>
              <p:nvSpPr>
                <p:cNvPr id="244772"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4" name="Group 43"/>
            <p:cNvGrpSpPr>
              <a:grpSpLocks/>
            </p:cNvGrpSpPr>
            <p:nvPr/>
          </p:nvGrpSpPr>
          <p:grpSpPr bwMode="auto">
            <a:xfrm rot="-5400000">
              <a:off x="-648" y="3192"/>
              <a:ext cx="1776" cy="480"/>
              <a:chOff x="0" y="5719"/>
              <a:chExt cx="278" cy="3508"/>
            </a:xfrm>
          </p:grpSpPr>
          <p:sp>
            <p:nvSpPr>
              <p:cNvPr id="244765"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nvGrpSpPr>
              <p:cNvPr id="244766" name="Group 45"/>
              <p:cNvGrpSpPr>
                <a:grpSpLocks/>
              </p:cNvGrpSpPr>
              <p:nvPr/>
            </p:nvGrpSpPr>
            <p:grpSpPr bwMode="auto">
              <a:xfrm>
                <a:off x="0" y="5719"/>
                <a:ext cx="278" cy="3508"/>
                <a:chOff x="0" y="5719"/>
                <a:chExt cx="278" cy="3508"/>
              </a:xfrm>
            </p:grpSpPr>
            <p:sp>
              <p:nvSpPr>
                <p:cNvPr id="244767"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Narrow" charset="0"/>
                    </a:rPr>
                    <a:t>722–570 SM</a:t>
                  </a:r>
                  <a:endParaRPr lang="en-US" b="1">
                    <a:solidFill>
                      <a:srgbClr val="FFFFFF"/>
                    </a:solidFill>
                    <a:latin typeface="Arial Narrow" charset="0"/>
                  </a:endParaRPr>
                </a:p>
              </p:txBody>
            </p:sp>
            <p:sp>
              <p:nvSpPr>
                <p:cNvPr id="244768"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5" name="Group 167"/>
            <p:cNvGrpSpPr>
              <a:grpSpLocks/>
            </p:cNvGrpSpPr>
            <p:nvPr/>
          </p:nvGrpSpPr>
          <p:grpSpPr bwMode="auto">
            <a:xfrm>
              <a:off x="480" y="720"/>
              <a:ext cx="5280" cy="288"/>
              <a:chOff x="480" y="720"/>
              <a:chExt cx="5280" cy="647"/>
            </a:xfrm>
          </p:grpSpPr>
          <p:grpSp>
            <p:nvGrpSpPr>
              <p:cNvPr id="244759" name="Group 124"/>
              <p:cNvGrpSpPr>
                <a:grpSpLocks/>
              </p:cNvGrpSpPr>
              <p:nvPr/>
            </p:nvGrpSpPr>
            <p:grpSpPr bwMode="auto">
              <a:xfrm>
                <a:off x="480" y="720"/>
                <a:ext cx="2470" cy="647"/>
                <a:chOff x="0" y="0"/>
                <a:chExt cx="1041" cy="480"/>
              </a:xfrm>
            </p:grpSpPr>
            <p:sp>
              <p:nvSpPr>
                <p:cNvPr id="244763"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algn="ctr" defTabSz="914400"/>
                  <a:r>
                    <a:rPr lang="en-US" sz="2800" b="1">
                      <a:solidFill>
                        <a:srgbClr val="FFFFFF"/>
                      </a:solidFill>
                      <a:latin typeface="Arial Narrow" charset="0"/>
                    </a:rPr>
                    <a:t>PHENICIA</a:t>
                  </a:r>
                </a:p>
              </p:txBody>
            </p:sp>
            <p:sp>
              <p:nvSpPr>
                <p:cNvPr id="244764"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60" name="Group 126"/>
              <p:cNvGrpSpPr>
                <a:grpSpLocks/>
              </p:cNvGrpSpPr>
              <p:nvPr/>
            </p:nvGrpSpPr>
            <p:grpSpPr bwMode="auto">
              <a:xfrm>
                <a:off x="2950" y="720"/>
                <a:ext cx="2810" cy="647"/>
                <a:chOff x="1041" y="0"/>
                <a:chExt cx="1184" cy="480"/>
              </a:xfrm>
            </p:grpSpPr>
            <p:sp>
              <p:nvSpPr>
                <p:cNvPr id="244761"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algn="ctr" defTabSz="914400"/>
                  <a:r>
                    <a:rPr lang="en-US" sz="2800" b="1">
                      <a:solidFill>
                        <a:srgbClr val="FFFFFF"/>
                      </a:solidFill>
                      <a:latin typeface="Arial Narrow" charset="0"/>
                    </a:rPr>
                    <a:t>FELISTIA</a:t>
                  </a:r>
                </a:p>
              </p:txBody>
            </p:sp>
            <p:sp>
              <p:nvSpPr>
                <p:cNvPr id="244762"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6" name="Group 164"/>
            <p:cNvGrpSpPr>
              <a:grpSpLocks/>
            </p:cNvGrpSpPr>
            <p:nvPr/>
          </p:nvGrpSpPr>
          <p:grpSpPr bwMode="auto">
            <a:xfrm>
              <a:off x="480" y="1008"/>
              <a:ext cx="5280" cy="3312"/>
              <a:chOff x="0" y="0"/>
              <a:chExt cx="2225" cy="4141"/>
            </a:xfrm>
          </p:grpSpPr>
          <p:grpSp>
            <p:nvGrpSpPr>
              <p:cNvPr id="244747" name="Group 157"/>
              <p:cNvGrpSpPr>
                <a:grpSpLocks/>
              </p:cNvGrpSpPr>
              <p:nvPr/>
            </p:nvGrpSpPr>
            <p:grpSpPr bwMode="auto">
              <a:xfrm>
                <a:off x="0" y="0"/>
                <a:ext cx="1041" cy="1898"/>
                <a:chOff x="0" y="0"/>
                <a:chExt cx="1041" cy="1898"/>
              </a:xfrm>
            </p:grpSpPr>
            <p:sp>
              <p:nvSpPr>
                <p:cNvPr id="244757"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sz="1600" b="1">
                      <a:solidFill>
                        <a:srgbClr val="000000"/>
                      </a:solidFill>
                      <a:latin typeface="Arial Narrow" charset="0"/>
                    </a:rPr>
                    <a:t>890–imam Besar Ethbaal mendapatkan tahta. Persekutuan dengan Israel berlanjut dengan pernikahan anakku Izebel dengan Ahab</a:t>
                  </a:r>
                </a:p>
                <a:p>
                  <a:pPr algn="ctr" defTabSz="914400" eaLnBrk="0" hangingPunct="0"/>
                  <a:r>
                    <a:rPr lang="en-US" sz="1600" b="1">
                      <a:solidFill>
                        <a:srgbClr val="000000"/>
                      </a:solidFill>
                      <a:latin typeface="Arial Narrow" charset="0"/>
                    </a:rPr>
                    <a:t>865–Penghargaan untuk Assyria</a:t>
                  </a:r>
                  <a:r>
                    <a:rPr lang="fr-FR" altLang="ja-JP" sz="1600" b="1">
                      <a:solidFill>
                        <a:srgbClr val="000000"/>
                      </a:solidFill>
                      <a:latin typeface="Arial Narrow" charset="0"/>
                    </a:rPr>
                    <a:t>'</a:t>
                  </a:r>
                  <a:r>
                    <a:rPr lang="en-US" sz="1600" b="1">
                      <a:solidFill>
                        <a:srgbClr val="000000"/>
                      </a:solidFill>
                      <a:latin typeface="Arial Narrow" charset="0"/>
                    </a:rPr>
                    <a:t>s Ashurnasirpal II</a:t>
                  </a:r>
                </a:p>
                <a:p>
                  <a:pPr algn="ctr" defTabSz="914400" eaLnBrk="0" hangingPunct="0"/>
                  <a:r>
                    <a:rPr lang="en-US" sz="1600" b="1">
                      <a:solidFill>
                        <a:srgbClr val="000000"/>
                      </a:solidFill>
                      <a:latin typeface="Arial Narrow" charset="0"/>
                    </a:rPr>
                    <a:t>853–Bergabung dengan 12 bangsa melawan Shalmaneser III dit Qarqar</a:t>
                  </a:r>
                </a:p>
                <a:p>
                  <a:pPr algn="ctr" defTabSz="914400" eaLnBrk="0" hangingPunct="0"/>
                  <a:r>
                    <a:rPr lang="en-US" sz="1600" b="1">
                      <a:solidFill>
                        <a:srgbClr val="000000"/>
                      </a:solidFill>
                      <a:latin typeface="Arial Narrow" charset="0"/>
                    </a:rPr>
                    <a:t>841–Shalmaneser III mengambil beberapa kota. Jajahan Assyria sampai akhir periode</a:t>
                  </a:r>
                </a:p>
              </p:txBody>
            </p:sp>
            <p:sp>
              <p:nvSpPr>
                <p:cNvPr id="244758"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8" name="Group 159"/>
              <p:cNvGrpSpPr>
                <a:grpSpLocks/>
              </p:cNvGrpSpPr>
              <p:nvPr/>
            </p:nvGrpSpPr>
            <p:grpSpPr bwMode="auto">
              <a:xfrm>
                <a:off x="1041" y="0"/>
                <a:ext cx="1184" cy="1898"/>
                <a:chOff x="1041" y="0"/>
                <a:chExt cx="1184" cy="1898"/>
              </a:xfrm>
            </p:grpSpPr>
            <p:sp>
              <p:nvSpPr>
                <p:cNvPr id="244755"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b="1">
                      <a:solidFill>
                        <a:srgbClr val="000000"/>
                      </a:solidFill>
                      <a:latin typeface="Arial Narrow" charset="0"/>
                    </a:rPr>
                    <a:t>Membayar upeti ke Yosafat  (2 Taw. 17:11)</a:t>
                  </a:r>
                </a:p>
                <a:p>
                  <a:pPr algn="ctr" defTabSz="914400" eaLnBrk="0" hangingPunct="0"/>
                  <a:r>
                    <a:rPr lang="en-US" b="1">
                      <a:solidFill>
                        <a:srgbClr val="000000"/>
                      </a:solidFill>
                      <a:latin typeface="Arial Narrow" charset="0"/>
                    </a:rPr>
                    <a:t>Menggrebek Judea selama pemerintahan Jehoram (2 Taw. 21:16-17)</a:t>
                  </a:r>
                </a:p>
                <a:p>
                  <a:pPr algn="ctr" defTabSz="914400" eaLnBrk="0" hangingPunct="0"/>
                  <a:r>
                    <a:rPr lang="en-US" b="1">
                      <a:solidFill>
                        <a:srgbClr val="000000"/>
                      </a:solidFill>
                      <a:latin typeface="Arial Narrow" charset="0"/>
                    </a:rPr>
                    <a:t>805–Assyrian Adad-nirari III mengumpulkan upeti; ditundukkan oleh Uzzia tetapi menginvasi  Judea selama pemerintahan  Ahaz (2 Taw. 28:18); ditaklukkan oleh Tiglath-pileser III dari Assyria</a:t>
                  </a:r>
                </a:p>
              </p:txBody>
            </p:sp>
            <p:sp>
              <p:nvSpPr>
                <p:cNvPr id="244756"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9" name="Group 161"/>
              <p:cNvGrpSpPr>
                <a:grpSpLocks/>
              </p:cNvGrpSpPr>
              <p:nvPr/>
            </p:nvGrpSpPr>
            <p:grpSpPr bwMode="auto">
              <a:xfrm>
                <a:off x="0" y="1898"/>
                <a:ext cx="1041" cy="2243"/>
                <a:chOff x="0" y="1898"/>
                <a:chExt cx="1041" cy="2243"/>
              </a:xfrm>
            </p:grpSpPr>
            <p:sp>
              <p:nvSpPr>
                <p:cNvPr id="244753"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sz="1600" b="1">
                      <a:solidFill>
                        <a:srgbClr val="000000"/>
                      </a:solidFill>
                      <a:latin typeface="Arial Narrow" charset="0"/>
                    </a:rPr>
                    <a:t>725–Selama pemerintahan Shalmaneser V, Luli dari Sidonmencoba Fenicia dalam pemberontakan</a:t>
                  </a:r>
                </a:p>
                <a:p>
                  <a:pPr algn="ctr" defTabSz="914400" eaLnBrk="0" hangingPunct="0"/>
                  <a:r>
                    <a:rPr lang="en-US" sz="1600" b="1">
                      <a:solidFill>
                        <a:srgbClr val="000000"/>
                      </a:solidFill>
                      <a:latin typeface="Arial Narrow" charset="0"/>
                    </a:rPr>
                    <a:t>701–Sennacherib rmerespon dengan invasi –banyak kota diambil, deportasi, penguasa boneka</a:t>
                  </a:r>
                </a:p>
                <a:p>
                  <a:pPr algn="ctr" defTabSz="914400" eaLnBrk="0" hangingPunct="0"/>
                  <a:r>
                    <a:rPr lang="en-US" sz="1600" b="1">
                      <a:solidFill>
                        <a:srgbClr val="000000"/>
                      </a:solidFill>
                      <a:latin typeface="Arial Narrow" charset="0"/>
                    </a:rPr>
                    <a:t>677–pemberontakan hancur oleh Esarhaddon–Sidon musnah</a:t>
                  </a:r>
                </a:p>
                <a:p>
                  <a:pPr algn="ctr" defTabSz="914400" eaLnBrk="0" hangingPunct="0"/>
                  <a:r>
                    <a:rPr lang="en-US" sz="1600" b="1">
                      <a:solidFill>
                        <a:srgbClr val="000000"/>
                      </a:solidFill>
                      <a:latin typeface="Arial Narrow" charset="0"/>
                    </a:rPr>
                    <a:t>665–Baalit dari Tyre memberontak–tertekan oleh Assurbanipal</a:t>
                  </a:r>
                </a:p>
                <a:p>
                  <a:pPr algn="ctr" defTabSz="914400" eaLnBrk="0" hangingPunct="0"/>
                  <a:r>
                    <a:rPr lang="en-US" sz="1600" b="1">
                      <a:solidFill>
                        <a:srgbClr val="000000"/>
                      </a:solidFill>
                      <a:latin typeface="Arial Narrow" charset="0"/>
                    </a:rPr>
                    <a:t>584-571–Pengepukan Nebukadnezar--mengambil Tyre</a:t>
                  </a:r>
                </a:p>
              </p:txBody>
            </p:sp>
            <p:sp>
              <p:nvSpPr>
                <p:cNvPr id="244754"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50" name="Group 163"/>
              <p:cNvGrpSpPr>
                <a:grpSpLocks/>
              </p:cNvGrpSpPr>
              <p:nvPr/>
            </p:nvGrpSpPr>
            <p:grpSpPr bwMode="auto">
              <a:xfrm>
                <a:off x="1041" y="1898"/>
                <a:ext cx="1184" cy="2243"/>
                <a:chOff x="1041" y="1898"/>
                <a:chExt cx="1184" cy="2243"/>
              </a:xfrm>
            </p:grpSpPr>
            <p:sp>
              <p:nvSpPr>
                <p:cNvPr id="244751"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en-US" b="1">
                      <a:solidFill>
                        <a:srgbClr val="000000"/>
                      </a:solidFill>
                      <a:latin typeface="Arial Narrow" charset="0"/>
                    </a:rPr>
                    <a:t>Negara ditundukkan &amp; Gaza ditangkap oleh Hezekiel (2 Raja-Raja 18:8)</a:t>
                  </a:r>
                </a:p>
                <a:p>
                  <a:pPr algn="ctr" defTabSz="914400" eaLnBrk="0" hangingPunct="0"/>
                  <a:r>
                    <a:rPr lang="en-US" b="1">
                      <a:solidFill>
                        <a:srgbClr val="000000"/>
                      </a:solidFill>
                      <a:latin typeface="Arial Narrow" charset="0"/>
                    </a:rPr>
                    <a:t>Penduduk ditangkap &amp; didepotasi oleh Nebukadnezar</a:t>
                  </a:r>
                </a:p>
              </p:txBody>
            </p:sp>
            <p:sp>
              <p:nvSpPr>
                <p:cNvPr id="244752"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sp>
        <p:nvSpPr>
          <p:cNvPr id="244741" name="Text Box 169"/>
          <p:cNvSpPr txBox="1">
            <a:spLocks noChangeArrowheads="1"/>
          </p:cNvSpPr>
          <p:nvPr/>
        </p:nvSpPr>
        <p:spPr bwMode="auto">
          <a:xfrm>
            <a:off x="685800" y="849313"/>
            <a:ext cx="69072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800">
                <a:solidFill>
                  <a:srgbClr val="004C2B"/>
                </a:solidFill>
                <a:latin typeface="Impact" charset="0"/>
              </a:rPr>
              <a:t>John H. Walton, </a:t>
            </a:r>
            <a:r>
              <a:rPr lang="en-US" sz="1800" i="1">
                <a:solidFill>
                  <a:srgbClr val="004C2B"/>
                </a:solidFill>
                <a:latin typeface="Impact" charset="0"/>
              </a:rPr>
              <a:t>Chronological and Background Charts of the OT</a:t>
            </a:r>
            <a:r>
              <a:rPr lang="en-US" sz="1800">
                <a:solidFill>
                  <a:srgbClr val="004C2B"/>
                </a:solidFill>
                <a:latin typeface="Impact" charset="0"/>
              </a:rPr>
              <a:t>, 2d ed., 71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4678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46788" name="Group 219"/>
          <p:cNvGrpSpPr>
            <a:grpSpLocks/>
          </p:cNvGrpSpPr>
          <p:nvPr/>
        </p:nvGrpSpPr>
        <p:grpSpPr bwMode="auto">
          <a:xfrm>
            <a:off x="9525" y="1071563"/>
            <a:ext cx="9124950" cy="5781675"/>
            <a:chOff x="6" y="675"/>
            <a:chExt cx="5748" cy="3642"/>
          </a:xfrm>
        </p:grpSpPr>
        <p:grpSp>
          <p:nvGrpSpPr>
            <p:cNvPr id="246790" name="Group 176"/>
            <p:cNvGrpSpPr>
              <a:grpSpLocks/>
            </p:cNvGrpSpPr>
            <p:nvPr/>
          </p:nvGrpSpPr>
          <p:grpSpPr bwMode="auto">
            <a:xfrm>
              <a:off x="6" y="675"/>
              <a:ext cx="2856" cy="308"/>
              <a:chOff x="0" y="0"/>
              <a:chExt cx="1847" cy="403"/>
            </a:xfrm>
          </p:grpSpPr>
          <p:sp>
            <p:nvSpPr>
              <p:cNvPr id="24684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4684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1" name="Group 178"/>
            <p:cNvGrpSpPr>
              <a:grpSpLocks/>
            </p:cNvGrpSpPr>
            <p:nvPr/>
          </p:nvGrpSpPr>
          <p:grpSpPr bwMode="auto">
            <a:xfrm>
              <a:off x="2862" y="675"/>
              <a:ext cx="2892" cy="308"/>
              <a:chOff x="1847" y="0"/>
              <a:chExt cx="1870" cy="403"/>
            </a:xfrm>
          </p:grpSpPr>
          <p:sp>
            <p:nvSpPr>
              <p:cNvPr id="24684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4684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2" name="Group 180"/>
            <p:cNvGrpSpPr>
              <a:grpSpLocks/>
            </p:cNvGrpSpPr>
            <p:nvPr/>
          </p:nvGrpSpPr>
          <p:grpSpPr bwMode="auto">
            <a:xfrm>
              <a:off x="6" y="983"/>
              <a:ext cx="2856" cy="353"/>
              <a:chOff x="0" y="403"/>
              <a:chExt cx="1847" cy="460"/>
            </a:xfrm>
          </p:grpSpPr>
          <p:sp>
            <p:nvSpPr>
              <p:cNvPr id="24684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Menjaga orang di perpanjangan lengan</a:t>
                </a:r>
              </a:p>
            </p:txBody>
          </p:sp>
          <p:sp>
            <p:nvSpPr>
              <p:cNvPr id="24684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3" name="Group 182"/>
            <p:cNvGrpSpPr>
              <a:grpSpLocks/>
            </p:cNvGrpSpPr>
            <p:nvPr/>
          </p:nvGrpSpPr>
          <p:grpSpPr bwMode="auto">
            <a:xfrm>
              <a:off x="2862" y="983"/>
              <a:ext cx="2892" cy="353"/>
              <a:chOff x="1847" y="403"/>
              <a:chExt cx="1870" cy="460"/>
            </a:xfrm>
          </p:grpSpPr>
          <p:sp>
            <p:nvSpPr>
              <p:cNvPr id="24684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Mau mendekat dengan orang lain/mau mengambil resiko untuk intim mencintai</a:t>
                </a:r>
              </a:p>
            </p:txBody>
          </p:sp>
          <p:sp>
            <p:nvSpPr>
              <p:cNvPr id="24684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4" name="Group 184"/>
            <p:cNvGrpSpPr>
              <a:grpSpLocks/>
            </p:cNvGrpSpPr>
            <p:nvPr/>
          </p:nvGrpSpPr>
          <p:grpSpPr bwMode="auto">
            <a:xfrm>
              <a:off x="6" y="1336"/>
              <a:ext cx="2856" cy="558"/>
              <a:chOff x="0" y="863"/>
              <a:chExt cx="1847" cy="729"/>
            </a:xfrm>
          </p:grpSpPr>
          <p:sp>
            <p:nvSpPr>
              <p:cNvPr id="24684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Cepat menyalahkan orang lain</a:t>
                </a:r>
              </a:p>
            </p:txBody>
          </p:sp>
          <p:sp>
            <p:nvSpPr>
              <p:cNvPr id="24684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5" name="Group 186"/>
            <p:cNvGrpSpPr>
              <a:grpSpLocks/>
            </p:cNvGrpSpPr>
            <p:nvPr/>
          </p:nvGrpSpPr>
          <p:grpSpPr bwMode="auto">
            <a:xfrm>
              <a:off x="2862" y="1336"/>
              <a:ext cx="2892" cy="558"/>
              <a:chOff x="1847" y="863"/>
              <a:chExt cx="1870" cy="729"/>
            </a:xfrm>
          </p:grpSpPr>
          <p:sp>
            <p:nvSpPr>
              <p:cNvPr id="24683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Menerima tanggung jawab pribadi– dapat melihat di mana kesalahannya</a:t>
                </a:r>
              </a:p>
            </p:txBody>
          </p:sp>
          <p:sp>
            <p:nvSpPr>
              <p:cNvPr id="24683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6" name="Group 188"/>
            <p:cNvGrpSpPr>
              <a:grpSpLocks/>
            </p:cNvGrpSpPr>
            <p:nvPr/>
          </p:nvGrpSpPr>
          <p:grpSpPr bwMode="auto">
            <a:xfrm>
              <a:off x="6" y="1894"/>
              <a:ext cx="2856" cy="308"/>
              <a:chOff x="0" y="1592"/>
              <a:chExt cx="1847" cy="403"/>
            </a:xfrm>
          </p:grpSpPr>
          <p:sp>
            <p:nvSpPr>
              <p:cNvPr id="24683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Tidak terdekati</a:t>
                </a:r>
              </a:p>
            </p:txBody>
          </p:sp>
          <p:sp>
            <p:nvSpPr>
              <p:cNvPr id="24683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7" name="Group 190"/>
            <p:cNvGrpSpPr>
              <a:grpSpLocks/>
            </p:cNvGrpSpPr>
            <p:nvPr/>
          </p:nvGrpSpPr>
          <p:grpSpPr bwMode="auto">
            <a:xfrm>
              <a:off x="2862" y="1894"/>
              <a:ext cx="2892" cy="308"/>
              <a:chOff x="1847" y="1592"/>
              <a:chExt cx="1870" cy="403"/>
            </a:xfrm>
          </p:grpSpPr>
          <p:sp>
            <p:nvSpPr>
              <p:cNvPr id="24683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Mudah untuk dimohonkan"</a:t>
                </a:r>
                <a:endParaRPr lang="en-US" sz="2000" b="1">
                  <a:solidFill>
                    <a:srgbClr val="FFFFFF"/>
                  </a:solidFill>
                  <a:latin typeface="Arial Narrow" charset="0"/>
                </a:endParaRPr>
              </a:p>
            </p:txBody>
          </p:sp>
          <p:sp>
            <p:nvSpPr>
              <p:cNvPr id="24683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8" name="Group 192"/>
            <p:cNvGrpSpPr>
              <a:grpSpLocks/>
            </p:cNvGrpSpPr>
            <p:nvPr/>
          </p:nvGrpSpPr>
          <p:grpSpPr bwMode="auto">
            <a:xfrm>
              <a:off x="6" y="2202"/>
              <a:ext cx="2856" cy="397"/>
              <a:chOff x="0" y="1995"/>
              <a:chExt cx="1847" cy="518"/>
            </a:xfrm>
          </p:grpSpPr>
          <p:sp>
            <p:nvSpPr>
              <p:cNvPr id="24683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Defensif ketika dikritik</a:t>
                </a:r>
              </a:p>
            </p:txBody>
          </p:sp>
          <p:sp>
            <p:nvSpPr>
              <p:cNvPr id="24683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9" name="Group 194"/>
            <p:cNvGrpSpPr>
              <a:grpSpLocks/>
            </p:cNvGrpSpPr>
            <p:nvPr/>
          </p:nvGrpSpPr>
          <p:grpSpPr bwMode="auto">
            <a:xfrm>
              <a:off x="2862" y="2202"/>
              <a:ext cx="2892" cy="397"/>
              <a:chOff x="1847" y="1995"/>
              <a:chExt cx="1870" cy="518"/>
            </a:xfrm>
          </p:grpSpPr>
          <p:sp>
            <p:nvSpPr>
              <p:cNvPr id="24683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Rendah hati menerima kritik, hati terbuka</a:t>
                </a:r>
              </a:p>
            </p:txBody>
          </p:sp>
          <p:sp>
            <p:nvSpPr>
              <p:cNvPr id="24683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0" name="Group 196"/>
            <p:cNvGrpSpPr>
              <a:grpSpLocks/>
            </p:cNvGrpSpPr>
            <p:nvPr/>
          </p:nvGrpSpPr>
          <p:grpSpPr bwMode="auto">
            <a:xfrm>
              <a:off x="6" y="2599"/>
              <a:ext cx="2856" cy="308"/>
              <a:chOff x="0" y="2513"/>
              <a:chExt cx="1847" cy="403"/>
            </a:xfrm>
          </p:grpSpPr>
          <p:sp>
            <p:nvSpPr>
              <p:cNvPr id="24682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untuk menjadi dihargai</a:t>
                </a:r>
              </a:p>
            </p:txBody>
          </p:sp>
          <p:sp>
            <p:nvSpPr>
              <p:cNvPr id="24682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1" name="Group 198"/>
            <p:cNvGrpSpPr>
              <a:grpSpLocks/>
            </p:cNvGrpSpPr>
            <p:nvPr/>
          </p:nvGrpSpPr>
          <p:grpSpPr bwMode="auto">
            <a:xfrm>
              <a:off x="2862" y="2599"/>
              <a:ext cx="2892" cy="308"/>
              <a:chOff x="1847" y="2513"/>
              <a:chExt cx="1870" cy="403"/>
            </a:xfrm>
          </p:grpSpPr>
          <p:sp>
            <p:nvSpPr>
              <p:cNvPr id="24682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menjadi yang sebenarnya</a:t>
                </a:r>
              </a:p>
            </p:txBody>
          </p:sp>
          <p:sp>
            <p:nvSpPr>
              <p:cNvPr id="24682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2" name="Group 200"/>
            <p:cNvGrpSpPr>
              <a:grpSpLocks/>
            </p:cNvGrpSpPr>
            <p:nvPr/>
          </p:nvGrpSpPr>
          <p:grpSpPr bwMode="auto">
            <a:xfrm>
              <a:off x="6" y="2907"/>
              <a:ext cx="2856" cy="309"/>
              <a:chOff x="0" y="2916"/>
              <a:chExt cx="1847" cy="403"/>
            </a:xfrm>
          </p:grpSpPr>
          <p:sp>
            <p:nvSpPr>
              <p:cNvPr id="24682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dengan pendapat orang lain</a:t>
                </a:r>
              </a:p>
            </p:txBody>
          </p:sp>
          <p:sp>
            <p:nvSpPr>
              <p:cNvPr id="24682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3" name="Group 202"/>
            <p:cNvGrpSpPr>
              <a:grpSpLocks/>
            </p:cNvGrpSpPr>
            <p:nvPr/>
          </p:nvGrpSpPr>
          <p:grpSpPr bwMode="auto">
            <a:xfrm>
              <a:off x="2862" y="2907"/>
              <a:ext cx="2892" cy="309"/>
              <a:chOff x="1847" y="2916"/>
              <a:chExt cx="1870" cy="403"/>
            </a:xfrm>
          </p:grpSpPr>
          <p:sp>
            <p:nvSpPr>
              <p:cNvPr id="24682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Yang terpenting adalah apa yang Allah ketahui</a:t>
                </a:r>
              </a:p>
            </p:txBody>
          </p:sp>
          <p:sp>
            <p:nvSpPr>
              <p:cNvPr id="24682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4" name="Group 204"/>
            <p:cNvGrpSpPr>
              <a:grpSpLocks/>
            </p:cNvGrpSpPr>
            <p:nvPr/>
          </p:nvGrpSpPr>
          <p:grpSpPr bwMode="auto">
            <a:xfrm>
              <a:off x="6" y="3216"/>
              <a:ext cx="2856" cy="308"/>
              <a:chOff x="0" y="3319"/>
              <a:chExt cx="1847" cy="403"/>
            </a:xfrm>
          </p:grpSpPr>
          <p:sp>
            <p:nvSpPr>
              <p:cNvPr id="24682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Bekerja untuk mempertahankan kesan/ menjaga reputasi</a:t>
                </a:r>
              </a:p>
            </p:txBody>
          </p:sp>
          <p:sp>
            <p:nvSpPr>
              <p:cNvPr id="24682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5" name="Group 206"/>
            <p:cNvGrpSpPr>
              <a:grpSpLocks/>
            </p:cNvGrpSpPr>
            <p:nvPr/>
          </p:nvGrpSpPr>
          <p:grpSpPr bwMode="auto">
            <a:xfrm>
              <a:off x="2862" y="3216"/>
              <a:ext cx="2892" cy="308"/>
              <a:chOff x="1847" y="3319"/>
              <a:chExt cx="1870" cy="403"/>
            </a:xfrm>
          </p:grpSpPr>
          <p:sp>
            <p:nvSpPr>
              <p:cNvPr id="24681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Berjuang untuk reputasi diri</a:t>
                </a:r>
              </a:p>
            </p:txBody>
          </p:sp>
          <p:sp>
            <p:nvSpPr>
              <p:cNvPr id="24681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6" name="Group 208"/>
            <p:cNvGrpSpPr>
              <a:grpSpLocks/>
            </p:cNvGrpSpPr>
            <p:nvPr/>
          </p:nvGrpSpPr>
          <p:grpSpPr bwMode="auto">
            <a:xfrm>
              <a:off x="6" y="3524"/>
              <a:ext cx="2856" cy="396"/>
              <a:chOff x="0" y="3722"/>
              <a:chExt cx="1847" cy="518"/>
            </a:xfrm>
          </p:grpSpPr>
          <p:sp>
            <p:nvSpPr>
              <p:cNvPr id="24681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Kesulitan untuk berbagi kebutuhan spiritual dengan orang lain</a:t>
                </a:r>
              </a:p>
            </p:txBody>
          </p:sp>
          <p:sp>
            <p:nvSpPr>
              <p:cNvPr id="24681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7" name="Group 210"/>
            <p:cNvGrpSpPr>
              <a:grpSpLocks/>
            </p:cNvGrpSpPr>
            <p:nvPr/>
          </p:nvGrpSpPr>
          <p:grpSpPr bwMode="auto">
            <a:xfrm>
              <a:off x="2862" y="3524"/>
              <a:ext cx="2892" cy="396"/>
              <a:chOff x="1847" y="3722"/>
              <a:chExt cx="1870" cy="518"/>
            </a:xfrm>
          </p:grpSpPr>
          <p:sp>
            <p:nvSpPr>
              <p:cNvPr id="24681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Mau terbuka/ transparan kepada orang lain</a:t>
                </a:r>
              </a:p>
            </p:txBody>
          </p:sp>
          <p:sp>
            <p:nvSpPr>
              <p:cNvPr id="24681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8" name="Group 212"/>
            <p:cNvGrpSpPr>
              <a:grpSpLocks/>
            </p:cNvGrpSpPr>
            <p:nvPr/>
          </p:nvGrpSpPr>
          <p:grpSpPr bwMode="auto">
            <a:xfrm>
              <a:off x="6" y="3920"/>
              <a:ext cx="2856" cy="397"/>
              <a:chOff x="0" y="4240"/>
              <a:chExt cx="1847" cy="518"/>
            </a:xfrm>
          </p:grpSpPr>
          <p:sp>
            <p:nvSpPr>
              <p:cNvPr id="24681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Ingin memastikan tidak ada yang mengetahui dosa mereka</a:t>
                </a:r>
              </a:p>
            </p:txBody>
          </p:sp>
          <p:sp>
            <p:nvSpPr>
              <p:cNvPr id="24681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9" name="Group 214"/>
            <p:cNvGrpSpPr>
              <a:grpSpLocks/>
            </p:cNvGrpSpPr>
            <p:nvPr/>
          </p:nvGrpSpPr>
          <p:grpSpPr bwMode="auto">
            <a:xfrm>
              <a:off x="2862" y="3920"/>
              <a:ext cx="2892" cy="397"/>
              <a:chOff x="1847" y="4240"/>
              <a:chExt cx="1870" cy="518"/>
            </a:xfrm>
          </p:grpSpPr>
          <p:sp>
            <p:nvSpPr>
              <p:cNvPr id="24681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Mau terlihat (sekali hancur, tidak akan peduli siapa yang tahu, tidak ada kerugian)</a:t>
                </a:r>
              </a:p>
            </p:txBody>
          </p:sp>
          <p:sp>
            <p:nvSpPr>
              <p:cNvPr id="24681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6789"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4883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48836" name="Group 130"/>
          <p:cNvGrpSpPr>
            <a:grpSpLocks/>
          </p:cNvGrpSpPr>
          <p:nvPr/>
        </p:nvGrpSpPr>
        <p:grpSpPr bwMode="auto">
          <a:xfrm>
            <a:off x="0" y="1071563"/>
            <a:ext cx="9144000" cy="5786437"/>
            <a:chOff x="0" y="675"/>
            <a:chExt cx="5760" cy="3951"/>
          </a:xfrm>
        </p:grpSpPr>
        <p:grpSp>
          <p:nvGrpSpPr>
            <p:cNvPr id="248838" name="Group 123"/>
            <p:cNvGrpSpPr>
              <a:grpSpLocks/>
            </p:cNvGrpSpPr>
            <p:nvPr/>
          </p:nvGrpSpPr>
          <p:grpSpPr bwMode="auto">
            <a:xfrm>
              <a:off x="0" y="978"/>
              <a:ext cx="5760" cy="3648"/>
              <a:chOff x="-4" y="-4"/>
              <a:chExt cx="3725" cy="4440"/>
            </a:xfrm>
          </p:grpSpPr>
          <p:grpSp>
            <p:nvGrpSpPr>
              <p:cNvPr id="248845" name="Group 121"/>
              <p:cNvGrpSpPr>
                <a:grpSpLocks/>
              </p:cNvGrpSpPr>
              <p:nvPr/>
            </p:nvGrpSpPr>
            <p:grpSpPr bwMode="auto">
              <a:xfrm>
                <a:off x="0" y="0"/>
                <a:ext cx="3717" cy="4432"/>
                <a:chOff x="0" y="0"/>
                <a:chExt cx="3717" cy="4432"/>
              </a:xfrm>
            </p:grpSpPr>
            <p:grpSp>
              <p:nvGrpSpPr>
                <p:cNvPr id="248847" name="Group 86"/>
                <p:cNvGrpSpPr>
                  <a:grpSpLocks/>
                </p:cNvGrpSpPr>
                <p:nvPr/>
              </p:nvGrpSpPr>
              <p:grpSpPr bwMode="auto">
                <a:xfrm>
                  <a:off x="0" y="0"/>
                  <a:ext cx="1847" cy="518"/>
                  <a:chOff x="0" y="0"/>
                  <a:chExt cx="1847" cy="518"/>
                </a:xfrm>
              </p:grpSpPr>
              <p:sp>
                <p:nvSpPr>
                  <p:cNvPr id="24889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Sulit mengatakan, ”</a:t>
                    </a:r>
                    <a:r>
                      <a:rPr lang="en-US" altLang="ja-JP" sz="2000" b="1">
                        <a:solidFill>
                          <a:srgbClr val="FFFFFF"/>
                        </a:solidFill>
                        <a:latin typeface="Arial Narrow" charset="0"/>
                      </a:rPr>
                      <a:t>Saya salah; maukah kamu memaafkan saya?"</a:t>
                    </a:r>
                    <a:endParaRPr lang="en-US" sz="2000" b="1">
                      <a:solidFill>
                        <a:srgbClr val="FFFFFF"/>
                      </a:solidFill>
                      <a:latin typeface="Arial Narrow" charset="0"/>
                    </a:endParaRPr>
                  </a:p>
                </p:txBody>
              </p:sp>
              <p:sp>
                <p:nvSpPr>
                  <p:cNvPr id="24890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8" name="Group 88"/>
                <p:cNvGrpSpPr>
                  <a:grpSpLocks/>
                </p:cNvGrpSpPr>
                <p:nvPr/>
              </p:nvGrpSpPr>
              <p:grpSpPr bwMode="auto">
                <a:xfrm>
                  <a:off x="1847" y="0"/>
                  <a:ext cx="1870" cy="518"/>
                  <a:chOff x="1847" y="0"/>
                  <a:chExt cx="1870" cy="518"/>
                </a:xfrm>
              </p:grpSpPr>
              <p:sp>
                <p:nvSpPr>
                  <p:cNvPr id="24889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Cepat mengakui kesalahan dan minta maaf</a:t>
                    </a:r>
                  </a:p>
                </p:txBody>
              </p:sp>
              <p:sp>
                <p:nvSpPr>
                  <p:cNvPr id="24889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9" name="Group 90"/>
                <p:cNvGrpSpPr>
                  <a:grpSpLocks/>
                </p:cNvGrpSpPr>
                <p:nvPr/>
              </p:nvGrpSpPr>
              <p:grpSpPr bwMode="auto">
                <a:xfrm>
                  <a:off x="0" y="518"/>
                  <a:ext cx="1847" cy="403"/>
                  <a:chOff x="0" y="518"/>
                  <a:chExt cx="1847" cy="403"/>
                </a:xfrm>
              </p:grpSpPr>
              <p:sp>
                <p:nvSpPr>
                  <p:cNvPr id="24889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Ketika mengakui dosa, menguraikan secara umum</a:t>
                    </a:r>
                  </a:p>
                </p:txBody>
              </p:sp>
              <p:sp>
                <p:nvSpPr>
                  <p:cNvPr id="24889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0" name="Group 92"/>
                <p:cNvGrpSpPr>
                  <a:grpSpLocks/>
                </p:cNvGrpSpPr>
                <p:nvPr/>
              </p:nvGrpSpPr>
              <p:grpSpPr bwMode="auto">
                <a:xfrm>
                  <a:off x="1847" y="518"/>
                  <a:ext cx="1870" cy="403"/>
                  <a:chOff x="1847" y="518"/>
                  <a:chExt cx="1870" cy="403"/>
                </a:xfrm>
              </p:grpSpPr>
              <p:sp>
                <p:nvSpPr>
                  <p:cNvPr id="24889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Mengurus hali-hal secara specific</a:t>
                    </a:r>
                  </a:p>
                </p:txBody>
              </p:sp>
              <p:sp>
                <p:nvSpPr>
                  <p:cNvPr id="24889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1" name="Group 94"/>
                <p:cNvGrpSpPr>
                  <a:grpSpLocks/>
                </p:cNvGrpSpPr>
                <p:nvPr/>
              </p:nvGrpSpPr>
              <p:grpSpPr bwMode="auto">
                <a:xfrm>
                  <a:off x="0" y="921"/>
                  <a:ext cx="1847" cy="518"/>
                  <a:chOff x="0" y="921"/>
                  <a:chExt cx="1847" cy="518"/>
                </a:xfrm>
              </p:grpSpPr>
              <p:sp>
                <p:nvSpPr>
                  <p:cNvPr id="24889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Mempedulikan konsekuensi dari dosanya</a:t>
                    </a:r>
                  </a:p>
                </p:txBody>
              </p:sp>
              <p:sp>
                <p:nvSpPr>
                  <p:cNvPr id="24889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2" name="Group 96"/>
                <p:cNvGrpSpPr>
                  <a:grpSpLocks/>
                </p:cNvGrpSpPr>
                <p:nvPr/>
              </p:nvGrpSpPr>
              <p:grpSpPr bwMode="auto">
                <a:xfrm>
                  <a:off x="1847" y="921"/>
                  <a:ext cx="1870" cy="518"/>
                  <a:chOff x="1847" y="921"/>
                  <a:chExt cx="1870" cy="518"/>
                </a:xfrm>
              </p:grpSpPr>
              <p:sp>
                <p:nvSpPr>
                  <p:cNvPr id="24888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Berduka atas penyebab/ akar dosa-dosa mereka</a:t>
                    </a:r>
                  </a:p>
                </p:txBody>
              </p:sp>
              <p:sp>
                <p:nvSpPr>
                  <p:cNvPr id="24889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3" name="Group 98"/>
                <p:cNvGrpSpPr>
                  <a:grpSpLocks/>
                </p:cNvGrpSpPr>
                <p:nvPr/>
              </p:nvGrpSpPr>
              <p:grpSpPr bwMode="auto">
                <a:xfrm>
                  <a:off x="0" y="1439"/>
                  <a:ext cx="1847" cy="518"/>
                  <a:chOff x="0" y="1439"/>
                  <a:chExt cx="1847" cy="518"/>
                </a:xfrm>
              </p:grpSpPr>
              <p:sp>
                <p:nvSpPr>
                  <p:cNvPr id="24888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Penuh penyesalan atas dosa – tertangkap/ diketahui</a:t>
                    </a:r>
                  </a:p>
                </p:txBody>
              </p:sp>
              <p:sp>
                <p:nvSpPr>
                  <p:cNvPr id="24888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4" name="Group 100"/>
                <p:cNvGrpSpPr>
                  <a:grpSpLocks/>
                </p:cNvGrpSpPr>
                <p:nvPr/>
              </p:nvGrpSpPr>
              <p:grpSpPr bwMode="auto">
                <a:xfrm>
                  <a:off x="1847" y="1439"/>
                  <a:ext cx="1870" cy="518"/>
                  <a:chOff x="1847" y="1439"/>
                  <a:chExt cx="1870" cy="518"/>
                </a:xfrm>
              </p:grpSpPr>
              <p:sp>
                <p:nvSpPr>
                  <p:cNvPr id="24888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Bertobat dari dosa (meninggalkannya)</a:t>
                    </a:r>
                  </a:p>
                </p:txBody>
              </p:sp>
              <p:sp>
                <p:nvSpPr>
                  <p:cNvPr id="24888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5" name="Group 102"/>
                <p:cNvGrpSpPr>
                  <a:grpSpLocks/>
                </p:cNvGrpSpPr>
                <p:nvPr/>
              </p:nvGrpSpPr>
              <p:grpSpPr bwMode="auto">
                <a:xfrm>
                  <a:off x="0" y="1957"/>
                  <a:ext cx="1847" cy="633"/>
                  <a:chOff x="0" y="1957"/>
                  <a:chExt cx="1847" cy="633"/>
                </a:xfrm>
              </p:grpSpPr>
              <p:sp>
                <p:nvSpPr>
                  <p:cNvPr id="24888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Ketika ada kesalahpahaman atau konflik, menunggu pihak lain datang dan minta maaf</a:t>
                    </a:r>
                  </a:p>
                </p:txBody>
              </p:sp>
              <p:sp>
                <p:nvSpPr>
                  <p:cNvPr id="24888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6" name="Group 104"/>
                <p:cNvGrpSpPr>
                  <a:grpSpLocks/>
                </p:cNvGrpSpPr>
                <p:nvPr/>
              </p:nvGrpSpPr>
              <p:grpSpPr bwMode="auto">
                <a:xfrm>
                  <a:off x="1847" y="1957"/>
                  <a:ext cx="1870" cy="633"/>
                  <a:chOff x="1847" y="1957"/>
                  <a:chExt cx="1870" cy="633"/>
                </a:xfrm>
              </p:grpSpPr>
              <p:sp>
                <p:nvSpPr>
                  <p:cNvPr id="24888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Berinisiatif untuk berdamai; melihat apakah mereka dapat memulai duluan</a:t>
                    </a:r>
                  </a:p>
                </p:txBody>
              </p:sp>
              <p:sp>
                <p:nvSpPr>
                  <p:cNvPr id="24888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7" name="Group 106"/>
                <p:cNvGrpSpPr>
                  <a:grpSpLocks/>
                </p:cNvGrpSpPr>
                <p:nvPr/>
              </p:nvGrpSpPr>
              <p:grpSpPr bwMode="auto">
                <a:xfrm>
                  <a:off x="0" y="2590"/>
                  <a:ext cx="1847" cy="518"/>
                  <a:chOff x="0" y="2590"/>
                  <a:chExt cx="1847" cy="518"/>
                </a:xfrm>
              </p:grpSpPr>
              <p:sp>
                <p:nvSpPr>
                  <p:cNvPr id="24887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Membandingkan diri dengan orang lain dan merasa perlu dihargai</a:t>
                    </a:r>
                  </a:p>
                </p:txBody>
              </p:sp>
              <p:sp>
                <p:nvSpPr>
                  <p:cNvPr id="24888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8" name="Group 108"/>
                <p:cNvGrpSpPr>
                  <a:grpSpLocks/>
                </p:cNvGrpSpPr>
                <p:nvPr/>
              </p:nvGrpSpPr>
              <p:grpSpPr bwMode="auto">
                <a:xfrm>
                  <a:off x="1847" y="2590"/>
                  <a:ext cx="1870" cy="518"/>
                  <a:chOff x="1847" y="2590"/>
                  <a:chExt cx="1870" cy="518"/>
                </a:xfrm>
              </p:grpSpPr>
              <p:sp>
                <p:nvSpPr>
                  <p:cNvPr id="24887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Membandingkan diri dengan kesucian Allah dan merasa sangat butuh anugerah</a:t>
                    </a:r>
                  </a:p>
                </p:txBody>
              </p:sp>
              <p:sp>
                <p:nvSpPr>
                  <p:cNvPr id="24887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9" name="Group 110"/>
                <p:cNvGrpSpPr>
                  <a:grpSpLocks/>
                </p:cNvGrpSpPr>
                <p:nvPr/>
              </p:nvGrpSpPr>
              <p:grpSpPr bwMode="auto">
                <a:xfrm>
                  <a:off x="0" y="3108"/>
                  <a:ext cx="1847" cy="403"/>
                  <a:chOff x="0" y="3108"/>
                  <a:chExt cx="1847" cy="403"/>
                </a:xfrm>
              </p:grpSpPr>
              <p:sp>
                <p:nvSpPr>
                  <p:cNvPr id="24887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Buta atas kondisi hatinya sebenarnya</a:t>
                    </a:r>
                  </a:p>
                </p:txBody>
              </p:sp>
              <p:sp>
                <p:nvSpPr>
                  <p:cNvPr id="24887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0" name="Group 112"/>
                <p:cNvGrpSpPr>
                  <a:grpSpLocks/>
                </p:cNvGrpSpPr>
                <p:nvPr/>
              </p:nvGrpSpPr>
              <p:grpSpPr bwMode="auto">
                <a:xfrm>
                  <a:off x="1847" y="3108"/>
                  <a:ext cx="1870" cy="403"/>
                  <a:chOff x="1847" y="3108"/>
                  <a:chExt cx="1870" cy="403"/>
                </a:xfrm>
              </p:grpSpPr>
              <p:sp>
                <p:nvSpPr>
                  <p:cNvPr id="24887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Berjalan dalam terang</a:t>
                    </a:r>
                  </a:p>
                </p:txBody>
              </p:sp>
              <p:sp>
                <p:nvSpPr>
                  <p:cNvPr id="24887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1" name="Group 114"/>
                <p:cNvGrpSpPr>
                  <a:grpSpLocks/>
                </p:cNvGrpSpPr>
                <p:nvPr/>
              </p:nvGrpSpPr>
              <p:grpSpPr bwMode="auto">
                <a:xfrm>
                  <a:off x="0" y="3511"/>
                  <a:ext cx="1847" cy="403"/>
                  <a:chOff x="0" y="3511"/>
                  <a:chExt cx="1847" cy="403"/>
                </a:xfrm>
              </p:grpSpPr>
              <p:sp>
                <p:nvSpPr>
                  <p:cNvPr id="24887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perlu bertobat atas apapun</a:t>
                    </a:r>
                  </a:p>
                </p:txBody>
              </p:sp>
              <p:sp>
                <p:nvSpPr>
                  <p:cNvPr id="24887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2" name="Group 116"/>
                <p:cNvGrpSpPr>
                  <a:grpSpLocks/>
                </p:cNvGrpSpPr>
                <p:nvPr/>
              </p:nvGrpSpPr>
              <p:grpSpPr bwMode="auto">
                <a:xfrm>
                  <a:off x="1847" y="3511"/>
                  <a:ext cx="1870" cy="403"/>
                  <a:chOff x="1847" y="3511"/>
                  <a:chExt cx="1870" cy="403"/>
                </a:xfrm>
              </p:grpSpPr>
              <p:sp>
                <p:nvSpPr>
                  <p:cNvPr id="24886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Terus memiliki sikap hati yang menyesal</a:t>
                    </a:r>
                  </a:p>
                </p:txBody>
              </p:sp>
              <p:sp>
                <p:nvSpPr>
                  <p:cNvPr id="24887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3" name="Group 118"/>
                <p:cNvGrpSpPr>
                  <a:grpSpLocks/>
                </p:cNvGrpSpPr>
                <p:nvPr/>
              </p:nvGrpSpPr>
              <p:grpSpPr bwMode="auto">
                <a:xfrm>
                  <a:off x="0" y="3914"/>
                  <a:ext cx="1847" cy="518"/>
                  <a:chOff x="0" y="3914"/>
                  <a:chExt cx="1847" cy="518"/>
                </a:xfrm>
              </p:grpSpPr>
              <p:sp>
                <p:nvSpPr>
                  <p:cNvPr id="24886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memerlukan kebangkitan (berpikir orang lain yang memerlukannya)</a:t>
                    </a:r>
                  </a:p>
                </p:txBody>
              </p:sp>
              <p:sp>
                <p:nvSpPr>
                  <p:cNvPr id="24886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4" name="Group 120"/>
                <p:cNvGrpSpPr>
                  <a:grpSpLocks/>
                </p:cNvGrpSpPr>
                <p:nvPr/>
              </p:nvGrpSpPr>
              <p:grpSpPr bwMode="auto">
                <a:xfrm>
                  <a:off x="1847" y="3914"/>
                  <a:ext cx="1870" cy="518"/>
                  <a:chOff x="1847" y="3914"/>
                  <a:chExt cx="1870" cy="518"/>
                </a:xfrm>
              </p:grpSpPr>
              <p:sp>
                <p:nvSpPr>
                  <p:cNvPr id="24886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Terus merasa  butuh penyegaran untuk dipenuhi Roh Allah</a:t>
                    </a:r>
                  </a:p>
                </p:txBody>
              </p:sp>
              <p:sp>
                <p:nvSpPr>
                  <p:cNvPr id="24886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884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39" name="Group 124"/>
            <p:cNvGrpSpPr>
              <a:grpSpLocks/>
            </p:cNvGrpSpPr>
            <p:nvPr/>
          </p:nvGrpSpPr>
          <p:grpSpPr bwMode="auto">
            <a:xfrm>
              <a:off x="6" y="675"/>
              <a:ext cx="2856" cy="308"/>
              <a:chOff x="0" y="0"/>
              <a:chExt cx="1847" cy="403"/>
            </a:xfrm>
          </p:grpSpPr>
          <p:sp>
            <p:nvSpPr>
              <p:cNvPr id="24884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4884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0" name="Group 127"/>
            <p:cNvGrpSpPr>
              <a:grpSpLocks/>
            </p:cNvGrpSpPr>
            <p:nvPr/>
          </p:nvGrpSpPr>
          <p:grpSpPr bwMode="auto">
            <a:xfrm>
              <a:off x="2862" y="675"/>
              <a:ext cx="2892" cy="308"/>
              <a:chOff x="1847" y="0"/>
              <a:chExt cx="1870" cy="403"/>
            </a:xfrm>
          </p:grpSpPr>
          <p:sp>
            <p:nvSpPr>
              <p:cNvPr id="24884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4884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8837"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5088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50884" name="Group 130"/>
          <p:cNvGrpSpPr>
            <a:grpSpLocks/>
          </p:cNvGrpSpPr>
          <p:nvPr/>
        </p:nvGrpSpPr>
        <p:grpSpPr bwMode="auto">
          <a:xfrm>
            <a:off x="0" y="1066800"/>
            <a:ext cx="9144000" cy="5791200"/>
            <a:chOff x="-4" y="-4"/>
            <a:chExt cx="3923" cy="4517"/>
          </a:xfrm>
        </p:grpSpPr>
        <p:grpSp>
          <p:nvGrpSpPr>
            <p:cNvPr id="250886" name="Group 128"/>
            <p:cNvGrpSpPr>
              <a:grpSpLocks/>
            </p:cNvGrpSpPr>
            <p:nvPr/>
          </p:nvGrpSpPr>
          <p:grpSpPr bwMode="auto">
            <a:xfrm>
              <a:off x="0" y="0"/>
              <a:ext cx="3915" cy="4509"/>
              <a:chOff x="0" y="0"/>
              <a:chExt cx="3915" cy="4509"/>
            </a:xfrm>
          </p:grpSpPr>
          <p:grpSp>
            <p:nvGrpSpPr>
              <p:cNvPr id="250888" name="Group 89"/>
              <p:cNvGrpSpPr>
                <a:grpSpLocks/>
              </p:cNvGrpSpPr>
              <p:nvPr/>
            </p:nvGrpSpPr>
            <p:grpSpPr bwMode="auto">
              <a:xfrm>
                <a:off x="0" y="0"/>
                <a:ext cx="1926" cy="403"/>
                <a:chOff x="0" y="0"/>
                <a:chExt cx="1926" cy="403"/>
              </a:xfrm>
            </p:grpSpPr>
            <p:sp>
              <p:nvSpPr>
                <p:cNvPr id="25094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5094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89" name="Group 91"/>
              <p:cNvGrpSpPr>
                <a:grpSpLocks/>
              </p:cNvGrpSpPr>
              <p:nvPr/>
            </p:nvGrpSpPr>
            <p:grpSpPr bwMode="auto">
              <a:xfrm>
                <a:off x="1926" y="0"/>
                <a:ext cx="1989" cy="403"/>
                <a:chOff x="1926" y="0"/>
                <a:chExt cx="1989" cy="403"/>
              </a:xfrm>
            </p:grpSpPr>
            <p:sp>
              <p:nvSpPr>
                <p:cNvPr id="25094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5094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0" name="Group 93"/>
              <p:cNvGrpSpPr>
                <a:grpSpLocks/>
              </p:cNvGrpSpPr>
              <p:nvPr/>
            </p:nvGrpSpPr>
            <p:grpSpPr bwMode="auto">
              <a:xfrm>
                <a:off x="0" y="403"/>
                <a:ext cx="1926" cy="518"/>
                <a:chOff x="0" y="403"/>
                <a:chExt cx="1926" cy="518"/>
              </a:xfrm>
            </p:grpSpPr>
            <p:sp>
              <p:nvSpPr>
                <p:cNvPr id="25094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Fokus pada kesalahan orang lain</a:t>
                  </a:r>
                </a:p>
              </p:txBody>
            </p:sp>
            <p:sp>
              <p:nvSpPr>
                <p:cNvPr id="25094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1" name="Group 95"/>
              <p:cNvGrpSpPr>
                <a:grpSpLocks/>
              </p:cNvGrpSpPr>
              <p:nvPr/>
            </p:nvGrpSpPr>
            <p:grpSpPr bwMode="auto">
              <a:xfrm>
                <a:off x="1926" y="403"/>
                <a:ext cx="1989" cy="518"/>
                <a:chOff x="1926" y="403"/>
                <a:chExt cx="1989" cy="518"/>
              </a:xfrm>
            </p:grpSpPr>
            <p:sp>
              <p:nvSpPr>
                <p:cNvPr id="25094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Penuh dengan rasa kebutuhan spiritualnya</a:t>
                  </a:r>
                </a:p>
              </p:txBody>
            </p:sp>
            <p:sp>
              <p:nvSpPr>
                <p:cNvPr id="25094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2" name="Group 97"/>
              <p:cNvGrpSpPr>
                <a:grpSpLocks/>
              </p:cNvGrpSpPr>
              <p:nvPr/>
            </p:nvGrpSpPr>
            <p:grpSpPr bwMode="auto">
              <a:xfrm>
                <a:off x="0" y="921"/>
                <a:ext cx="1926" cy="633"/>
                <a:chOff x="0" y="921"/>
                <a:chExt cx="1926" cy="633"/>
              </a:xfrm>
            </p:grpSpPr>
            <p:sp>
              <p:nvSpPr>
                <p:cNvPr id="25093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Munafik; suka mengkritik, mencarikesalahan; melihat kesalahan diri dengan teleskop; tetapu orang lain dengan mikroskop</a:t>
                  </a:r>
                </a:p>
              </p:txBody>
            </p:sp>
            <p:sp>
              <p:nvSpPr>
                <p:cNvPr id="25093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3" name="Group 99"/>
              <p:cNvGrpSpPr>
                <a:grpSpLocks/>
              </p:cNvGrpSpPr>
              <p:nvPr/>
            </p:nvGrpSpPr>
            <p:grpSpPr bwMode="auto">
              <a:xfrm>
                <a:off x="1926" y="921"/>
                <a:ext cx="1989" cy="633"/>
                <a:chOff x="1926" y="921"/>
                <a:chExt cx="1989" cy="633"/>
              </a:xfrm>
            </p:grpSpPr>
            <p:sp>
              <p:nvSpPr>
                <p:cNvPr id="25093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Berbelaskasihan; pemaaf; melihat yang terbaik pada orang lain</a:t>
                  </a:r>
                </a:p>
              </p:txBody>
            </p:sp>
            <p:sp>
              <p:nvSpPr>
                <p:cNvPr id="25093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4" name="Group 101"/>
              <p:cNvGrpSpPr>
                <a:grpSpLocks/>
              </p:cNvGrpSpPr>
              <p:nvPr/>
            </p:nvGrpSpPr>
            <p:grpSpPr bwMode="auto">
              <a:xfrm>
                <a:off x="0" y="1554"/>
                <a:ext cx="1926" cy="422"/>
                <a:chOff x="0" y="1554"/>
                <a:chExt cx="1926" cy="422"/>
              </a:xfrm>
            </p:grpSpPr>
            <p:sp>
              <p:nvSpPr>
                <p:cNvPr id="25093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Memandang rendah orang lain</a:t>
                  </a:r>
                </a:p>
              </p:txBody>
            </p:sp>
            <p:sp>
              <p:nvSpPr>
                <p:cNvPr id="25093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5" name="Group 103"/>
              <p:cNvGrpSpPr>
                <a:grpSpLocks/>
              </p:cNvGrpSpPr>
              <p:nvPr/>
            </p:nvGrpSpPr>
            <p:grpSpPr bwMode="auto">
              <a:xfrm>
                <a:off x="1926" y="1554"/>
                <a:ext cx="1989" cy="422"/>
                <a:chOff x="1926" y="1554"/>
                <a:chExt cx="1989" cy="422"/>
              </a:xfrm>
            </p:grpSpPr>
            <p:sp>
              <p:nvSpPr>
                <p:cNvPr id="25093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Lebih menghargai orang lain daripada diri</a:t>
                  </a:r>
                </a:p>
              </p:txBody>
            </p:sp>
            <p:sp>
              <p:nvSpPr>
                <p:cNvPr id="25093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6" name="Group 105"/>
              <p:cNvGrpSpPr>
                <a:grpSpLocks/>
              </p:cNvGrpSpPr>
              <p:nvPr/>
            </p:nvGrpSpPr>
            <p:grpSpPr bwMode="auto">
              <a:xfrm>
                <a:off x="0" y="1976"/>
                <a:ext cx="1926" cy="518"/>
                <a:chOff x="0" y="1976"/>
                <a:chExt cx="1926" cy="518"/>
              </a:xfrm>
            </p:grpSpPr>
            <p:sp>
              <p:nvSpPr>
                <p:cNvPr id="25093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Mandiri/merasa puas atas diri</a:t>
                  </a:r>
                </a:p>
              </p:txBody>
            </p:sp>
            <p:sp>
              <p:nvSpPr>
                <p:cNvPr id="25093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7" name="Group 107"/>
              <p:cNvGrpSpPr>
                <a:grpSpLocks/>
              </p:cNvGrpSpPr>
              <p:nvPr/>
            </p:nvGrpSpPr>
            <p:grpSpPr bwMode="auto">
              <a:xfrm>
                <a:off x="1926" y="1976"/>
                <a:ext cx="1989" cy="518"/>
                <a:chOff x="1926" y="1976"/>
                <a:chExt cx="1989" cy="518"/>
              </a:xfrm>
            </p:grpSpPr>
            <p:sp>
              <p:nvSpPr>
                <p:cNvPr id="25092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tergantung/ mengetahui kebutuhannya atas orang lain</a:t>
                  </a:r>
                </a:p>
              </p:txBody>
            </p:sp>
            <p:sp>
              <p:nvSpPr>
                <p:cNvPr id="25092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8" name="Group 109"/>
              <p:cNvGrpSpPr>
                <a:grpSpLocks/>
              </p:cNvGrpSpPr>
              <p:nvPr/>
            </p:nvGrpSpPr>
            <p:grpSpPr bwMode="auto">
              <a:xfrm>
                <a:off x="0" y="2494"/>
                <a:ext cx="1926" cy="403"/>
                <a:chOff x="0" y="2494"/>
                <a:chExt cx="1926" cy="403"/>
              </a:xfrm>
            </p:grpSpPr>
            <p:sp>
              <p:nvSpPr>
                <p:cNvPr id="25092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Mempertahankan kendali; harus dalam “</a:t>
                  </a:r>
                  <a:r>
                    <a:rPr lang="en-US" altLang="ja-JP" sz="2000" b="1">
                      <a:solidFill>
                        <a:srgbClr val="FFFFFF"/>
                      </a:solidFill>
                      <a:latin typeface="Arial Narrow" charset="0"/>
                    </a:rPr>
                    <a:t>jalanku</a:t>
                  </a:r>
                  <a:r>
                    <a:rPr lang="en-US" sz="2000" b="1">
                      <a:solidFill>
                        <a:srgbClr val="FFFFFF"/>
                      </a:solidFill>
                      <a:latin typeface="Arial Narrow" charset="0"/>
                    </a:rPr>
                    <a:t>”</a:t>
                  </a:r>
                </a:p>
              </p:txBody>
            </p:sp>
            <p:sp>
              <p:nvSpPr>
                <p:cNvPr id="25092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9" name="Group 111"/>
              <p:cNvGrpSpPr>
                <a:grpSpLocks/>
              </p:cNvGrpSpPr>
              <p:nvPr/>
            </p:nvGrpSpPr>
            <p:grpSpPr bwMode="auto">
              <a:xfrm>
                <a:off x="1926" y="2494"/>
                <a:ext cx="1989" cy="403"/>
                <a:chOff x="1926" y="2494"/>
                <a:chExt cx="1989" cy="403"/>
              </a:xfrm>
            </p:grpSpPr>
            <p:sp>
              <p:nvSpPr>
                <p:cNvPr id="25092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Menyerahkan kendali</a:t>
                  </a:r>
                </a:p>
              </p:txBody>
            </p:sp>
            <p:sp>
              <p:nvSpPr>
                <p:cNvPr id="25092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0" name="Group 113"/>
              <p:cNvGrpSpPr>
                <a:grpSpLocks/>
              </p:cNvGrpSpPr>
              <p:nvPr/>
            </p:nvGrpSpPr>
            <p:grpSpPr bwMode="auto">
              <a:xfrm>
                <a:off x="0" y="2897"/>
                <a:ext cx="1926" cy="403"/>
                <a:chOff x="0" y="2897"/>
                <a:chExt cx="1926" cy="403"/>
              </a:xfrm>
            </p:grpSpPr>
            <p:sp>
              <p:nvSpPr>
                <p:cNvPr id="25092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Harus membuktikan dirinya benar</a:t>
                  </a:r>
                </a:p>
              </p:txBody>
            </p:sp>
            <p:sp>
              <p:nvSpPr>
                <p:cNvPr id="25092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1" name="Group 115"/>
              <p:cNvGrpSpPr>
                <a:grpSpLocks/>
              </p:cNvGrpSpPr>
              <p:nvPr/>
            </p:nvGrpSpPr>
            <p:grpSpPr bwMode="auto">
              <a:xfrm>
                <a:off x="1926" y="2897"/>
                <a:ext cx="1989" cy="403"/>
                <a:chOff x="1926" y="2897"/>
                <a:chExt cx="1989" cy="403"/>
              </a:xfrm>
            </p:grpSpPr>
            <p:sp>
              <p:nvSpPr>
                <p:cNvPr id="25092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Bersedia memberikan hak untuk kebenaran!</a:t>
                  </a:r>
                </a:p>
              </p:txBody>
            </p:sp>
            <p:sp>
              <p:nvSpPr>
                <p:cNvPr id="25092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2" name="Group 117"/>
              <p:cNvGrpSpPr>
                <a:grpSpLocks/>
              </p:cNvGrpSpPr>
              <p:nvPr/>
            </p:nvGrpSpPr>
            <p:grpSpPr bwMode="auto">
              <a:xfrm>
                <a:off x="0" y="3300"/>
                <a:ext cx="1926" cy="403"/>
                <a:chOff x="0" y="3300"/>
                <a:chExt cx="1926" cy="403"/>
              </a:xfrm>
            </p:grpSpPr>
            <p:sp>
              <p:nvSpPr>
                <p:cNvPr id="25091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Menagih hak</a:t>
                  </a:r>
                </a:p>
              </p:txBody>
            </p:sp>
            <p:sp>
              <p:nvSpPr>
                <p:cNvPr id="25091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3" name="Group 119"/>
              <p:cNvGrpSpPr>
                <a:grpSpLocks/>
              </p:cNvGrpSpPr>
              <p:nvPr/>
            </p:nvGrpSpPr>
            <p:grpSpPr bwMode="auto">
              <a:xfrm>
                <a:off x="1926" y="3300"/>
                <a:ext cx="1989" cy="403"/>
                <a:chOff x="1926" y="3300"/>
                <a:chExt cx="1989" cy="403"/>
              </a:xfrm>
            </p:grpSpPr>
            <p:sp>
              <p:nvSpPr>
                <p:cNvPr id="25091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Mengorbankan hak</a:t>
                  </a:r>
                </a:p>
              </p:txBody>
            </p:sp>
            <p:sp>
              <p:nvSpPr>
                <p:cNvPr id="25091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4" name="Group 121"/>
              <p:cNvGrpSpPr>
                <a:grpSpLocks/>
              </p:cNvGrpSpPr>
              <p:nvPr/>
            </p:nvGrpSpPr>
            <p:grpSpPr bwMode="auto">
              <a:xfrm>
                <a:off x="0" y="3703"/>
                <a:ext cx="1926" cy="403"/>
                <a:chOff x="0" y="3703"/>
                <a:chExt cx="1926" cy="403"/>
              </a:xfrm>
            </p:grpSpPr>
            <p:sp>
              <p:nvSpPr>
                <p:cNvPr id="25091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Menuntut semangat</a:t>
                  </a:r>
                </a:p>
              </p:txBody>
            </p:sp>
            <p:sp>
              <p:nvSpPr>
                <p:cNvPr id="25091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5" name="Group 123"/>
              <p:cNvGrpSpPr>
                <a:grpSpLocks/>
              </p:cNvGrpSpPr>
              <p:nvPr/>
            </p:nvGrpSpPr>
            <p:grpSpPr bwMode="auto">
              <a:xfrm>
                <a:off x="1926" y="3703"/>
                <a:ext cx="1989" cy="403"/>
                <a:chOff x="1926" y="3703"/>
                <a:chExt cx="1989" cy="403"/>
              </a:xfrm>
            </p:grpSpPr>
            <p:sp>
              <p:nvSpPr>
                <p:cNvPr id="25091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Memberi semangat</a:t>
                  </a:r>
                </a:p>
              </p:txBody>
            </p:sp>
            <p:sp>
              <p:nvSpPr>
                <p:cNvPr id="25091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6" name="Group 125"/>
              <p:cNvGrpSpPr>
                <a:grpSpLocks/>
              </p:cNvGrpSpPr>
              <p:nvPr/>
            </p:nvGrpSpPr>
            <p:grpSpPr bwMode="auto">
              <a:xfrm>
                <a:off x="0" y="4106"/>
                <a:ext cx="1926" cy="403"/>
                <a:chOff x="0" y="4106"/>
                <a:chExt cx="1926" cy="403"/>
              </a:xfrm>
            </p:grpSpPr>
            <p:sp>
              <p:nvSpPr>
                <p:cNvPr id="25091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Menjaga diri atas</a:t>
                  </a:r>
                </a:p>
              </p:txBody>
            </p:sp>
            <p:sp>
              <p:nvSpPr>
                <p:cNvPr id="25091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7" name="Group 127"/>
              <p:cNvGrpSpPr>
                <a:grpSpLocks/>
              </p:cNvGrpSpPr>
              <p:nvPr/>
            </p:nvGrpSpPr>
            <p:grpSpPr bwMode="auto">
              <a:xfrm>
                <a:off x="1926" y="4106"/>
                <a:ext cx="1989" cy="403"/>
                <a:chOff x="1926" y="4106"/>
                <a:chExt cx="1989" cy="403"/>
              </a:xfrm>
            </p:grpSpPr>
            <p:sp>
              <p:nvSpPr>
                <p:cNvPr id="25090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Penyangkalan diri</a:t>
                  </a:r>
                </a:p>
              </p:txBody>
            </p:sp>
            <p:sp>
              <p:nvSpPr>
                <p:cNvPr id="25090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088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50885"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52931"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52932" name="Group 125"/>
          <p:cNvGrpSpPr>
            <a:grpSpLocks/>
          </p:cNvGrpSpPr>
          <p:nvPr/>
        </p:nvGrpSpPr>
        <p:grpSpPr bwMode="auto">
          <a:xfrm>
            <a:off x="0" y="1066800"/>
            <a:ext cx="9144000" cy="5767388"/>
            <a:chOff x="0" y="831"/>
            <a:chExt cx="5760" cy="3585"/>
          </a:xfrm>
        </p:grpSpPr>
        <p:grpSp>
          <p:nvGrpSpPr>
            <p:cNvPr id="252934" name="Group 6"/>
            <p:cNvGrpSpPr>
              <a:grpSpLocks/>
            </p:cNvGrpSpPr>
            <p:nvPr/>
          </p:nvGrpSpPr>
          <p:grpSpPr bwMode="auto">
            <a:xfrm>
              <a:off x="6" y="831"/>
              <a:ext cx="2828" cy="326"/>
              <a:chOff x="0" y="0"/>
              <a:chExt cx="1926" cy="403"/>
            </a:xfrm>
          </p:grpSpPr>
          <p:sp>
            <p:nvSpPr>
              <p:cNvPr id="25299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5299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35" name="Group 9"/>
            <p:cNvGrpSpPr>
              <a:grpSpLocks/>
            </p:cNvGrpSpPr>
            <p:nvPr/>
          </p:nvGrpSpPr>
          <p:grpSpPr bwMode="auto">
            <a:xfrm>
              <a:off x="2834" y="831"/>
              <a:ext cx="2920" cy="326"/>
              <a:chOff x="1926" y="0"/>
              <a:chExt cx="1989" cy="403"/>
            </a:xfrm>
          </p:grpSpPr>
          <p:sp>
            <p:nvSpPr>
              <p:cNvPr id="25299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5299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36" name="Group 123"/>
            <p:cNvGrpSpPr>
              <a:grpSpLocks/>
            </p:cNvGrpSpPr>
            <p:nvPr/>
          </p:nvGrpSpPr>
          <p:grpSpPr bwMode="auto">
            <a:xfrm>
              <a:off x="0" y="1152"/>
              <a:ext cx="5760" cy="3264"/>
              <a:chOff x="-4" y="-4"/>
              <a:chExt cx="3923" cy="4421"/>
            </a:xfrm>
          </p:grpSpPr>
          <p:grpSp>
            <p:nvGrpSpPr>
              <p:cNvPr id="252937" name="Group 121"/>
              <p:cNvGrpSpPr>
                <a:grpSpLocks/>
              </p:cNvGrpSpPr>
              <p:nvPr/>
            </p:nvGrpSpPr>
            <p:grpSpPr bwMode="auto">
              <a:xfrm>
                <a:off x="0" y="0"/>
                <a:ext cx="3915" cy="4413"/>
                <a:chOff x="0" y="0"/>
                <a:chExt cx="3915" cy="4413"/>
              </a:xfrm>
            </p:grpSpPr>
            <p:grpSp>
              <p:nvGrpSpPr>
                <p:cNvPr id="252939" name="Group 86"/>
                <p:cNvGrpSpPr>
                  <a:grpSpLocks/>
                </p:cNvGrpSpPr>
                <p:nvPr/>
              </p:nvGrpSpPr>
              <p:grpSpPr bwMode="auto">
                <a:xfrm>
                  <a:off x="0" y="0"/>
                  <a:ext cx="1926" cy="403"/>
                  <a:chOff x="0" y="0"/>
                  <a:chExt cx="1926" cy="403"/>
                </a:xfrm>
              </p:grpSpPr>
              <p:sp>
                <p:nvSpPr>
                  <p:cNvPr id="25299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Ingin dilayani</a:t>
                    </a:r>
                  </a:p>
                </p:txBody>
              </p:sp>
              <p:sp>
                <p:nvSpPr>
                  <p:cNvPr id="25299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0" name="Group 88"/>
                <p:cNvGrpSpPr>
                  <a:grpSpLocks/>
                </p:cNvGrpSpPr>
                <p:nvPr/>
              </p:nvGrpSpPr>
              <p:grpSpPr bwMode="auto">
                <a:xfrm>
                  <a:off x="1926" y="0"/>
                  <a:ext cx="1989" cy="403"/>
                  <a:chOff x="1926" y="0"/>
                  <a:chExt cx="1989" cy="403"/>
                </a:xfrm>
              </p:grpSpPr>
              <p:sp>
                <p:nvSpPr>
                  <p:cNvPr id="25298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*Termotivasi melayani orang lain</a:t>
                    </a:r>
                  </a:p>
                </p:txBody>
              </p:sp>
              <p:sp>
                <p:nvSpPr>
                  <p:cNvPr id="25299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1" name="Group 90"/>
                <p:cNvGrpSpPr>
                  <a:grpSpLocks/>
                </p:cNvGrpSpPr>
                <p:nvPr/>
              </p:nvGrpSpPr>
              <p:grpSpPr bwMode="auto">
                <a:xfrm>
                  <a:off x="0" y="403"/>
                  <a:ext cx="1926" cy="518"/>
                  <a:chOff x="0" y="403"/>
                  <a:chExt cx="1926" cy="518"/>
                </a:xfrm>
              </p:grpSpPr>
              <p:sp>
                <p:nvSpPr>
                  <p:cNvPr id="25298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Berkeinginan menjadi sukses</a:t>
                    </a:r>
                  </a:p>
                </p:txBody>
              </p:sp>
              <p:sp>
                <p:nvSpPr>
                  <p:cNvPr id="25298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2" name="Group 92"/>
                <p:cNvGrpSpPr>
                  <a:grpSpLocks/>
                </p:cNvGrpSpPr>
                <p:nvPr/>
              </p:nvGrpSpPr>
              <p:grpSpPr bwMode="auto">
                <a:xfrm>
                  <a:off x="1926" y="403"/>
                  <a:ext cx="1989" cy="518"/>
                  <a:chOff x="1926" y="403"/>
                  <a:chExt cx="1989" cy="518"/>
                </a:xfrm>
              </p:grpSpPr>
              <p:sp>
                <p:nvSpPr>
                  <p:cNvPr id="25298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Berhasrat setia untuk membuat orang lain berhasil</a:t>
                    </a:r>
                  </a:p>
                </p:txBody>
              </p:sp>
              <p:sp>
                <p:nvSpPr>
                  <p:cNvPr id="25298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3" name="Group 94"/>
                <p:cNvGrpSpPr>
                  <a:grpSpLocks/>
                </p:cNvGrpSpPr>
                <p:nvPr/>
              </p:nvGrpSpPr>
              <p:grpSpPr bwMode="auto">
                <a:xfrm>
                  <a:off x="0" y="921"/>
                  <a:ext cx="1926" cy="403"/>
                  <a:chOff x="0" y="921"/>
                  <a:chExt cx="1926" cy="403"/>
                </a:xfrm>
              </p:grpSpPr>
              <p:sp>
                <p:nvSpPr>
                  <p:cNvPr id="25298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Hasrat atas kemajuan diri</a:t>
                    </a:r>
                  </a:p>
                </p:txBody>
              </p:sp>
              <p:sp>
                <p:nvSpPr>
                  <p:cNvPr id="25298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4" name="Group 96"/>
                <p:cNvGrpSpPr>
                  <a:grpSpLocks/>
                </p:cNvGrpSpPr>
                <p:nvPr/>
              </p:nvGrpSpPr>
              <p:grpSpPr bwMode="auto">
                <a:xfrm>
                  <a:off x="1926" y="921"/>
                  <a:ext cx="1989" cy="403"/>
                  <a:chOff x="1926" y="921"/>
                  <a:chExt cx="1989" cy="403"/>
                </a:xfrm>
              </p:grpSpPr>
              <p:sp>
                <p:nvSpPr>
                  <p:cNvPr id="25298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Berkeinginan untuk memajukan orang lain</a:t>
                    </a:r>
                  </a:p>
                </p:txBody>
              </p:sp>
              <p:sp>
                <p:nvSpPr>
                  <p:cNvPr id="25298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5" name="Group 98"/>
                <p:cNvGrpSpPr>
                  <a:grpSpLocks/>
                </p:cNvGrpSpPr>
                <p:nvPr/>
              </p:nvGrpSpPr>
              <p:grpSpPr bwMode="auto">
                <a:xfrm>
                  <a:off x="0" y="1324"/>
                  <a:ext cx="1926" cy="518"/>
                  <a:chOff x="0" y="1324"/>
                  <a:chExt cx="1926" cy="518"/>
                </a:xfrm>
              </p:grpSpPr>
              <p:sp>
                <p:nvSpPr>
                  <p:cNvPr id="25297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Terdorong untuk dikenal dan dihargai</a:t>
                    </a:r>
                  </a:p>
                </p:txBody>
              </p:sp>
              <p:sp>
                <p:nvSpPr>
                  <p:cNvPr id="25298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6" name="Group 100"/>
                <p:cNvGrpSpPr>
                  <a:grpSpLocks/>
                </p:cNvGrpSpPr>
                <p:nvPr/>
              </p:nvGrpSpPr>
              <p:grpSpPr bwMode="auto">
                <a:xfrm>
                  <a:off x="1926" y="1324"/>
                  <a:ext cx="1989" cy="518"/>
                  <a:chOff x="1926" y="1324"/>
                  <a:chExt cx="1989" cy="518"/>
                </a:xfrm>
              </p:grpSpPr>
              <p:sp>
                <p:nvSpPr>
                  <p:cNvPr id="25297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berharga; senang dimanfaatkan sepenuhnya; bersemangant menaikkan orang </a:t>
                    </a:r>
                  </a:p>
                </p:txBody>
              </p:sp>
              <p:sp>
                <p:nvSpPr>
                  <p:cNvPr id="25297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7" name="Group 102"/>
                <p:cNvGrpSpPr>
                  <a:grpSpLocks/>
                </p:cNvGrpSpPr>
                <p:nvPr/>
              </p:nvGrpSpPr>
              <p:grpSpPr bwMode="auto">
                <a:xfrm>
                  <a:off x="0" y="1842"/>
                  <a:ext cx="1926" cy="518"/>
                  <a:chOff x="0" y="1842"/>
                  <a:chExt cx="1926" cy="518"/>
                </a:xfrm>
              </p:grpSpPr>
              <p:sp>
                <p:nvSpPr>
                  <p:cNvPr id="25297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Tersinggung kalau orang lain dipromosikan dan dirinya diabaikan</a:t>
                    </a:r>
                  </a:p>
                </p:txBody>
              </p:sp>
              <p:sp>
                <p:nvSpPr>
                  <p:cNvPr id="25297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8" name="Group 104"/>
                <p:cNvGrpSpPr>
                  <a:grpSpLocks/>
                </p:cNvGrpSpPr>
                <p:nvPr/>
              </p:nvGrpSpPr>
              <p:grpSpPr bwMode="auto">
                <a:xfrm>
                  <a:off x="1926" y="1842"/>
                  <a:ext cx="1989" cy="518"/>
                  <a:chOff x="1926" y="1842"/>
                  <a:chExt cx="1989" cy="518"/>
                </a:xfrm>
              </p:grpSpPr>
              <p:sp>
                <p:nvSpPr>
                  <p:cNvPr id="25297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Senang ketika orang lain terangkat</a:t>
                    </a:r>
                  </a:p>
                </p:txBody>
              </p:sp>
              <p:sp>
                <p:nvSpPr>
                  <p:cNvPr id="25297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9" name="Group 106"/>
                <p:cNvGrpSpPr>
                  <a:grpSpLocks/>
                </p:cNvGrpSpPr>
                <p:nvPr/>
              </p:nvGrpSpPr>
              <p:grpSpPr bwMode="auto">
                <a:xfrm>
                  <a:off x="0" y="2360"/>
                  <a:ext cx="1926" cy="614"/>
                  <a:chOff x="0" y="2360"/>
                  <a:chExt cx="1926" cy="614"/>
                </a:xfrm>
              </p:grpSpPr>
              <p:sp>
                <p:nvSpPr>
                  <p:cNvPr id="25297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Departemen ini beruntung memiliki saya! "</a:t>
                    </a:r>
                    <a:endParaRPr lang="en-US" sz="2000" b="1">
                      <a:solidFill>
                        <a:srgbClr val="FFFFFF"/>
                      </a:solidFill>
                      <a:latin typeface="Arial Narrow" charset="0"/>
                    </a:endParaRPr>
                  </a:p>
                </p:txBody>
              </p:sp>
              <p:sp>
                <p:nvSpPr>
                  <p:cNvPr id="25297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0" name="Group 108"/>
                <p:cNvGrpSpPr>
                  <a:grpSpLocks/>
                </p:cNvGrpSpPr>
                <p:nvPr/>
              </p:nvGrpSpPr>
              <p:grpSpPr bwMode="auto">
                <a:xfrm>
                  <a:off x="1926" y="2360"/>
                  <a:ext cx="1989" cy="614"/>
                  <a:chOff x="1926" y="2360"/>
                  <a:chExt cx="1989" cy="614"/>
                </a:xfrm>
              </p:grpSpPr>
              <p:sp>
                <p:nvSpPr>
                  <p:cNvPr id="25296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Saya tidak layak melayani di departemen ini!"</a:t>
                    </a:r>
                    <a:endParaRPr lang="en-US" sz="2000" b="1">
                      <a:solidFill>
                        <a:srgbClr val="FFFFFF"/>
                      </a:solidFill>
                      <a:latin typeface="Arial Narrow" charset="0"/>
                    </a:endParaRPr>
                  </a:p>
                </p:txBody>
              </p:sp>
              <p:sp>
                <p:nvSpPr>
                  <p:cNvPr id="25297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1" name="Group 110"/>
                <p:cNvGrpSpPr>
                  <a:grpSpLocks/>
                </p:cNvGrpSpPr>
                <p:nvPr/>
              </p:nvGrpSpPr>
              <p:grpSpPr bwMode="auto">
                <a:xfrm>
                  <a:off x="0" y="2974"/>
                  <a:ext cx="1926" cy="518"/>
                  <a:chOff x="0" y="2974"/>
                  <a:chExt cx="1926" cy="518"/>
                </a:xfrm>
              </p:grpSpPr>
              <p:sp>
                <p:nvSpPr>
                  <p:cNvPr id="25296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Memikirkan apa yang dapat mereka lakukan untuk Tuhan</a:t>
                    </a:r>
                  </a:p>
                </p:txBody>
              </p:sp>
              <p:sp>
                <p:nvSpPr>
                  <p:cNvPr id="25296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2" name="Group 112"/>
                <p:cNvGrpSpPr>
                  <a:grpSpLocks/>
                </p:cNvGrpSpPr>
                <p:nvPr/>
              </p:nvGrpSpPr>
              <p:grpSpPr bwMode="auto">
                <a:xfrm>
                  <a:off x="1926" y="2974"/>
                  <a:ext cx="1989" cy="518"/>
                  <a:chOff x="1926" y="2974"/>
                  <a:chExt cx="1989" cy="518"/>
                </a:xfrm>
              </p:grpSpPr>
              <p:sp>
                <p:nvSpPr>
                  <p:cNvPr id="25296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Mengetahui tidak ada yang dapat ditawarkannya kepada Allah</a:t>
                    </a:r>
                  </a:p>
                </p:txBody>
              </p:sp>
              <p:sp>
                <p:nvSpPr>
                  <p:cNvPr id="25296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3" name="Group 114"/>
                <p:cNvGrpSpPr>
                  <a:grpSpLocks/>
                </p:cNvGrpSpPr>
                <p:nvPr/>
              </p:nvGrpSpPr>
              <p:grpSpPr bwMode="auto">
                <a:xfrm>
                  <a:off x="0" y="3492"/>
                  <a:ext cx="1926" cy="518"/>
                  <a:chOff x="0" y="3492"/>
                  <a:chExt cx="1926" cy="518"/>
                </a:xfrm>
              </p:grpSpPr>
              <p:sp>
                <p:nvSpPr>
                  <p:cNvPr id="25296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yakin akan banyaknya hal yang ia ketahui</a:t>
                    </a:r>
                  </a:p>
                </p:txBody>
              </p:sp>
              <p:sp>
                <p:nvSpPr>
                  <p:cNvPr id="25296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4" name="Group 116"/>
                <p:cNvGrpSpPr>
                  <a:grpSpLocks/>
                </p:cNvGrpSpPr>
                <p:nvPr/>
              </p:nvGrpSpPr>
              <p:grpSpPr bwMode="auto">
                <a:xfrm>
                  <a:off x="1926" y="3492"/>
                  <a:ext cx="1989" cy="518"/>
                  <a:chOff x="1926" y="3492"/>
                  <a:chExt cx="1989" cy="518"/>
                </a:xfrm>
              </p:grpSpPr>
              <p:sp>
                <p:nvSpPr>
                  <p:cNvPr id="25296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Rendah hati untuk belajar banyak</a:t>
                    </a:r>
                  </a:p>
                </p:txBody>
              </p:sp>
              <p:sp>
                <p:nvSpPr>
                  <p:cNvPr id="25296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5" name="Group 118"/>
                <p:cNvGrpSpPr>
                  <a:grpSpLocks/>
                </p:cNvGrpSpPr>
                <p:nvPr/>
              </p:nvGrpSpPr>
              <p:grpSpPr bwMode="auto">
                <a:xfrm>
                  <a:off x="0" y="4010"/>
                  <a:ext cx="1926" cy="403"/>
                  <a:chOff x="0" y="4010"/>
                  <a:chExt cx="1926" cy="403"/>
                </a:xfrm>
              </p:grpSpPr>
              <p:sp>
                <p:nvSpPr>
                  <p:cNvPr id="25295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Pemalu</a:t>
                    </a:r>
                  </a:p>
                </p:txBody>
              </p:sp>
              <p:sp>
                <p:nvSpPr>
                  <p:cNvPr id="25296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6" name="Group 120"/>
                <p:cNvGrpSpPr>
                  <a:grpSpLocks/>
                </p:cNvGrpSpPr>
                <p:nvPr/>
              </p:nvGrpSpPr>
              <p:grpSpPr bwMode="auto">
                <a:xfrm>
                  <a:off x="1926" y="4010"/>
                  <a:ext cx="1989" cy="403"/>
                  <a:chOff x="1926" y="4010"/>
                  <a:chExt cx="1989" cy="403"/>
                </a:xfrm>
              </p:grpSpPr>
              <p:sp>
                <p:nvSpPr>
                  <p:cNvPr id="25295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Tidak mempedulikan diri sendiri sama sekali</a:t>
                    </a:r>
                  </a:p>
                </p:txBody>
              </p:sp>
              <p:sp>
                <p:nvSpPr>
                  <p:cNvPr id="25295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293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2933"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135</a:t>
            </a:r>
          </a:p>
        </p:txBody>
      </p:sp>
      <p:sp>
        <p:nvSpPr>
          <p:cNvPr id="254979" name="Rectangle 3"/>
          <p:cNvSpPr>
            <a:spLocks noGrp="1" noChangeArrowheads="1"/>
          </p:cNvSpPr>
          <p:nvPr>
            <p:ph type="title"/>
          </p:nvPr>
        </p:nvSpPr>
        <p:spPr>
          <a:xfrm>
            <a:off x="1849438" y="228600"/>
            <a:ext cx="5486400" cy="685800"/>
          </a:xfrm>
          <a:solidFill>
            <a:srgbClr val="000000"/>
          </a:solidFill>
        </p:spPr>
        <p:txBody>
          <a:bodyPr/>
          <a:lstStyle/>
          <a:p>
            <a:pPr algn="ctr"/>
            <a:r>
              <a:rPr lang="en-US" b="1">
                <a:solidFill>
                  <a:srgbClr val="FFFFFF"/>
                </a:solidFill>
                <a:latin typeface="Arial" charset="0"/>
              </a:rPr>
              <a:t>Aplikasi</a:t>
            </a:r>
          </a:p>
        </p:txBody>
      </p:sp>
      <p:sp>
        <p:nvSpPr>
          <p:cNvPr id="36869" name="Text Box 5" descr="Green marble"/>
          <p:cNvSpPr txBox="1">
            <a:spLocks noChangeArrowheads="1"/>
          </p:cNvSpPr>
          <p:nvPr/>
        </p:nvSpPr>
        <p:spPr bwMode="auto">
          <a:xfrm>
            <a:off x="485775" y="1112838"/>
            <a:ext cx="8334375" cy="5508625"/>
          </a:xfrm>
          <a:prstGeom prst="rect">
            <a:avLst/>
          </a:prstGeom>
          <a:blipFill dpi="0" rotWithShape="1">
            <a:blip r:embed="rId3"/>
            <a:srcRect/>
            <a:tile tx="0" ty="0" sx="100000" sy="100000" flip="none" algn="tl"/>
          </a:blipFill>
          <a:ln w="12700" cap="sq">
            <a:noFill/>
            <a:miter lim="800000"/>
            <a:headEnd/>
            <a:tailEnd/>
          </a:ln>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457200" indent="-457200" defTabSz="914400" eaLnBrk="0" hangingPunct="0">
              <a:spcBef>
                <a:spcPct val="50000"/>
              </a:spcBef>
              <a:buFont typeface="Wingdings" charset="0"/>
              <a:buChar char="§"/>
              <a:defRPr/>
            </a:pP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Menyadari</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bahwa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Tuhan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telah</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memberikan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semua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yang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kamu</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perlukan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untuk</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melakukan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kehendak-Nya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tetapi</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tidak</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taat</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layak</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mendapat</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disiplin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a:t>
            </a:r>
          </a:p>
          <a:p>
            <a:pPr marL="457200" indent="-457200" defTabSz="914400" eaLnBrk="0" hangingPunct="0">
              <a:spcBef>
                <a:spcPct val="50000"/>
              </a:spcBef>
              <a:buFont typeface="Wingdings" charset="0"/>
              <a:buChar char="§"/>
              <a:defRPr/>
            </a:pP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Allah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akan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melaksanakan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kehendak-Nya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baik</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melalui</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ataupun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terlepas</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dari</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a:t>
            </a:r>
          </a:p>
          <a:p>
            <a:pPr marL="457200" indent="-457200" defTabSz="914400" eaLnBrk="0" hangingPunct="0">
              <a:spcBef>
                <a:spcPct val="50000"/>
              </a:spcBef>
              <a:buFont typeface="Wingdings" charset="0"/>
              <a:buChar char="§"/>
              <a:defRPr/>
            </a:pP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Apakah</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berkarakter</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penuh</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komitmen</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atau</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suka</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a:solidFill>
                  <a:srgbClr val="FFFFFF"/>
                </a:solidFill>
                <a:effectLst>
                  <a:outerShdw blurRad="38100" dist="38100" dir="2700000" algn="tl">
                    <a:srgbClr val="000000">
                      <a:alpha val="43137"/>
                    </a:srgbClr>
                  </a:outerShdw>
                </a:effectLst>
                <a:latin typeface="Arial"/>
                <a:ea typeface="SimSun" charset="0"/>
                <a:cs typeface="Arial"/>
              </a:rPr>
              <a:t>mengeluh</a:t>
            </a:r>
            <a:r>
              <a:rPr lang="en-US" altLang="zh-CN" sz="3200" dirty="0">
                <a:solidFill>
                  <a:srgbClr val="FFFFFF"/>
                </a:solidFill>
                <a:effectLst>
                  <a:outerShdw blurRad="38100" dist="38100" dir="2700000" algn="tl">
                    <a:srgbClr val="000000">
                      <a:alpha val="43137"/>
                    </a:srgbClr>
                  </a:outerShdw>
                </a:effectLst>
                <a:latin typeface="Arial"/>
                <a:ea typeface="SimSun" charset="0"/>
                <a:cs typeface="Arial"/>
              </a:rPr>
              <a:t>?</a:t>
            </a:r>
            <a:endParaRPr lang="en-US" sz="3200" dirty="0">
              <a:solidFill>
                <a:srgbClr val="FFFFFF"/>
              </a:solidFill>
              <a:effectLst>
                <a:outerShdw blurRad="38100" dist="38100" dir="2700000" algn="tl">
                  <a:srgbClr val="000000">
                    <a:alpha val="43137"/>
                  </a:srgbClr>
                </a:outerShdw>
              </a:effectLst>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 calcmode="lin" valueType="num">
                                      <p:cBhvr additive="base">
                                        <p:cTn id="19" dur="500" fill="hold"/>
                                        <p:tgtEl>
                                          <p:spTgt spid="368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grpSp>
        <p:nvGrpSpPr>
          <p:cNvPr id="96258" name="Group 3"/>
          <p:cNvGrpSpPr>
            <a:grpSpLocks/>
          </p:cNvGrpSpPr>
          <p:nvPr/>
        </p:nvGrpSpPr>
        <p:grpSpPr bwMode="auto">
          <a:xfrm>
            <a:off x="304800" y="4448175"/>
            <a:ext cx="8686800" cy="1800225"/>
            <a:chOff x="192" y="2802"/>
            <a:chExt cx="5472" cy="1134"/>
          </a:xfrm>
        </p:grpSpPr>
        <p:sp>
          <p:nvSpPr>
            <p:cNvPr id="98308" name="Text Box 4"/>
            <p:cNvSpPr txBox="1">
              <a:spLocks noChangeArrowheads="1"/>
            </p:cNvSpPr>
            <p:nvPr/>
          </p:nvSpPr>
          <p:spPr bwMode="auto">
            <a:xfrm>
              <a:off x="475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1410</a:t>
              </a:r>
            </a:p>
          </p:txBody>
        </p:sp>
        <p:sp>
          <p:nvSpPr>
            <p:cNvPr id="98309" name="Text Box 5"/>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1405</a:t>
              </a:r>
            </a:p>
          </p:txBody>
        </p:sp>
        <p:sp>
          <p:nvSpPr>
            <p:cNvPr id="98310" name="Text Box 6"/>
            <p:cNvSpPr txBox="1">
              <a:spLocks noChangeArrowheads="1"/>
            </p:cNvSpPr>
            <p:nvPr/>
          </p:nvSpPr>
          <p:spPr bwMode="auto">
            <a:xfrm>
              <a:off x="408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1415</a:t>
              </a:r>
            </a:p>
          </p:txBody>
        </p:sp>
        <p:sp>
          <p:nvSpPr>
            <p:cNvPr id="98311" name="Text Box 7"/>
            <p:cNvSpPr txBox="1">
              <a:spLocks noChangeArrowheads="1"/>
            </p:cNvSpPr>
            <p:nvPr/>
          </p:nvSpPr>
          <p:spPr bwMode="auto">
            <a:xfrm>
              <a:off x="3360" y="280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1 4 2 0</a:t>
              </a:r>
            </a:p>
          </p:txBody>
        </p:sp>
        <p:sp>
          <p:nvSpPr>
            <p:cNvPr id="98312" name="Text Box 8"/>
            <p:cNvSpPr txBox="1">
              <a:spLocks noChangeArrowheads="1"/>
            </p:cNvSpPr>
            <p:nvPr/>
          </p:nvSpPr>
          <p:spPr bwMode="auto">
            <a:xfrm>
              <a:off x="273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1425</a:t>
              </a:r>
            </a:p>
          </p:txBody>
        </p:sp>
        <p:sp>
          <p:nvSpPr>
            <p:cNvPr id="98313" name="Text Box 9"/>
            <p:cNvSpPr txBox="1">
              <a:spLocks noChangeArrowheads="1"/>
            </p:cNvSpPr>
            <p:nvPr/>
          </p:nvSpPr>
          <p:spPr bwMode="auto">
            <a:xfrm>
              <a:off x="211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1430</a:t>
              </a:r>
            </a:p>
          </p:txBody>
        </p:sp>
        <p:sp>
          <p:nvSpPr>
            <p:cNvPr id="98314" name="Text Box 10"/>
            <p:cNvSpPr txBox="1">
              <a:spLocks noChangeArrowheads="1"/>
            </p:cNvSpPr>
            <p:nvPr/>
          </p:nvSpPr>
          <p:spPr bwMode="auto">
            <a:xfrm>
              <a:off x="1440" y="280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1435</a:t>
              </a:r>
            </a:p>
          </p:txBody>
        </p:sp>
        <p:sp>
          <p:nvSpPr>
            <p:cNvPr id="98315" name="Text Box 11"/>
            <p:cNvSpPr txBox="1">
              <a:spLocks noChangeArrowheads="1"/>
            </p:cNvSpPr>
            <p:nvPr/>
          </p:nvSpPr>
          <p:spPr bwMode="auto">
            <a:xfrm>
              <a:off x="8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1440</a:t>
              </a:r>
            </a:p>
          </p:txBody>
        </p:sp>
        <p:sp>
          <p:nvSpPr>
            <p:cNvPr id="98316" name="Text Box 12"/>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1445</a:t>
              </a:r>
            </a:p>
          </p:txBody>
        </p:sp>
      </p:grpSp>
      <p:grpSp>
        <p:nvGrpSpPr>
          <p:cNvPr id="96259" name="Group 13"/>
          <p:cNvGrpSpPr>
            <a:grpSpLocks/>
          </p:cNvGrpSpPr>
          <p:nvPr/>
        </p:nvGrpSpPr>
        <p:grpSpPr bwMode="auto">
          <a:xfrm>
            <a:off x="371475" y="3425825"/>
            <a:ext cx="8620125" cy="844550"/>
            <a:chOff x="234" y="2158"/>
            <a:chExt cx="5430" cy="532"/>
          </a:xfrm>
        </p:grpSpPr>
        <p:sp>
          <p:nvSpPr>
            <p:cNvPr id="98318" name="Line 14"/>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19" name="Line 15"/>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0" name="Line 16"/>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1" name="Line 17"/>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2" name="Line 18"/>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3" name="Line 19"/>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4" name="Line 20"/>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5" name="Line 21"/>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6" name="Line 22"/>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7" name="Line 23"/>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8329" name="Line 25"/>
          <p:cNvSpPr>
            <a:spLocks noChangeShapeType="1"/>
          </p:cNvSpPr>
          <p:nvPr/>
        </p:nvSpPr>
        <p:spPr bwMode="auto">
          <a:xfrm flipH="1">
            <a:off x="6096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8330" name="Text Box 26"/>
          <p:cNvSpPr txBox="1">
            <a:spLocks noChangeArrowheads="1"/>
          </p:cNvSpPr>
          <p:nvPr/>
        </p:nvSpPr>
        <p:spPr bwMode="auto">
          <a:xfrm>
            <a:off x="304800" y="1200150"/>
            <a:ext cx="1447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Mei 1444 </a:t>
            </a:r>
          </a:p>
        </p:txBody>
      </p:sp>
      <p:sp>
        <p:nvSpPr>
          <p:cNvPr id="98331" name="Text Box 27"/>
          <p:cNvSpPr txBox="1">
            <a:spLocks noChangeArrowheads="1"/>
          </p:cNvSpPr>
          <p:nvPr/>
        </p:nvSpPr>
        <p:spPr bwMode="auto">
          <a:xfrm>
            <a:off x="7885113" y="1200150"/>
            <a:ext cx="1246187"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Sept </a:t>
            </a:r>
            <a:br>
              <a:rPr lang="en-US" sz="3200" b="1" dirty="0">
                <a:solidFill>
                  <a:srgbClr val="66FFFF"/>
                </a:solidFill>
                <a:latin typeface="Arial"/>
                <a:ea typeface="Times New Roman" pitchFamily="-111" charset="0"/>
                <a:cs typeface="Arial"/>
              </a:rPr>
            </a:br>
            <a:r>
              <a:rPr lang="en-US" sz="3200" b="1" dirty="0">
                <a:solidFill>
                  <a:srgbClr val="66FFFF"/>
                </a:solidFill>
                <a:latin typeface="Arial"/>
                <a:ea typeface="Times New Roman" pitchFamily="-111" charset="0"/>
                <a:cs typeface="Arial"/>
              </a:rPr>
              <a:t>1405 </a:t>
            </a:r>
          </a:p>
        </p:txBody>
      </p:sp>
      <p:sp>
        <p:nvSpPr>
          <p:cNvPr id="98332" name="Line 28"/>
          <p:cNvSpPr>
            <a:spLocks noChangeShapeType="1"/>
          </p:cNvSpPr>
          <p:nvPr/>
        </p:nvSpPr>
        <p:spPr bwMode="auto">
          <a:xfrm flipH="1">
            <a:off x="8839200" y="228600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8333" name="Text Box 29"/>
          <p:cNvSpPr txBox="1">
            <a:spLocks noChangeArrowheads="1"/>
          </p:cNvSpPr>
          <p:nvPr/>
        </p:nvSpPr>
        <p:spPr bwMode="auto">
          <a:xfrm>
            <a:off x="3657600" y="1676400"/>
            <a:ext cx="227647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a:solidFill>
                  <a:srgbClr val="66FFFF"/>
                </a:solidFill>
                <a:latin typeface="Arial"/>
                <a:ea typeface="Times New Roman" pitchFamily="-111" charset="0"/>
                <a:cs typeface="Arial"/>
              </a:rPr>
              <a:t>39 </a:t>
            </a:r>
            <a:r>
              <a:rPr lang="en-US" sz="3600" b="1" dirty="0" err="1">
                <a:solidFill>
                  <a:srgbClr val="66FFFF"/>
                </a:solidFill>
                <a:latin typeface="Arial"/>
                <a:ea typeface="Times New Roman" pitchFamily="-111" charset="0"/>
                <a:cs typeface="Arial"/>
              </a:rPr>
              <a:t>tahun</a:t>
            </a:r>
            <a:endParaRPr lang="en-US" sz="3600" b="1" dirty="0">
              <a:solidFill>
                <a:srgbClr val="66FFFF"/>
              </a:solidFill>
              <a:latin typeface="Arial"/>
              <a:ea typeface="Times New Roman" pitchFamily="-111" charset="0"/>
              <a:cs typeface="Arial"/>
            </a:endParaRPr>
          </a:p>
        </p:txBody>
      </p:sp>
      <p:sp>
        <p:nvSpPr>
          <p:cNvPr id="98334" name="AutoShape 30"/>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35" name="Rectangle 31"/>
          <p:cNvSpPr>
            <a:spLocks noGrp="1" noChangeArrowheads="1"/>
          </p:cNvSpPr>
          <p:nvPr>
            <p:ph type="title" idx="4294967295"/>
          </p:nvPr>
        </p:nvSpPr>
        <p:spPr>
          <a:xfrm>
            <a:off x="685800" y="44450"/>
            <a:ext cx="7772400" cy="14462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err="1">
                <a:ea typeface="ＭＳ Ｐゴシック" charset="0"/>
              </a:rPr>
              <a:t>Waktu</a:t>
            </a:r>
            <a:r>
              <a:rPr lang="en-US" b="1" dirty="0">
                <a:ea typeface="ＭＳ Ｐゴシック" charset="0"/>
              </a:rPr>
              <a:t> </a:t>
            </a:r>
            <a:r>
              <a:rPr lang="en-US" b="1" dirty="0" err="1">
                <a:ea typeface="ＭＳ Ｐゴシック" charset="0"/>
              </a:rPr>
              <a:t>Ketika</a:t>
            </a:r>
            <a:r>
              <a:rPr lang="en-US" b="1" dirty="0">
                <a:ea typeface="ＭＳ Ｐゴシック" charset="0"/>
              </a:rPr>
              <a:t> </a:t>
            </a:r>
            <a:r>
              <a:rPr lang="en-US" b="1" dirty="0" err="1">
                <a:ea typeface="ＭＳ Ｐゴシック" charset="0"/>
              </a:rPr>
              <a:t>Bilangan</a:t>
            </a:r>
            <a:r>
              <a:rPr lang="en-US" b="1" dirty="0">
                <a:ea typeface="ＭＳ Ｐゴシック" charset="0"/>
              </a:rPr>
              <a:t> </a:t>
            </a:r>
            <a:r>
              <a:rPr lang="en-US" b="1" dirty="0" err="1">
                <a:ea typeface="ＭＳ Ｐゴシック" charset="0"/>
              </a:rPr>
              <a:t>Berakhir</a:t>
            </a:r>
            <a:endParaRPr lang="en-US" b="1" dirty="0">
              <a:solidFill>
                <a:srgbClr val="66FFFF"/>
              </a:solidFill>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8330"/>
                                        </p:tgtEl>
                                        <p:attrNameLst>
                                          <p:attrName>style.visibility</p:attrName>
                                        </p:attrNameLst>
                                      </p:cBhvr>
                                      <p:to>
                                        <p:strVal val="visible"/>
                                      </p:to>
                                    </p:set>
                                    <p:animEffect transition="in" filter="dissolve">
                                      <p:cBhvr>
                                        <p:cTn id="7" dur="500"/>
                                        <p:tgtEl>
                                          <p:spTgt spid="98330"/>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98329"/>
                                        </p:tgtEl>
                                        <p:attrNameLst>
                                          <p:attrName>style.visibility</p:attrName>
                                        </p:attrNameLst>
                                      </p:cBhvr>
                                      <p:to>
                                        <p:strVal val="visible"/>
                                      </p:to>
                                    </p:set>
                                    <p:animEffect transition="in" filter="wipe(up)">
                                      <p:cBhvr>
                                        <p:cTn id="11" dur="500"/>
                                        <p:tgtEl>
                                          <p:spTgt spid="983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5000"/>
                                  </p:stCondLst>
                                  <p:childTnLst>
                                    <p:set>
                                      <p:cBhvr>
                                        <p:cTn id="14" dur="1" fill="hold">
                                          <p:stCondLst>
                                            <p:cond delay="0"/>
                                          </p:stCondLst>
                                        </p:cTn>
                                        <p:tgtEl>
                                          <p:spTgt spid="98331"/>
                                        </p:tgtEl>
                                        <p:attrNameLst>
                                          <p:attrName>style.visibility</p:attrName>
                                        </p:attrNameLst>
                                      </p:cBhvr>
                                      <p:to>
                                        <p:strVal val="visible"/>
                                      </p:to>
                                    </p:set>
                                    <p:animEffect transition="in" filter="dissolve">
                                      <p:cBhvr>
                                        <p:cTn id="15" dur="500"/>
                                        <p:tgtEl>
                                          <p:spTgt spid="9833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0"/>
                                  </p:stCondLst>
                                  <p:childTnLst>
                                    <p:set>
                                      <p:cBhvr>
                                        <p:cTn id="18" dur="1" fill="hold">
                                          <p:stCondLst>
                                            <p:cond delay="0"/>
                                          </p:stCondLst>
                                        </p:cTn>
                                        <p:tgtEl>
                                          <p:spTgt spid="98332"/>
                                        </p:tgtEl>
                                        <p:attrNameLst>
                                          <p:attrName>style.visibility</p:attrName>
                                        </p:attrNameLst>
                                      </p:cBhvr>
                                      <p:to>
                                        <p:strVal val="visible"/>
                                      </p:to>
                                    </p:set>
                                    <p:animEffect transition="in" filter="wipe(up)">
                                      <p:cBhvr>
                                        <p:cTn id="19" dur="500"/>
                                        <p:tgtEl>
                                          <p:spTgt spid="98332"/>
                                        </p:tgtEl>
                                      </p:cBhvr>
                                    </p:animEffect>
                                  </p:childTnLst>
                                </p:cTn>
                              </p:par>
                            </p:childTnLst>
                          </p:cTn>
                        </p:par>
                        <p:par>
                          <p:cTn id="20" fill="hold" nodeType="afterGroup">
                            <p:stCondLst>
                              <p:cond delay="9000"/>
                            </p:stCondLst>
                            <p:childTnLst>
                              <p:par>
                                <p:cTn id="21" presetID="17" presetClass="entr" presetSubtype="4" fill="hold" grpId="0" nodeType="afterEffect">
                                  <p:stCondLst>
                                    <p:cond delay="3000"/>
                                  </p:stCondLst>
                                  <p:childTnLst>
                                    <p:set>
                                      <p:cBhvr>
                                        <p:cTn id="22" dur="1" fill="hold">
                                          <p:stCondLst>
                                            <p:cond delay="0"/>
                                          </p:stCondLst>
                                        </p:cTn>
                                        <p:tgtEl>
                                          <p:spTgt spid="98334"/>
                                        </p:tgtEl>
                                        <p:attrNameLst>
                                          <p:attrName>style.visibility</p:attrName>
                                        </p:attrNameLst>
                                      </p:cBhvr>
                                      <p:to>
                                        <p:strVal val="visible"/>
                                      </p:to>
                                    </p:set>
                                    <p:anim calcmode="lin" valueType="num">
                                      <p:cBhvr>
                                        <p:cTn id="23" dur="500" fill="hold"/>
                                        <p:tgtEl>
                                          <p:spTgt spid="98334"/>
                                        </p:tgtEl>
                                        <p:attrNameLst>
                                          <p:attrName>ppt_x</p:attrName>
                                        </p:attrNameLst>
                                      </p:cBhvr>
                                      <p:tavLst>
                                        <p:tav tm="0">
                                          <p:val>
                                            <p:strVal val="#ppt_x"/>
                                          </p:val>
                                        </p:tav>
                                        <p:tav tm="100000">
                                          <p:val>
                                            <p:strVal val="#ppt_x"/>
                                          </p:val>
                                        </p:tav>
                                      </p:tavLst>
                                    </p:anim>
                                    <p:anim calcmode="lin" valueType="num">
                                      <p:cBhvr>
                                        <p:cTn id="24" dur="500" fill="hold"/>
                                        <p:tgtEl>
                                          <p:spTgt spid="98334"/>
                                        </p:tgtEl>
                                        <p:attrNameLst>
                                          <p:attrName>ppt_y</p:attrName>
                                        </p:attrNameLst>
                                      </p:cBhvr>
                                      <p:tavLst>
                                        <p:tav tm="0">
                                          <p:val>
                                            <p:strVal val="#ppt_y+#ppt_h/2"/>
                                          </p:val>
                                        </p:tav>
                                        <p:tav tm="100000">
                                          <p:val>
                                            <p:strVal val="#ppt_y"/>
                                          </p:val>
                                        </p:tav>
                                      </p:tavLst>
                                    </p:anim>
                                    <p:anim calcmode="lin" valueType="num">
                                      <p:cBhvr>
                                        <p:cTn id="25" dur="500" fill="hold"/>
                                        <p:tgtEl>
                                          <p:spTgt spid="98334"/>
                                        </p:tgtEl>
                                        <p:attrNameLst>
                                          <p:attrName>ppt_w</p:attrName>
                                        </p:attrNameLst>
                                      </p:cBhvr>
                                      <p:tavLst>
                                        <p:tav tm="0">
                                          <p:val>
                                            <p:strVal val="#ppt_w"/>
                                          </p:val>
                                        </p:tav>
                                        <p:tav tm="100000">
                                          <p:val>
                                            <p:strVal val="#ppt_w"/>
                                          </p:val>
                                        </p:tav>
                                      </p:tavLst>
                                    </p:anim>
                                    <p:anim calcmode="lin" valueType="num">
                                      <p:cBhvr>
                                        <p:cTn id="26" dur="500" fill="hold"/>
                                        <p:tgtEl>
                                          <p:spTgt spid="98334"/>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2500"/>
                            </p:stCondLst>
                            <p:childTnLst>
                              <p:par>
                                <p:cTn id="28" presetID="9" presetClass="entr" presetSubtype="0" fill="hold" grpId="0" nodeType="afterEffect">
                                  <p:stCondLst>
                                    <p:cond delay="2000"/>
                                  </p:stCondLst>
                                  <p:childTnLst>
                                    <p:set>
                                      <p:cBhvr>
                                        <p:cTn id="29" dur="1" fill="hold">
                                          <p:stCondLst>
                                            <p:cond delay="0"/>
                                          </p:stCondLst>
                                        </p:cTn>
                                        <p:tgtEl>
                                          <p:spTgt spid="98333"/>
                                        </p:tgtEl>
                                        <p:attrNameLst>
                                          <p:attrName>style.visibility</p:attrName>
                                        </p:attrNameLst>
                                      </p:cBhvr>
                                      <p:to>
                                        <p:strVal val="visible"/>
                                      </p:to>
                                    </p:set>
                                    <p:animEffect transition="in" filter="dissolve">
                                      <p:cBhvr>
                                        <p:cTn id="30" dur="500"/>
                                        <p:tgtEl>
                                          <p:spTgt spid="98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9" grpId="0" animBg="1"/>
      <p:bldP spid="98330" grpId="0" autoUpdateAnimBg="0"/>
      <p:bldP spid="98331" grpId="0" autoUpdateAnimBg="0"/>
      <p:bldP spid="98332" grpId="0" animBg="1"/>
      <p:bldP spid="98333" grpId="0" autoUpdateAnimBg="0"/>
      <p:bldP spid="983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idx="4294967295"/>
          </p:nvPr>
        </p:nvSpPr>
        <p:spPr/>
        <p:txBody>
          <a:bodyPr/>
          <a:lstStyle/>
          <a:p>
            <a:r>
              <a:rPr lang="en-US">
                <a:solidFill>
                  <a:schemeClr val="tx1"/>
                </a:solidFill>
                <a:latin typeface="Arial" charset="0"/>
              </a:rPr>
              <a:t>Black</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t>Perjanjian Lama — </a:t>
            </a:r>
            <a:r>
              <a:rPr lang="en-US" sz="2800" b="1" dirty="0">
                <a:solidFill>
                  <a:srgbClr val="FFFFFF"/>
                </a:solidFill>
                <a:latin typeface="Arial" charset="0"/>
                <a:ea typeface="MS PGothic" charset="0"/>
              </a:rPr>
              <a:t>biblestudydownloads.com</a:t>
            </a:r>
            <a:endParaRPr lang="en-US" sz="1000" b="1" dirty="0">
              <a:solidFill>
                <a:srgbClr val="FFFFFF"/>
              </a:solidFill>
              <a:latin typeface="Arial" charset="0"/>
              <a:ea typeface="MS PGothic" charset="0"/>
            </a:endParaRPr>
          </a:p>
        </p:txBody>
      </p:sp>
      <p:pic>
        <p:nvPicPr>
          <p:cNvPr id="69635"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a:solidFill>
                  <a:srgbClr val="FFFFFF"/>
                </a:solidFill>
              </a:rPr>
              <a:t>Dapatkan slide ini tanpa biaya</a:t>
            </a:r>
            <a:endParaRPr lang="en-US" sz="1400" b="1">
              <a:solidFill>
                <a:srgbClr val="FFFFFF"/>
              </a:solidFill>
            </a:endParaRPr>
          </a:p>
        </p:txBody>
      </p:sp>
    </p:spTree>
    <p:extLst>
      <p:ext uri="{BB962C8B-B14F-4D97-AF65-F5344CB8AC3E}">
        <p14:creationId xmlns:p14="http://schemas.microsoft.com/office/powerpoint/2010/main" val="1417247174"/>
      </p:ext>
    </p:extLst>
  </p:cSld>
  <p:clrMapOvr>
    <a:masterClrMapping/>
  </p:clrMapOvr>
  <p:transition spd="med">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20791</TotalTime>
  <Words>5162</Words>
  <Application>Microsoft Macintosh PowerPoint</Application>
  <PresentationFormat>On-screen Show (4:3)</PresentationFormat>
  <Paragraphs>1488</Paragraphs>
  <Slides>91</Slides>
  <Notes>85</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91</vt:i4>
      </vt:variant>
    </vt:vector>
  </HeadingPairs>
  <TitlesOfParts>
    <vt:vector size="121" baseType="lpstr">
      <vt:lpstr>Chicago</vt:lpstr>
      <vt:lpstr>ＭＳ Ｐゴシック</vt:lpstr>
      <vt:lpstr>ＭＳ Ｐゴシック</vt:lpstr>
      <vt:lpstr>Times</vt:lpstr>
      <vt:lpstr>Arial</vt:lpstr>
      <vt:lpstr>Arial Black</vt:lpstr>
      <vt:lpstr>Arial Narrow</vt:lpstr>
      <vt:lpstr>Arial Rounded MT Bold</vt:lpstr>
      <vt:lpstr>Bwhebb</vt:lpstr>
      <vt:lpstr>Calibri</vt:lpstr>
      <vt:lpstr>Century Gothic</vt:lpstr>
      <vt:lpstr>Comic Sans MS</vt:lpstr>
      <vt:lpstr>Franklin Gothic Medium</vt:lpstr>
      <vt:lpstr>Geneva</vt:lpstr>
      <vt:lpstr>Helvetica</vt:lpstr>
      <vt:lpstr>Impact</vt:lpstr>
      <vt:lpstr>Monotype Sorts</vt:lpstr>
      <vt:lpstr>Tahoma</vt:lpstr>
      <vt:lpstr>Times New Roman</vt:lpstr>
      <vt:lpstr>Verdana</vt:lpstr>
      <vt:lpstr>Wingdings</vt:lpstr>
      <vt:lpstr>SERENE</vt:lpstr>
      <vt:lpstr>Default Design</vt:lpstr>
      <vt:lpstr>1_SERENE</vt:lpstr>
      <vt:lpstr>1_Default Design</vt:lpstr>
      <vt:lpstr>untitled 3</vt:lpstr>
      <vt:lpstr>2_Default Design</vt:lpstr>
      <vt:lpstr>Leaf Veins</vt:lpstr>
      <vt:lpstr>Circuit</vt:lpstr>
      <vt:lpstr>1_untitled 3</vt:lpstr>
      <vt:lpstr>Bilangan</vt:lpstr>
      <vt:lpstr>Ulasan Kuis dalam Imamat</vt:lpstr>
      <vt:lpstr>PERTANYAAN TAMBAHAN:</vt:lpstr>
      <vt:lpstr>"Mengembara"</vt:lpstr>
      <vt:lpstr>Aliran Kitab Ulangan</vt:lpstr>
      <vt:lpstr>Pembangunan Bangsa</vt:lpstr>
      <vt:lpstr>Kurunwaktu</vt:lpstr>
      <vt:lpstr>Waktu Permulaan Bilangan</vt:lpstr>
      <vt:lpstr>Waktu Ketika Bilangan Berakhir</vt:lpstr>
      <vt:lpstr>Peta Sebelum Bilangan</vt:lpstr>
      <vt:lpstr>Permulaan Geografis  dari Bilangan</vt:lpstr>
      <vt:lpstr>Geografis Akhir dari Bilangan</vt:lpstr>
      <vt:lpstr>Kata Kunci</vt:lpstr>
      <vt:lpstr>Ayat Kunci</vt:lpstr>
      <vt:lpstr>Rangkuman</vt:lpstr>
      <vt:lpstr>Penyelamatan &amp; Pengudusan</vt:lpstr>
      <vt:lpstr>Judul </vt:lpstr>
      <vt:lpstr>Penulisan</vt:lpstr>
      <vt:lpstr>Keadaan</vt:lpstr>
      <vt:lpstr>Keadaan</vt:lpstr>
      <vt:lpstr>Permulaan Bangsa Israel</vt:lpstr>
      <vt:lpstr>Air dari sebuah Batu</vt:lpstr>
      <vt:lpstr>Bilangan memberikan hikmat</vt:lpstr>
      <vt:lpstr>Ajaran dan Dorongan dalam Bilangan</vt:lpstr>
      <vt:lpstr>Argumen</vt:lpstr>
      <vt:lpstr>Sintesis</vt:lpstr>
      <vt:lpstr>Garis besar</vt:lpstr>
      <vt:lpstr>Bilangan</vt:lpstr>
      <vt:lpstr>Perubahan populasi di Padang Gurun</vt:lpstr>
      <vt:lpstr>Di mana Israel sesuai 2 juta orang?</vt:lpstr>
      <vt:lpstr>Suku-Suku Mengelilingi Perkemahan</vt:lpstr>
      <vt:lpstr>Perubahan Populasi di Padang Gurun</vt:lpstr>
      <vt:lpstr>Populasi</vt:lpstr>
      <vt:lpstr>Sebuah formasi salib!</vt:lpstr>
      <vt:lpstr>Levi's Family Tree</vt:lpstr>
      <vt:lpstr>Tenda Para Lewi &amp; Imam</vt:lpstr>
      <vt:lpstr>Meletakkannya bersama…</vt:lpstr>
      <vt:lpstr>Bilangan</vt:lpstr>
      <vt:lpstr>Terompet Perak (10:1-10)</vt:lpstr>
      <vt:lpstr>Bilangan</vt:lpstr>
      <vt:lpstr>Susunan Barisan</vt:lpstr>
      <vt:lpstr>Garis Barisan</vt:lpstr>
      <vt:lpstr>Peta Bilangan 1–12</vt:lpstr>
      <vt:lpstr>Beberapa Tidak Meninggalkan Sinai</vt:lpstr>
      <vt:lpstr>Naskah Kuno Sinaticus</vt:lpstr>
      <vt:lpstr>Bilangan</vt:lpstr>
      <vt:lpstr>Gurun Paran (10:12)</vt:lpstr>
      <vt:lpstr>Kadesh Barnea (13:26)</vt:lpstr>
      <vt:lpstr>Perjalanan Para  Mata-Mata  Bil. 13:21-24</vt:lpstr>
      <vt:lpstr>Kembalinya Para  Mata-Mata</vt:lpstr>
      <vt:lpstr>Laporan Mayoritas</vt:lpstr>
      <vt:lpstr>Laporan Minoritas</vt:lpstr>
      <vt:lpstr>PowerPoint Presentation</vt:lpstr>
      <vt:lpstr> Pengembaraan di Padang Gurun</vt:lpstr>
      <vt:lpstr>Gurun Sinai</vt:lpstr>
      <vt:lpstr>Disiplin Ilahi</vt:lpstr>
      <vt:lpstr>Bilangan</vt:lpstr>
      <vt:lpstr>Pemberontakan Korah</vt:lpstr>
      <vt:lpstr>Bilangan</vt:lpstr>
      <vt:lpstr>Air dari Batu (Bil. 20:8)</vt:lpstr>
      <vt:lpstr>Peta Pengembaraan</vt:lpstr>
      <vt:lpstr>Ular Tembaga</vt:lpstr>
      <vt:lpstr>Bilangan</vt:lpstr>
      <vt:lpstr>Peristiwa Menyebrangi Yordan</vt:lpstr>
      <vt:lpstr>Balaam</vt:lpstr>
      <vt:lpstr> 2 Petrus 2:15-16 (LAI)</vt:lpstr>
      <vt:lpstr>Yudas 11 (LAI)</vt:lpstr>
      <vt:lpstr>Peristiwa Menyebrangi Yordan</vt:lpstr>
      <vt:lpstr>Wahyu 2:14-15</vt:lpstr>
      <vt:lpstr>Bilangan</vt:lpstr>
      <vt:lpstr>Perubahan Populasi di Padang Gurun</vt:lpstr>
      <vt:lpstr>Bilangan</vt:lpstr>
      <vt:lpstr>Persembahan Khusus (Bil. 28:1-15)</vt:lpstr>
      <vt:lpstr>Pesta di Bilangan 28–29 (dalam merah)</vt:lpstr>
      <vt:lpstr>Bilangan</vt:lpstr>
      <vt:lpstr>Persiapan Akhir (31-36)</vt:lpstr>
      <vt:lpstr>Kota Pengungsian</vt:lpstr>
      <vt:lpstr>Anak Perempuan Zelafehad  (Bil. 36)</vt:lpstr>
      <vt:lpstr>Anak-anak Perempuan Zelafehad  (Bil. 36)</vt:lpstr>
      <vt:lpstr>Tetangga Timur Israel Awal</vt:lpstr>
      <vt:lpstr>Tetangga Timur Israel Awal</vt:lpstr>
      <vt:lpstr>Tetangga Timur Israel Awal</vt:lpstr>
      <vt:lpstr>Tetangga Barat Israel Awal</vt:lpstr>
      <vt:lpstr>Tetangga Barat Israel Awal</vt:lpstr>
      <vt:lpstr>Orang yang Hancur</vt:lpstr>
      <vt:lpstr>Orang yang Hancur</vt:lpstr>
      <vt:lpstr>Orang yang Hancur</vt:lpstr>
      <vt:lpstr>Orang yang Hancur</vt:lpstr>
      <vt:lpstr>Aplikasi</vt:lpstr>
      <vt:lpstr>Black</vt:lpstr>
      <vt:lpstr>Perjanjian Lama — biblestudydownloads.com</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dc:title>
  <dc:creator>Dr Rick Griffith</dc:creator>
  <cp:lastModifiedBy>Rick Griffith</cp:lastModifiedBy>
  <cp:revision>182</cp:revision>
  <dcterms:created xsi:type="dcterms:W3CDTF">2012-03-13T07:21:29Z</dcterms:created>
  <dcterms:modified xsi:type="dcterms:W3CDTF">2024-08-23T18:35:54Z</dcterms:modified>
</cp:coreProperties>
</file>