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theme/theme12.xml" ContentType="application/vnd.openxmlformats-officedocument.theme+xml"/>
  <Override PartName="/ppt/slideLayouts/slideLayout107.xml" ContentType="application/vnd.openxmlformats-officedocument.presentationml.slideLayout+xml"/>
  <Override PartName="/ppt/theme/theme1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66" r:id="rId2"/>
    <p:sldMasterId id="2147483664" r:id="rId3"/>
    <p:sldMasterId id="2147483660" r:id="rId4"/>
    <p:sldMasterId id="2147483658" r:id="rId5"/>
    <p:sldMasterId id="2147483653" r:id="rId6"/>
    <p:sldMasterId id="2147483655" r:id="rId7"/>
    <p:sldMasterId id="2147483657" r:id="rId8"/>
    <p:sldMasterId id="2147483662" r:id="rId9"/>
    <p:sldMasterId id="2147484762" r:id="rId10"/>
    <p:sldMasterId id="2147484764" r:id="rId11"/>
    <p:sldMasterId id="2147484766" r:id="rId12"/>
    <p:sldMasterId id="2147484768" r:id="rId13"/>
    <p:sldMasterId id="2147484770" r:id="rId14"/>
    <p:sldMasterId id="2147486645" r:id="rId15"/>
  </p:sldMasterIdLst>
  <p:notesMasterIdLst>
    <p:notesMasterId r:id="rId135"/>
  </p:notesMasterIdLst>
  <p:sldIdLst>
    <p:sldId id="379" r:id="rId16"/>
    <p:sldId id="292" r:id="rId17"/>
    <p:sldId id="294" r:id="rId18"/>
    <p:sldId id="369" r:id="rId19"/>
    <p:sldId id="293" r:id="rId20"/>
    <p:sldId id="295" r:id="rId21"/>
    <p:sldId id="278" r:id="rId22"/>
    <p:sldId id="296" r:id="rId23"/>
    <p:sldId id="297" r:id="rId24"/>
    <p:sldId id="298" r:id="rId25"/>
    <p:sldId id="299" r:id="rId26"/>
    <p:sldId id="300" r:id="rId27"/>
    <p:sldId id="301" r:id="rId28"/>
    <p:sldId id="380" r:id="rId29"/>
    <p:sldId id="381" r:id="rId30"/>
    <p:sldId id="280" r:id="rId31"/>
    <p:sldId id="279" r:id="rId32"/>
    <p:sldId id="285" r:id="rId33"/>
    <p:sldId id="378" r:id="rId34"/>
    <p:sldId id="283" r:id="rId35"/>
    <p:sldId id="258" r:id="rId36"/>
    <p:sldId id="274" r:id="rId37"/>
    <p:sldId id="275" r:id="rId38"/>
    <p:sldId id="276" r:id="rId39"/>
    <p:sldId id="353" r:id="rId40"/>
    <p:sldId id="355" r:id="rId41"/>
    <p:sldId id="362" r:id="rId42"/>
    <p:sldId id="366" r:id="rId43"/>
    <p:sldId id="364" r:id="rId44"/>
    <p:sldId id="368" r:id="rId45"/>
    <p:sldId id="365" r:id="rId46"/>
    <p:sldId id="281" r:id="rId47"/>
    <p:sldId id="282" r:id="rId48"/>
    <p:sldId id="304" r:id="rId49"/>
    <p:sldId id="382" r:id="rId50"/>
    <p:sldId id="371" r:id="rId51"/>
    <p:sldId id="372" r:id="rId52"/>
    <p:sldId id="373" r:id="rId53"/>
    <p:sldId id="409" r:id="rId54"/>
    <p:sldId id="375" r:id="rId55"/>
    <p:sldId id="376" r:id="rId56"/>
    <p:sldId id="377" r:id="rId57"/>
    <p:sldId id="263" r:id="rId58"/>
    <p:sldId id="286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259" r:id="rId69"/>
    <p:sldId id="260" r:id="rId70"/>
    <p:sldId id="310" r:id="rId71"/>
    <p:sldId id="311" r:id="rId72"/>
    <p:sldId id="312" r:id="rId73"/>
    <p:sldId id="313" r:id="rId74"/>
    <p:sldId id="291" r:id="rId75"/>
    <p:sldId id="268" r:id="rId76"/>
    <p:sldId id="267" r:id="rId77"/>
    <p:sldId id="352" r:id="rId78"/>
    <p:sldId id="314" r:id="rId79"/>
    <p:sldId id="406" r:id="rId80"/>
    <p:sldId id="407" r:id="rId81"/>
    <p:sldId id="408" r:id="rId82"/>
    <p:sldId id="370" r:id="rId83"/>
    <p:sldId id="284" r:id="rId84"/>
    <p:sldId id="315" r:id="rId85"/>
    <p:sldId id="410" r:id="rId86"/>
    <p:sldId id="358" r:id="rId87"/>
    <p:sldId id="265" r:id="rId88"/>
    <p:sldId id="287" r:id="rId89"/>
    <p:sldId id="356" r:id="rId90"/>
    <p:sldId id="357" r:id="rId91"/>
    <p:sldId id="350" r:id="rId92"/>
    <p:sldId id="318" r:id="rId93"/>
    <p:sldId id="319" r:id="rId94"/>
    <p:sldId id="320" r:id="rId95"/>
    <p:sldId id="321" r:id="rId96"/>
    <p:sldId id="322" r:id="rId97"/>
    <p:sldId id="323" r:id="rId98"/>
    <p:sldId id="324" r:id="rId99"/>
    <p:sldId id="325" r:id="rId100"/>
    <p:sldId id="359" r:id="rId101"/>
    <p:sldId id="360" r:id="rId102"/>
    <p:sldId id="361" r:id="rId103"/>
    <p:sldId id="392" r:id="rId104"/>
    <p:sldId id="393" r:id="rId105"/>
    <p:sldId id="394" r:id="rId106"/>
    <p:sldId id="395" r:id="rId107"/>
    <p:sldId id="396" r:id="rId108"/>
    <p:sldId id="397" r:id="rId109"/>
    <p:sldId id="398" r:id="rId110"/>
    <p:sldId id="399" r:id="rId111"/>
    <p:sldId id="400" r:id="rId112"/>
    <p:sldId id="411" r:id="rId113"/>
    <p:sldId id="401" r:id="rId114"/>
    <p:sldId id="289" r:id="rId115"/>
    <p:sldId id="270" r:id="rId116"/>
    <p:sldId id="271" r:id="rId117"/>
    <p:sldId id="272" r:id="rId118"/>
    <p:sldId id="402" r:id="rId119"/>
    <p:sldId id="403" r:id="rId120"/>
    <p:sldId id="404" r:id="rId121"/>
    <p:sldId id="405" r:id="rId122"/>
    <p:sldId id="334" r:id="rId123"/>
    <p:sldId id="335" r:id="rId124"/>
    <p:sldId id="336" r:id="rId125"/>
    <p:sldId id="337" r:id="rId126"/>
    <p:sldId id="338" r:id="rId127"/>
    <p:sldId id="339" r:id="rId128"/>
    <p:sldId id="277" r:id="rId129"/>
    <p:sldId id="348" r:id="rId130"/>
    <p:sldId id="273" r:id="rId131"/>
    <p:sldId id="347" r:id="rId132"/>
    <p:sldId id="412" r:id="rId133"/>
    <p:sldId id="415" r:id="rId134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00"/>
    <a:srgbClr val="FF0000"/>
    <a:srgbClr val="FFFF00"/>
    <a:srgbClr val="006600"/>
    <a:srgbClr val="66FFCC"/>
    <a:srgbClr val="FF5050"/>
    <a:srgbClr val="CC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0" y="-1032"/>
      </p:cViewPr>
      <p:guideLst>
        <p:guide orient="horz" pos="3120"/>
        <p:guide pos="2880"/>
      </p:guideLst>
    </p:cSldViewPr>
  </p:slideViewPr>
  <p:outlineViewPr>
    <p:cViewPr>
      <p:scale>
        <a:sx n="33" d="100"/>
        <a:sy n="33" d="100"/>
      </p:scale>
      <p:origin x="0" y="1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2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120" Type="http://schemas.openxmlformats.org/officeDocument/2006/relationships/slide" Target="slides/slide105.xml"/><Relationship Id="rId121" Type="http://schemas.openxmlformats.org/officeDocument/2006/relationships/slide" Target="slides/slide106.xml"/><Relationship Id="rId122" Type="http://schemas.openxmlformats.org/officeDocument/2006/relationships/slide" Target="slides/slide107.xml"/><Relationship Id="rId123" Type="http://schemas.openxmlformats.org/officeDocument/2006/relationships/slide" Target="slides/slide108.xml"/><Relationship Id="rId124" Type="http://schemas.openxmlformats.org/officeDocument/2006/relationships/slide" Target="slides/slide109.xml"/><Relationship Id="rId125" Type="http://schemas.openxmlformats.org/officeDocument/2006/relationships/slide" Target="slides/slide110.xml"/><Relationship Id="rId126" Type="http://schemas.openxmlformats.org/officeDocument/2006/relationships/slide" Target="slides/slide111.xml"/><Relationship Id="rId127" Type="http://schemas.openxmlformats.org/officeDocument/2006/relationships/slide" Target="slides/slide112.xml"/><Relationship Id="rId128" Type="http://schemas.openxmlformats.org/officeDocument/2006/relationships/slide" Target="slides/slide113.xml"/><Relationship Id="rId129" Type="http://schemas.openxmlformats.org/officeDocument/2006/relationships/slide" Target="slides/slide11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90" Type="http://schemas.openxmlformats.org/officeDocument/2006/relationships/slide" Target="slides/slide75.xml"/><Relationship Id="rId91" Type="http://schemas.openxmlformats.org/officeDocument/2006/relationships/slide" Target="slides/slide76.xml"/><Relationship Id="rId92" Type="http://schemas.openxmlformats.org/officeDocument/2006/relationships/slide" Target="slides/slide77.xml"/><Relationship Id="rId93" Type="http://schemas.openxmlformats.org/officeDocument/2006/relationships/slide" Target="slides/slide78.xml"/><Relationship Id="rId94" Type="http://schemas.openxmlformats.org/officeDocument/2006/relationships/slide" Target="slides/slide79.xml"/><Relationship Id="rId95" Type="http://schemas.openxmlformats.org/officeDocument/2006/relationships/slide" Target="slides/slide80.xml"/><Relationship Id="rId96" Type="http://schemas.openxmlformats.org/officeDocument/2006/relationships/slide" Target="slides/slide81.xml"/><Relationship Id="rId101" Type="http://schemas.openxmlformats.org/officeDocument/2006/relationships/slide" Target="slides/slide86.xml"/><Relationship Id="rId102" Type="http://schemas.openxmlformats.org/officeDocument/2006/relationships/slide" Target="slides/slide87.xml"/><Relationship Id="rId103" Type="http://schemas.openxmlformats.org/officeDocument/2006/relationships/slide" Target="slides/slide88.xml"/><Relationship Id="rId104" Type="http://schemas.openxmlformats.org/officeDocument/2006/relationships/slide" Target="slides/slide89.xml"/><Relationship Id="rId105" Type="http://schemas.openxmlformats.org/officeDocument/2006/relationships/slide" Target="slides/slide90.xml"/><Relationship Id="rId106" Type="http://schemas.openxmlformats.org/officeDocument/2006/relationships/slide" Target="slides/slide91.xml"/><Relationship Id="rId107" Type="http://schemas.openxmlformats.org/officeDocument/2006/relationships/slide" Target="slides/slide92.xml"/><Relationship Id="rId108" Type="http://schemas.openxmlformats.org/officeDocument/2006/relationships/slide" Target="slides/slide93.xml"/><Relationship Id="rId109" Type="http://schemas.openxmlformats.org/officeDocument/2006/relationships/slide" Target="slides/slide94.xml"/><Relationship Id="rId97" Type="http://schemas.openxmlformats.org/officeDocument/2006/relationships/slide" Target="slides/slide82.xml"/><Relationship Id="rId98" Type="http://schemas.openxmlformats.org/officeDocument/2006/relationships/slide" Target="slides/slide83.xml"/><Relationship Id="rId99" Type="http://schemas.openxmlformats.org/officeDocument/2006/relationships/slide" Target="slides/slide84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00" Type="http://schemas.openxmlformats.org/officeDocument/2006/relationships/slide" Target="slides/slide85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30" Type="http://schemas.openxmlformats.org/officeDocument/2006/relationships/slide" Target="slides/slide115.xml"/><Relationship Id="rId131" Type="http://schemas.openxmlformats.org/officeDocument/2006/relationships/slide" Target="slides/slide116.xml"/><Relationship Id="rId132" Type="http://schemas.openxmlformats.org/officeDocument/2006/relationships/slide" Target="slides/slide117.xml"/><Relationship Id="rId133" Type="http://schemas.openxmlformats.org/officeDocument/2006/relationships/slide" Target="slides/slide118.xml"/><Relationship Id="rId134" Type="http://schemas.openxmlformats.org/officeDocument/2006/relationships/slide" Target="slides/slide119.xml"/><Relationship Id="rId135" Type="http://schemas.openxmlformats.org/officeDocument/2006/relationships/notesMaster" Target="notesMasters/notesMaster1.xml"/><Relationship Id="rId136" Type="http://schemas.openxmlformats.org/officeDocument/2006/relationships/printerSettings" Target="printerSettings/printerSettings1.bin"/><Relationship Id="rId137" Type="http://schemas.openxmlformats.org/officeDocument/2006/relationships/presProps" Target="presProps.xml"/><Relationship Id="rId138" Type="http://schemas.openxmlformats.org/officeDocument/2006/relationships/viewProps" Target="viewProps.xml"/><Relationship Id="rId13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110" Type="http://schemas.openxmlformats.org/officeDocument/2006/relationships/slide" Target="slides/slide95.xml"/><Relationship Id="rId111" Type="http://schemas.openxmlformats.org/officeDocument/2006/relationships/slide" Target="slides/slide96.xml"/><Relationship Id="rId112" Type="http://schemas.openxmlformats.org/officeDocument/2006/relationships/slide" Target="slides/slide97.xml"/><Relationship Id="rId113" Type="http://schemas.openxmlformats.org/officeDocument/2006/relationships/slide" Target="slides/slide98.xml"/><Relationship Id="rId114" Type="http://schemas.openxmlformats.org/officeDocument/2006/relationships/slide" Target="slides/slide99.xml"/><Relationship Id="rId115" Type="http://schemas.openxmlformats.org/officeDocument/2006/relationships/slide" Target="slides/slide100.xml"/><Relationship Id="rId116" Type="http://schemas.openxmlformats.org/officeDocument/2006/relationships/slide" Target="slides/slide101.xml"/><Relationship Id="rId117" Type="http://schemas.openxmlformats.org/officeDocument/2006/relationships/slide" Target="slides/slide102.xml"/><Relationship Id="rId118" Type="http://schemas.openxmlformats.org/officeDocument/2006/relationships/slide" Target="slides/slide103.xml"/><Relationship Id="rId119" Type="http://schemas.openxmlformats.org/officeDocument/2006/relationships/slide" Target="slides/slide10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80" Type="http://schemas.openxmlformats.org/officeDocument/2006/relationships/slide" Target="slides/slide65.xml"/><Relationship Id="rId81" Type="http://schemas.openxmlformats.org/officeDocument/2006/relationships/slide" Target="slides/slide66.xml"/><Relationship Id="rId82" Type="http://schemas.openxmlformats.org/officeDocument/2006/relationships/slide" Target="slides/slide67.xml"/><Relationship Id="rId83" Type="http://schemas.openxmlformats.org/officeDocument/2006/relationships/slide" Target="slides/slide68.xml"/><Relationship Id="rId84" Type="http://schemas.openxmlformats.org/officeDocument/2006/relationships/slide" Target="slides/slide69.xml"/><Relationship Id="rId85" Type="http://schemas.openxmlformats.org/officeDocument/2006/relationships/slide" Target="slides/slide70.xml"/><Relationship Id="rId86" Type="http://schemas.openxmlformats.org/officeDocument/2006/relationships/slide" Target="slides/slide71.xml"/><Relationship Id="rId87" Type="http://schemas.openxmlformats.org/officeDocument/2006/relationships/slide" Target="slides/slide72.xml"/><Relationship Id="rId88" Type="http://schemas.openxmlformats.org/officeDocument/2006/relationships/slide" Target="slides/slide73.xml"/><Relationship Id="rId89" Type="http://schemas.openxmlformats.org/officeDocument/2006/relationships/slide" Target="slides/slide74.xml"/><Relationship Id="rId1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9126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C41C33BE-0EB7-7D42-BA66-C79D61BE730A}" type="presOf" srcId="{C62D126D-D94F-0A45-AAB3-A4A2804A9AA5}" destId="{49452468-AA65-834B-B75D-72A0A7810E13}" srcOrd="0" destOrd="0" presId="urn:microsoft.com/office/officeart/2005/8/layout/cycle1"/>
    <dgm:cxn modelId="{7653E80F-BA88-2049-8017-EF5AADFD2CA9}" type="presOf" srcId="{8E1255C9-F847-A440-83FF-7AA254CCB896}" destId="{974F300E-4386-5845-9047-D2E50BE5B9DF}" srcOrd="0" destOrd="0" presId="urn:microsoft.com/office/officeart/2005/8/layout/cycle1"/>
    <dgm:cxn modelId="{07A6C229-D840-5D4C-9A0D-970DE3A1D6CF}" type="presOf" srcId="{12600BCB-5734-3F4B-9543-0CB09A3EC940}" destId="{92DA8A36-05F4-4B4C-B207-6FB4CBC9688F}" srcOrd="0" destOrd="0" presId="urn:microsoft.com/office/officeart/2005/8/layout/cycle1"/>
    <dgm:cxn modelId="{280E9B01-E4E2-F340-8B73-FC12AEABB1FA}" type="presOf" srcId="{55E743FA-081E-B447-B4F2-DEEACC6857BC}" destId="{36444405-91CC-BC45-909E-8AE477F1EC7C}" srcOrd="0" destOrd="0" presId="urn:microsoft.com/office/officeart/2005/8/layout/cycle1"/>
    <dgm:cxn modelId="{9E52F2F5-94D7-1D44-AEC0-C3AD6809F755}" type="presOf" srcId="{580AAA11-E1E4-FC4E-A546-63E521F462A7}" destId="{DAE7F6D9-575B-6C47-9F2C-6177EB4BA541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A0FD5F0F-A611-7C45-97F3-DAACDBC3D5BE}" type="presOf" srcId="{81D20D5D-F15B-B844-BCE7-07FE2E88C5B6}" destId="{2467F156-8EB3-F044-8664-8B186FD19D40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4C40A227-BA3F-F144-8537-8C38C7269DDF}" type="presOf" srcId="{591E9484-33B2-714C-AA5D-D47E80DA12F9}" destId="{CDA9BE8C-41E5-BF45-BAB4-5B91BDDEFF8D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F1085A6D-15CE-3740-A548-ED0BB6309229}" type="presOf" srcId="{19401D75-4FA1-2642-9C39-67D34D8AB9EC}" destId="{37E24780-EDFC-1D4D-B756-C90BE821441B}" srcOrd="0" destOrd="0" presId="urn:microsoft.com/office/officeart/2005/8/layout/cycle1"/>
    <dgm:cxn modelId="{2506F3C6-0175-F943-AE15-C504F0CC0299}" type="presOf" srcId="{CCCC52AB-CFB4-904A-B94C-E1998826B4F9}" destId="{7C0589C6-43EC-854D-966B-B0C5FE9A8192}" srcOrd="0" destOrd="0" presId="urn:microsoft.com/office/officeart/2005/8/layout/cycle1"/>
    <dgm:cxn modelId="{6AD63998-EDA3-2C4D-9D15-459A055960D3}" type="presOf" srcId="{6533DBF9-2933-D44A-B9F0-8FC24EC06F20}" destId="{C4FE94AE-AFAE-8743-9525-171FDA850E0F}" srcOrd="0" destOrd="0" presId="urn:microsoft.com/office/officeart/2005/8/layout/cycle1"/>
    <dgm:cxn modelId="{B3E1865C-FDEB-BF44-9A18-FCFC028E1A6A}" type="presOf" srcId="{931AD6AD-68AD-1F4D-802F-C6CD780A0CDB}" destId="{19DCBC3D-EF34-4444-B52C-E59D1C44CC9D}" srcOrd="0" destOrd="0" presId="urn:microsoft.com/office/officeart/2005/8/layout/cycle1"/>
    <dgm:cxn modelId="{E633539D-0180-A641-BA6B-BE0194E876BD}" type="presOf" srcId="{54471214-3ABC-B64E-8935-4F53AC7091F5}" destId="{2257407E-2335-6E46-9533-50F1A4869162}" srcOrd="0" destOrd="0" presId="urn:microsoft.com/office/officeart/2005/8/layout/cycle1"/>
    <dgm:cxn modelId="{358A3D44-B4A0-DD4C-BAE8-3FCC202C70AD}" type="presOf" srcId="{0858D728-97B0-1A41-82DA-1572CE14754F}" destId="{9BE0E30D-6CC1-3143-BC4A-4FF2C5039316}" srcOrd="0" destOrd="0" presId="urn:microsoft.com/office/officeart/2005/8/layout/cycle1"/>
    <dgm:cxn modelId="{0D3630D8-249A-9F44-B5D1-47D3FCB0E890}" type="presOf" srcId="{527799A3-6798-F14C-9108-A99B044124B3}" destId="{CE064FAD-9527-C04A-986D-ADE7F29D4AAF}" srcOrd="0" destOrd="0" presId="urn:microsoft.com/office/officeart/2005/8/layout/cycle1"/>
    <dgm:cxn modelId="{B796149D-1BB8-FC40-A2F8-430FCC2AC00D}" type="presOf" srcId="{55B5CCF6-1B65-AC49-B1EC-CD09807E71EF}" destId="{76EDA6DC-5A32-7640-86D9-A3D1F65AC2D3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13B2D977-495A-E443-914D-61A1F6418322}" type="presOf" srcId="{63159F5F-19C4-974F-B4D9-6A8388E3A179}" destId="{DC85BF06-3190-2C49-B38C-CC01414F9567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86EA2520-D289-5F45-AE66-B110FE24748A}" type="presOf" srcId="{D805A741-31F4-6D45-A082-4AD4C7B066F1}" destId="{7D368AA8-A897-6A44-B2ED-5420DBBF55CD}" srcOrd="0" destOrd="0" presId="urn:microsoft.com/office/officeart/2005/8/layout/cycle1"/>
    <dgm:cxn modelId="{354C5893-F26E-A84B-BFA8-98A1AF47C9F1}" type="presOf" srcId="{F73B3211-1799-3F44-92B6-7CEE57ECB2D3}" destId="{BF6C208F-01F8-574D-980A-D40F886CF760}" srcOrd="0" destOrd="0" presId="urn:microsoft.com/office/officeart/2005/8/layout/cycle1"/>
    <dgm:cxn modelId="{EB698196-FD76-F746-BD19-602B6C51CEDE}" type="presOf" srcId="{B6065800-F57E-6842-B73C-614AFBC2DE05}" destId="{2990F259-A510-7044-A15A-189FB55AE5CB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B6E15E46-ABDE-914C-AB40-874E2C5AD63A}" type="presOf" srcId="{B7792F1E-795A-8A40-9AF9-CBB036406804}" destId="{0EBEA1BD-8C57-A847-A4A1-BD492A397D4A}" srcOrd="0" destOrd="0" presId="urn:microsoft.com/office/officeart/2005/8/layout/cycle1"/>
    <dgm:cxn modelId="{8D622FBD-BADC-1C41-B8D1-4F0C22B0A2D5}" type="presOf" srcId="{D548EBB6-B1A8-4E4A-94F3-38AFF917AA13}" destId="{A85B6194-0CD3-0046-9C07-12EA626BEFA3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448B2198-7392-B64F-AF34-225773B45FC5}" type="presOf" srcId="{D7E87DE1-03EB-D748-89C5-D76845DF9F58}" destId="{12C576B8-5B2D-B04B-98C4-29D5E499FD83}" srcOrd="0" destOrd="0" presId="urn:microsoft.com/office/officeart/2005/8/layout/cycle1"/>
    <dgm:cxn modelId="{451F5FE8-BA7E-2949-BEB8-719EC5051B62}" type="presOf" srcId="{325DB5A0-FE7A-8245-9663-7B515E4DF4C8}" destId="{EAEA7D1D-8D8A-4A4B-812D-D24179AFED27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D44AD6C1-9109-C64B-9773-323F5277D4AD}" type="presOf" srcId="{A9914442-2057-0542-A0EA-F935FCA28993}" destId="{B4CE740F-E5F8-1040-9068-3C0CA6A81D60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3E93B355-F80B-B747-8217-02B510C02767}" type="presOf" srcId="{610909C5-6334-264F-93E0-189A71FB6993}" destId="{54CDBF4B-9D09-3242-A1D5-0506BD1712C5}" srcOrd="0" destOrd="0" presId="urn:microsoft.com/office/officeart/2005/8/layout/cycle1"/>
    <dgm:cxn modelId="{F16E4B0D-9BFA-034D-9052-684F836D94F8}" type="presParOf" srcId="{974F300E-4386-5845-9047-D2E50BE5B9DF}" destId="{BF1A72C0-4F23-214E-B2C0-EC3432C35438}" srcOrd="0" destOrd="0" presId="urn:microsoft.com/office/officeart/2005/8/layout/cycle1"/>
    <dgm:cxn modelId="{C04B0D11-2261-664D-9D66-502A51F6B8E2}" type="presParOf" srcId="{974F300E-4386-5845-9047-D2E50BE5B9DF}" destId="{92DA8A36-05F4-4B4C-B207-6FB4CBC9688F}" srcOrd="1" destOrd="0" presId="urn:microsoft.com/office/officeart/2005/8/layout/cycle1"/>
    <dgm:cxn modelId="{55B31467-1D62-524A-B959-31887D7E41C8}" type="presParOf" srcId="{974F300E-4386-5845-9047-D2E50BE5B9DF}" destId="{2990F259-A510-7044-A15A-189FB55AE5CB}" srcOrd="2" destOrd="0" presId="urn:microsoft.com/office/officeart/2005/8/layout/cycle1"/>
    <dgm:cxn modelId="{FBF860FF-68C0-A946-B746-1792173952EF}" type="presParOf" srcId="{974F300E-4386-5845-9047-D2E50BE5B9DF}" destId="{A7A1548F-03D0-7F43-8C4C-631804CE4126}" srcOrd="3" destOrd="0" presId="urn:microsoft.com/office/officeart/2005/8/layout/cycle1"/>
    <dgm:cxn modelId="{96F1CAE9-BE72-F740-8266-C8C17FAF3C9E}" type="presParOf" srcId="{974F300E-4386-5845-9047-D2E50BE5B9DF}" destId="{EAEA7D1D-8D8A-4A4B-812D-D24179AFED27}" srcOrd="4" destOrd="0" presId="urn:microsoft.com/office/officeart/2005/8/layout/cycle1"/>
    <dgm:cxn modelId="{183B5950-A3A0-154D-901C-BE74DAE6E305}" type="presParOf" srcId="{974F300E-4386-5845-9047-D2E50BE5B9DF}" destId="{2257407E-2335-6E46-9533-50F1A4869162}" srcOrd="5" destOrd="0" presId="urn:microsoft.com/office/officeart/2005/8/layout/cycle1"/>
    <dgm:cxn modelId="{6E48587C-CC24-5941-A190-B28B95FEC85B}" type="presParOf" srcId="{974F300E-4386-5845-9047-D2E50BE5B9DF}" destId="{3467B5D4-61EB-4C46-BB87-881C0920F2D1}" srcOrd="6" destOrd="0" presId="urn:microsoft.com/office/officeart/2005/8/layout/cycle1"/>
    <dgm:cxn modelId="{7839DB91-3142-6C40-B9CF-DBCC8F4AF887}" type="presParOf" srcId="{974F300E-4386-5845-9047-D2E50BE5B9DF}" destId="{2467F156-8EB3-F044-8664-8B186FD19D40}" srcOrd="7" destOrd="0" presId="urn:microsoft.com/office/officeart/2005/8/layout/cycle1"/>
    <dgm:cxn modelId="{9C76CBB8-8C90-0A48-AA8C-149378A46EAC}" type="presParOf" srcId="{974F300E-4386-5845-9047-D2E50BE5B9DF}" destId="{DC85BF06-3190-2C49-B38C-CC01414F9567}" srcOrd="8" destOrd="0" presId="urn:microsoft.com/office/officeart/2005/8/layout/cycle1"/>
    <dgm:cxn modelId="{97BCCCE1-3823-EB46-8000-9D92C45AA09C}" type="presParOf" srcId="{974F300E-4386-5845-9047-D2E50BE5B9DF}" destId="{818521AB-CB19-3245-AC47-32330EC1D05A}" srcOrd="9" destOrd="0" presId="urn:microsoft.com/office/officeart/2005/8/layout/cycle1"/>
    <dgm:cxn modelId="{7BCEDF80-4722-6448-9EBE-658680E1B6E2}" type="presParOf" srcId="{974F300E-4386-5845-9047-D2E50BE5B9DF}" destId="{A85B6194-0CD3-0046-9C07-12EA626BEFA3}" srcOrd="10" destOrd="0" presId="urn:microsoft.com/office/officeart/2005/8/layout/cycle1"/>
    <dgm:cxn modelId="{B44DE2F3-E772-3C40-A581-F31540215A6E}" type="presParOf" srcId="{974F300E-4386-5845-9047-D2E50BE5B9DF}" destId="{76EDA6DC-5A32-7640-86D9-A3D1F65AC2D3}" srcOrd="11" destOrd="0" presId="urn:microsoft.com/office/officeart/2005/8/layout/cycle1"/>
    <dgm:cxn modelId="{CF569ED8-DA2D-EE43-B799-814DC7879F6F}" type="presParOf" srcId="{974F300E-4386-5845-9047-D2E50BE5B9DF}" destId="{5FEB966B-5E78-494C-B5A1-6F18B3A362B7}" srcOrd="12" destOrd="0" presId="urn:microsoft.com/office/officeart/2005/8/layout/cycle1"/>
    <dgm:cxn modelId="{DF9ABA31-0720-9943-9104-F1E3DEA87140}" type="presParOf" srcId="{974F300E-4386-5845-9047-D2E50BE5B9DF}" destId="{9BE0E30D-6CC1-3143-BC4A-4FF2C5039316}" srcOrd="13" destOrd="0" presId="urn:microsoft.com/office/officeart/2005/8/layout/cycle1"/>
    <dgm:cxn modelId="{EBE1A26B-3BD8-CC4D-B93C-5D4D3C953582}" type="presParOf" srcId="{974F300E-4386-5845-9047-D2E50BE5B9DF}" destId="{37E24780-EDFC-1D4D-B756-C90BE821441B}" srcOrd="14" destOrd="0" presId="urn:microsoft.com/office/officeart/2005/8/layout/cycle1"/>
    <dgm:cxn modelId="{02456900-768F-254F-BC6E-3FB651ED280D}" type="presParOf" srcId="{974F300E-4386-5845-9047-D2E50BE5B9DF}" destId="{788B510C-5C6F-7E4F-BD2A-4B0F37349509}" srcOrd="15" destOrd="0" presId="urn:microsoft.com/office/officeart/2005/8/layout/cycle1"/>
    <dgm:cxn modelId="{D4563B00-E30E-0E4A-89CE-7962B245A782}" type="presParOf" srcId="{974F300E-4386-5845-9047-D2E50BE5B9DF}" destId="{BF6C208F-01F8-574D-980A-D40F886CF760}" srcOrd="16" destOrd="0" presId="urn:microsoft.com/office/officeart/2005/8/layout/cycle1"/>
    <dgm:cxn modelId="{331B660D-98BC-A847-877C-7E454D97C153}" type="presParOf" srcId="{974F300E-4386-5845-9047-D2E50BE5B9DF}" destId="{DAE7F6D9-575B-6C47-9F2C-6177EB4BA541}" srcOrd="17" destOrd="0" presId="urn:microsoft.com/office/officeart/2005/8/layout/cycle1"/>
    <dgm:cxn modelId="{B2E92989-DD8D-E245-9FAF-9E4919CB75FA}" type="presParOf" srcId="{974F300E-4386-5845-9047-D2E50BE5B9DF}" destId="{3AD74439-13B4-6B4C-A74C-96BE28333D49}" srcOrd="18" destOrd="0" presId="urn:microsoft.com/office/officeart/2005/8/layout/cycle1"/>
    <dgm:cxn modelId="{47630338-4354-714F-9DE9-BE3FDB0588AC}" type="presParOf" srcId="{974F300E-4386-5845-9047-D2E50BE5B9DF}" destId="{B4CE740F-E5F8-1040-9068-3C0CA6A81D60}" srcOrd="19" destOrd="0" presId="urn:microsoft.com/office/officeart/2005/8/layout/cycle1"/>
    <dgm:cxn modelId="{BA27067A-B92F-1D4A-B6BB-9ECF07C22E6A}" type="presParOf" srcId="{974F300E-4386-5845-9047-D2E50BE5B9DF}" destId="{7D368AA8-A897-6A44-B2ED-5420DBBF55CD}" srcOrd="20" destOrd="0" presId="urn:microsoft.com/office/officeart/2005/8/layout/cycle1"/>
    <dgm:cxn modelId="{4DA5A374-0A6D-2D49-9DB3-FC7D67D7A26A}" type="presParOf" srcId="{974F300E-4386-5845-9047-D2E50BE5B9DF}" destId="{256A8A82-B1CB-EF43-AB66-A3D1C8A54B59}" srcOrd="21" destOrd="0" presId="urn:microsoft.com/office/officeart/2005/8/layout/cycle1"/>
    <dgm:cxn modelId="{B9EB61E4-07F0-3D4D-9299-AD66A2185824}" type="presParOf" srcId="{974F300E-4386-5845-9047-D2E50BE5B9DF}" destId="{36444405-91CC-BC45-909E-8AE477F1EC7C}" srcOrd="22" destOrd="0" presId="urn:microsoft.com/office/officeart/2005/8/layout/cycle1"/>
    <dgm:cxn modelId="{D3414F14-842E-5640-A527-C6A09A702DC6}" type="presParOf" srcId="{974F300E-4386-5845-9047-D2E50BE5B9DF}" destId="{0EBEA1BD-8C57-A847-A4A1-BD492A397D4A}" srcOrd="23" destOrd="0" presId="urn:microsoft.com/office/officeart/2005/8/layout/cycle1"/>
    <dgm:cxn modelId="{B18810D1-4136-A84C-BEEF-24BED14F59F9}" type="presParOf" srcId="{974F300E-4386-5845-9047-D2E50BE5B9DF}" destId="{A1257670-91AA-B74E-AFCB-48382C466D43}" srcOrd="24" destOrd="0" presId="urn:microsoft.com/office/officeart/2005/8/layout/cycle1"/>
    <dgm:cxn modelId="{D27AC025-ECED-8942-AC2F-7F3205207F1A}" type="presParOf" srcId="{974F300E-4386-5845-9047-D2E50BE5B9DF}" destId="{19DCBC3D-EF34-4444-B52C-E59D1C44CC9D}" srcOrd="25" destOrd="0" presId="urn:microsoft.com/office/officeart/2005/8/layout/cycle1"/>
    <dgm:cxn modelId="{2BE20C28-2A5F-C949-8751-7C37D31A61BD}" type="presParOf" srcId="{974F300E-4386-5845-9047-D2E50BE5B9DF}" destId="{CDA9BE8C-41E5-BF45-BAB4-5B91BDDEFF8D}" srcOrd="26" destOrd="0" presId="urn:microsoft.com/office/officeart/2005/8/layout/cycle1"/>
    <dgm:cxn modelId="{102BE3F8-3262-864B-92A1-0224C4600E83}" type="presParOf" srcId="{974F300E-4386-5845-9047-D2E50BE5B9DF}" destId="{731680F6-F070-374C-97C4-FB0156E03231}" srcOrd="27" destOrd="0" presId="urn:microsoft.com/office/officeart/2005/8/layout/cycle1"/>
    <dgm:cxn modelId="{9B40068D-FCF2-8F49-B666-5AD505A428A2}" type="presParOf" srcId="{974F300E-4386-5845-9047-D2E50BE5B9DF}" destId="{12C576B8-5B2D-B04B-98C4-29D5E499FD83}" srcOrd="28" destOrd="0" presId="urn:microsoft.com/office/officeart/2005/8/layout/cycle1"/>
    <dgm:cxn modelId="{1BA82B30-001A-EC49-BB89-920F25BDE3DB}" type="presParOf" srcId="{974F300E-4386-5845-9047-D2E50BE5B9DF}" destId="{C4FE94AE-AFAE-8743-9525-171FDA850E0F}" srcOrd="29" destOrd="0" presId="urn:microsoft.com/office/officeart/2005/8/layout/cycle1"/>
    <dgm:cxn modelId="{864F53E8-98C8-0046-84D6-DAD0492E6E3A}" type="presParOf" srcId="{974F300E-4386-5845-9047-D2E50BE5B9DF}" destId="{FBD4D212-3E98-9843-8795-297F9EDDD657}" srcOrd="30" destOrd="0" presId="urn:microsoft.com/office/officeart/2005/8/layout/cycle1"/>
    <dgm:cxn modelId="{3097FC4C-11E1-A24C-A718-5C0F5B86E3D0}" type="presParOf" srcId="{974F300E-4386-5845-9047-D2E50BE5B9DF}" destId="{54CDBF4B-9D09-3242-A1D5-0506BD1712C5}" srcOrd="31" destOrd="0" presId="urn:microsoft.com/office/officeart/2005/8/layout/cycle1"/>
    <dgm:cxn modelId="{E1B0963B-1A83-3143-8E49-40CD9B44FD47}" type="presParOf" srcId="{974F300E-4386-5845-9047-D2E50BE5B9DF}" destId="{49452468-AA65-834B-B75D-72A0A7810E13}" srcOrd="32" destOrd="0" presId="urn:microsoft.com/office/officeart/2005/8/layout/cycle1"/>
    <dgm:cxn modelId="{9DC57678-8378-DB4B-9BD4-F698D73035D6}" type="presParOf" srcId="{974F300E-4386-5845-9047-D2E50BE5B9DF}" destId="{B0C742D0-6463-FF41-BE88-36D0AF1ED5D5}" srcOrd="33" destOrd="0" presId="urn:microsoft.com/office/officeart/2005/8/layout/cycle1"/>
    <dgm:cxn modelId="{73AC898C-98AA-FD45-849A-7AF44E8DBD5A}" type="presParOf" srcId="{974F300E-4386-5845-9047-D2E50BE5B9DF}" destId="{CE064FAD-9527-C04A-986D-ADE7F29D4AAF}" srcOrd="34" destOrd="0" presId="urn:microsoft.com/office/officeart/2005/8/layout/cycle1"/>
    <dgm:cxn modelId="{BCB5F079-4A0B-E740-81C9-65D606E8A2D2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2CB0FA1A-BF6C-C94E-8DA8-EE709698B7FA}" type="presOf" srcId="{63159F5F-19C4-974F-B4D9-6A8388E3A179}" destId="{DC85BF06-3190-2C49-B38C-CC01414F9567}" srcOrd="0" destOrd="0" presId="urn:microsoft.com/office/officeart/2005/8/layout/cycle1"/>
    <dgm:cxn modelId="{16F49850-28B9-814D-9FBC-DDF892C48BCE}" type="presOf" srcId="{591E9484-33B2-714C-AA5D-D47E80DA12F9}" destId="{CDA9BE8C-41E5-BF45-BAB4-5B91BDDEFF8D}" srcOrd="0" destOrd="0" presId="urn:microsoft.com/office/officeart/2005/8/layout/cycle1"/>
    <dgm:cxn modelId="{7DDDECAC-9094-834F-B0EA-C39EA1617F46}" type="presOf" srcId="{6533DBF9-2933-D44A-B9F0-8FC24EC06F20}" destId="{C4FE94AE-AFAE-8743-9525-171FDA850E0F}" srcOrd="0" destOrd="0" presId="urn:microsoft.com/office/officeart/2005/8/layout/cycle1"/>
    <dgm:cxn modelId="{BADF50C3-303D-3A46-8668-3F08E9C01183}" type="presOf" srcId="{931AD6AD-68AD-1F4D-802F-C6CD780A0CDB}" destId="{19DCBC3D-EF34-4444-B52C-E59D1C44CC9D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A7FFA986-B2D6-DC48-B1FE-23580AF177F4}" type="presOf" srcId="{D7E87DE1-03EB-D748-89C5-D76845DF9F58}" destId="{12C576B8-5B2D-B04B-98C4-29D5E499FD83}" srcOrd="0" destOrd="0" presId="urn:microsoft.com/office/officeart/2005/8/layout/cycle1"/>
    <dgm:cxn modelId="{DFA956AB-D6B4-3742-BE79-738B7DD9301A}" type="presOf" srcId="{610909C5-6334-264F-93E0-189A71FB6993}" destId="{54CDBF4B-9D09-3242-A1D5-0506BD1712C5}" srcOrd="0" destOrd="0" presId="urn:microsoft.com/office/officeart/2005/8/layout/cycle1"/>
    <dgm:cxn modelId="{2693C698-4BEA-4A42-B064-00B7BD851655}" type="presOf" srcId="{0858D728-97B0-1A41-82DA-1572CE14754F}" destId="{9BE0E30D-6CC1-3143-BC4A-4FF2C5039316}" srcOrd="0" destOrd="0" presId="urn:microsoft.com/office/officeart/2005/8/layout/cycle1"/>
    <dgm:cxn modelId="{799A6063-B2C2-1D41-AB4F-D7A9737DF6B9}" type="presOf" srcId="{54471214-3ABC-B64E-8935-4F53AC7091F5}" destId="{2257407E-2335-6E46-9533-50F1A4869162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73D977CB-8CEB-E94F-9E58-18B111D3BFCE}" type="presOf" srcId="{325DB5A0-FE7A-8245-9663-7B515E4DF4C8}" destId="{EAEA7D1D-8D8A-4A4B-812D-D24179AFED27}" srcOrd="0" destOrd="0" presId="urn:microsoft.com/office/officeart/2005/8/layout/cycle1"/>
    <dgm:cxn modelId="{206FD1EF-A07D-2746-AB94-91D4A86818DA}" type="presOf" srcId="{527799A3-6798-F14C-9108-A99B044124B3}" destId="{CE064FAD-9527-C04A-986D-ADE7F29D4AAF}" srcOrd="0" destOrd="0" presId="urn:microsoft.com/office/officeart/2005/8/layout/cycle1"/>
    <dgm:cxn modelId="{11891110-1E2F-4C48-8069-69AC5A8EF3B8}" type="presOf" srcId="{B6065800-F57E-6842-B73C-614AFBC2DE05}" destId="{2990F259-A510-7044-A15A-189FB55AE5CB}" srcOrd="0" destOrd="0" presId="urn:microsoft.com/office/officeart/2005/8/layout/cycle1"/>
    <dgm:cxn modelId="{A8CDE4F0-CDD1-F844-8218-DDF7299413DC}" type="presOf" srcId="{12600BCB-5734-3F4B-9543-0CB09A3EC940}" destId="{92DA8A36-05F4-4B4C-B207-6FB4CBC9688F}" srcOrd="0" destOrd="0" presId="urn:microsoft.com/office/officeart/2005/8/layout/cycle1"/>
    <dgm:cxn modelId="{9E358461-D45A-FB4C-A3C6-74E3079A5D9E}" type="presOf" srcId="{C62D126D-D94F-0A45-AAB3-A4A2804A9AA5}" destId="{49452468-AA65-834B-B75D-72A0A7810E13}" srcOrd="0" destOrd="0" presId="urn:microsoft.com/office/officeart/2005/8/layout/cycle1"/>
    <dgm:cxn modelId="{B8C4E75E-820D-3D46-AFA2-85453992C2E0}" type="presOf" srcId="{CCCC52AB-CFB4-904A-B94C-E1998826B4F9}" destId="{7C0589C6-43EC-854D-966B-B0C5FE9A8192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14AC9302-C95C-794C-ACEB-298FCE5DFCB3}" type="presOf" srcId="{55E743FA-081E-B447-B4F2-DEEACC6857BC}" destId="{36444405-91CC-BC45-909E-8AE477F1EC7C}" srcOrd="0" destOrd="0" presId="urn:microsoft.com/office/officeart/2005/8/layout/cycle1"/>
    <dgm:cxn modelId="{1B416A84-CC2B-7D4C-B7B4-E9D923FC37F7}" type="presOf" srcId="{19401D75-4FA1-2642-9C39-67D34D8AB9EC}" destId="{37E24780-EDFC-1D4D-B756-C90BE821441B}" srcOrd="0" destOrd="0" presId="urn:microsoft.com/office/officeart/2005/8/layout/cycle1"/>
    <dgm:cxn modelId="{8CC92769-E711-5A4A-AC22-36DB7CA92525}" type="presOf" srcId="{F73B3211-1799-3F44-92B6-7CEE57ECB2D3}" destId="{BF6C208F-01F8-574D-980A-D40F886CF760}" srcOrd="0" destOrd="0" presId="urn:microsoft.com/office/officeart/2005/8/layout/cycle1"/>
    <dgm:cxn modelId="{BBB7FFAE-3D34-5842-A06C-584F5830EDE7}" type="presOf" srcId="{81D20D5D-F15B-B844-BCE7-07FE2E88C5B6}" destId="{2467F156-8EB3-F044-8664-8B186FD19D40}" srcOrd="0" destOrd="0" presId="urn:microsoft.com/office/officeart/2005/8/layout/cycle1"/>
    <dgm:cxn modelId="{57BD2596-ADD8-7240-AC01-D3BA3C75E697}" type="presOf" srcId="{55B5CCF6-1B65-AC49-B1EC-CD09807E71EF}" destId="{76EDA6DC-5A32-7640-86D9-A3D1F65AC2D3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9EB06896-8E35-4649-A013-4B9E3D609FC4}" type="presOf" srcId="{8E1255C9-F847-A440-83FF-7AA254CCB896}" destId="{974F300E-4386-5845-9047-D2E50BE5B9DF}" srcOrd="0" destOrd="0" presId="urn:microsoft.com/office/officeart/2005/8/layout/cycle1"/>
    <dgm:cxn modelId="{09F531BB-D0DE-EA4E-A49F-20F04728D1BE}" type="presOf" srcId="{B7792F1E-795A-8A40-9AF9-CBB036406804}" destId="{0EBEA1BD-8C57-A847-A4A1-BD492A397D4A}" srcOrd="0" destOrd="0" presId="urn:microsoft.com/office/officeart/2005/8/layout/cycle1"/>
    <dgm:cxn modelId="{344DB061-4453-EA46-BA86-34EB7950FDC6}" type="presOf" srcId="{A9914442-2057-0542-A0EA-F935FCA28993}" destId="{B4CE740F-E5F8-1040-9068-3C0CA6A81D60}" srcOrd="0" destOrd="0" presId="urn:microsoft.com/office/officeart/2005/8/layout/cycle1"/>
    <dgm:cxn modelId="{4F7F6E99-A799-7049-89B9-B02E4D548F18}" type="presOf" srcId="{580AAA11-E1E4-FC4E-A546-63E521F462A7}" destId="{DAE7F6D9-575B-6C47-9F2C-6177EB4BA541}" srcOrd="0" destOrd="0" presId="urn:microsoft.com/office/officeart/2005/8/layout/cycle1"/>
    <dgm:cxn modelId="{5013E26B-3B88-BF4D-966F-F2A83762C9BC}" type="presOf" srcId="{D805A741-31F4-6D45-A082-4AD4C7B066F1}" destId="{7D368AA8-A897-6A44-B2ED-5420DBBF55CD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50AF8B96-4C04-1949-A2C0-2351C4428D60}" type="presOf" srcId="{D548EBB6-B1A8-4E4A-94F3-38AFF917AA13}" destId="{A85B6194-0CD3-0046-9C07-12EA626BEFA3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45D7CED3-5770-2A40-938D-4E5CBB4E4E3F}" type="presParOf" srcId="{974F300E-4386-5845-9047-D2E50BE5B9DF}" destId="{BF1A72C0-4F23-214E-B2C0-EC3432C35438}" srcOrd="0" destOrd="0" presId="urn:microsoft.com/office/officeart/2005/8/layout/cycle1"/>
    <dgm:cxn modelId="{81913A6F-1056-E340-AABB-6A05D32E6136}" type="presParOf" srcId="{974F300E-4386-5845-9047-D2E50BE5B9DF}" destId="{92DA8A36-05F4-4B4C-B207-6FB4CBC9688F}" srcOrd="1" destOrd="0" presId="urn:microsoft.com/office/officeart/2005/8/layout/cycle1"/>
    <dgm:cxn modelId="{9A2D7281-1565-7343-A322-34995B52F2D8}" type="presParOf" srcId="{974F300E-4386-5845-9047-D2E50BE5B9DF}" destId="{2990F259-A510-7044-A15A-189FB55AE5CB}" srcOrd="2" destOrd="0" presId="urn:microsoft.com/office/officeart/2005/8/layout/cycle1"/>
    <dgm:cxn modelId="{D2A09491-3087-9543-812D-BBA68E7845D2}" type="presParOf" srcId="{974F300E-4386-5845-9047-D2E50BE5B9DF}" destId="{A7A1548F-03D0-7F43-8C4C-631804CE4126}" srcOrd="3" destOrd="0" presId="urn:microsoft.com/office/officeart/2005/8/layout/cycle1"/>
    <dgm:cxn modelId="{287FFF18-2A4D-1545-866D-F3852936CC49}" type="presParOf" srcId="{974F300E-4386-5845-9047-D2E50BE5B9DF}" destId="{EAEA7D1D-8D8A-4A4B-812D-D24179AFED27}" srcOrd="4" destOrd="0" presId="urn:microsoft.com/office/officeart/2005/8/layout/cycle1"/>
    <dgm:cxn modelId="{7B9CBD43-3E44-B24C-9955-BC8793DB2292}" type="presParOf" srcId="{974F300E-4386-5845-9047-D2E50BE5B9DF}" destId="{2257407E-2335-6E46-9533-50F1A4869162}" srcOrd="5" destOrd="0" presId="urn:microsoft.com/office/officeart/2005/8/layout/cycle1"/>
    <dgm:cxn modelId="{A607FEA8-8161-E94F-BFFE-2867E049364F}" type="presParOf" srcId="{974F300E-4386-5845-9047-D2E50BE5B9DF}" destId="{3467B5D4-61EB-4C46-BB87-881C0920F2D1}" srcOrd="6" destOrd="0" presId="urn:microsoft.com/office/officeart/2005/8/layout/cycle1"/>
    <dgm:cxn modelId="{9EF2D13A-3FC6-724E-9A1F-FE7DCBD538C2}" type="presParOf" srcId="{974F300E-4386-5845-9047-D2E50BE5B9DF}" destId="{2467F156-8EB3-F044-8664-8B186FD19D40}" srcOrd="7" destOrd="0" presId="urn:microsoft.com/office/officeart/2005/8/layout/cycle1"/>
    <dgm:cxn modelId="{FAF080EB-C63F-844C-84DD-CE1868D66ABE}" type="presParOf" srcId="{974F300E-4386-5845-9047-D2E50BE5B9DF}" destId="{DC85BF06-3190-2C49-B38C-CC01414F9567}" srcOrd="8" destOrd="0" presId="urn:microsoft.com/office/officeart/2005/8/layout/cycle1"/>
    <dgm:cxn modelId="{F57F1875-229A-E647-8ED0-4565CFD15944}" type="presParOf" srcId="{974F300E-4386-5845-9047-D2E50BE5B9DF}" destId="{818521AB-CB19-3245-AC47-32330EC1D05A}" srcOrd="9" destOrd="0" presId="urn:microsoft.com/office/officeart/2005/8/layout/cycle1"/>
    <dgm:cxn modelId="{70864121-3A47-4648-A08B-EF56F94388C8}" type="presParOf" srcId="{974F300E-4386-5845-9047-D2E50BE5B9DF}" destId="{A85B6194-0CD3-0046-9C07-12EA626BEFA3}" srcOrd="10" destOrd="0" presId="urn:microsoft.com/office/officeart/2005/8/layout/cycle1"/>
    <dgm:cxn modelId="{46A8E378-7D3A-5144-BD74-654D85CEA051}" type="presParOf" srcId="{974F300E-4386-5845-9047-D2E50BE5B9DF}" destId="{76EDA6DC-5A32-7640-86D9-A3D1F65AC2D3}" srcOrd="11" destOrd="0" presId="urn:microsoft.com/office/officeart/2005/8/layout/cycle1"/>
    <dgm:cxn modelId="{1A4359D1-A5E4-2447-A110-34217D02CFDD}" type="presParOf" srcId="{974F300E-4386-5845-9047-D2E50BE5B9DF}" destId="{5FEB966B-5E78-494C-B5A1-6F18B3A362B7}" srcOrd="12" destOrd="0" presId="urn:microsoft.com/office/officeart/2005/8/layout/cycle1"/>
    <dgm:cxn modelId="{B23DED52-0D56-9C42-A3B0-F75C5BB71280}" type="presParOf" srcId="{974F300E-4386-5845-9047-D2E50BE5B9DF}" destId="{9BE0E30D-6CC1-3143-BC4A-4FF2C5039316}" srcOrd="13" destOrd="0" presId="urn:microsoft.com/office/officeart/2005/8/layout/cycle1"/>
    <dgm:cxn modelId="{0F141E00-9812-DB4A-AE15-4BA1E301E5EB}" type="presParOf" srcId="{974F300E-4386-5845-9047-D2E50BE5B9DF}" destId="{37E24780-EDFC-1D4D-B756-C90BE821441B}" srcOrd="14" destOrd="0" presId="urn:microsoft.com/office/officeart/2005/8/layout/cycle1"/>
    <dgm:cxn modelId="{4BE7156D-6F4A-B543-B97B-6F7D730D4EE4}" type="presParOf" srcId="{974F300E-4386-5845-9047-D2E50BE5B9DF}" destId="{788B510C-5C6F-7E4F-BD2A-4B0F37349509}" srcOrd="15" destOrd="0" presId="urn:microsoft.com/office/officeart/2005/8/layout/cycle1"/>
    <dgm:cxn modelId="{598710C4-0BDD-C64A-A110-D3B927616F38}" type="presParOf" srcId="{974F300E-4386-5845-9047-D2E50BE5B9DF}" destId="{BF6C208F-01F8-574D-980A-D40F886CF760}" srcOrd="16" destOrd="0" presId="urn:microsoft.com/office/officeart/2005/8/layout/cycle1"/>
    <dgm:cxn modelId="{83FB8EFF-1F9D-8A40-8771-7AF2FC78650F}" type="presParOf" srcId="{974F300E-4386-5845-9047-D2E50BE5B9DF}" destId="{DAE7F6D9-575B-6C47-9F2C-6177EB4BA541}" srcOrd="17" destOrd="0" presId="urn:microsoft.com/office/officeart/2005/8/layout/cycle1"/>
    <dgm:cxn modelId="{7B5610A3-A401-2645-8AB1-D41A90AADC26}" type="presParOf" srcId="{974F300E-4386-5845-9047-D2E50BE5B9DF}" destId="{3AD74439-13B4-6B4C-A74C-96BE28333D49}" srcOrd="18" destOrd="0" presId="urn:microsoft.com/office/officeart/2005/8/layout/cycle1"/>
    <dgm:cxn modelId="{905C6740-0210-3241-8567-D04361B0D608}" type="presParOf" srcId="{974F300E-4386-5845-9047-D2E50BE5B9DF}" destId="{B4CE740F-E5F8-1040-9068-3C0CA6A81D60}" srcOrd="19" destOrd="0" presId="urn:microsoft.com/office/officeart/2005/8/layout/cycle1"/>
    <dgm:cxn modelId="{EE7C9DF1-6537-3E47-AA99-1105287DF929}" type="presParOf" srcId="{974F300E-4386-5845-9047-D2E50BE5B9DF}" destId="{7D368AA8-A897-6A44-B2ED-5420DBBF55CD}" srcOrd="20" destOrd="0" presId="urn:microsoft.com/office/officeart/2005/8/layout/cycle1"/>
    <dgm:cxn modelId="{77C0CEA1-46B2-344E-8529-756223A9155B}" type="presParOf" srcId="{974F300E-4386-5845-9047-D2E50BE5B9DF}" destId="{256A8A82-B1CB-EF43-AB66-A3D1C8A54B59}" srcOrd="21" destOrd="0" presId="urn:microsoft.com/office/officeart/2005/8/layout/cycle1"/>
    <dgm:cxn modelId="{B64A3424-086A-144F-92CD-CDD03A6D9BC4}" type="presParOf" srcId="{974F300E-4386-5845-9047-D2E50BE5B9DF}" destId="{36444405-91CC-BC45-909E-8AE477F1EC7C}" srcOrd="22" destOrd="0" presId="urn:microsoft.com/office/officeart/2005/8/layout/cycle1"/>
    <dgm:cxn modelId="{C8DC7B9C-B789-5343-BC5F-9BEB6DD153A3}" type="presParOf" srcId="{974F300E-4386-5845-9047-D2E50BE5B9DF}" destId="{0EBEA1BD-8C57-A847-A4A1-BD492A397D4A}" srcOrd="23" destOrd="0" presId="urn:microsoft.com/office/officeart/2005/8/layout/cycle1"/>
    <dgm:cxn modelId="{93146E62-6F7B-504B-85D4-322790C36294}" type="presParOf" srcId="{974F300E-4386-5845-9047-D2E50BE5B9DF}" destId="{A1257670-91AA-B74E-AFCB-48382C466D43}" srcOrd="24" destOrd="0" presId="urn:microsoft.com/office/officeart/2005/8/layout/cycle1"/>
    <dgm:cxn modelId="{05E5D382-DCE3-9D49-8BC5-1465656555DF}" type="presParOf" srcId="{974F300E-4386-5845-9047-D2E50BE5B9DF}" destId="{19DCBC3D-EF34-4444-B52C-E59D1C44CC9D}" srcOrd="25" destOrd="0" presId="urn:microsoft.com/office/officeart/2005/8/layout/cycle1"/>
    <dgm:cxn modelId="{C60D8CBD-9792-5944-87B7-0DEF535EAA46}" type="presParOf" srcId="{974F300E-4386-5845-9047-D2E50BE5B9DF}" destId="{CDA9BE8C-41E5-BF45-BAB4-5B91BDDEFF8D}" srcOrd="26" destOrd="0" presId="urn:microsoft.com/office/officeart/2005/8/layout/cycle1"/>
    <dgm:cxn modelId="{8BCB9099-D479-AE4B-9D79-97D9601196C1}" type="presParOf" srcId="{974F300E-4386-5845-9047-D2E50BE5B9DF}" destId="{731680F6-F070-374C-97C4-FB0156E03231}" srcOrd="27" destOrd="0" presId="urn:microsoft.com/office/officeart/2005/8/layout/cycle1"/>
    <dgm:cxn modelId="{65BE0DE8-E724-0441-9D53-663494A52D46}" type="presParOf" srcId="{974F300E-4386-5845-9047-D2E50BE5B9DF}" destId="{12C576B8-5B2D-B04B-98C4-29D5E499FD83}" srcOrd="28" destOrd="0" presId="urn:microsoft.com/office/officeart/2005/8/layout/cycle1"/>
    <dgm:cxn modelId="{1E28FD89-F172-5C42-9666-10F29149DC7A}" type="presParOf" srcId="{974F300E-4386-5845-9047-D2E50BE5B9DF}" destId="{C4FE94AE-AFAE-8743-9525-171FDA850E0F}" srcOrd="29" destOrd="0" presId="urn:microsoft.com/office/officeart/2005/8/layout/cycle1"/>
    <dgm:cxn modelId="{F9CB98EA-C7D7-DF45-B2AE-BFEAD75F9DCB}" type="presParOf" srcId="{974F300E-4386-5845-9047-D2E50BE5B9DF}" destId="{FBD4D212-3E98-9843-8795-297F9EDDD657}" srcOrd="30" destOrd="0" presId="urn:microsoft.com/office/officeart/2005/8/layout/cycle1"/>
    <dgm:cxn modelId="{6824973E-6102-2644-AAE5-A73D03EC3ACE}" type="presParOf" srcId="{974F300E-4386-5845-9047-D2E50BE5B9DF}" destId="{54CDBF4B-9D09-3242-A1D5-0506BD1712C5}" srcOrd="31" destOrd="0" presId="urn:microsoft.com/office/officeart/2005/8/layout/cycle1"/>
    <dgm:cxn modelId="{0A21B73A-7969-654B-93C9-DD1C6E599375}" type="presParOf" srcId="{974F300E-4386-5845-9047-D2E50BE5B9DF}" destId="{49452468-AA65-834B-B75D-72A0A7810E13}" srcOrd="32" destOrd="0" presId="urn:microsoft.com/office/officeart/2005/8/layout/cycle1"/>
    <dgm:cxn modelId="{7FB09CCC-C18A-E345-86A9-07F5B5CBFCDF}" type="presParOf" srcId="{974F300E-4386-5845-9047-D2E50BE5B9DF}" destId="{B0C742D0-6463-FF41-BE88-36D0AF1ED5D5}" srcOrd="33" destOrd="0" presId="urn:microsoft.com/office/officeart/2005/8/layout/cycle1"/>
    <dgm:cxn modelId="{A87B2412-27DC-5B4D-A4A5-F3CEAADA7882}" type="presParOf" srcId="{974F300E-4386-5845-9047-D2E50BE5B9DF}" destId="{CE064FAD-9527-C04A-986D-ADE7F29D4AAF}" srcOrd="34" destOrd="0" presId="urn:microsoft.com/office/officeart/2005/8/layout/cycle1"/>
    <dgm:cxn modelId="{9AE5729B-87FA-0740-95AD-27E09D55221C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4C76A685-73AE-2443-9A15-5B506CA3078C}" type="presOf" srcId="{580AAA11-E1E4-FC4E-A546-63E521F462A7}" destId="{DAE7F6D9-575B-6C47-9F2C-6177EB4BA541}" srcOrd="0" destOrd="0" presId="urn:microsoft.com/office/officeart/2005/8/layout/cycle1"/>
    <dgm:cxn modelId="{290D9881-374C-2E4C-A002-6B71794CE43F}" type="presOf" srcId="{19401D75-4FA1-2642-9C39-67D34D8AB9EC}" destId="{37E24780-EDFC-1D4D-B756-C90BE821441B}" srcOrd="0" destOrd="0" presId="urn:microsoft.com/office/officeart/2005/8/layout/cycle1"/>
    <dgm:cxn modelId="{D9D6BDB0-C413-3941-A468-F0339AC047C1}" type="presOf" srcId="{A9914442-2057-0542-A0EA-F935FCA28993}" destId="{B4CE740F-E5F8-1040-9068-3C0CA6A81D60}" srcOrd="0" destOrd="0" presId="urn:microsoft.com/office/officeart/2005/8/layout/cycle1"/>
    <dgm:cxn modelId="{B7327757-748A-8F42-A6B9-971A9A3EA571}" type="presOf" srcId="{591E9484-33B2-714C-AA5D-D47E80DA12F9}" destId="{CDA9BE8C-41E5-BF45-BAB4-5B91BDDEFF8D}" srcOrd="0" destOrd="0" presId="urn:microsoft.com/office/officeart/2005/8/layout/cycle1"/>
    <dgm:cxn modelId="{F6881E08-642E-104A-BCC2-0D39C45F6570}" type="presOf" srcId="{325DB5A0-FE7A-8245-9663-7B515E4DF4C8}" destId="{EAEA7D1D-8D8A-4A4B-812D-D24179AFED27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6DA1D243-C352-0C41-A5D4-C801D4670FDE}" type="presOf" srcId="{63159F5F-19C4-974F-B4D9-6A8388E3A179}" destId="{DC85BF06-3190-2C49-B38C-CC01414F9567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5F1A68AF-8971-8D43-BD1C-BB8AAFF41CAC}" type="presOf" srcId="{12600BCB-5734-3F4B-9543-0CB09A3EC940}" destId="{92DA8A36-05F4-4B4C-B207-6FB4CBC9688F}" srcOrd="0" destOrd="0" presId="urn:microsoft.com/office/officeart/2005/8/layout/cycle1"/>
    <dgm:cxn modelId="{890133F9-FDB3-A342-BC4D-3BDDCCA0EEEF}" type="presOf" srcId="{B6065800-F57E-6842-B73C-614AFBC2DE05}" destId="{2990F259-A510-7044-A15A-189FB55AE5CB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B94A4155-3CE1-A641-81D7-ACDECC086D19}" type="presOf" srcId="{610909C5-6334-264F-93E0-189A71FB6993}" destId="{54CDBF4B-9D09-3242-A1D5-0506BD1712C5}" srcOrd="0" destOrd="0" presId="urn:microsoft.com/office/officeart/2005/8/layout/cycle1"/>
    <dgm:cxn modelId="{FFECF75C-7C6F-924C-AD24-693398828850}" type="presOf" srcId="{6533DBF9-2933-D44A-B9F0-8FC24EC06F20}" destId="{C4FE94AE-AFAE-8743-9525-171FDA850E0F}" srcOrd="0" destOrd="0" presId="urn:microsoft.com/office/officeart/2005/8/layout/cycle1"/>
    <dgm:cxn modelId="{16671499-D453-0849-88DF-9F7AFC4683A5}" type="presOf" srcId="{55E743FA-081E-B447-B4F2-DEEACC6857BC}" destId="{36444405-91CC-BC45-909E-8AE477F1EC7C}" srcOrd="0" destOrd="0" presId="urn:microsoft.com/office/officeart/2005/8/layout/cycle1"/>
    <dgm:cxn modelId="{239C4F7F-AE23-5047-8E16-EF6B91ADD25D}" type="presOf" srcId="{0858D728-97B0-1A41-82DA-1572CE14754F}" destId="{9BE0E30D-6CC1-3143-BC4A-4FF2C5039316}" srcOrd="0" destOrd="0" presId="urn:microsoft.com/office/officeart/2005/8/layout/cycle1"/>
    <dgm:cxn modelId="{9AB562B1-CED8-9A44-8E09-C051D8663A46}" type="presOf" srcId="{C62D126D-D94F-0A45-AAB3-A4A2804A9AA5}" destId="{49452468-AA65-834B-B75D-72A0A7810E13}" srcOrd="0" destOrd="0" presId="urn:microsoft.com/office/officeart/2005/8/layout/cycle1"/>
    <dgm:cxn modelId="{4E9924C8-E127-094F-BC03-2B3E517FEB9F}" type="presOf" srcId="{B7792F1E-795A-8A40-9AF9-CBB036406804}" destId="{0EBEA1BD-8C57-A847-A4A1-BD492A397D4A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42517508-9E0D-5B45-B511-308A8A79C004}" type="presOf" srcId="{F73B3211-1799-3F44-92B6-7CEE57ECB2D3}" destId="{BF6C208F-01F8-574D-980A-D40F886CF760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E405E16-68A9-D44C-A432-FE31535B210F}" type="presOf" srcId="{54471214-3ABC-B64E-8935-4F53AC7091F5}" destId="{2257407E-2335-6E46-9533-50F1A4869162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EC5BD2CD-478B-8E4E-B791-D2F257F446CC}" type="presOf" srcId="{D548EBB6-B1A8-4E4A-94F3-38AFF917AA13}" destId="{A85B6194-0CD3-0046-9C07-12EA626BEFA3}" srcOrd="0" destOrd="0" presId="urn:microsoft.com/office/officeart/2005/8/layout/cycle1"/>
    <dgm:cxn modelId="{CE6A8E48-D13E-2946-A556-9F1C100EBEBF}" type="presOf" srcId="{D7E87DE1-03EB-D748-89C5-D76845DF9F58}" destId="{12C576B8-5B2D-B04B-98C4-29D5E499FD83}" srcOrd="0" destOrd="0" presId="urn:microsoft.com/office/officeart/2005/8/layout/cycle1"/>
    <dgm:cxn modelId="{1AF47E62-3992-8C47-8F52-C05B1AB64D34}" type="presOf" srcId="{527799A3-6798-F14C-9108-A99B044124B3}" destId="{CE064FAD-9527-C04A-986D-ADE7F29D4AAF}" srcOrd="0" destOrd="0" presId="urn:microsoft.com/office/officeart/2005/8/layout/cycle1"/>
    <dgm:cxn modelId="{935B8CD9-1ABF-9443-9B49-F5140C894D85}" type="presOf" srcId="{D805A741-31F4-6D45-A082-4AD4C7B066F1}" destId="{7D368AA8-A897-6A44-B2ED-5420DBBF55CD}" srcOrd="0" destOrd="0" presId="urn:microsoft.com/office/officeart/2005/8/layout/cycle1"/>
    <dgm:cxn modelId="{00BBD2FD-FD2B-AF4B-832E-BE5429CFC41C}" type="presOf" srcId="{8E1255C9-F847-A440-83FF-7AA254CCB896}" destId="{974F300E-4386-5845-9047-D2E50BE5B9DF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F6AF1F95-B0E0-3448-9D69-DAE879E9E081}" type="presOf" srcId="{931AD6AD-68AD-1F4D-802F-C6CD780A0CDB}" destId="{19DCBC3D-EF34-4444-B52C-E59D1C44CC9D}" srcOrd="0" destOrd="0" presId="urn:microsoft.com/office/officeart/2005/8/layout/cycle1"/>
    <dgm:cxn modelId="{749EFDDA-E4A4-B048-9B3C-B51D921485AC}" type="presOf" srcId="{CCCC52AB-CFB4-904A-B94C-E1998826B4F9}" destId="{7C0589C6-43EC-854D-966B-B0C5FE9A8192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A8B502E0-D640-6349-89EF-06D899FDE8F5}" type="presOf" srcId="{81D20D5D-F15B-B844-BCE7-07FE2E88C5B6}" destId="{2467F156-8EB3-F044-8664-8B186FD19D40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71155F6E-9D8D-4A46-A3D2-8E6014B8A393}" type="presOf" srcId="{55B5CCF6-1B65-AC49-B1EC-CD09807E71EF}" destId="{76EDA6DC-5A32-7640-86D9-A3D1F65AC2D3}" srcOrd="0" destOrd="0" presId="urn:microsoft.com/office/officeart/2005/8/layout/cycle1"/>
    <dgm:cxn modelId="{C6688751-B299-B646-93CA-7495C9796F23}" type="presParOf" srcId="{974F300E-4386-5845-9047-D2E50BE5B9DF}" destId="{BF1A72C0-4F23-214E-B2C0-EC3432C35438}" srcOrd="0" destOrd="0" presId="urn:microsoft.com/office/officeart/2005/8/layout/cycle1"/>
    <dgm:cxn modelId="{CF9410E2-C54C-D74E-B077-21E023B3FDFA}" type="presParOf" srcId="{974F300E-4386-5845-9047-D2E50BE5B9DF}" destId="{92DA8A36-05F4-4B4C-B207-6FB4CBC9688F}" srcOrd="1" destOrd="0" presId="urn:microsoft.com/office/officeart/2005/8/layout/cycle1"/>
    <dgm:cxn modelId="{A0508953-D50C-DA46-8322-A11244C32856}" type="presParOf" srcId="{974F300E-4386-5845-9047-D2E50BE5B9DF}" destId="{2990F259-A510-7044-A15A-189FB55AE5CB}" srcOrd="2" destOrd="0" presId="urn:microsoft.com/office/officeart/2005/8/layout/cycle1"/>
    <dgm:cxn modelId="{BECDF174-C5F8-4F42-856B-86248BA266D9}" type="presParOf" srcId="{974F300E-4386-5845-9047-D2E50BE5B9DF}" destId="{A7A1548F-03D0-7F43-8C4C-631804CE4126}" srcOrd="3" destOrd="0" presId="urn:microsoft.com/office/officeart/2005/8/layout/cycle1"/>
    <dgm:cxn modelId="{CD06399B-9701-284C-ACB0-273929AECA30}" type="presParOf" srcId="{974F300E-4386-5845-9047-D2E50BE5B9DF}" destId="{EAEA7D1D-8D8A-4A4B-812D-D24179AFED27}" srcOrd="4" destOrd="0" presId="urn:microsoft.com/office/officeart/2005/8/layout/cycle1"/>
    <dgm:cxn modelId="{2B7C5115-C07F-CF49-89B9-516FF7035C49}" type="presParOf" srcId="{974F300E-4386-5845-9047-D2E50BE5B9DF}" destId="{2257407E-2335-6E46-9533-50F1A4869162}" srcOrd="5" destOrd="0" presId="urn:microsoft.com/office/officeart/2005/8/layout/cycle1"/>
    <dgm:cxn modelId="{763E1280-5C7B-204A-8B44-632CB46F2935}" type="presParOf" srcId="{974F300E-4386-5845-9047-D2E50BE5B9DF}" destId="{3467B5D4-61EB-4C46-BB87-881C0920F2D1}" srcOrd="6" destOrd="0" presId="urn:microsoft.com/office/officeart/2005/8/layout/cycle1"/>
    <dgm:cxn modelId="{69459083-DBE3-6E46-9F4C-D06DED2333DB}" type="presParOf" srcId="{974F300E-4386-5845-9047-D2E50BE5B9DF}" destId="{2467F156-8EB3-F044-8664-8B186FD19D40}" srcOrd="7" destOrd="0" presId="urn:microsoft.com/office/officeart/2005/8/layout/cycle1"/>
    <dgm:cxn modelId="{348E618A-9C09-1044-9BF0-7A380A96FAD6}" type="presParOf" srcId="{974F300E-4386-5845-9047-D2E50BE5B9DF}" destId="{DC85BF06-3190-2C49-B38C-CC01414F9567}" srcOrd="8" destOrd="0" presId="urn:microsoft.com/office/officeart/2005/8/layout/cycle1"/>
    <dgm:cxn modelId="{253EE415-E646-C949-A4D0-C1B7DC1F26DE}" type="presParOf" srcId="{974F300E-4386-5845-9047-D2E50BE5B9DF}" destId="{818521AB-CB19-3245-AC47-32330EC1D05A}" srcOrd="9" destOrd="0" presId="urn:microsoft.com/office/officeart/2005/8/layout/cycle1"/>
    <dgm:cxn modelId="{7D549339-D215-6D4E-B5D8-8772EF27B42C}" type="presParOf" srcId="{974F300E-4386-5845-9047-D2E50BE5B9DF}" destId="{A85B6194-0CD3-0046-9C07-12EA626BEFA3}" srcOrd="10" destOrd="0" presId="urn:microsoft.com/office/officeart/2005/8/layout/cycle1"/>
    <dgm:cxn modelId="{978B4579-7E86-E349-ACEC-64ED66DD9F6F}" type="presParOf" srcId="{974F300E-4386-5845-9047-D2E50BE5B9DF}" destId="{76EDA6DC-5A32-7640-86D9-A3D1F65AC2D3}" srcOrd="11" destOrd="0" presId="urn:microsoft.com/office/officeart/2005/8/layout/cycle1"/>
    <dgm:cxn modelId="{07BBFA60-67F1-1B45-AA0F-CA4E417AF09B}" type="presParOf" srcId="{974F300E-4386-5845-9047-D2E50BE5B9DF}" destId="{5FEB966B-5E78-494C-B5A1-6F18B3A362B7}" srcOrd="12" destOrd="0" presId="urn:microsoft.com/office/officeart/2005/8/layout/cycle1"/>
    <dgm:cxn modelId="{E4A39BAE-9CCC-AD4E-8B43-6D2F398C7473}" type="presParOf" srcId="{974F300E-4386-5845-9047-D2E50BE5B9DF}" destId="{9BE0E30D-6CC1-3143-BC4A-4FF2C5039316}" srcOrd="13" destOrd="0" presId="urn:microsoft.com/office/officeart/2005/8/layout/cycle1"/>
    <dgm:cxn modelId="{1E73E38C-EEA4-6F48-98F4-0E11AC4AB68C}" type="presParOf" srcId="{974F300E-4386-5845-9047-D2E50BE5B9DF}" destId="{37E24780-EDFC-1D4D-B756-C90BE821441B}" srcOrd="14" destOrd="0" presId="urn:microsoft.com/office/officeart/2005/8/layout/cycle1"/>
    <dgm:cxn modelId="{6A7FF010-EDAB-E14B-8C11-ED9D2B01BCAA}" type="presParOf" srcId="{974F300E-4386-5845-9047-D2E50BE5B9DF}" destId="{788B510C-5C6F-7E4F-BD2A-4B0F37349509}" srcOrd="15" destOrd="0" presId="urn:microsoft.com/office/officeart/2005/8/layout/cycle1"/>
    <dgm:cxn modelId="{7159FCEF-C31D-2842-A584-28F5BBC858F5}" type="presParOf" srcId="{974F300E-4386-5845-9047-D2E50BE5B9DF}" destId="{BF6C208F-01F8-574D-980A-D40F886CF760}" srcOrd="16" destOrd="0" presId="urn:microsoft.com/office/officeart/2005/8/layout/cycle1"/>
    <dgm:cxn modelId="{81C10FE7-A70E-9B48-863B-1264D67B952B}" type="presParOf" srcId="{974F300E-4386-5845-9047-D2E50BE5B9DF}" destId="{DAE7F6D9-575B-6C47-9F2C-6177EB4BA541}" srcOrd="17" destOrd="0" presId="urn:microsoft.com/office/officeart/2005/8/layout/cycle1"/>
    <dgm:cxn modelId="{2476801A-3D90-BD49-8F24-FD2DA1BDEA11}" type="presParOf" srcId="{974F300E-4386-5845-9047-D2E50BE5B9DF}" destId="{3AD74439-13B4-6B4C-A74C-96BE28333D49}" srcOrd="18" destOrd="0" presId="urn:microsoft.com/office/officeart/2005/8/layout/cycle1"/>
    <dgm:cxn modelId="{C88E8AA6-E7DB-EB45-9E34-88973C1B7E26}" type="presParOf" srcId="{974F300E-4386-5845-9047-D2E50BE5B9DF}" destId="{B4CE740F-E5F8-1040-9068-3C0CA6A81D60}" srcOrd="19" destOrd="0" presId="urn:microsoft.com/office/officeart/2005/8/layout/cycle1"/>
    <dgm:cxn modelId="{BBB94DDF-0ACF-3D47-B1A6-9BBA080DECA7}" type="presParOf" srcId="{974F300E-4386-5845-9047-D2E50BE5B9DF}" destId="{7D368AA8-A897-6A44-B2ED-5420DBBF55CD}" srcOrd="20" destOrd="0" presId="urn:microsoft.com/office/officeart/2005/8/layout/cycle1"/>
    <dgm:cxn modelId="{5FF52546-6491-2D42-83C2-4E80003D3931}" type="presParOf" srcId="{974F300E-4386-5845-9047-D2E50BE5B9DF}" destId="{256A8A82-B1CB-EF43-AB66-A3D1C8A54B59}" srcOrd="21" destOrd="0" presId="urn:microsoft.com/office/officeart/2005/8/layout/cycle1"/>
    <dgm:cxn modelId="{4F5CD3DE-5D40-4D42-8B32-045F40554363}" type="presParOf" srcId="{974F300E-4386-5845-9047-D2E50BE5B9DF}" destId="{36444405-91CC-BC45-909E-8AE477F1EC7C}" srcOrd="22" destOrd="0" presId="urn:microsoft.com/office/officeart/2005/8/layout/cycle1"/>
    <dgm:cxn modelId="{F89B33F8-C078-8B45-BF84-56159805144F}" type="presParOf" srcId="{974F300E-4386-5845-9047-D2E50BE5B9DF}" destId="{0EBEA1BD-8C57-A847-A4A1-BD492A397D4A}" srcOrd="23" destOrd="0" presId="urn:microsoft.com/office/officeart/2005/8/layout/cycle1"/>
    <dgm:cxn modelId="{02C1DBD7-9CD7-BC4E-905D-80769661879F}" type="presParOf" srcId="{974F300E-4386-5845-9047-D2E50BE5B9DF}" destId="{A1257670-91AA-B74E-AFCB-48382C466D43}" srcOrd="24" destOrd="0" presId="urn:microsoft.com/office/officeart/2005/8/layout/cycle1"/>
    <dgm:cxn modelId="{2DEF9DAC-5F9E-824C-934A-47A473B60F90}" type="presParOf" srcId="{974F300E-4386-5845-9047-D2E50BE5B9DF}" destId="{19DCBC3D-EF34-4444-B52C-E59D1C44CC9D}" srcOrd="25" destOrd="0" presId="urn:microsoft.com/office/officeart/2005/8/layout/cycle1"/>
    <dgm:cxn modelId="{0CAED79D-739C-0640-AC49-575D127891C9}" type="presParOf" srcId="{974F300E-4386-5845-9047-D2E50BE5B9DF}" destId="{CDA9BE8C-41E5-BF45-BAB4-5B91BDDEFF8D}" srcOrd="26" destOrd="0" presId="urn:microsoft.com/office/officeart/2005/8/layout/cycle1"/>
    <dgm:cxn modelId="{F3B3594E-C6A8-E344-AEF9-826AA273FA0E}" type="presParOf" srcId="{974F300E-4386-5845-9047-D2E50BE5B9DF}" destId="{731680F6-F070-374C-97C4-FB0156E03231}" srcOrd="27" destOrd="0" presId="urn:microsoft.com/office/officeart/2005/8/layout/cycle1"/>
    <dgm:cxn modelId="{DECEC1B7-09E0-5E46-839F-0794D71A4177}" type="presParOf" srcId="{974F300E-4386-5845-9047-D2E50BE5B9DF}" destId="{12C576B8-5B2D-B04B-98C4-29D5E499FD83}" srcOrd="28" destOrd="0" presId="urn:microsoft.com/office/officeart/2005/8/layout/cycle1"/>
    <dgm:cxn modelId="{65395BF5-EE7E-2540-9A39-05077AF4FBBC}" type="presParOf" srcId="{974F300E-4386-5845-9047-D2E50BE5B9DF}" destId="{C4FE94AE-AFAE-8743-9525-171FDA850E0F}" srcOrd="29" destOrd="0" presId="urn:microsoft.com/office/officeart/2005/8/layout/cycle1"/>
    <dgm:cxn modelId="{B69A15DE-0683-B84A-A2C3-1D95467BA1F8}" type="presParOf" srcId="{974F300E-4386-5845-9047-D2E50BE5B9DF}" destId="{FBD4D212-3E98-9843-8795-297F9EDDD657}" srcOrd="30" destOrd="0" presId="urn:microsoft.com/office/officeart/2005/8/layout/cycle1"/>
    <dgm:cxn modelId="{DAF3B32B-6E0C-214B-A06C-A28431746B7E}" type="presParOf" srcId="{974F300E-4386-5845-9047-D2E50BE5B9DF}" destId="{54CDBF4B-9D09-3242-A1D5-0506BD1712C5}" srcOrd="31" destOrd="0" presId="urn:microsoft.com/office/officeart/2005/8/layout/cycle1"/>
    <dgm:cxn modelId="{56D09540-8168-7340-8C7E-9C2CA3F72852}" type="presParOf" srcId="{974F300E-4386-5845-9047-D2E50BE5B9DF}" destId="{49452468-AA65-834B-B75D-72A0A7810E13}" srcOrd="32" destOrd="0" presId="urn:microsoft.com/office/officeart/2005/8/layout/cycle1"/>
    <dgm:cxn modelId="{51F50895-C4D6-744B-B49D-8A7304C6729C}" type="presParOf" srcId="{974F300E-4386-5845-9047-D2E50BE5B9DF}" destId="{B0C742D0-6463-FF41-BE88-36D0AF1ED5D5}" srcOrd="33" destOrd="0" presId="urn:microsoft.com/office/officeart/2005/8/layout/cycle1"/>
    <dgm:cxn modelId="{E5191B94-19D9-BD45-9C8F-8637670B654F}" type="presParOf" srcId="{974F300E-4386-5845-9047-D2E50BE5B9DF}" destId="{CE064FAD-9527-C04A-986D-ADE7F29D4AAF}" srcOrd="34" destOrd="0" presId="urn:microsoft.com/office/officeart/2005/8/layout/cycle1"/>
    <dgm:cxn modelId="{3F9BA452-6B17-5841-898D-86D7B3613089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77915EB0-B9EE-D24C-8005-3F4DAA162BF5}" type="presOf" srcId="{591E9484-33B2-714C-AA5D-D47E80DA12F9}" destId="{CDA9BE8C-41E5-BF45-BAB4-5B91BDDEFF8D}" srcOrd="0" destOrd="0" presId="urn:microsoft.com/office/officeart/2005/8/layout/cycle1"/>
    <dgm:cxn modelId="{CAF65234-B008-D344-9355-A1CEA4C49508}" type="presOf" srcId="{8E1255C9-F847-A440-83FF-7AA254CCB896}" destId="{974F300E-4386-5845-9047-D2E50BE5B9DF}" srcOrd="0" destOrd="0" presId="urn:microsoft.com/office/officeart/2005/8/layout/cycle1"/>
    <dgm:cxn modelId="{C72287C7-FD51-DE41-9DE1-60A19AB4A628}" type="presOf" srcId="{D548EBB6-B1A8-4E4A-94F3-38AFF917AA13}" destId="{A85B6194-0CD3-0046-9C07-12EA626BEFA3}" srcOrd="0" destOrd="0" presId="urn:microsoft.com/office/officeart/2005/8/layout/cycle1"/>
    <dgm:cxn modelId="{40377F8F-D860-E149-9A77-C6ED49058A13}" type="presOf" srcId="{D7E87DE1-03EB-D748-89C5-D76845DF9F58}" destId="{12C576B8-5B2D-B04B-98C4-29D5E499FD83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2605B068-B999-CB4E-BB62-526BEEBF671A}" type="presOf" srcId="{CCCC52AB-CFB4-904A-B94C-E1998826B4F9}" destId="{7C0589C6-43EC-854D-966B-B0C5FE9A8192}" srcOrd="0" destOrd="0" presId="urn:microsoft.com/office/officeart/2005/8/layout/cycle1"/>
    <dgm:cxn modelId="{C274BF3E-BC37-9C4D-A348-C8F593D1DFF9}" type="presOf" srcId="{D805A741-31F4-6D45-A082-4AD4C7B066F1}" destId="{7D368AA8-A897-6A44-B2ED-5420DBBF55CD}" srcOrd="0" destOrd="0" presId="urn:microsoft.com/office/officeart/2005/8/layout/cycle1"/>
    <dgm:cxn modelId="{8B138BB2-C682-8B42-99BA-4E1E5B85E1DD}" type="presOf" srcId="{6533DBF9-2933-D44A-B9F0-8FC24EC06F20}" destId="{C4FE94AE-AFAE-8743-9525-171FDA850E0F}" srcOrd="0" destOrd="0" presId="urn:microsoft.com/office/officeart/2005/8/layout/cycle1"/>
    <dgm:cxn modelId="{1D61C4A0-6CFA-FC4D-B94C-7BA16D044CE4}" type="presOf" srcId="{81D20D5D-F15B-B844-BCE7-07FE2E88C5B6}" destId="{2467F156-8EB3-F044-8664-8B186FD19D40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15656C31-3BF5-D14D-87DF-1CBDAE150CD3}" type="presOf" srcId="{931AD6AD-68AD-1F4D-802F-C6CD780A0CDB}" destId="{19DCBC3D-EF34-4444-B52C-E59D1C44CC9D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E81F44C6-565A-8644-9871-9EA9FD6E4C4A}" type="presOf" srcId="{19401D75-4FA1-2642-9C39-67D34D8AB9EC}" destId="{37E24780-EDFC-1D4D-B756-C90BE821441B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A750C51C-DFCA-ED4A-B1EB-C1BE02C7E467}" type="presOf" srcId="{12600BCB-5734-3F4B-9543-0CB09A3EC940}" destId="{92DA8A36-05F4-4B4C-B207-6FB4CBC9688F}" srcOrd="0" destOrd="0" presId="urn:microsoft.com/office/officeart/2005/8/layout/cycle1"/>
    <dgm:cxn modelId="{62B84942-A73B-5E46-A0AC-CB09FB57B88E}" type="presOf" srcId="{F73B3211-1799-3F44-92B6-7CEE57ECB2D3}" destId="{BF6C208F-01F8-574D-980A-D40F886CF760}" srcOrd="0" destOrd="0" presId="urn:microsoft.com/office/officeart/2005/8/layout/cycle1"/>
    <dgm:cxn modelId="{98FEA3B0-1A7A-434E-A498-1BB7A15493E5}" type="presOf" srcId="{B7792F1E-795A-8A40-9AF9-CBB036406804}" destId="{0EBEA1BD-8C57-A847-A4A1-BD492A397D4A}" srcOrd="0" destOrd="0" presId="urn:microsoft.com/office/officeart/2005/8/layout/cycle1"/>
    <dgm:cxn modelId="{DECF172F-6393-8846-A057-C3A21858B134}" type="presOf" srcId="{C62D126D-D94F-0A45-AAB3-A4A2804A9AA5}" destId="{49452468-AA65-834B-B75D-72A0A7810E13}" srcOrd="0" destOrd="0" presId="urn:microsoft.com/office/officeart/2005/8/layout/cycle1"/>
    <dgm:cxn modelId="{7B2046C7-ACD3-384E-934C-A1A6AF111B17}" type="presOf" srcId="{527799A3-6798-F14C-9108-A99B044124B3}" destId="{CE064FAD-9527-C04A-986D-ADE7F29D4AAF}" srcOrd="0" destOrd="0" presId="urn:microsoft.com/office/officeart/2005/8/layout/cycle1"/>
    <dgm:cxn modelId="{9601D132-068F-3B44-B696-FB64A30F0E99}" type="presOf" srcId="{0858D728-97B0-1A41-82DA-1572CE14754F}" destId="{9BE0E30D-6CC1-3143-BC4A-4FF2C5039316}" srcOrd="0" destOrd="0" presId="urn:microsoft.com/office/officeart/2005/8/layout/cycle1"/>
    <dgm:cxn modelId="{7FAF582A-D835-C447-8225-B767DBF09DE0}" type="presOf" srcId="{55E743FA-081E-B447-B4F2-DEEACC6857BC}" destId="{36444405-91CC-BC45-909E-8AE477F1EC7C}" srcOrd="0" destOrd="0" presId="urn:microsoft.com/office/officeart/2005/8/layout/cycle1"/>
    <dgm:cxn modelId="{6AAE21BA-6474-8F48-8D7F-76856965F3D2}" type="presOf" srcId="{B6065800-F57E-6842-B73C-614AFBC2DE05}" destId="{2990F259-A510-7044-A15A-189FB55AE5CB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AFD72DB-E13B-8A48-979A-084A2F444A6A}" type="presOf" srcId="{63159F5F-19C4-974F-B4D9-6A8388E3A179}" destId="{DC85BF06-3190-2C49-B38C-CC01414F9567}" srcOrd="0" destOrd="0" presId="urn:microsoft.com/office/officeart/2005/8/layout/cycle1"/>
    <dgm:cxn modelId="{04E64CDC-D972-A142-9653-F357D82A3A12}" type="presOf" srcId="{A9914442-2057-0542-A0EA-F935FCA28993}" destId="{B4CE740F-E5F8-1040-9068-3C0CA6A81D60}" srcOrd="0" destOrd="0" presId="urn:microsoft.com/office/officeart/2005/8/layout/cycle1"/>
    <dgm:cxn modelId="{07EC3AFA-3853-ED42-9114-5D7739D13B6D}" type="presOf" srcId="{55B5CCF6-1B65-AC49-B1EC-CD09807E71EF}" destId="{76EDA6DC-5A32-7640-86D9-A3D1F65AC2D3}" srcOrd="0" destOrd="0" presId="urn:microsoft.com/office/officeart/2005/8/layout/cycle1"/>
    <dgm:cxn modelId="{23B0CC7B-1ACE-104A-85F5-5F89220E9F9A}" type="presOf" srcId="{54471214-3ABC-B64E-8935-4F53AC7091F5}" destId="{2257407E-2335-6E46-9533-50F1A4869162}" srcOrd="0" destOrd="0" presId="urn:microsoft.com/office/officeart/2005/8/layout/cycle1"/>
    <dgm:cxn modelId="{EB9DAD05-CB30-2C4F-95B9-7EEE14F1660A}" type="presOf" srcId="{580AAA11-E1E4-FC4E-A546-63E521F462A7}" destId="{DAE7F6D9-575B-6C47-9F2C-6177EB4BA541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4A3EB314-7A59-4945-B21D-0D29C516EF59}" type="presOf" srcId="{325DB5A0-FE7A-8245-9663-7B515E4DF4C8}" destId="{EAEA7D1D-8D8A-4A4B-812D-D24179AFED27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0E59560E-C21E-DA46-9FED-98CB6E041C39}" type="presOf" srcId="{610909C5-6334-264F-93E0-189A71FB6993}" destId="{54CDBF4B-9D09-3242-A1D5-0506BD1712C5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06284BF4-16C5-AB49-AA38-79D3EB2BF65B}" type="presParOf" srcId="{974F300E-4386-5845-9047-D2E50BE5B9DF}" destId="{BF1A72C0-4F23-214E-B2C0-EC3432C35438}" srcOrd="0" destOrd="0" presId="urn:microsoft.com/office/officeart/2005/8/layout/cycle1"/>
    <dgm:cxn modelId="{99BEF5F2-B5AB-274A-8F2B-24C1F041E82C}" type="presParOf" srcId="{974F300E-4386-5845-9047-D2E50BE5B9DF}" destId="{92DA8A36-05F4-4B4C-B207-6FB4CBC9688F}" srcOrd="1" destOrd="0" presId="urn:microsoft.com/office/officeart/2005/8/layout/cycle1"/>
    <dgm:cxn modelId="{C8DED5E5-E49A-8A4B-A2F1-DC0B6D11B23F}" type="presParOf" srcId="{974F300E-4386-5845-9047-D2E50BE5B9DF}" destId="{2990F259-A510-7044-A15A-189FB55AE5CB}" srcOrd="2" destOrd="0" presId="urn:microsoft.com/office/officeart/2005/8/layout/cycle1"/>
    <dgm:cxn modelId="{E99780F2-40FB-B746-A054-B13782CB057F}" type="presParOf" srcId="{974F300E-4386-5845-9047-D2E50BE5B9DF}" destId="{A7A1548F-03D0-7F43-8C4C-631804CE4126}" srcOrd="3" destOrd="0" presId="urn:microsoft.com/office/officeart/2005/8/layout/cycle1"/>
    <dgm:cxn modelId="{F7898837-87AB-974E-8C41-E7723CB2C7A2}" type="presParOf" srcId="{974F300E-4386-5845-9047-D2E50BE5B9DF}" destId="{EAEA7D1D-8D8A-4A4B-812D-D24179AFED27}" srcOrd="4" destOrd="0" presId="urn:microsoft.com/office/officeart/2005/8/layout/cycle1"/>
    <dgm:cxn modelId="{4A26CDA0-DD19-614A-892E-8FC6D1D552A7}" type="presParOf" srcId="{974F300E-4386-5845-9047-D2E50BE5B9DF}" destId="{2257407E-2335-6E46-9533-50F1A4869162}" srcOrd="5" destOrd="0" presId="urn:microsoft.com/office/officeart/2005/8/layout/cycle1"/>
    <dgm:cxn modelId="{C77C3C2E-B3FA-9E42-AC97-03F66E03C052}" type="presParOf" srcId="{974F300E-4386-5845-9047-D2E50BE5B9DF}" destId="{3467B5D4-61EB-4C46-BB87-881C0920F2D1}" srcOrd="6" destOrd="0" presId="urn:microsoft.com/office/officeart/2005/8/layout/cycle1"/>
    <dgm:cxn modelId="{90B4B2CF-93C0-8941-B94B-4830FCA54093}" type="presParOf" srcId="{974F300E-4386-5845-9047-D2E50BE5B9DF}" destId="{2467F156-8EB3-F044-8664-8B186FD19D40}" srcOrd="7" destOrd="0" presId="urn:microsoft.com/office/officeart/2005/8/layout/cycle1"/>
    <dgm:cxn modelId="{A19537B6-1C3C-D648-89C1-C7CB422A3EEB}" type="presParOf" srcId="{974F300E-4386-5845-9047-D2E50BE5B9DF}" destId="{DC85BF06-3190-2C49-B38C-CC01414F9567}" srcOrd="8" destOrd="0" presId="urn:microsoft.com/office/officeart/2005/8/layout/cycle1"/>
    <dgm:cxn modelId="{100DFE40-9B4E-F349-A32C-3CB53F6593BC}" type="presParOf" srcId="{974F300E-4386-5845-9047-D2E50BE5B9DF}" destId="{818521AB-CB19-3245-AC47-32330EC1D05A}" srcOrd="9" destOrd="0" presId="urn:microsoft.com/office/officeart/2005/8/layout/cycle1"/>
    <dgm:cxn modelId="{82680700-B8C6-A149-8BA4-2011EE8E4F7A}" type="presParOf" srcId="{974F300E-4386-5845-9047-D2E50BE5B9DF}" destId="{A85B6194-0CD3-0046-9C07-12EA626BEFA3}" srcOrd="10" destOrd="0" presId="urn:microsoft.com/office/officeart/2005/8/layout/cycle1"/>
    <dgm:cxn modelId="{00B64DBD-914F-7945-8B17-974B48E888AD}" type="presParOf" srcId="{974F300E-4386-5845-9047-D2E50BE5B9DF}" destId="{76EDA6DC-5A32-7640-86D9-A3D1F65AC2D3}" srcOrd="11" destOrd="0" presId="urn:microsoft.com/office/officeart/2005/8/layout/cycle1"/>
    <dgm:cxn modelId="{E4D0FE1A-E5DD-2040-82A1-35E1E42A5B98}" type="presParOf" srcId="{974F300E-4386-5845-9047-D2E50BE5B9DF}" destId="{5FEB966B-5E78-494C-B5A1-6F18B3A362B7}" srcOrd="12" destOrd="0" presId="urn:microsoft.com/office/officeart/2005/8/layout/cycle1"/>
    <dgm:cxn modelId="{42FCD32E-F4DB-3646-B09C-7803C5A330D3}" type="presParOf" srcId="{974F300E-4386-5845-9047-D2E50BE5B9DF}" destId="{9BE0E30D-6CC1-3143-BC4A-4FF2C5039316}" srcOrd="13" destOrd="0" presId="urn:microsoft.com/office/officeart/2005/8/layout/cycle1"/>
    <dgm:cxn modelId="{005EF48F-ABD3-9B41-8B22-D7E22A0FBE55}" type="presParOf" srcId="{974F300E-4386-5845-9047-D2E50BE5B9DF}" destId="{37E24780-EDFC-1D4D-B756-C90BE821441B}" srcOrd="14" destOrd="0" presId="urn:microsoft.com/office/officeart/2005/8/layout/cycle1"/>
    <dgm:cxn modelId="{186CECE2-CDB3-F048-9392-80CDE3E92505}" type="presParOf" srcId="{974F300E-4386-5845-9047-D2E50BE5B9DF}" destId="{788B510C-5C6F-7E4F-BD2A-4B0F37349509}" srcOrd="15" destOrd="0" presId="urn:microsoft.com/office/officeart/2005/8/layout/cycle1"/>
    <dgm:cxn modelId="{FF73BF07-DEDB-DD44-8E20-10AE62FC28C3}" type="presParOf" srcId="{974F300E-4386-5845-9047-D2E50BE5B9DF}" destId="{BF6C208F-01F8-574D-980A-D40F886CF760}" srcOrd="16" destOrd="0" presId="urn:microsoft.com/office/officeart/2005/8/layout/cycle1"/>
    <dgm:cxn modelId="{06CAECD5-6A5A-404C-8FC8-B5DE6AFCAF0E}" type="presParOf" srcId="{974F300E-4386-5845-9047-D2E50BE5B9DF}" destId="{DAE7F6D9-575B-6C47-9F2C-6177EB4BA541}" srcOrd="17" destOrd="0" presId="urn:microsoft.com/office/officeart/2005/8/layout/cycle1"/>
    <dgm:cxn modelId="{34ED8D13-4CFA-E746-A627-FEF9A35C4AA7}" type="presParOf" srcId="{974F300E-4386-5845-9047-D2E50BE5B9DF}" destId="{3AD74439-13B4-6B4C-A74C-96BE28333D49}" srcOrd="18" destOrd="0" presId="urn:microsoft.com/office/officeart/2005/8/layout/cycle1"/>
    <dgm:cxn modelId="{143E40F0-B364-3446-9053-751A63BFC951}" type="presParOf" srcId="{974F300E-4386-5845-9047-D2E50BE5B9DF}" destId="{B4CE740F-E5F8-1040-9068-3C0CA6A81D60}" srcOrd="19" destOrd="0" presId="urn:microsoft.com/office/officeart/2005/8/layout/cycle1"/>
    <dgm:cxn modelId="{9DC34B1A-64B3-6C4D-B346-CF97DBDA478B}" type="presParOf" srcId="{974F300E-4386-5845-9047-D2E50BE5B9DF}" destId="{7D368AA8-A897-6A44-B2ED-5420DBBF55CD}" srcOrd="20" destOrd="0" presId="urn:microsoft.com/office/officeart/2005/8/layout/cycle1"/>
    <dgm:cxn modelId="{8B7CAF35-D81B-CA44-96EA-308801DAF3EF}" type="presParOf" srcId="{974F300E-4386-5845-9047-D2E50BE5B9DF}" destId="{256A8A82-B1CB-EF43-AB66-A3D1C8A54B59}" srcOrd="21" destOrd="0" presId="urn:microsoft.com/office/officeart/2005/8/layout/cycle1"/>
    <dgm:cxn modelId="{0CBD064E-9DA7-7944-A2D1-1BA100FDA408}" type="presParOf" srcId="{974F300E-4386-5845-9047-D2E50BE5B9DF}" destId="{36444405-91CC-BC45-909E-8AE477F1EC7C}" srcOrd="22" destOrd="0" presId="urn:microsoft.com/office/officeart/2005/8/layout/cycle1"/>
    <dgm:cxn modelId="{53F8F980-E4A4-6949-8DC8-3D880DBBC370}" type="presParOf" srcId="{974F300E-4386-5845-9047-D2E50BE5B9DF}" destId="{0EBEA1BD-8C57-A847-A4A1-BD492A397D4A}" srcOrd="23" destOrd="0" presId="urn:microsoft.com/office/officeart/2005/8/layout/cycle1"/>
    <dgm:cxn modelId="{45306BEE-1CB7-4040-9C99-7FB434C35A32}" type="presParOf" srcId="{974F300E-4386-5845-9047-D2E50BE5B9DF}" destId="{A1257670-91AA-B74E-AFCB-48382C466D43}" srcOrd="24" destOrd="0" presId="urn:microsoft.com/office/officeart/2005/8/layout/cycle1"/>
    <dgm:cxn modelId="{D63136DF-0964-5043-A3AD-1D9116535540}" type="presParOf" srcId="{974F300E-4386-5845-9047-D2E50BE5B9DF}" destId="{19DCBC3D-EF34-4444-B52C-E59D1C44CC9D}" srcOrd="25" destOrd="0" presId="urn:microsoft.com/office/officeart/2005/8/layout/cycle1"/>
    <dgm:cxn modelId="{06364BEB-EF6A-0B46-B730-B3BD10621102}" type="presParOf" srcId="{974F300E-4386-5845-9047-D2E50BE5B9DF}" destId="{CDA9BE8C-41E5-BF45-BAB4-5B91BDDEFF8D}" srcOrd="26" destOrd="0" presId="urn:microsoft.com/office/officeart/2005/8/layout/cycle1"/>
    <dgm:cxn modelId="{8A3E0734-8B7D-3742-A785-37E931B438E6}" type="presParOf" srcId="{974F300E-4386-5845-9047-D2E50BE5B9DF}" destId="{731680F6-F070-374C-97C4-FB0156E03231}" srcOrd="27" destOrd="0" presId="urn:microsoft.com/office/officeart/2005/8/layout/cycle1"/>
    <dgm:cxn modelId="{F2922546-66FB-F745-AEAF-DF12F493A6D6}" type="presParOf" srcId="{974F300E-4386-5845-9047-D2E50BE5B9DF}" destId="{12C576B8-5B2D-B04B-98C4-29D5E499FD83}" srcOrd="28" destOrd="0" presId="urn:microsoft.com/office/officeart/2005/8/layout/cycle1"/>
    <dgm:cxn modelId="{48043BD6-27A6-8645-A6D2-7D995DA86A1B}" type="presParOf" srcId="{974F300E-4386-5845-9047-D2E50BE5B9DF}" destId="{C4FE94AE-AFAE-8743-9525-171FDA850E0F}" srcOrd="29" destOrd="0" presId="urn:microsoft.com/office/officeart/2005/8/layout/cycle1"/>
    <dgm:cxn modelId="{541D0BF9-86D2-5A42-9A59-9F9388E186AD}" type="presParOf" srcId="{974F300E-4386-5845-9047-D2E50BE5B9DF}" destId="{FBD4D212-3E98-9843-8795-297F9EDDD657}" srcOrd="30" destOrd="0" presId="urn:microsoft.com/office/officeart/2005/8/layout/cycle1"/>
    <dgm:cxn modelId="{B42AE6DF-CF66-4043-A56D-C827FA397AA0}" type="presParOf" srcId="{974F300E-4386-5845-9047-D2E50BE5B9DF}" destId="{54CDBF4B-9D09-3242-A1D5-0506BD1712C5}" srcOrd="31" destOrd="0" presId="urn:microsoft.com/office/officeart/2005/8/layout/cycle1"/>
    <dgm:cxn modelId="{DDD15560-E868-2449-BBEE-3E8D6E96ADC5}" type="presParOf" srcId="{974F300E-4386-5845-9047-D2E50BE5B9DF}" destId="{49452468-AA65-834B-B75D-72A0A7810E13}" srcOrd="32" destOrd="0" presId="urn:microsoft.com/office/officeart/2005/8/layout/cycle1"/>
    <dgm:cxn modelId="{D09F7F22-9C9B-FF44-A5C1-9641D2219A82}" type="presParOf" srcId="{974F300E-4386-5845-9047-D2E50BE5B9DF}" destId="{B0C742D0-6463-FF41-BE88-36D0AF1ED5D5}" srcOrd="33" destOrd="0" presId="urn:microsoft.com/office/officeart/2005/8/layout/cycle1"/>
    <dgm:cxn modelId="{BAE9C9FE-04E8-914B-AF4C-24FF5EDEEC38}" type="presParOf" srcId="{974F300E-4386-5845-9047-D2E50BE5B9DF}" destId="{CE064FAD-9527-C04A-986D-ADE7F29D4AAF}" srcOrd="34" destOrd="0" presId="urn:microsoft.com/office/officeart/2005/8/layout/cycle1"/>
    <dgm:cxn modelId="{249369A7-96B5-D74F-AB71-FF6282C7EBD3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429DDE98-C559-EA42-AFFB-90ECD0EB7C19}" type="presOf" srcId="{580AAA11-E1E4-FC4E-A546-63E521F462A7}" destId="{DAE7F6D9-575B-6C47-9F2C-6177EB4BA541}" srcOrd="0" destOrd="0" presId="urn:microsoft.com/office/officeart/2005/8/layout/cycle1"/>
    <dgm:cxn modelId="{2601C17A-37C7-B645-A65E-A9276A8F35F1}" type="presOf" srcId="{325DB5A0-FE7A-8245-9663-7B515E4DF4C8}" destId="{EAEA7D1D-8D8A-4A4B-812D-D24179AFED27}" srcOrd="0" destOrd="0" presId="urn:microsoft.com/office/officeart/2005/8/layout/cycle1"/>
    <dgm:cxn modelId="{B56F810B-333D-DD45-B2CE-E0AEE9F5DAD9}" type="presOf" srcId="{63159F5F-19C4-974F-B4D9-6A8388E3A179}" destId="{DC85BF06-3190-2C49-B38C-CC01414F9567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6E22010D-D037-BD4C-8D8D-CF33142B424C}" type="presOf" srcId="{55B5CCF6-1B65-AC49-B1EC-CD09807E71EF}" destId="{76EDA6DC-5A32-7640-86D9-A3D1F65AC2D3}" srcOrd="0" destOrd="0" presId="urn:microsoft.com/office/officeart/2005/8/layout/cycle1"/>
    <dgm:cxn modelId="{0F70B907-13C0-9B44-8E89-3541F0A9185D}" type="presOf" srcId="{F73B3211-1799-3F44-92B6-7CEE57ECB2D3}" destId="{BF6C208F-01F8-574D-980A-D40F886CF760}" srcOrd="0" destOrd="0" presId="urn:microsoft.com/office/officeart/2005/8/layout/cycle1"/>
    <dgm:cxn modelId="{7A162777-949D-5749-8B1B-D145385B791F}" type="presOf" srcId="{54471214-3ABC-B64E-8935-4F53AC7091F5}" destId="{2257407E-2335-6E46-9533-50F1A4869162}" srcOrd="0" destOrd="0" presId="urn:microsoft.com/office/officeart/2005/8/layout/cycle1"/>
    <dgm:cxn modelId="{E98AB37B-426B-BD4C-8960-305AD34BB003}" type="presOf" srcId="{6533DBF9-2933-D44A-B9F0-8FC24EC06F20}" destId="{C4FE94AE-AFAE-8743-9525-171FDA850E0F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226F20C5-AB35-C646-9912-3E8265E3248C}" type="presOf" srcId="{610909C5-6334-264F-93E0-189A71FB6993}" destId="{54CDBF4B-9D09-3242-A1D5-0506BD1712C5}" srcOrd="0" destOrd="0" presId="urn:microsoft.com/office/officeart/2005/8/layout/cycle1"/>
    <dgm:cxn modelId="{19108005-A9F4-F84C-A0DA-4D27DB650DDA}" type="presOf" srcId="{55E743FA-081E-B447-B4F2-DEEACC6857BC}" destId="{36444405-91CC-BC45-909E-8AE477F1EC7C}" srcOrd="0" destOrd="0" presId="urn:microsoft.com/office/officeart/2005/8/layout/cycle1"/>
    <dgm:cxn modelId="{6D59A039-E346-9D45-A76A-1B823B98CDB4}" type="presOf" srcId="{D7E87DE1-03EB-D748-89C5-D76845DF9F58}" destId="{12C576B8-5B2D-B04B-98C4-29D5E499FD83}" srcOrd="0" destOrd="0" presId="urn:microsoft.com/office/officeart/2005/8/layout/cycle1"/>
    <dgm:cxn modelId="{7605B02A-5831-8A4A-B425-F6E61F4FD6D8}" type="presOf" srcId="{12600BCB-5734-3F4B-9543-0CB09A3EC940}" destId="{92DA8A36-05F4-4B4C-B207-6FB4CBC9688F}" srcOrd="0" destOrd="0" presId="urn:microsoft.com/office/officeart/2005/8/layout/cycle1"/>
    <dgm:cxn modelId="{8549087D-CFF9-6442-BEA2-572B778F2E4C}" type="presOf" srcId="{B6065800-F57E-6842-B73C-614AFBC2DE05}" destId="{2990F259-A510-7044-A15A-189FB55AE5CB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2B0467A2-86FD-A841-BB17-BFC8DCBB4528}" type="presOf" srcId="{D805A741-31F4-6D45-A082-4AD4C7B066F1}" destId="{7D368AA8-A897-6A44-B2ED-5420DBBF55CD}" srcOrd="0" destOrd="0" presId="urn:microsoft.com/office/officeart/2005/8/layout/cycle1"/>
    <dgm:cxn modelId="{5F309ABD-E409-B647-A011-400FCF58AD2C}" type="presOf" srcId="{A9914442-2057-0542-A0EA-F935FCA28993}" destId="{B4CE740F-E5F8-1040-9068-3C0CA6A81D60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E0DBE8DA-A8EE-0F49-8157-90B0687A02EC}" type="presOf" srcId="{19401D75-4FA1-2642-9C39-67D34D8AB9EC}" destId="{37E24780-EDFC-1D4D-B756-C90BE821441B}" srcOrd="0" destOrd="0" presId="urn:microsoft.com/office/officeart/2005/8/layout/cycle1"/>
    <dgm:cxn modelId="{9496ADD5-C325-744D-8172-AF972BB6FD1A}" type="presOf" srcId="{C62D126D-D94F-0A45-AAB3-A4A2804A9AA5}" destId="{49452468-AA65-834B-B75D-72A0A7810E13}" srcOrd="0" destOrd="0" presId="urn:microsoft.com/office/officeart/2005/8/layout/cycle1"/>
    <dgm:cxn modelId="{52252530-B0D1-DF44-A631-47E7B1DE7682}" type="presOf" srcId="{81D20D5D-F15B-B844-BCE7-07FE2E88C5B6}" destId="{2467F156-8EB3-F044-8664-8B186FD19D40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08099391-B1E5-574D-9001-4DAAE7BD5981}" type="presOf" srcId="{B7792F1E-795A-8A40-9AF9-CBB036406804}" destId="{0EBEA1BD-8C57-A847-A4A1-BD492A397D4A}" srcOrd="0" destOrd="0" presId="urn:microsoft.com/office/officeart/2005/8/layout/cycle1"/>
    <dgm:cxn modelId="{BF5942D9-305B-2E49-BD60-BA4150DE85FA}" type="presOf" srcId="{D548EBB6-B1A8-4E4A-94F3-38AFF917AA13}" destId="{A85B6194-0CD3-0046-9C07-12EA626BEFA3}" srcOrd="0" destOrd="0" presId="urn:microsoft.com/office/officeart/2005/8/layout/cycle1"/>
    <dgm:cxn modelId="{841CBF5E-0045-4D42-98CA-80736ADA5B9C}" type="presOf" srcId="{931AD6AD-68AD-1F4D-802F-C6CD780A0CDB}" destId="{19DCBC3D-EF34-4444-B52C-E59D1C44CC9D}" srcOrd="0" destOrd="0" presId="urn:microsoft.com/office/officeart/2005/8/layout/cycle1"/>
    <dgm:cxn modelId="{C723D0F2-267B-E04F-A441-19EF66428728}" type="presOf" srcId="{CCCC52AB-CFB4-904A-B94C-E1998826B4F9}" destId="{7C0589C6-43EC-854D-966B-B0C5FE9A8192}" srcOrd="0" destOrd="0" presId="urn:microsoft.com/office/officeart/2005/8/layout/cycle1"/>
    <dgm:cxn modelId="{8A9C0A27-1AAE-1F42-B7E0-F1BF6681B342}" type="presOf" srcId="{8E1255C9-F847-A440-83FF-7AA254CCB896}" destId="{974F300E-4386-5845-9047-D2E50BE5B9DF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56E4D438-D845-7F40-95B7-2045D8502AAC}" type="presOf" srcId="{527799A3-6798-F14C-9108-A99B044124B3}" destId="{CE064FAD-9527-C04A-986D-ADE7F29D4AAF}" srcOrd="0" destOrd="0" presId="urn:microsoft.com/office/officeart/2005/8/layout/cycle1"/>
    <dgm:cxn modelId="{812F0A0B-B01B-E64B-8716-0C001E8CD440}" type="presOf" srcId="{591E9484-33B2-714C-AA5D-D47E80DA12F9}" destId="{CDA9BE8C-41E5-BF45-BAB4-5B91BDDEFF8D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A9ED603E-8C6B-F045-B46B-4D1A8911350B}" type="presOf" srcId="{0858D728-97B0-1A41-82DA-1572CE14754F}" destId="{9BE0E30D-6CC1-3143-BC4A-4FF2C5039316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9C019931-3E77-354F-9D06-5B789A3236F6}" type="presParOf" srcId="{974F300E-4386-5845-9047-D2E50BE5B9DF}" destId="{BF1A72C0-4F23-214E-B2C0-EC3432C35438}" srcOrd="0" destOrd="0" presId="urn:microsoft.com/office/officeart/2005/8/layout/cycle1"/>
    <dgm:cxn modelId="{F4B09CC1-7CD4-8C40-AA12-8CC607B122C9}" type="presParOf" srcId="{974F300E-4386-5845-9047-D2E50BE5B9DF}" destId="{92DA8A36-05F4-4B4C-B207-6FB4CBC9688F}" srcOrd="1" destOrd="0" presId="urn:microsoft.com/office/officeart/2005/8/layout/cycle1"/>
    <dgm:cxn modelId="{5B47007F-6016-4042-8C84-F623479C7AC6}" type="presParOf" srcId="{974F300E-4386-5845-9047-D2E50BE5B9DF}" destId="{2990F259-A510-7044-A15A-189FB55AE5CB}" srcOrd="2" destOrd="0" presId="urn:microsoft.com/office/officeart/2005/8/layout/cycle1"/>
    <dgm:cxn modelId="{7F7BE907-3C6A-0C45-B7B9-827B97B26045}" type="presParOf" srcId="{974F300E-4386-5845-9047-D2E50BE5B9DF}" destId="{A7A1548F-03D0-7F43-8C4C-631804CE4126}" srcOrd="3" destOrd="0" presId="urn:microsoft.com/office/officeart/2005/8/layout/cycle1"/>
    <dgm:cxn modelId="{496CA8FF-E581-DB4C-9DB2-6FDF1CEA6A92}" type="presParOf" srcId="{974F300E-4386-5845-9047-D2E50BE5B9DF}" destId="{EAEA7D1D-8D8A-4A4B-812D-D24179AFED27}" srcOrd="4" destOrd="0" presId="urn:microsoft.com/office/officeart/2005/8/layout/cycle1"/>
    <dgm:cxn modelId="{C6EB040B-6737-2943-966D-C2DD594CAD35}" type="presParOf" srcId="{974F300E-4386-5845-9047-D2E50BE5B9DF}" destId="{2257407E-2335-6E46-9533-50F1A4869162}" srcOrd="5" destOrd="0" presId="urn:microsoft.com/office/officeart/2005/8/layout/cycle1"/>
    <dgm:cxn modelId="{5750C8FD-1F08-A345-A175-EEB952914437}" type="presParOf" srcId="{974F300E-4386-5845-9047-D2E50BE5B9DF}" destId="{3467B5D4-61EB-4C46-BB87-881C0920F2D1}" srcOrd="6" destOrd="0" presId="urn:microsoft.com/office/officeart/2005/8/layout/cycle1"/>
    <dgm:cxn modelId="{8A391D8D-17DC-BA40-B7BD-253A78549208}" type="presParOf" srcId="{974F300E-4386-5845-9047-D2E50BE5B9DF}" destId="{2467F156-8EB3-F044-8664-8B186FD19D40}" srcOrd="7" destOrd="0" presId="urn:microsoft.com/office/officeart/2005/8/layout/cycle1"/>
    <dgm:cxn modelId="{D2FC0360-0185-7347-A127-E8B5266B6E5A}" type="presParOf" srcId="{974F300E-4386-5845-9047-D2E50BE5B9DF}" destId="{DC85BF06-3190-2C49-B38C-CC01414F9567}" srcOrd="8" destOrd="0" presId="urn:microsoft.com/office/officeart/2005/8/layout/cycle1"/>
    <dgm:cxn modelId="{FA81AB75-29CC-C149-8F30-2AF63B4C4722}" type="presParOf" srcId="{974F300E-4386-5845-9047-D2E50BE5B9DF}" destId="{818521AB-CB19-3245-AC47-32330EC1D05A}" srcOrd="9" destOrd="0" presId="urn:microsoft.com/office/officeart/2005/8/layout/cycle1"/>
    <dgm:cxn modelId="{47A2625F-FEE0-5A4A-8416-69FBB537ABE8}" type="presParOf" srcId="{974F300E-4386-5845-9047-D2E50BE5B9DF}" destId="{A85B6194-0CD3-0046-9C07-12EA626BEFA3}" srcOrd="10" destOrd="0" presId="urn:microsoft.com/office/officeart/2005/8/layout/cycle1"/>
    <dgm:cxn modelId="{084B8A11-A06B-7A40-8B87-394CAB57425B}" type="presParOf" srcId="{974F300E-4386-5845-9047-D2E50BE5B9DF}" destId="{76EDA6DC-5A32-7640-86D9-A3D1F65AC2D3}" srcOrd="11" destOrd="0" presId="urn:microsoft.com/office/officeart/2005/8/layout/cycle1"/>
    <dgm:cxn modelId="{0804226B-9CEA-D348-93BE-953128D2F9A5}" type="presParOf" srcId="{974F300E-4386-5845-9047-D2E50BE5B9DF}" destId="{5FEB966B-5E78-494C-B5A1-6F18B3A362B7}" srcOrd="12" destOrd="0" presId="urn:microsoft.com/office/officeart/2005/8/layout/cycle1"/>
    <dgm:cxn modelId="{6476235B-B1E1-8548-A8AB-0262900983CD}" type="presParOf" srcId="{974F300E-4386-5845-9047-D2E50BE5B9DF}" destId="{9BE0E30D-6CC1-3143-BC4A-4FF2C5039316}" srcOrd="13" destOrd="0" presId="urn:microsoft.com/office/officeart/2005/8/layout/cycle1"/>
    <dgm:cxn modelId="{5A0866F7-25A4-8A44-B19A-C77B06F8FE8B}" type="presParOf" srcId="{974F300E-4386-5845-9047-D2E50BE5B9DF}" destId="{37E24780-EDFC-1D4D-B756-C90BE821441B}" srcOrd="14" destOrd="0" presId="urn:microsoft.com/office/officeart/2005/8/layout/cycle1"/>
    <dgm:cxn modelId="{0B7F1E16-53CF-8147-9B4F-B63A8CD1A943}" type="presParOf" srcId="{974F300E-4386-5845-9047-D2E50BE5B9DF}" destId="{788B510C-5C6F-7E4F-BD2A-4B0F37349509}" srcOrd="15" destOrd="0" presId="urn:microsoft.com/office/officeart/2005/8/layout/cycle1"/>
    <dgm:cxn modelId="{58CA4F1A-BBFC-F448-99D8-6CD70A6ABD85}" type="presParOf" srcId="{974F300E-4386-5845-9047-D2E50BE5B9DF}" destId="{BF6C208F-01F8-574D-980A-D40F886CF760}" srcOrd="16" destOrd="0" presId="urn:microsoft.com/office/officeart/2005/8/layout/cycle1"/>
    <dgm:cxn modelId="{C471055B-6985-6B4A-9A0A-570E72A5E8BA}" type="presParOf" srcId="{974F300E-4386-5845-9047-D2E50BE5B9DF}" destId="{DAE7F6D9-575B-6C47-9F2C-6177EB4BA541}" srcOrd="17" destOrd="0" presId="urn:microsoft.com/office/officeart/2005/8/layout/cycle1"/>
    <dgm:cxn modelId="{5D38B38A-86D4-3D48-B9B4-3E949D11042F}" type="presParOf" srcId="{974F300E-4386-5845-9047-D2E50BE5B9DF}" destId="{3AD74439-13B4-6B4C-A74C-96BE28333D49}" srcOrd="18" destOrd="0" presId="urn:microsoft.com/office/officeart/2005/8/layout/cycle1"/>
    <dgm:cxn modelId="{EF6DDF54-657D-1842-86BA-7D1D716E7470}" type="presParOf" srcId="{974F300E-4386-5845-9047-D2E50BE5B9DF}" destId="{B4CE740F-E5F8-1040-9068-3C0CA6A81D60}" srcOrd="19" destOrd="0" presId="urn:microsoft.com/office/officeart/2005/8/layout/cycle1"/>
    <dgm:cxn modelId="{DC2C597D-7853-4347-BA88-67084BBC5A4F}" type="presParOf" srcId="{974F300E-4386-5845-9047-D2E50BE5B9DF}" destId="{7D368AA8-A897-6A44-B2ED-5420DBBF55CD}" srcOrd="20" destOrd="0" presId="urn:microsoft.com/office/officeart/2005/8/layout/cycle1"/>
    <dgm:cxn modelId="{E85DEC68-36BE-594F-85BC-2DAF7FCFAD36}" type="presParOf" srcId="{974F300E-4386-5845-9047-D2E50BE5B9DF}" destId="{256A8A82-B1CB-EF43-AB66-A3D1C8A54B59}" srcOrd="21" destOrd="0" presId="urn:microsoft.com/office/officeart/2005/8/layout/cycle1"/>
    <dgm:cxn modelId="{94FE4512-4DC4-1049-9B28-3228C113E4DF}" type="presParOf" srcId="{974F300E-4386-5845-9047-D2E50BE5B9DF}" destId="{36444405-91CC-BC45-909E-8AE477F1EC7C}" srcOrd="22" destOrd="0" presId="urn:microsoft.com/office/officeart/2005/8/layout/cycle1"/>
    <dgm:cxn modelId="{A623036A-7BA0-A74A-98EC-D4F7ADEE6AD3}" type="presParOf" srcId="{974F300E-4386-5845-9047-D2E50BE5B9DF}" destId="{0EBEA1BD-8C57-A847-A4A1-BD492A397D4A}" srcOrd="23" destOrd="0" presId="urn:microsoft.com/office/officeart/2005/8/layout/cycle1"/>
    <dgm:cxn modelId="{87A19783-7C1F-8E40-98BF-7D08D9561550}" type="presParOf" srcId="{974F300E-4386-5845-9047-D2E50BE5B9DF}" destId="{A1257670-91AA-B74E-AFCB-48382C466D43}" srcOrd="24" destOrd="0" presId="urn:microsoft.com/office/officeart/2005/8/layout/cycle1"/>
    <dgm:cxn modelId="{5E49DC63-A3F1-B24C-AE87-BD60037C383D}" type="presParOf" srcId="{974F300E-4386-5845-9047-D2E50BE5B9DF}" destId="{19DCBC3D-EF34-4444-B52C-E59D1C44CC9D}" srcOrd="25" destOrd="0" presId="urn:microsoft.com/office/officeart/2005/8/layout/cycle1"/>
    <dgm:cxn modelId="{5C8C7AD7-FCD7-FE40-887C-08913B22ECFD}" type="presParOf" srcId="{974F300E-4386-5845-9047-D2E50BE5B9DF}" destId="{CDA9BE8C-41E5-BF45-BAB4-5B91BDDEFF8D}" srcOrd="26" destOrd="0" presId="urn:microsoft.com/office/officeart/2005/8/layout/cycle1"/>
    <dgm:cxn modelId="{8CA4F87E-25F7-CA4A-A53F-7053E5E39E5C}" type="presParOf" srcId="{974F300E-4386-5845-9047-D2E50BE5B9DF}" destId="{731680F6-F070-374C-97C4-FB0156E03231}" srcOrd="27" destOrd="0" presId="urn:microsoft.com/office/officeart/2005/8/layout/cycle1"/>
    <dgm:cxn modelId="{FABB8A0C-CDE0-AE47-87CA-F49FF4B020D9}" type="presParOf" srcId="{974F300E-4386-5845-9047-D2E50BE5B9DF}" destId="{12C576B8-5B2D-B04B-98C4-29D5E499FD83}" srcOrd="28" destOrd="0" presId="urn:microsoft.com/office/officeart/2005/8/layout/cycle1"/>
    <dgm:cxn modelId="{D11F576E-97CB-0B43-8D35-241138D29BA4}" type="presParOf" srcId="{974F300E-4386-5845-9047-D2E50BE5B9DF}" destId="{C4FE94AE-AFAE-8743-9525-171FDA850E0F}" srcOrd="29" destOrd="0" presId="urn:microsoft.com/office/officeart/2005/8/layout/cycle1"/>
    <dgm:cxn modelId="{1F7FD402-A96D-794A-A5C2-3AF1D0BDF7BB}" type="presParOf" srcId="{974F300E-4386-5845-9047-D2E50BE5B9DF}" destId="{FBD4D212-3E98-9843-8795-297F9EDDD657}" srcOrd="30" destOrd="0" presId="urn:microsoft.com/office/officeart/2005/8/layout/cycle1"/>
    <dgm:cxn modelId="{FBC56BB9-C1BB-0343-8A76-FA205202D00B}" type="presParOf" srcId="{974F300E-4386-5845-9047-D2E50BE5B9DF}" destId="{54CDBF4B-9D09-3242-A1D5-0506BD1712C5}" srcOrd="31" destOrd="0" presId="urn:microsoft.com/office/officeart/2005/8/layout/cycle1"/>
    <dgm:cxn modelId="{3D2E853C-EC4B-6545-A77C-8F6183DA9F9A}" type="presParOf" srcId="{974F300E-4386-5845-9047-D2E50BE5B9DF}" destId="{49452468-AA65-834B-B75D-72A0A7810E13}" srcOrd="32" destOrd="0" presId="urn:microsoft.com/office/officeart/2005/8/layout/cycle1"/>
    <dgm:cxn modelId="{E793CC7F-A64B-FF47-91E1-B9DBB1562075}" type="presParOf" srcId="{974F300E-4386-5845-9047-D2E50BE5B9DF}" destId="{B0C742D0-6463-FF41-BE88-36D0AF1ED5D5}" srcOrd="33" destOrd="0" presId="urn:microsoft.com/office/officeart/2005/8/layout/cycle1"/>
    <dgm:cxn modelId="{E250F1DF-4FB9-174E-8BB7-6B546B8EA7AB}" type="presParOf" srcId="{974F300E-4386-5845-9047-D2E50BE5B9DF}" destId="{CE064FAD-9527-C04A-986D-ADE7F29D4AAF}" srcOrd="34" destOrd="0" presId="urn:microsoft.com/office/officeart/2005/8/layout/cycle1"/>
    <dgm:cxn modelId="{535F771D-FBCB-4440-96F5-C1112D30E107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92F546F3-1FEC-7A4B-865E-A4818225C916}" type="presOf" srcId="{6533DBF9-2933-D44A-B9F0-8FC24EC06F20}" destId="{C4FE94AE-AFAE-8743-9525-171FDA850E0F}" srcOrd="0" destOrd="0" presId="urn:microsoft.com/office/officeart/2005/8/layout/cycle1"/>
    <dgm:cxn modelId="{D5A0673E-E12C-9945-BC2C-3C71033B5CC3}" type="presOf" srcId="{81D20D5D-F15B-B844-BCE7-07FE2E88C5B6}" destId="{2467F156-8EB3-F044-8664-8B186FD19D40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49B79232-B1AF-2D4F-BC86-F4FFB2F548A5}" type="presOf" srcId="{610909C5-6334-264F-93E0-189A71FB6993}" destId="{54CDBF4B-9D09-3242-A1D5-0506BD1712C5}" srcOrd="0" destOrd="0" presId="urn:microsoft.com/office/officeart/2005/8/layout/cycle1"/>
    <dgm:cxn modelId="{F0BDEDD0-CD34-5B4D-BB75-CC8353790044}" type="presOf" srcId="{CCCC52AB-CFB4-904A-B94C-E1998826B4F9}" destId="{7C0589C6-43EC-854D-966B-B0C5FE9A8192}" srcOrd="0" destOrd="0" presId="urn:microsoft.com/office/officeart/2005/8/layout/cycle1"/>
    <dgm:cxn modelId="{D5574DE8-D565-F246-B7AB-D4A6E3242D03}" type="presOf" srcId="{931AD6AD-68AD-1F4D-802F-C6CD780A0CDB}" destId="{19DCBC3D-EF34-4444-B52C-E59D1C44CC9D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D7A7FFC8-9F40-BF4C-92DC-AE68E6EE9049}" type="presOf" srcId="{8E1255C9-F847-A440-83FF-7AA254CCB896}" destId="{974F300E-4386-5845-9047-D2E50BE5B9DF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1284348C-5146-F945-BD46-E3F2CE0C3E0B}" type="presOf" srcId="{527799A3-6798-F14C-9108-A99B044124B3}" destId="{CE064FAD-9527-C04A-986D-ADE7F29D4AAF}" srcOrd="0" destOrd="0" presId="urn:microsoft.com/office/officeart/2005/8/layout/cycle1"/>
    <dgm:cxn modelId="{BAFD00C7-E5B6-C748-94DE-5B13FFAC05E7}" type="presOf" srcId="{B7792F1E-795A-8A40-9AF9-CBB036406804}" destId="{0EBEA1BD-8C57-A847-A4A1-BD492A397D4A}" srcOrd="0" destOrd="0" presId="urn:microsoft.com/office/officeart/2005/8/layout/cycle1"/>
    <dgm:cxn modelId="{D2D1BE1C-D23A-1B46-A55E-F6F07D0EF564}" type="presOf" srcId="{0858D728-97B0-1A41-82DA-1572CE14754F}" destId="{9BE0E30D-6CC1-3143-BC4A-4FF2C5039316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1CACC47F-8E46-A44E-ABF1-3A85491D6E78}" type="presOf" srcId="{325DB5A0-FE7A-8245-9663-7B515E4DF4C8}" destId="{EAEA7D1D-8D8A-4A4B-812D-D24179AFED27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4151AF5B-EA7E-A840-AFAB-A1944CC42A49}" type="presOf" srcId="{55E743FA-081E-B447-B4F2-DEEACC6857BC}" destId="{36444405-91CC-BC45-909E-8AE477F1EC7C}" srcOrd="0" destOrd="0" presId="urn:microsoft.com/office/officeart/2005/8/layout/cycle1"/>
    <dgm:cxn modelId="{163DA750-D14A-AA45-BFCB-4E8217AE812A}" type="presOf" srcId="{D7E87DE1-03EB-D748-89C5-D76845DF9F58}" destId="{12C576B8-5B2D-B04B-98C4-29D5E499FD83}" srcOrd="0" destOrd="0" presId="urn:microsoft.com/office/officeart/2005/8/layout/cycle1"/>
    <dgm:cxn modelId="{7B584EB1-92C8-3F46-8C85-9C47166BB734}" type="presOf" srcId="{12600BCB-5734-3F4B-9543-0CB09A3EC940}" destId="{92DA8A36-05F4-4B4C-B207-6FB4CBC9688F}" srcOrd="0" destOrd="0" presId="urn:microsoft.com/office/officeart/2005/8/layout/cycle1"/>
    <dgm:cxn modelId="{A4A63308-9855-B446-94C8-7A9ADF5446C6}" type="presOf" srcId="{F73B3211-1799-3F44-92B6-7CEE57ECB2D3}" destId="{BF6C208F-01F8-574D-980A-D40F886CF760}" srcOrd="0" destOrd="0" presId="urn:microsoft.com/office/officeart/2005/8/layout/cycle1"/>
    <dgm:cxn modelId="{7524F031-B8F0-7C4C-857D-BDB1E0F01445}" type="presOf" srcId="{C62D126D-D94F-0A45-AAB3-A4A2804A9AA5}" destId="{49452468-AA65-834B-B75D-72A0A7810E13}" srcOrd="0" destOrd="0" presId="urn:microsoft.com/office/officeart/2005/8/layout/cycle1"/>
    <dgm:cxn modelId="{2121E65A-189E-3F4A-9C46-6AD50FB31598}" type="presOf" srcId="{54471214-3ABC-B64E-8935-4F53AC7091F5}" destId="{2257407E-2335-6E46-9533-50F1A4869162}" srcOrd="0" destOrd="0" presId="urn:microsoft.com/office/officeart/2005/8/layout/cycle1"/>
    <dgm:cxn modelId="{975EA5AC-0785-7547-9C45-504F4AF8C68C}" type="presOf" srcId="{591E9484-33B2-714C-AA5D-D47E80DA12F9}" destId="{CDA9BE8C-41E5-BF45-BAB4-5B91BDDEFF8D}" srcOrd="0" destOrd="0" presId="urn:microsoft.com/office/officeart/2005/8/layout/cycle1"/>
    <dgm:cxn modelId="{2DDD04FB-0921-6544-84A3-28DDEC04AF80}" type="presOf" srcId="{19401D75-4FA1-2642-9C39-67D34D8AB9EC}" destId="{37E24780-EDFC-1D4D-B756-C90BE821441B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531FC69A-EBC7-D547-B77D-BDE967623AFB}" type="presOf" srcId="{B6065800-F57E-6842-B73C-614AFBC2DE05}" destId="{2990F259-A510-7044-A15A-189FB55AE5CB}" srcOrd="0" destOrd="0" presId="urn:microsoft.com/office/officeart/2005/8/layout/cycle1"/>
    <dgm:cxn modelId="{CB405DD1-81A9-3148-B179-48F3723B36F1}" type="presOf" srcId="{55B5CCF6-1B65-AC49-B1EC-CD09807E71EF}" destId="{76EDA6DC-5A32-7640-86D9-A3D1F65AC2D3}" srcOrd="0" destOrd="0" presId="urn:microsoft.com/office/officeart/2005/8/layout/cycle1"/>
    <dgm:cxn modelId="{3FFDF298-D968-6144-9FA0-8767DF70C5F8}" type="presOf" srcId="{A9914442-2057-0542-A0EA-F935FCA28993}" destId="{B4CE740F-E5F8-1040-9068-3C0CA6A81D60}" srcOrd="0" destOrd="0" presId="urn:microsoft.com/office/officeart/2005/8/layout/cycle1"/>
    <dgm:cxn modelId="{FB03F2F9-12BF-AE49-B1EC-6D3DAC8C1408}" type="presOf" srcId="{D805A741-31F4-6D45-A082-4AD4C7B066F1}" destId="{7D368AA8-A897-6A44-B2ED-5420DBBF55CD}" srcOrd="0" destOrd="0" presId="urn:microsoft.com/office/officeart/2005/8/layout/cycle1"/>
    <dgm:cxn modelId="{22240016-9316-BD48-A9E0-D60D972C751A}" type="presOf" srcId="{580AAA11-E1E4-FC4E-A546-63E521F462A7}" destId="{DAE7F6D9-575B-6C47-9F2C-6177EB4BA541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08F75BDF-362B-3746-B9CB-BE616B1BF18A}" type="presOf" srcId="{63159F5F-19C4-974F-B4D9-6A8388E3A179}" destId="{DC85BF06-3190-2C49-B38C-CC01414F9567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02AC42BB-7613-AF4E-B3B0-1C0FCDBF1D01}" type="presOf" srcId="{D548EBB6-B1A8-4E4A-94F3-38AFF917AA13}" destId="{A85B6194-0CD3-0046-9C07-12EA626BEFA3}" srcOrd="0" destOrd="0" presId="urn:microsoft.com/office/officeart/2005/8/layout/cycle1"/>
    <dgm:cxn modelId="{2C1DD1F2-8C09-F043-B608-2D2FC39DD81E}" type="presParOf" srcId="{974F300E-4386-5845-9047-D2E50BE5B9DF}" destId="{BF1A72C0-4F23-214E-B2C0-EC3432C35438}" srcOrd="0" destOrd="0" presId="urn:microsoft.com/office/officeart/2005/8/layout/cycle1"/>
    <dgm:cxn modelId="{37AB4A14-A0E6-A440-A224-E937B3F58631}" type="presParOf" srcId="{974F300E-4386-5845-9047-D2E50BE5B9DF}" destId="{92DA8A36-05F4-4B4C-B207-6FB4CBC9688F}" srcOrd="1" destOrd="0" presId="urn:microsoft.com/office/officeart/2005/8/layout/cycle1"/>
    <dgm:cxn modelId="{C5414652-2DB1-0B40-8F34-694B1A77CAAD}" type="presParOf" srcId="{974F300E-4386-5845-9047-D2E50BE5B9DF}" destId="{2990F259-A510-7044-A15A-189FB55AE5CB}" srcOrd="2" destOrd="0" presId="urn:microsoft.com/office/officeart/2005/8/layout/cycle1"/>
    <dgm:cxn modelId="{EE00ECAA-6F78-724A-829D-D036986BDEF4}" type="presParOf" srcId="{974F300E-4386-5845-9047-D2E50BE5B9DF}" destId="{A7A1548F-03D0-7F43-8C4C-631804CE4126}" srcOrd="3" destOrd="0" presId="urn:microsoft.com/office/officeart/2005/8/layout/cycle1"/>
    <dgm:cxn modelId="{ECDE6FA0-17FD-384E-98FA-1EEB46FAD052}" type="presParOf" srcId="{974F300E-4386-5845-9047-D2E50BE5B9DF}" destId="{EAEA7D1D-8D8A-4A4B-812D-D24179AFED27}" srcOrd="4" destOrd="0" presId="urn:microsoft.com/office/officeart/2005/8/layout/cycle1"/>
    <dgm:cxn modelId="{5BE50CCA-3936-2047-BB8C-A94233CA7309}" type="presParOf" srcId="{974F300E-4386-5845-9047-D2E50BE5B9DF}" destId="{2257407E-2335-6E46-9533-50F1A4869162}" srcOrd="5" destOrd="0" presId="urn:microsoft.com/office/officeart/2005/8/layout/cycle1"/>
    <dgm:cxn modelId="{571ACAB6-776F-834A-9871-1E3ADDD4A6EB}" type="presParOf" srcId="{974F300E-4386-5845-9047-D2E50BE5B9DF}" destId="{3467B5D4-61EB-4C46-BB87-881C0920F2D1}" srcOrd="6" destOrd="0" presId="urn:microsoft.com/office/officeart/2005/8/layout/cycle1"/>
    <dgm:cxn modelId="{F27B3824-DE55-E540-8F2D-2FD3918552C5}" type="presParOf" srcId="{974F300E-4386-5845-9047-D2E50BE5B9DF}" destId="{2467F156-8EB3-F044-8664-8B186FD19D40}" srcOrd="7" destOrd="0" presId="urn:microsoft.com/office/officeart/2005/8/layout/cycle1"/>
    <dgm:cxn modelId="{6729B1A0-4F40-F344-BCDC-F74CA86BA1C0}" type="presParOf" srcId="{974F300E-4386-5845-9047-D2E50BE5B9DF}" destId="{DC85BF06-3190-2C49-B38C-CC01414F9567}" srcOrd="8" destOrd="0" presId="urn:microsoft.com/office/officeart/2005/8/layout/cycle1"/>
    <dgm:cxn modelId="{EB8F43F8-C697-484C-8612-B0FA3D7C6BE7}" type="presParOf" srcId="{974F300E-4386-5845-9047-D2E50BE5B9DF}" destId="{818521AB-CB19-3245-AC47-32330EC1D05A}" srcOrd="9" destOrd="0" presId="urn:microsoft.com/office/officeart/2005/8/layout/cycle1"/>
    <dgm:cxn modelId="{5892E7A0-6444-3848-8B69-8C48F42FD944}" type="presParOf" srcId="{974F300E-4386-5845-9047-D2E50BE5B9DF}" destId="{A85B6194-0CD3-0046-9C07-12EA626BEFA3}" srcOrd="10" destOrd="0" presId="urn:microsoft.com/office/officeart/2005/8/layout/cycle1"/>
    <dgm:cxn modelId="{4A4F55BE-268C-2D45-A272-EDE932EF212A}" type="presParOf" srcId="{974F300E-4386-5845-9047-D2E50BE5B9DF}" destId="{76EDA6DC-5A32-7640-86D9-A3D1F65AC2D3}" srcOrd="11" destOrd="0" presId="urn:microsoft.com/office/officeart/2005/8/layout/cycle1"/>
    <dgm:cxn modelId="{208057C1-EEF5-7843-96A1-67743B9BB4D9}" type="presParOf" srcId="{974F300E-4386-5845-9047-D2E50BE5B9DF}" destId="{5FEB966B-5E78-494C-B5A1-6F18B3A362B7}" srcOrd="12" destOrd="0" presId="urn:microsoft.com/office/officeart/2005/8/layout/cycle1"/>
    <dgm:cxn modelId="{369BC38F-931C-3643-AF0F-F409EF0F7037}" type="presParOf" srcId="{974F300E-4386-5845-9047-D2E50BE5B9DF}" destId="{9BE0E30D-6CC1-3143-BC4A-4FF2C5039316}" srcOrd="13" destOrd="0" presId="urn:microsoft.com/office/officeart/2005/8/layout/cycle1"/>
    <dgm:cxn modelId="{F275923C-1965-0B46-8695-A2D2D376255F}" type="presParOf" srcId="{974F300E-4386-5845-9047-D2E50BE5B9DF}" destId="{37E24780-EDFC-1D4D-B756-C90BE821441B}" srcOrd="14" destOrd="0" presId="urn:microsoft.com/office/officeart/2005/8/layout/cycle1"/>
    <dgm:cxn modelId="{1C7EAAAC-FE84-C248-AC86-7E00BF250873}" type="presParOf" srcId="{974F300E-4386-5845-9047-D2E50BE5B9DF}" destId="{788B510C-5C6F-7E4F-BD2A-4B0F37349509}" srcOrd="15" destOrd="0" presId="urn:microsoft.com/office/officeart/2005/8/layout/cycle1"/>
    <dgm:cxn modelId="{15B38A18-9DA3-D446-BAFC-76CD8B5E74C2}" type="presParOf" srcId="{974F300E-4386-5845-9047-D2E50BE5B9DF}" destId="{BF6C208F-01F8-574D-980A-D40F886CF760}" srcOrd="16" destOrd="0" presId="urn:microsoft.com/office/officeart/2005/8/layout/cycle1"/>
    <dgm:cxn modelId="{EDFBA033-1E9A-1C47-A8F8-760B0124D185}" type="presParOf" srcId="{974F300E-4386-5845-9047-D2E50BE5B9DF}" destId="{DAE7F6D9-575B-6C47-9F2C-6177EB4BA541}" srcOrd="17" destOrd="0" presId="urn:microsoft.com/office/officeart/2005/8/layout/cycle1"/>
    <dgm:cxn modelId="{88CC4322-BB7C-B949-A379-5C3C69E8D148}" type="presParOf" srcId="{974F300E-4386-5845-9047-D2E50BE5B9DF}" destId="{3AD74439-13B4-6B4C-A74C-96BE28333D49}" srcOrd="18" destOrd="0" presId="urn:microsoft.com/office/officeart/2005/8/layout/cycle1"/>
    <dgm:cxn modelId="{8F52B06D-2B05-CD41-8A52-3880319B359A}" type="presParOf" srcId="{974F300E-4386-5845-9047-D2E50BE5B9DF}" destId="{B4CE740F-E5F8-1040-9068-3C0CA6A81D60}" srcOrd="19" destOrd="0" presId="urn:microsoft.com/office/officeart/2005/8/layout/cycle1"/>
    <dgm:cxn modelId="{AD894301-AE45-0E40-8894-81692830C152}" type="presParOf" srcId="{974F300E-4386-5845-9047-D2E50BE5B9DF}" destId="{7D368AA8-A897-6A44-B2ED-5420DBBF55CD}" srcOrd="20" destOrd="0" presId="urn:microsoft.com/office/officeart/2005/8/layout/cycle1"/>
    <dgm:cxn modelId="{776649E5-FB25-6F45-A67E-7015E774183B}" type="presParOf" srcId="{974F300E-4386-5845-9047-D2E50BE5B9DF}" destId="{256A8A82-B1CB-EF43-AB66-A3D1C8A54B59}" srcOrd="21" destOrd="0" presId="urn:microsoft.com/office/officeart/2005/8/layout/cycle1"/>
    <dgm:cxn modelId="{127148B9-6F5A-C741-88C5-5B8CDD518040}" type="presParOf" srcId="{974F300E-4386-5845-9047-D2E50BE5B9DF}" destId="{36444405-91CC-BC45-909E-8AE477F1EC7C}" srcOrd="22" destOrd="0" presId="urn:microsoft.com/office/officeart/2005/8/layout/cycle1"/>
    <dgm:cxn modelId="{BB7BAE66-2AD8-2D44-89C0-0A415AAD1B5D}" type="presParOf" srcId="{974F300E-4386-5845-9047-D2E50BE5B9DF}" destId="{0EBEA1BD-8C57-A847-A4A1-BD492A397D4A}" srcOrd="23" destOrd="0" presId="urn:microsoft.com/office/officeart/2005/8/layout/cycle1"/>
    <dgm:cxn modelId="{14B4722C-0D21-EF4E-AF59-70C9DBFDACFF}" type="presParOf" srcId="{974F300E-4386-5845-9047-D2E50BE5B9DF}" destId="{A1257670-91AA-B74E-AFCB-48382C466D43}" srcOrd="24" destOrd="0" presId="urn:microsoft.com/office/officeart/2005/8/layout/cycle1"/>
    <dgm:cxn modelId="{01E5EEED-E428-5B42-83D4-230AE71437D0}" type="presParOf" srcId="{974F300E-4386-5845-9047-D2E50BE5B9DF}" destId="{19DCBC3D-EF34-4444-B52C-E59D1C44CC9D}" srcOrd="25" destOrd="0" presId="urn:microsoft.com/office/officeart/2005/8/layout/cycle1"/>
    <dgm:cxn modelId="{79E648EA-0CC2-2140-AA62-B8AE146C068A}" type="presParOf" srcId="{974F300E-4386-5845-9047-D2E50BE5B9DF}" destId="{CDA9BE8C-41E5-BF45-BAB4-5B91BDDEFF8D}" srcOrd="26" destOrd="0" presId="urn:microsoft.com/office/officeart/2005/8/layout/cycle1"/>
    <dgm:cxn modelId="{D9FE3C1F-3509-8B47-82A3-201D0D44EA9B}" type="presParOf" srcId="{974F300E-4386-5845-9047-D2E50BE5B9DF}" destId="{731680F6-F070-374C-97C4-FB0156E03231}" srcOrd="27" destOrd="0" presId="urn:microsoft.com/office/officeart/2005/8/layout/cycle1"/>
    <dgm:cxn modelId="{554D3A25-5FCE-7749-840D-FA947A41952E}" type="presParOf" srcId="{974F300E-4386-5845-9047-D2E50BE5B9DF}" destId="{12C576B8-5B2D-B04B-98C4-29D5E499FD83}" srcOrd="28" destOrd="0" presId="urn:microsoft.com/office/officeart/2005/8/layout/cycle1"/>
    <dgm:cxn modelId="{BE31A089-A7A3-3B44-A5B6-D09AFA6EAD69}" type="presParOf" srcId="{974F300E-4386-5845-9047-D2E50BE5B9DF}" destId="{C4FE94AE-AFAE-8743-9525-171FDA850E0F}" srcOrd="29" destOrd="0" presId="urn:microsoft.com/office/officeart/2005/8/layout/cycle1"/>
    <dgm:cxn modelId="{8C02BDDC-ADC5-F940-8FFE-5041869A1E93}" type="presParOf" srcId="{974F300E-4386-5845-9047-D2E50BE5B9DF}" destId="{FBD4D212-3E98-9843-8795-297F9EDDD657}" srcOrd="30" destOrd="0" presId="urn:microsoft.com/office/officeart/2005/8/layout/cycle1"/>
    <dgm:cxn modelId="{785D89A9-926F-9F49-8649-F8F5DC5660F2}" type="presParOf" srcId="{974F300E-4386-5845-9047-D2E50BE5B9DF}" destId="{54CDBF4B-9D09-3242-A1D5-0506BD1712C5}" srcOrd="31" destOrd="0" presId="urn:microsoft.com/office/officeart/2005/8/layout/cycle1"/>
    <dgm:cxn modelId="{433EF724-FCBD-B740-BE37-B6FA8015C2D9}" type="presParOf" srcId="{974F300E-4386-5845-9047-D2E50BE5B9DF}" destId="{49452468-AA65-834B-B75D-72A0A7810E13}" srcOrd="32" destOrd="0" presId="urn:microsoft.com/office/officeart/2005/8/layout/cycle1"/>
    <dgm:cxn modelId="{9A2CC776-4C75-7841-9867-FAB3932DCDC6}" type="presParOf" srcId="{974F300E-4386-5845-9047-D2E50BE5B9DF}" destId="{B0C742D0-6463-FF41-BE88-36D0AF1ED5D5}" srcOrd="33" destOrd="0" presId="urn:microsoft.com/office/officeart/2005/8/layout/cycle1"/>
    <dgm:cxn modelId="{9ED7734C-B98E-9A44-838C-A4E4AE459A35}" type="presParOf" srcId="{974F300E-4386-5845-9047-D2E50BE5B9DF}" destId="{CE064FAD-9527-C04A-986D-ADE7F29D4AAF}" srcOrd="34" destOrd="0" presId="urn:microsoft.com/office/officeart/2005/8/layout/cycle1"/>
    <dgm:cxn modelId="{306BB08C-F577-474A-B38D-7E99BF42FE83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BB0A56C5-F8B5-EB47-B3DC-CDBE03C57794}" type="presOf" srcId="{D548EBB6-B1A8-4E4A-94F3-38AFF917AA13}" destId="{A85B6194-0CD3-0046-9C07-12EA626BEFA3}" srcOrd="0" destOrd="0" presId="urn:microsoft.com/office/officeart/2005/8/layout/cycle1"/>
    <dgm:cxn modelId="{940A2AE9-EE01-364B-85C5-2F79E0073334}" type="presOf" srcId="{931AD6AD-68AD-1F4D-802F-C6CD780A0CDB}" destId="{19DCBC3D-EF34-4444-B52C-E59D1C44CC9D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436B4930-924F-CB45-984B-7F8D34FED127}" type="presOf" srcId="{527799A3-6798-F14C-9108-A99B044124B3}" destId="{CE064FAD-9527-C04A-986D-ADE7F29D4AAF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F45EA0D7-2E6A-BE4B-BFAB-2A5206150D01}" type="presOf" srcId="{55E743FA-081E-B447-B4F2-DEEACC6857BC}" destId="{36444405-91CC-BC45-909E-8AE477F1EC7C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6F6E2EDA-2F45-7646-B003-08D6EEF7C960}" type="presOf" srcId="{0858D728-97B0-1A41-82DA-1572CE14754F}" destId="{9BE0E30D-6CC1-3143-BC4A-4FF2C5039316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822B406C-45C6-F74A-9011-38C41C22CFAA}" type="presOf" srcId="{B6065800-F57E-6842-B73C-614AFBC2DE05}" destId="{2990F259-A510-7044-A15A-189FB55AE5CB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FCE24A51-2DF5-CB41-A822-23A255E483F2}" type="presOf" srcId="{8E1255C9-F847-A440-83FF-7AA254CCB896}" destId="{974F300E-4386-5845-9047-D2E50BE5B9DF}" srcOrd="0" destOrd="0" presId="urn:microsoft.com/office/officeart/2005/8/layout/cycle1"/>
    <dgm:cxn modelId="{4EABD021-86F1-914C-8845-9C455418A754}" type="presOf" srcId="{610909C5-6334-264F-93E0-189A71FB6993}" destId="{54CDBF4B-9D09-3242-A1D5-0506BD1712C5}" srcOrd="0" destOrd="0" presId="urn:microsoft.com/office/officeart/2005/8/layout/cycle1"/>
    <dgm:cxn modelId="{80180420-536D-B44A-AA85-41661032419B}" type="presOf" srcId="{55B5CCF6-1B65-AC49-B1EC-CD09807E71EF}" destId="{76EDA6DC-5A32-7640-86D9-A3D1F65AC2D3}" srcOrd="0" destOrd="0" presId="urn:microsoft.com/office/officeart/2005/8/layout/cycle1"/>
    <dgm:cxn modelId="{2EB8E79D-E820-824B-8EF8-1BFC0170DA1F}" type="presOf" srcId="{D7E87DE1-03EB-D748-89C5-D76845DF9F58}" destId="{12C576B8-5B2D-B04B-98C4-29D5E499FD83}" srcOrd="0" destOrd="0" presId="urn:microsoft.com/office/officeart/2005/8/layout/cycle1"/>
    <dgm:cxn modelId="{9439B071-352B-E649-B400-6386E9EA0C5D}" type="presOf" srcId="{A9914442-2057-0542-A0EA-F935FCA28993}" destId="{B4CE740F-E5F8-1040-9068-3C0CA6A81D60}" srcOrd="0" destOrd="0" presId="urn:microsoft.com/office/officeart/2005/8/layout/cycle1"/>
    <dgm:cxn modelId="{D736FB6F-247C-7148-8914-44850CAEB9E6}" type="presOf" srcId="{81D20D5D-F15B-B844-BCE7-07FE2E88C5B6}" destId="{2467F156-8EB3-F044-8664-8B186FD19D40}" srcOrd="0" destOrd="0" presId="urn:microsoft.com/office/officeart/2005/8/layout/cycle1"/>
    <dgm:cxn modelId="{4D449830-E974-1847-8B2B-60E7922DBB64}" type="presOf" srcId="{F73B3211-1799-3F44-92B6-7CEE57ECB2D3}" destId="{BF6C208F-01F8-574D-980A-D40F886CF760}" srcOrd="0" destOrd="0" presId="urn:microsoft.com/office/officeart/2005/8/layout/cycle1"/>
    <dgm:cxn modelId="{B2C7FA5C-661F-EA42-9888-B0721735E29E}" type="presOf" srcId="{580AAA11-E1E4-FC4E-A546-63E521F462A7}" destId="{DAE7F6D9-575B-6C47-9F2C-6177EB4BA541}" srcOrd="0" destOrd="0" presId="urn:microsoft.com/office/officeart/2005/8/layout/cycle1"/>
    <dgm:cxn modelId="{8E556EEF-6829-DA4E-8766-A0AE194045DC}" type="presOf" srcId="{6533DBF9-2933-D44A-B9F0-8FC24EC06F20}" destId="{C4FE94AE-AFAE-8743-9525-171FDA850E0F}" srcOrd="0" destOrd="0" presId="urn:microsoft.com/office/officeart/2005/8/layout/cycle1"/>
    <dgm:cxn modelId="{EC5E2520-E42B-424A-BBC6-43C0EBD47E5A}" type="presOf" srcId="{D805A741-31F4-6D45-A082-4AD4C7B066F1}" destId="{7D368AA8-A897-6A44-B2ED-5420DBBF55CD}" srcOrd="0" destOrd="0" presId="urn:microsoft.com/office/officeart/2005/8/layout/cycle1"/>
    <dgm:cxn modelId="{B72CB1DB-7D35-B64A-8D87-5D6F317366AC}" type="presOf" srcId="{591E9484-33B2-714C-AA5D-D47E80DA12F9}" destId="{CDA9BE8C-41E5-BF45-BAB4-5B91BDDEFF8D}" srcOrd="0" destOrd="0" presId="urn:microsoft.com/office/officeart/2005/8/layout/cycle1"/>
    <dgm:cxn modelId="{205A1AD2-02AE-EE4D-A96F-B79E4B587988}" type="presOf" srcId="{54471214-3ABC-B64E-8935-4F53AC7091F5}" destId="{2257407E-2335-6E46-9533-50F1A4869162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6C7A5734-D29D-C843-B8B8-FAC99B682F33}" type="presOf" srcId="{B7792F1E-795A-8A40-9AF9-CBB036406804}" destId="{0EBEA1BD-8C57-A847-A4A1-BD492A397D4A}" srcOrd="0" destOrd="0" presId="urn:microsoft.com/office/officeart/2005/8/layout/cycle1"/>
    <dgm:cxn modelId="{74DE7A3B-BD35-4F47-A431-1B3F46034FCF}" type="presOf" srcId="{C62D126D-D94F-0A45-AAB3-A4A2804A9AA5}" destId="{49452468-AA65-834B-B75D-72A0A7810E13}" srcOrd="0" destOrd="0" presId="urn:microsoft.com/office/officeart/2005/8/layout/cycle1"/>
    <dgm:cxn modelId="{90FE5123-0C10-AB46-A648-E5CF494ADEDE}" type="presOf" srcId="{CCCC52AB-CFB4-904A-B94C-E1998826B4F9}" destId="{7C0589C6-43EC-854D-966B-B0C5FE9A8192}" srcOrd="0" destOrd="0" presId="urn:microsoft.com/office/officeart/2005/8/layout/cycle1"/>
    <dgm:cxn modelId="{7B31280B-53D9-C944-9DCD-75E9168C74A2}" type="presOf" srcId="{19401D75-4FA1-2642-9C39-67D34D8AB9EC}" destId="{37E24780-EDFC-1D4D-B756-C90BE821441B}" srcOrd="0" destOrd="0" presId="urn:microsoft.com/office/officeart/2005/8/layout/cycle1"/>
    <dgm:cxn modelId="{A3BBFA23-302C-4A43-B62B-DFB55C06F4F3}" type="presOf" srcId="{325DB5A0-FE7A-8245-9663-7B515E4DF4C8}" destId="{EAEA7D1D-8D8A-4A4B-812D-D24179AFED27}" srcOrd="0" destOrd="0" presId="urn:microsoft.com/office/officeart/2005/8/layout/cycle1"/>
    <dgm:cxn modelId="{C2F5FEA4-349C-0845-BAB4-71A2A47759B2}" type="presOf" srcId="{63159F5F-19C4-974F-B4D9-6A8388E3A179}" destId="{DC85BF06-3190-2C49-B38C-CC01414F9567}" srcOrd="0" destOrd="0" presId="urn:microsoft.com/office/officeart/2005/8/layout/cycle1"/>
    <dgm:cxn modelId="{0C6A8F07-061E-1846-846F-6247F986BAE9}" type="presOf" srcId="{12600BCB-5734-3F4B-9543-0CB09A3EC940}" destId="{92DA8A36-05F4-4B4C-B207-6FB4CBC9688F}" srcOrd="0" destOrd="0" presId="urn:microsoft.com/office/officeart/2005/8/layout/cycle1"/>
    <dgm:cxn modelId="{665B01E4-E0BE-2042-8ED0-1064C0B4C39D}" type="presParOf" srcId="{974F300E-4386-5845-9047-D2E50BE5B9DF}" destId="{BF1A72C0-4F23-214E-B2C0-EC3432C35438}" srcOrd="0" destOrd="0" presId="urn:microsoft.com/office/officeart/2005/8/layout/cycle1"/>
    <dgm:cxn modelId="{F0187F18-89B1-104F-A13D-78B86EABC995}" type="presParOf" srcId="{974F300E-4386-5845-9047-D2E50BE5B9DF}" destId="{92DA8A36-05F4-4B4C-B207-6FB4CBC9688F}" srcOrd="1" destOrd="0" presId="urn:microsoft.com/office/officeart/2005/8/layout/cycle1"/>
    <dgm:cxn modelId="{3858DC02-9460-7B4D-920E-4CDBE88BDAA2}" type="presParOf" srcId="{974F300E-4386-5845-9047-D2E50BE5B9DF}" destId="{2990F259-A510-7044-A15A-189FB55AE5CB}" srcOrd="2" destOrd="0" presId="urn:microsoft.com/office/officeart/2005/8/layout/cycle1"/>
    <dgm:cxn modelId="{B3C56963-FD23-2C4F-9CDD-CDF4A6A3CC01}" type="presParOf" srcId="{974F300E-4386-5845-9047-D2E50BE5B9DF}" destId="{A7A1548F-03D0-7F43-8C4C-631804CE4126}" srcOrd="3" destOrd="0" presId="urn:microsoft.com/office/officeart/2005/8/layout/cycle1"/>
    <dgm:cxn modelId="{C92D049B-861C-2048-A16C-C40720099B4F}" type="presParOf" srcId="{974F300E-4386-5845-9047-D2E50BE5B9DF}" destId="{EAEA7D1D-8D8A-4A4B-812D-D24179AFED27}" srcOrd="4" destOrd="0" presId="urn:microsoft.com/office/officeart/2005/8/layout/cycle1"/>
    <dgm:cxn modelId="{4E9C3A65-D892-BA45-BB2F-4DFDAFBB04F4}" type="presParOf" srcId="{974F300E-4386-5845-9047-D2E50BE5B9DF}" destId="{2257407E-2335-6E46-9533-50F1A4869162}" srcOrd="5" destOrd="0" presId="urn:microsoft.com/office/officeart/2005/8/layout/cycle1"/>
    <dgm:cxn modelId="{CA7515ED-5EFB-C94D-856E-8246B70F95E7}" type="presParOf" srcId="{974F300E-4386-5845-9047-D2E50BE5B9DF}" destId="{3467B5D4-61EB-4C46-BB87-881C0920F2D1}" srcOrd="6" destOrd="0" presId="urn:microsoft.com/office/officeart/2005/8/layout/cycle1"/>
    <dgm:cxn modelId="{A2CB29AF-F286-4D4B-89A2-DA3A9495325C}" type="presParOf" srcId="{974F300E-4386-5845-9047-D2E50BE5B9DF}" destId="{2467F156-8EB3-F044-8664-8B186FD19D40}" srcOrd="7" destOrd="0" presId="urn:microsoft.com/office/officeart/2005/8/layout/cycle1"/>
    <dgm:cxn modelId="{BBDC5D21-85AA-E044-AB6B-37A28DDDD5D8}" type="presParOf" srcId="{974F300E-4386-5845-9047-D2E50BE5B9DF}" destId="{DC85BF06-3190-2C49-B38C-CC01414F9567}" srcOrd="8" destOrd="0" presId="urn:microsoft.com/office/officeart/2005/8/layout/cycle1"/>
    <dgm:cxn modelId="{5C9D1B3B-D11E-744E-A196-8B53B92A65E5}" type="presParOf" srcId="{974F300E-4386-5845-9047-D2E50BE5B9DF}" destId="{818521AB-CB19-3245-AC47-32330EC1D05A}" srcOrd="9" destOrd="0" presId="urn:microsoft.com/office/officeart/2005/8/layout/cycle1"/>
    <dgm:cxn modelId="{1918B9E5-4EBC-A24C-B1EF-7BA1140477A4}" type="presParOf" srcId="{974F300E-4386-5845-9047-D2E50BE5B9DF}" destId="{A85B6194-0CD3-0046-9C07-12EA626BEFA3}" srcOrd="10" destOrd="0" presId="urn:microsoft.com/office/officeart/2005/8/layout/cycle1"/>
    <dgm:cxn modelId="{862821FA-B759-F046-A508-22C3604A5E51}" type="presParOf" srcId="{974F300E-4386-5845-9047-D2E50BE5B9DF}" destId="{76EDA6DC-5A32-7640-86D9-A3D1F65AC2D3}" srcOrd="11" destOrd="0" presId="urn:microsoft.com/office/officeart/2005/8/layout/cycle1"/>
    <dgm:cxn modelId="{DE7FFAA9-05BF-0C4E-AB5E-6C3F17085F31}" type="presParOf" srcId="{974F300E-4386-5845-9047-D2E50BE5B9DF}" destId="{5FEB966B-5E78-494C-B5A1-6F18B3A362B7}" srcOrd="12" destOrd="0" presId="urn:microsoft.com/office/officeart/2005/8/layout/cycle1"/>
    <dgm:cxn modelId="{97BE4896-EF1B-AA40-BA88-5815A7F2AFE0}" type="presParOf" srcId="{974F300E-4386-5845-9047-D2E50BE5B9DF}" destId="{9BE0E30D-6CC1-3143-BC4A-4FF2C5039316}" srcOrd="13" destOrd="0" presId="urn:microsoft.com/office/officeart/2005/8/layout/cycle1"/>
    <dgm:cxn modelId="{6B26A6BA-E243-F741-A0E8-EC012FBB88E0}" type="presParOf" srcId="{974F300E-4386-5845-9047-D2E50BE5B9DF}" destId="{37E24780-EDFC-1D4D-B756-C90BE821441B}" srcOrd="14" destOrd="0" presId="urn:microsoft.com/office/officeart/2005/8/layout/cycle1"/>
    <dgm:cxn modelId="{8F022BDD-8F17-BB4A-BE58-82DE190D8E1A}" type="presParOf" srcId="{974F300E-4386-5845-9047-D2E50BE5B9DF}" destId="{788B510C-5C6F-7E4F-BD2A-4B0F37349509}" srcOrd="15" destOrd="0" presId="urn:microsoft.com/office/officeart/2005/8/layout/cycle1"/>
    <dgm:cxn modelId="{F7213CE6-10A0-E947-9812-1456C2DE0390}" type="presParOf" srcId="{974F300E-4386-5845-9047-D2E50BE5B9DF}" destId="{BF6C208F-01F8-574D-980A-D40F886CF760}" srcOrd="16" destOrd="0" presId="urn:microsoft.com/office/officeart/2005/8/layout/cycle1"/>
    <dgm:cxn modelId="{8C9537A0-7ACD-2442-ACAF-5833F9194B44}" type="presParOf" srcId="{974F300E-4386-5845-9047-D2E50BE5B9DF}" destId="{DAE7F6D9-575B-6C47-9F2C-6177EB4BA541}" srcOrd="17" destOrd="0" presId="urn:microsoft.com/office/officeart/2005/8/layout/cycle1"/>
    <dgm:cxn modelId="{23298DE0-4C11-7549-8C81-4F1B7B1CF79F}" type="presParOf" srcId="{974F300E-4386-5845-9047-D2E50BE5B9DF}" destId="{3AD74439-13B4-6B4C-A74C-96BE28333D49}" srcOrd="18" destOrd="0" presId="urn:microsoft.com/office/officeart/2005/8/layout/cycle1"/>
    <dgm:cxn modelId="{7BE3EF97-894F-4548-8708-55384D0C2FD9}" type="presParOf" srcId="{974F300E-4386-5845-9047-D2E50BE5B9DF}" destId="{B4CE740F-E5F8-1040-9068-3C0CA6A81D60}" srcOrd="19" destOrd="0" presId="urn:microsoft.com/office/officeart/2005/8/layout/cycle1"/>
    <dgm:cxn modelId="{532BA8B2-6823-DB4F-A045-D1F55D7ED9DE}" type="presParOf" srcId="{974F300E-4386-5845-9047-D2E50BE5B9DF}" destId="{7D368AA8-A897-6A44-B2ED-5420DBBF55CD}" srcOrd="20" destOrd="0" presId="urn:microsoft.com/office/officeart/2005/8/layout/cycle1"/>
    <dgm:cxn modelId="{65929D38-9A89-3E45-8F6E-9A2BD03292D3}" type="presParOf" srcId="{974F300E-4386-5845-9047-D2E50BE5B9DF}" destId="{256A8A82-B1CB-EF43-AB66-A3D1C8A54B59}" srcOrd="21" destOrd="0" presId="urn:microsoft.com/office/officeart/2005/8/layout/cycle1"/>
    <dgm:cxn modelId="{AFDEC003-8753-934B-B24B-0F5BD75E1DC9}" type="presParOf" srcId="{974F300E-4386-5845-9047-D2E50BE5B9DF}" destId="{36444405-91CC-BC45-909E-8AE477F1EC7C}" srcOrd="22" destOrd="0" presId="urn:microsoft.com/office/officeart/2005/8/layout/cycle1"/>
    <dgm:cxn modelId="{AEED0CA8-8E3B-4B41-B8A7-AFB9A0885861}" type="presParOf" srcId="{974F300E-4386-5845-9047-D2E50BE5B9DF}" destId="{0EBEA1BD-8C57-A847-A4A1-BD492A397D4A}" srcOrd="23" destOrd="0" presId="urn:microsoft.com/office/officeart/2005/8/layout/cycle1"/>
    <dgm:cxn modelId="{63BD9C14-FDD9-9041-BF36-C39AD328B254}" type="presParOf" srcId="{974F300E-4386-5845-9047-D2E50BE5B9DF}" destId="{A1257670-91AA-B74E-AFCB-48382C466D43}" srcOrd="24" destOrd="0" presId="urn:microsoft.com/office/officeart/2005/8/layout/cycle1"/>
    <dgm:cxn modelId="{98725DCC-8C12-D843-B873-6E5AE8C73228}" type="presParOf" srcId="{974F300E-4386-5845-9047-D2E50BE5B9DF}" destId="{19DCBC3D-EF34-4444-B52C-E59D1C44CC9D}" srcOrd="25" destOrd="0" presId="urn:microsoft.com/office/officeart/2005/8/layout/cycle1"/>
    <dgm:cxn modelId="{44B76C17-ED1E-574C-AB71-32CD70C40396}" type="presParOf" srcId="{974F300E-4386-5845-9047-D2E50BE5B9DF}" destId="{CDA9BE8C-41E5-BF45-BAB4-5B91BDDEFF8D}" srcOrd="26" destOrd="0" presId="urn:microsoft.com/office/officeart/2005/8/layout/cycle1"/>
    <dgm:cxn modelId="{FAA35D90-1FBA-024E-82AF-9D4D745C2FB5}" type="presParOf" srcId="{974F300E-4386-5845-9047-D2E50BE5B9DF}" destId="{731680F6-F070-374C-97C4-FB0156E03231}" srcOrd="27" destOrd="0" presId="urn:microsoft.com/office/officeart/2005/8/layout/cycle1"/>
    <dgm:cxn modelId="{42D811C5-3A0D-8043-81D6-65536558BC32}" type="presParOf" srcId="{974F300E-4386-5845-9047-D2E50BE5B9DF}" destId="{12C576B8-5B2D-B04B-98C4-29D5E499FD83}" srcOrd="28" destOrd="0" presId="urn:microsoft.com/office/officeart/2005/8/layout/cycle1"/>
    <dgm:cxn modelId="{985CC876-E898-E54D-91C6-B11164098DB6}" type="presParOf" srcId="{974F300E-4386-5845-9047-D2E50BE5B9DF}" destId="{C4FE94AE-AFAE-8743-9525-171FDA850E0F}" srcOrd="29" destOrd="0" presId="urn:microsoft.com/office/officeart/2005/8/layout/cycle1"/>
    <dgm:cxn modelId="{311B922C-49D0-AB4A-8E69-AFA28DC40780}" type="presParOf" srcId="{974F300E-4386-5845-9047-D2E50BE5B9DF}" destId="{FBD4D212-3E98-9843-8795-297F9EDDD657}" srcOrd="30" destOrd="0" presId="urn:microsoft.com/office/officeart/2005/8/layout/cycle1"/>
    <dgm:cxn modelId="{329EEA30-9B6D-0546-A39D-72B941479056}" type="presParOf" srcId="{974F300E-4386-5845-9047-D2E50BE5B9DF}" destId="{54CDBF4B-9D09-3242-A1D5-0506BD1712C5}" srcOrd="31" destOrd="0" presId="urn:microsoft.com/office/officeart/2005/8/layout/cycle1"/>
    <dgm:cxn modelId="{A88674DF-59A0-1A4C-AC4E-70124BC43334}" type="presParOf" srcId="{974F300E-4386-5845-9047-D2E50BE5B9DF}" destId="{49452468-AA65-834B-B75D-72A0A7810E13}" srcOrd="32" destOrd="0" presId="urn:microsoft.com/office/officeart/2005/8/layout/cycle1"/>
    <dgm:cxn modelId="{29DCF32B-9502-B74D-BCC5-1558F84DDC69}" type="presParOf" srcId="{974F300E-4386-5845-9047-D2E50BE5B9DF}" destId="{B0C742D0-6463-FF41-BE88-36D0AF1ED5D5}" srcOrd="33" destOrd="0" presId="urn:microsoft.com/office/officeart/2005/8/layout/cycle1"/>
    <dgm:cxn modelId="{7E54D716-61B5-9247-B03C-5BB0F84E4A40}" type="presParOf" srcId="{974F300E-4386-5845-9047-D2E50BE5B9DF}" destId="{CE064FAD-9527-C04A-986D-ADE7F29D4AAF}" srcOrd="34" destOrd="0" presId="urn:microsoft.com/office/officeart/2005/8/layout/cycle1"/>
    <dgm:cxn modelId="{B1959EDA-CDD5-4E46-A84B-7901CB49E72B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8FA97A7F-2EB0-A244-B2B6-E9D6018EAC58}" type="presOf" srcId="{55B5CCF6-1B65-AC49-B1EC-CD09807E71EF}" destId="{76EDA6DC-5A32-7640-86D9-A3D1F65AC2D3}" srcOrd="0" destOrd="0" presId="urn:microsoft.com/office/officeart/2005/8/layout/cycle1"/>
    <dgm:cxn modelId="{7322E377-9F54-7A4D-BE79-F51626028281}" type="presOf" srcId="{B7792F1E-795A-8A40-9AF9-CBB036406804}" destId="{0EBEA1BD-8C57-A847-A4A1-BD492A397D4A}" srcOrd="0" destOrd="0" presId="urn:microsoft.com/office/officeart/2005/8/layout/cycle1"/>
    <dgm:cxn modelId="{611B2034-5CF2-434A-B07B-F43E60AE7A01}" type="presOf" srcId="{19401D75-4FA1-2642-9C39-67D34D8AB9EC}" destId="{37E24780-EDFC-1D4D-B756-C90BE821441B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B8D8C22B-D006-E740-841A-06C2DE504A53}" type="presOf" srcId="{55E743FA-081E-B447-B4F2-DEEACC6857BC}" destId="{36444405-91CC-BC45-909E-8AE477F1EC7C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BEC94168-DBD6-F842-8366-077CECA012B3}" type="presOf" srcId="{8E1255C9-F847-A440-83FF-7AA254CCB896}" destId="{974F300E-4386-5845-9047-D2E50BE5B9DF}" srcOrd="0" destOrd="0" presId="urn:microsoft.com/office/officeart/2005/8/layout/cycle1"/>
    <dgm:cxn modelId="{7D5E4076-FAE7-C847-85AD-B09DF0CB20E8}" type="presOf" srcId="{D805A741-31F4-6D45-A082-4AD4C7B066F1}" destId="{7D368AA8-A897-6A44-B2ED-5420DBBF55CD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80C15F42-BC13-F243-9EC5-7C258DBCC0B6}" type="presOf" srcId="{B6065800-F57E-6842-B73C-614AFBC2DE05}" destId="{2990F259-A510-7044-A15A-189FB55AE5CB}" srcOrd="0" destOrd="0" presId="urn:microsoft.com/office/officeart/2005/8/layout/cycle1"/>
    <dgm:cxn modelId="{CD06FC82-80E0-BB48-A0D2-E0908C4181B7}" type="presOf" srcId="{580AAA11-E1E4-FC4E-A546-63E521F462A7}" destId="{DAE7F6D9-575B-6C47-9F2C-6177EB4BA541}" srcOrd="0" destOrd="0" presId="urn:microsoft.com/office/officeart/2005/8/layout/cycle1"/>
    <dgm:cxn modelId="{6401B3A0-C5B5-734E-A169-18EA49A5B8C7}" type="presOf" srcId="{610909C5-6334-264F-93E0-189A71FB6993}" destId="{54CDBF4B-9D09-3242-A1D5-0506BD1712C5}" srcOrd="0" destOrd="0" presId="urn:microsoft.com/office/officeart/2005/8/layout/cycle1"/>
    <dgm:cxn modelId="{ED5D68CC-AF47-B442-B82C-1E0CBBD7A5E2}" type="presOf" srcId="{63159F5F-19C4-974F-B4D9-6A8388E3A179}" destId="{DC85BF06-3190-2C49-B38C-CC01414F9567}" srcOrd="0" destOrd="0" presId="urn:microsoft.com/office/officeart/2005/8/layout/cycle1"/>
    <dgm:cxn modelId="{98946453-4329-E64C-93CE-2EC336382F8B}" type="presOf" srcId="{D7E87DE1-03EB-D748-89C5-D76845DF9F58}" destId="{12C576B8-5B2D-B04B-98C4-29D5E499FD83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C8F0A199-1B1F-B941-B738-C55E3022CD28}" type="presOf" srcId="{325DB5A0-FE7A-8245-9663-7B515E4DF4C8}" destId="{EAEA7D1D-8D8A-4A4B-812D-D24179AFED27}" srcOrd="0" destOrd="0" presId="urn:microsoft.com/office/officeart/2005/8/layout/cycle1"/>
    <dgm:cxn modelId="{DA60D899-BE7B-C244-879E-979C22675BA0}" type="presOf" srcId="{931AD6AD-68AD-1F4D-802F-C6CD780A0CDB}" destId="{19DCBC3D-EF34-4444-B52C-E59D1C44CC9D}" srcOrd="0" destOrd="0" presId="urn:microsoft.com/office/officeart/2005/8/layout/cycle1"/>
    <dgm:cxn modelId="{04240E5E-9BFF-AD4A-8E9B-6BD87FFD9FBE}" type="presOf" srcId="{CCCC52AB-CFB4-904A-B94C-E1998826B4F9}" destId="{7C0589C6-43EC-854D-966B-B0C5FE9A8192}" srcOrd="0" destOrd="0" presId="urn:microsoft.com/office/officeart/2005/8/layout/cycle1"/>
    <dgm:cxn modelId="{D840467E-1B3E-4549-9024-D339DCB360BA}" type="presOf" srcId="{A9914442-2057-0542-A0EA-F935FCA28993}" destId="{B4CE740F-E5F8-1040-9068-3C0CA6A81D60}" srcOrd="0" destOrd="0" presId="urn:microsoft.com/office/officeart/2005/8/layout/cycle1"/>
    <dgm:cxn modelId="{5106429B-ED60-B548-8589-63F0072496BD}" type="presOf" srcId="{12600BCB-5734-3F4B-9543-0CB09A3EC940}" destId="{92DA8A36-05F4-4B4C-B207-6FB4CBC9688F}" srcOrd="0" destOrd="0" presId="urn:microsoft.com/office/officeart/2005/8/layout/cycle1"/>
    <dgm:cxn modelId="{E1484859-4F5F-D647-BC5E-DC4B575EA89A}" type="presOf" srcId="{D548EBB6-B1A8-4E4A-94F3-38AFF917AA13}" destId="{A85B6194-0CD3-0046-9C07-12EA626BEFA3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C121415-4114-6B46-83AD-90F7BFCC14E0}" type="presOf" srcId="{C62D126D-D94F-0A45-AAB3-A4A2804A9AA5}" destId="{49452468-AA65-834B-B75D-72A0A7810E13}" srcOrd="0" destOrd="0" presId="urn:microsoft.com/office/officeart/2005/8/layout/cycle1"/>
    <dgm:cxn modelId="{8118D454-F38F-1041-998A-2315353D02B8}" type="presOf" srcId="{591E9484-33B2-714C-AA5D-D47E80DA12F9}" destId="{CDA9BE8C-41E5-BF45-BAB4-5B91BDDEFF8D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38F4EF21-48E4-B044-B3DE-D6437F04E43D}" type="presOf" srcId="{54471214-3ABC-B64E-8935-4F53AC7091F5}" destId="{2257407E-2335-6E46-9533-50F1A4869162}" srcOrd="0" destOrd="0" presId="urn:microsoft.com/office/officeart/2005/8/layout/cycle1"/>
    <dgm:cxn modelId="{33DE2B77-7725-E24E-86C6-54F76E465394}" type="presOf" srcId="{81D20D5D-F15B-B844-BCE7-07FE2E88C5B6}" destId="{2467F156-8EB3-F044-8664-8B186FD19D40}" srcOrd="0" destOrd="0" presId="urn:microsoft.com/office/officeart/2005/8/layout/cycle1"/>
    <dgm:cxn modelId="{CE5DB420-4F28-624A-9CA1-B89B66D40BD5}" type="presOf" srcId="{527799A3-6798-F14C-9108-A99B044124B3}" destId="{CE064FAD-9527-C04A-986D-ADE7F29D4AAF}" srcOrd="0" destOrd="0" presId="urn:microsoft.com/office/officeart/2005/8/layout/cycle1"/>
    <dgm:cxn modelId="{9FE77309-7376-0A4F-A641-58906139923E}" type="presOf" srcId="{6533DBF9-2933-D44A-B9F0-8FC24EC06F20}" destId="{C4FE94AE-AFAE-8743-9525-171FDA850E0F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F3590841-86B8-734E-BA07-B444E0653822}" type="presOf" srcId="{0858D728-97B0-1A41-82DA-1572CE14754F}" destId="{9BE0E30D-6CC1-3143-BC4A-4FF2C5039316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34AA252F-6360-4F4E-8AF4-D6F55F0EF8D0}" type="presOf" srcId="{F73B3211-1799-3F44-92B6-7CEE57ECB2D3}" destId="{BF6C208F-01F8-574D-980A-D40F886CF760}" srcOrd="0" destOrd="0" presId="urn:microsoft.com/office/officeart/2005/8/layout/cycle1"/>
    <dgm:cxn modelId="{5CACAF82-3D31-E049-9B7F-98E13640D7C6}" type="presParOf" srcId="{974F300E-4386-5845-9047-D2E50BE5B9DF}" destId="{BF1A72C0-4F23-214E-B2C0-EC3432C35438}" srcOrd="0" destOrd="0" presId="urn:microsoft.com/office/officeart/2005/8/layout/cycle1"/>
    <dgm:cxn modelId="{E48C3105-688E-D449-AB78-1D18A8C1E006}" type="presParOf" srcId="{974F300E-4386-5845-9047-D2E50BE5B9DF}" destId="{92DA8A36-05F4-4B4C-B207-6FB4CBC9688F}" srcOrd="1" destOrd="0" presId="urn:microsoft.com/office/officeart/2005/8/layout/cycle1"/>
    <dgm:cxn modelId="{252004AF-8823-D04F-A235-99BC309E6D2C}" type="presParOf" srcId="{974F300E-4386-5845-9047-D2E50BE5B9DF}" destId="{2990F259-A510-7044-A15A-189FB55AE5CB}" srcOrd="2" destOrd="0" presId="urn:microsoft.com/office/officeart/2005/8/layout/cycle1"/>
    <dgm:cxn modelId="{B030925B-736C-A24D-B868-9B1BE38DE375}" type="presParOf" srcId="{974F300E-4386-5845-9047-D2E50BE5B9DF}" destId="{A7A1548F-03D0-7F43-8C4C-631804CE4126}" srcOrd="3" destOrd="0" presId="urn:microsoft.com/office/officeart/2005/8/layout/cycle1"/>
    <dgm:cxn modelId="{81495D93-21A8-1E49-8105-6D45D9242232}" type="presParOf" srcId="{974F300E-4386-5845-9047-D2E50BE5B9DF}" destId="{EAEA7D1D-8D8A-4A4B-812D-D24179AFED27}" srcOrd="4" destOrd="0" presId="urn:microsoft.com/office/officeart/2005/8/layout/cycle1"/>
    <dgm:cxn modelId="{CE795059-B454-8841-9935-D88BA0060279}" type="presParOf" srcId="{974F300E-4386-5845-9047-D2E50BE5B9DF}" destId="{2257407E-2335-6E46-9533-50F1A4869162}" srcOrd="5" destOrd="0" presId="urn:microsoft.com/office/officeart/2005/8/layout/cycle1"/>
    <dgm:cxn modelId="{BA1B0B91-DD21-B447-8BB5-739B7A8E5800}" type="presParOf" srcId="{974F300E-4386-5845-9047-D2E50BE5B9DF}" destId="{3467B5D4-61EB-4C46-BB87-881C0920F2D1}" srcOrd="6" destOrd="0" presId="urn:microsoft.com/office/officeart/2005/8/layout/cycle1"/>
    <dgm:cxn modelId="{238905BA-818C-1145-8378-F5FEAF05586B}" type="presParOf" srcId="{974F300E-4386-5845-9047-D2E50BE5B9DF}" destId="{2467F156-8EB3-F044-8664-8B186FD19D40}" srcOrd="7" destOrd="0" presId="urn:microsoft.com/office/officeart/2005/8/layout/cycle1"/>
    <dgm:cxn modelId="{80B7DC71-BB61-BE41-8A6D-25A71EECBCA9}" type="presParOf" srcId="{974F300E-4386-5845-9047-D2E50BE5B9DF}" destId="{DC85BF06-3190-2C49-B38C-CC01414F9567}" srcOrd="8" destOrd="0" presId="urn:microsoft.com/office/officeart/2005/8/layout/cycle1"/>
    <dgm:cxn modelId="{092DA0D7-BE2C-8746-BA1C-31A3D9DCC9B1}" type="presParOf" srcId="{974F300E-4386-5845-9047-D2E50BE5B9DF}" destId="{818521AB-CB19-3245-AC47-32330EC1D05A}" srcOrd="9" destOrd="0" presId="urn:microsoft.com/office/officeart/2005/8/layout/cycle1"/>
    <dgm:cxn modelId="{3DEF7745-5991-4E4D-9342-10CA959648A8}" type="presParOf" srcId="{974F300E-4386-5845-9047-D2E50BE5B9DF}" destId="{A85B6194-0CD3-0046-9C07-12EA626BEFA3}" srcOrd="10" destOrd="0" presId="urn:microsoft.com/office/officeart/2005/8/layout/cycle1"/>
    <dgm:cxn modelId="{70B32BC7-8ABB-844B-B99E-7B954C4CC2C0}" type="presParOf" srcId="{974F300E-4386-5845-9047-D2E50BE5B9DF}" destId="{76EDA6DC-5A32-7640-86D9-A3D1F65AC2D3}" srcOrd="11" destOrd="0" presId="urn:microsoft.com/office/officeart/2005/8/layout/cycle1"/>
    <dgm:cxn modelId="{2EBD8726-D52C-E64E-95BD-9B8FE2A68481}" type="presParOf" srcId="{974F300E-4386-5845-9047-D2E50BE5B9DF}" destId="{5FEB966B-5E78-494C-B5A1-6F18B3A362B7}" srcOrd="12" destOrd="0" presId="urn:microsoft.com/office/officeart/2005/8/layout/cycle1"/>
    <dgm:cxn modelId="{906701D7-9761-FF4E-A332-547B09D1746B}" type="presParOf" srcId="{974F300E-4386-5845-9047-D2E50BE5B9DF}" destId="{9BE0E30D-6CC1-3143-BC4A-4FF2C5039316}" srcOrd="13" destOrd="0" presId="urn:microsoft.com/office/officeart/2005/8/layout/cycle1"/>
    <dgm:cxn modelId="{41C0876F-B8B6-884A-A241-937072C809AD}" type="presParOf" srcId="{974F300E-4386-5845-9047-D2E50BE5B9DF}" destId="{37E24780-EDFC-1D4D-B756-C90BE821441B}" srcOrd="14" destOrd="0" presId="urn:microsoft.com/office/officeart/2005/8/layout/cycle1"/>
    <dgm:cxn modelId="{5F408CB7-3561-564D-A78B-DBB3049188AB}" type="presParOf" srcId="{974F300E-4386-5845-9047-D2E50BE5B9DF}" destId="{788B510C-5C6F-7E4F-BD2A-4B0F37349509}" srcOrd="15" destOrd="0" presId="urn:microsoft.com/office/officeart/2005/8/layout/cycle1"/>
    <dgm:cxn modelId="{06669C9E-F9DC-8B42-B281-EA818B3AEA4D}" type="presParOf" srcId="{974F300E-4386-5845-9047-D2E50BE5B9DF}" destId="{BF6C208F-01F8-574D-980A-D40F886CF760}" srcOrd="16" destOrd="0" presId="urn:microsoft.com/office/officeart/2005/8/layout/cycle1"/>
    <dgm:cxn modelId="{E8552FFE-C9ED-274A-BE36-18BE78AFC55B}" type="presParOf" srcId="{974F300E-4386-5845-9047-D2E50BE5B9DF}" destId="{DAE7F6D9-575B-6C47-9F2C-6177EB4BA541}" srcOrd="17" destOrd="0" presId="urn:microsoft.com/office/officeart/2005/8/layout/cycle1"/>
    <dgm:cxn modelId="{6DB963F8-8355-4145-B0F7-50094FCF6958}" type="presParOf" srcId="{974F300E-4386-5845-9047-D2E50BE5B9DF}" destId="{3AD74439-13B4-6B4C-A74C-96BE28333D49}" srcOrd="18" destOrd="0" presId="urn:microsoft.com/office/officeart/2005/8/layout/cycle1"/>
    <dgm:cxn modelId="{08F77F1D-D74B-3D4C-BC11-0C09CC9021A4}" type="presParOf" srcId="{974F300E-4386-5845-9047-D2E50BE5B9DF}" destId="{B4CE740F-E5F8-1040-9068-3C0CA6A81D60}" srcOrd="19" destOrd="0" presId="urn:microsoft.com/office/officeart/2005/8/layout/cycle1"/>
    <dgm:cxn modelId="{16FC1EC8-2C0A-4245-9B89-624A1B27789C}" type="presParOf" srcId="{974F300E-4386-5845-9047-D2E50BE5B9DF}" destId="{7D368AA8-A897-6A44-B2ED-5420DBBF55CD}" srcOrd="20" destOrd="0" presId="urn:microsoft.com/office/officeart/2005/8/layout/cycle1"/>
    <dgm:cxn modelId="{B3311236-B93D-3C43-9DF4-6AF0F36EA71B}" type="presParOf" srcId="{974F300E-4386-5845-9047-D2E50BE5B9DF}" destId="{256A8A82-B1CB-EF43-AB66-A3D1C8A54B59}" srcOrd="21" destOrd="0" presId="urn:microsoft.com/office/officeart/2005/8/layout/cycle1"/>
    <dgm:cxn modelId="{CD028CF4-BC6E-A444-A4C4-63023F3E7CBB}" type="presParOf" srcId="{974F300E-4386-5845-9047-D2E50BE5B9DF}" destId="{36444405-91CC-BC45-909E-8AE477F1EC7C}" srcOrd="22" destOrd="0" presId="urn:microsoft.com/office/officeart/2005/8/layout/cycle1"/>
    <dgm:cxn modelId="{2B25E266-ABC9-B64D-B741-7D63C709DD7A}" type="presParOf" srcId="{974F300E-4386-5845-9047-D2E50BE5B9DF}" destId="{0EBEA1BD-8C57-A847-A4A1-BD492A397D4A}" srcOrd="23" destOrd="0" presId="urn:microsoft.com/office/officeart/2005/8/layout/cycle1"/>
    <dgm:cxn modelId="{ECBBE755-7BE3-AC41-A7D6-CE9F48E4F388}" type="presParOf" srcId="{974F300E-4386-5845-9047-D2E50BE5B9DF}" destId="{A1257670-91AA-B74E-AFCB-48382C466D43}" srcOrd="24" destOrd="0" presId="urn:microsoft.com/office/officeart/2005/8/layout/cycle1"/>
    <dgm:cxn modelId="{F1E9F3B9-6523-0442-AFD5-815D1E8F6261}" type="presParOf" srcId="{974F300E-4386-5845-9047-D2E50BE5B9DF}" destId="{19DCBC3D-EF34-4444-B52C-E59D1C44CC9D}" srcOrd="25" destOrd="0" presId="urn:microsoft.com/office/officeart/2005/8/layout/cycle1"/>
    <dgm:cxn modelId="{720736EB-0471-F44E-B90B-DFF08183C95D}" type="presParOf" srcId="{974F300E-4386-5845-9047-D2E50BE5B9DF}" destId="{CDA9BE8C-41E5-BF45-BAB4-5B91BDDEFF8D}" srcOrd="26" destOrd="0" presId="urn:microsoft.com/office/officeart/2005/8/layout/cycle1"/>
    <dgm:cxn modelId="{D93D7DD5-C706-CB4E-8D2B-29912A2A19BE}" type="presParOf" srcId="{974F300E-4386-5845-9047-D2E50BE5B9DF}" destId="{731680F6-F070-374C-97C4-FB0156E03231}" srcOrd="27" destOrd="0" presId="urn:microsoft.com/office/officeart/2005/8/layout/cycle1"/>
    <dgm:cxn modelId="{A4D75036-E290-0147-829B-DBFB0D97350A}" type="presParOf" srcId="{974F300E-4386-5845-9047-D2E50BE5B9DF}" destId="{12C576B8-5B2D-B04B-98C4-29D5E499FD83}" srcOrd="28" destOrd="0" presId="urn:microsoft.com/office/officeart/2005/8/layout/cycle1"/>
    <dgm:cxn modelId="{637CF9AE-15C3-E848-B7B9-9D867345B3EF}" type="presParOf" srcId="{974F300E-4386-5845-9047-D2E50BE5B9DF}" destId="{C4FE94AE-AFAE-8743-9525-171FDA850E0F}" srcOrd="29" destOrd="0" presId="urn:microsoft.com/office/officeart/2005/8/layout/cycle1"/>
    <dgm:cxn modelId="{F91F5711-1C56-9748-9A90-07C4085DFF0A}" type="presParOf" srcId="{974F300E-4386-5845-9047-D2E50BE5B9DF}" destId="{FBD4D212-3E98-9843-8795-297F9EDDD657}" srcOrd="30" destOrd="0" presId="urn:microsoft.com/office/officeart/2005/8/layout/cycle1"/>
    <dgm:cxn modelId="{2CDED236-9FD7-9B49-B8AD-03922CF012CD}" type="presParOf" srcId="{974F300E-4386-5845-9047-D2E50BE5B9DF}" destId="{54CDBF4B-9D09-3242-A1D5-0506BD1712C5}" srcOrd="31" destOrd="0" presId="urn:microsoft.com/office/officeart/2005/8/layout/cycle1"/>
    <dgm:cxn modelId="{89FC0060-FDDF-344A-A950-F8798C333504}" type="presParOf" srcId="{974F300E-4386-5845-9047-D2E50BE5B9DF}" destId="{49452468-AA65-834B-B75D-72A0A7810E13}" srcOrd="32" destOrd="0" presId="urn:microsoft.com/office/officeart/2005/8/layout/cycle1"/>
    <dgm:cxn modelId="{6F48639D-8D8E-A346-A512-8C467A9F07C5}" type="presParOf" srcId="{974F300E-4386-5845-9047-D2E50BE5B9DF}" destId="{B0C742D0-6463-FF41-BE88-36D0AF1ED5D5}" srcOrd="33" destOrd="0" presId="urn:microsoft.com/office/officeart/2005/8/layout/cycle1"/>
    <dgm:cxn modelId="{B2575453-E03A-4E4A-8F9D-65F2D9CC8540}" type="presParOf" srcId="{974F300E-4386-5845-9047-D2E50BE5B9DF}" destId="{CE064FAD-9527-C04A-986D-ADE7F29D4AAF}" srcOrd="34" destOrd="0" presId="urn:microsoft.com/office/officeart/2005/8/layout/cycle1"/>
    <dgm:cxn modelId="{47A385A4-94FC-3A4B-A32F-3AFE1DB7750A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F2812019-8888-BE43-AA3C-145EE3473761}" type="presOf" srcId="{8E1255C9-F847-A440-83FF-7AA254CCB896}" destId="{974F300E-4386-5845-9047-D2E50BE5B9DF}" srcOrd="0" destOrd="0" presId="urn:microsoft.com/office/officeart/2005/8/layout/cycle1"/>
    <dgm:cxn modelId="{4D17A1D4-BFE7-074F-9C4F-41CF5E225E09}" type="presOf" srcId="{CCCC52AB-CFB4-904A-B94C-E1998826B4F9}" destId="{7C0589C6-43EC-854D-966B-B0C5FE9A8192}" srcOrd="0" destOrd="0" presId="urn:microsoft.com/office/officeart/2005/8/layout/cycle1"/>
    <dgm:cxn modelId="{D222A7AA-83FB-F44B-8205-48D54CF547F9}" type="presOf" srcId="{591E9484-33B2-714C-AA5D-D47E80DA12F9}" destId="{CDA9BE8C-41E5-BF45-BAB4-5B91BDDEFF8D}" srcOrd="0" destOrd="0" presId="urn:microsoft.com/office/officeart/2005/8/layout/cycle1"/>
    <dgm:cxn modelId="{9529196D-3933-8C42-804B-41266973B843}" type="presOf" srcId="{580AAA11-E1E4-FC4E-A546-63E521F462A7}" destId="{DAE7F6D9-575B-6C47-9F2C-6177EB4BA541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B0BACD67-29B0-6441-AC86-452A9E7DB4CA}" type="presOf" srcId="{6533DBF9-2933-D44A-B9F0-8FC24EC06F20}" destId="{C4FE94AE-AFAE-8743-9525-171FDA850E0F}" srcOrd="0" destOrd="0" presId="urn:microsoft.com/office/officeart/2005/8/layout/cycle1"/>
    <dgm:cxn modelId="{7E8025B1-9311-BA46-A0A3-A294AC1C3A7C}" type="presOf" srcId="{C62D126D-D94F-0A45-AAB3-A4A2804A9AA5}" destId="{49452468-AA65-834B-B75D-72A0A7810E13}" srcOrd="0" destOrd="0" presId="urn:microsoft.com/office/officeart/2005/8/layout/cycle1"/>
    <dgm:cxn modelId="{A8679FB2-5886-D847-A2F1-C216CDCE8849}" type="presOf" srcId="{D7E87DE1-03EB-D748-89C5-D76845DF9F58}" destId="{12C576B8-5B2D-B04B-98C4-29D5E499FD83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A8AADBAE-E482-CB4A-AE7A-86C92C504193}" type="presOf" srcId="{54471214-3ABC-B64E-8935-4F53AC7091F5}" destId="{2257407E-2335-6E46-9533-50F1A4869162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DC433AB2-5FA5-4D46-BA84-9E881F5C8AFE}" type="presOf" srcId="{19401D75-4FA1-2642-9C39-67D34D8AB9EC}" destId="{37E24780-EDFC-1D4D-B756-C90BE821441B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F2D8B427-B64C-AB41-AEBC-51699D38D2AD}" type="presOf" srcId="{D805A741-31F4-6D45-A082-4AD4C7B066F1}" destId="{7D368AA8-A897-6A44-B2ED-5420DBBF55CD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10E25D40-E495-A847-A4AF-BD01AF407F35}" type="presOf" srcId="{55E743FA-081E-B447-B4F2-DEEACC6857BC}" destId="{36444405-91CC-BC45-909E-8AE477F1EC7C}" srcOrd="0" destOrd="0" presId="urn:microsoft.com/office/officeart/2005/8/layout/cycle1"/>
    <dgm:cxn modelId="{41DA31AC-5586-B040-B204-43D8F61F4801}" type="presOf" srcId="{A9914442-2057-0542-A0EA-F935FCA28993}" destId="{B4CE740F-E5F8-1040-9068-3C0CA6A81D60}" srcOrd="0" destOrd="0" presId="urn:microsoft.com/office/officeart/2005/8/layout/cycle1"/>
    <dgm:cxn modelId="{1407CF48-31D7-644C-B1A0-A92211C99892}" type="presOf" srcId="{81D20D5D-F15B-B844-BCE7-07FE2E88C5B6}" destId="{2467F156-8EB3-F044-8664-8B186FD19D40}" srcOrd="0" destOrd="0" presId="urn:microsoft.com/office/officeart/2005/8/layout/cycle1"/>
    <dgm:cxn modelId="{8301DE75-D1DD-9B46-B8A9-6AFC37D31C46}" type="presOf" srcId="{D548EBB6-B1A8-4E4A-94F3-38AFF917AA13}" destId="{A85B6194-0CD3-0046-9C07-12EA626BEFA3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3617D684-1C5E-8F43-8DA1-B0C42FB18FE9}" type="presOf" srcId="{B6065800-F57E-6842-B73C-614AFBC2DE05}" destId="{2990F259-A510-7044-A15A-189FB55AE5CB}" srcOrd="0" destOrd="0" presId="urn:microsoft.com/office/officeart/2005/8/layout/cycle1"/>
    <dgm:cxn modelId="{98E3770F-6301-1547-841B-4D54690D664B}" type="presOf" srcId="{F73B3211-1799-3F44-92B6-7CEE57ECB2D3}" destId="{BF6C208F-01F8-574D-980A-D40F886CF760}" srcOrd="0" destOrd="0" presId="urn:microsoft.com/office/officeart/2005/8/layout/cycle1"/>
    <dgm:cxn modelId="{57FB3DD4-1BC9-BE40-8D1E-6BA8ACB3B9DE}" type="presOf" srcId="{610909C5-6334-264F-93E0-189A71FB6993}" destId="{54CDBF4B-9D09-3242-A1D5-0506BD1712C5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C97ED946-636F-6143-9636-6420378DAF7D}" type="presOf" srcId="{325DB5A0-FE7A-8245-9663-7B515E4DF4C8}" destId="{EAEA7D1D-8D8A-4A4B-812D-D24179AFED27}" srcOrd="0" destOrd="0" presId="urn:microsoft.com/office/officeart/2005/8/layout/cycle1"/>
    <dgm:cxn modelId="{B047574B-04A0-C44E-A29D-ADBFED29A08A}" type="presOf" srcId="{527799A3-6798-F14C-9108-A99B044124B3}" destId="{CE064FAD-9527-C04A-986D-ADE7F29D4AAF}" srcOrd="0" destOrd="0" presId="urn:microsoft.com/office/officeart/2005/8/layout/cycle1"/>
    <dgm:cxn modelId="{77F9C6DF-72CF-5D4E-ACEA-7C2EE3F89FBA}" type="presOf" srcId="{63159F5F-19C4-974F-B4D9-6A8388E3A179}" destId="{DC85BF06-3190-2C49-B38C-CC01414F9567}" srcOrd="0" destOrd="0" presId="urn:microsoft.com/office/officeart/2005/8/layout/cycle1"/>
    <dgm:cxn modelId="{74CC08BE-F7ED-E641-93B3-484708A522D4}" type="presOf" srcId="{931AD6AD-68AD-1F4D-802F-C6CD780A0CDB}" destId="{19DCBC3D-EF34-4444-B52C-E59D1C44CC9D}" srcOrd="0" destOrd="0" presId="urn:microsoft.com/office/officeart/2005/8/layout/cycle1"/>
    <dgm:cxn modelId="{5E1044B5-0E28-6341-8C55-1B9EDB471F17}" type="presOf" srcId="{0858D728-97B0-1A41-82DA-1572CE14754F}" destId="{9BE0E30D-6CC1-3143-BC4A-4FF2C5039316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74BD4E4E-F758-B64C-BC7E-CBB725AB0FEE}" type="presOf" srcId="{12600BCB-5734-3F4B-9543-0CB09A3EC940}" destId="{92DA8A36-05F4-4B4C-B207-6FB4CBC9688F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95457D09-56F3-9C4C-86C1-2270B1E5ABDD}" type="presOf" srcId="{55B5CCF6-1B65-AC49-B1EC-CD09807E71EF}" destId="{76EDA6DC-5A32-7640-86D9-A3D1F65AC2D3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B62AB187-8C68-3E4E-969A-51F2503B482E}" type="presOf" srcId="{B7792F1E-795A-8A40-9AF9-CBB036406804}" destId="{0EBEA1BD-8C57-A847-A4A1-BD492A397D4A}" srcOrd="0" destOrd="0" presId="urn:microsoft.com/office/officeart/2005/8/layout/cycle1"/>
    <dgm:cxn modelId="{6E958184-EDD8-C542-9F9E-0EEE66B083BF}" type="presParOf" srcId="{974F300E-4386-5845-9047-D2E50BE5B9DF}" destId="{BF1A72C0-4F23-214E-B2C0-EC3432C35438}" srcOrd="0" destOrd="0" presId="urn:microsoft.com/office/officeart/2005/8/layout/cycle1"/>
    <dgm:cxn modelId="{8EBAD50E-CAD2-6741-AC5C-7FF0D8212E56}" type="presParOf" srcId="{974F300E-4386-5845-9047-D2E50BE5B9DF}" destId="{92DA8A36-05F4-4B4C-B207-6FB4CBC9688F}" srcOrd="1" destOrd="0" presId="urn:microsoft.com/office/officeart/2005/8/layout/cycle1"/>
    <dgm:cxn modelId="{7E77B850-D592-CB4B-BCC4-3C85B437C116}" type="presParOf" srcId="{974F300E-4386-5845-9047-D2E50BE5B9DF}" destId="{2990F259-A510-7044-A15A-189FB55AE5CB}" srcOrd="2" destOrd="0" presId="urn:microsoft.com/office/officeart/2005/8/layout/cycle1"/>
    <dgm:cxn modelId="{2CC702D0-293D-4B47-973C-4EC3D5A98659}" type="presParOf" srcId="{974F300E-4386-5845-9047-D2E50BE5B9DF}" destId="{A7A1548F-03D0-7F43-8C4C-631804CE4126}" srcOrd="3" destOrd="0" presId="urn:microsoft.com/office/officeart/2005/8/layout/cycle1"/>
    <dgm:cxn modelId="{9113EC26-F8EF-8046-9BF8-719D7CD3C6DF}" type="presParOf" srcId="{974F300E-4386-5845-9047-D2E50BE5B9DF}" destId="{EAEA7D1D-8D8A-4A4B-812D-D24179AFED27}" srcOrd="4" destOrd="0" presId="urn:microsoft.com/office/officeart/2005/8/layout/cycle1"/>
    <dgm:cxn modelId="{A681DE28-6A53-484E-B75E-B0EB855EF76D}" type="presParOf" srcId="{974F300E-4386-5845-9047-D2E50BE5B9DF}" destId="{2257407E-2335-6E46-9533-50F1A4869162}" srcOrd="5" destOrd="0" presId="urn:microsoft.com/office/officeart/2005/8/layout/cycle1"/>
    <dgm:cxn modelId="{B9D50568-20D8-B544-B719-5D4A4697DAA6}" type="presParOf" srcId="{974F300E-4386-5845-9047-D2E50BE5B9DF}" destId="{3467B5D4-61EB-4C46-BB87-881C0920F2D1}" srcOrd="6" destOrd="0" presId="urn:microsoft.com/office/officeart/2005/8/layout/cycle1"/>
    <dgm:cxn modelId="{352E2D6C-49A8-1048-B835-46429D1CD60E}" type="presParOf" srcId="{974F300E-4386-5845-9047-D2E50BE5B9DF}" destId="{2467F156-8EB3-F044-8664-8B186FD19D40}" srcOrd="7" destOrd="0" presId="urn:microsoft.com/office/officeart/2005/8/layout/cycle1"/>
    <dgm:cxn modelId="{CF900212-4029-E140-8D1F-537CB1E751F1}" type="presParOf" srcId="{974F300E-4386-5845-9047-D2E50BE5B9DF}" destId="{DC85BF06-3190-2C49-B38C-CC01414F9567}" srcOrd="8" destOrd="0" presId="urn:microsoft.com/office/officeart/2005/8/layout/cycle1"/>
    <dgm:cxn modelId="{E86F8EB0-5B14-2C4C-9F27-0A7035330381}" type="presParOf" srcId="{974F300E-4386-5845-9047-D2E50BE5B9DF}" destId="{818521AB-CB19-3245-AC47-32330EC1D05A}" srcOrd="9" destOrd="0" presId="urn:microsoft.com/office/officeart/2005/8/layout/cycle1"/>
    <dgm:cxn modelId="{0C8BF56B-C566-0641-BB71-CB2C83923AD0}" type="presParOf" srcId="{974F300E-4386-5845-9047-D2E50BE5B9DF}" destId="{A85B6194-0CD3-0046-9C07-12EA626BEFA3}" srcOrd="10" destOrd="0" presId="urn:microsoft.com/office/officeart/2005/8/layout/cycle1"/>
    <dgm:cxn modelId="{064BC84B-7DEA-4748-891F-9DBC9194EF5B}" type="presParOf" srcId="{974F300E-4386-5845-9047-D2E50BE5B9DF}" destId="{76EDA6DC-5A32-7640-86D9-A3D1F65AC2D3}" srcOrd="11" destOrd="0" presId="urn:microsoft.com/office/officeart/2005/8/layout/cycle1"/>
    <dgm:cxn modelId="{84078FB8-0093-9044-873F-17F1925A9357}" type="presParOf" srcId="{974F300E-4386-5845-9047-D2E50BE5B9DF}" destId="{5FEB966B-5E78-494C-B5A1-6F18B3A362B7}" srcOrd="12" destOrd="0" presId="urn:microsoft.com/office/officeart/2005/8/layout/cycle1"/>
    <dgm:cxn modelId="{0B5BB694-0566-0043-B370-CB86F157DAA1}" type="presParOf" srcId="{974F300E-4386-5845-9047-D2E50BE5B9DF}" destId="{9BE0E30D-6CC1-3143-BC4A-4FF2C5039316}" srcOrd="13" destOrd="0" presId="urn:microsoft.com/office/officeart/2005/8/layout/cycle1"/>
    <dgm:cxn modelId="{A53FC947-F7BE-0441-95C9-66D56EE54B6E}" type="presParOf" srcId="{974F300E-4386-5845-9047-D2E50BE5B9DF}" destId="{37E24780-EDFC-1D4D-B756-C90BE821441B}" srcOrd="14" destOrd="0" presId="urn:microsoft.com/office/officeart/2005/8/layout/cycle1"/>
    <dgm:cxn modelId="{D64FB452-0008-834A-B9C4-444ABA0EC416}" type="presParOf" srcId="{974F300E-4386-5845-9047-D2E50BE5B9DF}" destId="{788B510C-5C6F-7E4F-BD2A-4B0F37349509}" srcOrd="15" destOrd="0" presId="urn:microsoft.com/office/officeart/2005/8/layout/cycle1"/>
    <dgm:cxn modelId="{7B51F788-947A-F544-9466-C82456B747E7}" type="presParOf" srcId="{974F300E-4386-5845-9047-D2E50BE5B9DF}" destId="{BF6C208F-01F8-574D-980A-D40F886CF760}" srcOrd="16" destOrd="0" presId="urn:microsoft.com/office/officeart/2005/8/layout/cycle1"/>
    <dgm:cxn modelId="{68C66E70-BE50-F345-ADBF-51F479834CCF}" type="presParOf" srcId="{974F300E-4386-5845-9047-D2E50BE5B9DF}" destId="{DAE7F6D9-575B-6C47-9F2C-6177EB4BA541}" srcOrd="17" destOrd="0" presId="urn:microsoft.com/office/officeart/2005/8/layout/cycle1"/>
    <dgm:cxn modelId="{7377D777-CD90-E741-A709-402D548EABD0}" type="presParOf" srcId="{974F300E-4386-5845-9047-D2E50BE5B9DF}" destId="{3AD74439-13B4-6B4C-A74C-96BE28333D49}" srcOrd="18" destOrd="0" presId="urn:microsoft.com/office/officeart/2005/8/layout/cycle1"/>
    <dgm:cxn modelId="{1550DF8A-D1B8-1D4E-BBCF-EB6C5187CF35}" type="presParOf" srcId="{974F300E-4386-5845-9047-D2E50BE5B9DF}" destId="{B4CE740F-E5F8-1040-9068-3C0CA6A81D60}" srcOrd="19" destOrd="0" presId="urn:microsoft.com/office/officeart/2005/8/layout/cycle1"/>
    <dgm:cxn modelId="{F34DEAD0-518B-234B-8E5F-B2352079AF17}" type="presParOf" srcId="{974F300E-4386-5845-9047-D2E50BE5B9DF}" destId="{7D368AA8-A897-6A44-B2ED-5420DBBF55CD}" srcOrd="20" destOrd="0" presId="urn:microsoft.com/office/officeart/2005/8/layout/cycle1"/>
    <dgm:cxn modelId="{7C43C742-2BF0-2F49-A345-9C989A700463}" type="presParOf" srcId="{974F300E-4386-5845-9047-D2E50BE5B9DF}" destId="{256A8A82-B1CB-EF43-AB66-A3D1C8A54B59}" srcOrd="21" destOrd="0" presId="urn:microsoft.com/office/officeart/2005/8/layout/cycle1"/>
    <dgm:cxn modelId="{EB923628-BA72-A44F-A0EA-AEFAE38478F9}" type="presParOf" srcId="{974F300E-4386-5845-9047-D2E50BE5B9DF}" destId="{36444405-91CC-BC45-909E-8AE477F1EC7C}" srcOrd="22" destOrd="0" presId="urn:microsoft.com/office/officeart/2005/8/layout/cycle1"/>
    <dgm:cxn modelId="{871B830A-4739-7747-B271-C276CE5DEA2A}" type="presParOf" srcId="{974F300E-4386-5845-9047-D2E50BE5B9DF}" destId="{0EBEA1BD-8C57-A847-A4A1-BD492A397D4A}" srcOrd="23" destOrd="0" presId="urn:microsoft.com/office/officeart/2005/8/layout/cycle1"/>
    <dgm:cxn modelId="{345AD96B-C8B2-B547-B6D7-C908217A5C7F}" type="presParOf" srcId="{974F300E-4386-5845-9047-D2E50BE5B9DF}" destId="{A1257670-91AA-B74E-AFCB-48382C466D43}" srcOrd="24" destOrd="0" presId="urn:microsoft.com/office/officeart/2005/8/layout/cycle1"/>
    <dgm:cxn modelId="{4D7B4B46-9F2F-6243-AE6F-E2AB5A565C02}" type="presParOf" srcId="{974F300E-4386-5845-9047-D2E50BE5B9DF}" destId="{19DCBC3D-EF34-4444-B52C-E59D1C44CC9D}" srcOrd="25" destOrd="0" presId="urn:microsoft.com/office/officeart/2005/8/layout/cycle1"/>
    <dgm:cxn modelId="{FFDA552B-B07A-1344-B9DE-98EBFF26849D}" type="presParOf" srcId="{974F300E-4386-5845-9047-D2E50BE5B9DF}" destId="{CDA9BE8C-41E5-BF45-BAB4-5B91BDDEFF8D}" srcOrd="26" destOrd="0" presId="urn:microsoft.com/office/officeart/2005/8/layout/cycle1"/>
    <dgm:cxn modelId="{6091B839-C311-3140-8C4A-9178291D02C7}" type="presParOf" srcId="{974F300E-4386-5845-9047-D2E50BE5B9DF}" destId="{731680F6-F070-374C-97C4-FB0156E03231}" srcOrd="27" destOrd="0" presId="urn:microsoft.com/office/officeart/2005/8/layout/cycle1"/>
    <dgm:cxn modelId="{1856AB67-E8C8-1949-863A-EFA15D81DD2B}" type="presParOf" srcId="{974F300E-4386-5845-9047-D2E50BE5B9DF}" destId="{12C576B8-5B2D-B04B-98C4-29D5E499FD83}" srcOrd="28" destOrd="0" presId="urn:microsoft.com/office/officeart/2005/8/layout/cycle1"/>
    <dgm:cxn modelId="{1387DAF4-34C6-A44B-9500-67B932F2C55F}" type="presParOf" srcId="{974F300E-4386-5845-9047-D2E50BE5B9DF}" destId="{C4FE94AE-AFAE-8743-9525-171FDA850E0F}" srcOrd="29" destOrd="0" presId="urn:microsoft.com/office/officeart/2005/8/layout/cycle1"/>
    <dgm:cxn modelId="{B28268CB-D5AB-3C4C-8450-7D9A71DDE8B2}" type="presParOf" srcId="{974F300E-4386-5845-9047-D2E50BE5B9DF}" destId="{FBD4D212-3E98-9843-8795-297F9EDDD657}" srcOrd="30" destOrd="0" presId="urn:microsoft.com/office/officeart/2005/8/layout/cycle1"/>
    <dgm:cxn modelId="{DBCED6A5-5897-7C4D-972E-26C8534FF4B8}" type="presParOf" srcId="{974F300E-4386-5845-9047-D2E50BE5B9DF}" destId="{54CDBF4B-9D09-3242-A1D5-0506BD1712C5}" srcOrd="31" destOrd="0" presId="urn:microsoft.com/office/officeart/2005/8/layout/cycle1"/>
    <dgm:cxn modelId="{B7C2CA15-163E-4C46-AF59-F75B2853D37E}" type="presParOf" srcId="{974F300E-4386-5845-9047-D2E50BE5B9DF}" destId="{49452468-AA65-834B-B75D-72A0A7810E13}" srcOrd="32" destOrd="0" presId="urn:microsoft.com/office/officeart/2005/8/layout/cycle1"/>
    <dgm:cxn modelId="{E6380196-B9D0-354E-A121-0DEBFD47B88B}" type="presParOf" srcId="{974F300E-4386-5845-9047-D2E50BE5B9DF}" destId="{B0C742D0-6463-FF41-BE88-36D0AF1ED5D5}" srcOrd="33" destOrd="0" presId="urn:microsoft.com/office/officeart/2005/8/layout/cycle1"/>
    <dgm:cxn modelId="{555570E4-634C-4344-A6BD-1E144CCED638}" type="presParOf" srcId="{974F300E-4386-5845-9047-D2E50BE5B9DF}" destId="{CE064FAD-9527-C04A-986D-ADE7F29D4AAF}" srcOrd="34" destOrd="0" presId="urn:microsoft.com/office/officeart/2005/8/layout/cycle1"/>
    <dgm:cxn modelId="{E3FCC4F7-F9E7-C648-9BD2-EE4BBC6DC1CA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DC49CEEF-7343-5B4E-9564-CAA93C6B6C0C}" type="presOf" srcId="{591E9484-33B2-714C-AA5D-D47E80DA12F9}" destId="{CDA9BE8C-41E5-BF45-BAB4-5B91BDDEFF8D}" srcOrd="0" destOrd="0" presId="urn:microsoft.com/office/officeart/2005/8/layout/cycle1"/>
    <dgm:cxn modelId="{8C605BE5-746F-EA47-A2D2-28397DE199BB}" type="presOf" srcId="{12600BCB-5734-3F4B-9543-0CB09A3EC940}" destId="{92DA8A36-05F4-4B4C-B207-6FB4CBC9688F}" srcOrd="0" destOrd="0" presId="urn:microsoft.com/office/officeart/2005/8/layout/cycle1"/>
    <dgm:cxn modelId="{3C127C02-824A-9549-816E-AB1ECBD1687C}" type="presOf" srcId="{A9914442-2057-0542-A0EA-F935FCA28993}" destId="{B4CE740F-E5F8-1040-9068-3C0CA6A81D60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B6B06FEA-CBD6-C84A-9517-E6D24A1E6F67}" type="presOf" srcId="{63159F5F-19C4-974F-B4D9-6A8388E3A179}" destId="{DC85BF06-3190-2C49-B38C-CC01414F9567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66BDD054-9699-F243-B30C-FF9ACB3B60EF}" type="presOf" srcId="{81D20D5D-F15B-B844-BCE7-07FE2E88C5B6}" destId="{2467F156-8EB3-F044-8664-8B186FD19D40}" srcOrd="0" destOrd="0" presId="urn:microsoft.com/office/officeart/2005/8/layout/cycle1"/>
    <dgm:cxn modelId="{8790D1B6-AA61-0142-AA6D-BF8959A53F2D}" type="presOf" srcId="{D7E87DE1-03EB-D748-89C5-D76845DF9F58}" destId="{12C576B8-5B2D-B04B-98C4-29D5E499FD83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68923A51-9EBF-1545-8C77-B26DE616CB10}" type="presOf" srcId="{55B5CCF6-1B65-AC49-B1EC-CD09807E71EF}" destId="{76EDA6DC-5A32-7640-86D9-A3D1F65AC2D3}" srcOrd="0" destOrd="0" presId="urn:microsoft.com/office/officeart/2005/8/layout/cycle1"/>
    <dgm:cxn modelId="{F71D06F2-BBD8-8040-8A83-573B141626F5}" type="presOf" srcId="{D805A741-31F4-6D45-A082-4AD4C7B066F1}" destId="{7D368AA8-A897-6A44-B2ED-5420DBBF55CD}" srcOrd="0" destOrd="0" presId="urn:microsoft.com/office/officeart/2005/8/layout/cycle1"/>
    <dgm:cxn modelId="{3D1D5DAE-397A-AA4E-8953-145E382299B5}" type="presOf" srcId="{8E1255C9-F847-A440-83FF-7AA254CCB896}" destId="{974F300E-4386-5845-9047-D2E50BE5B9DF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6CE5E40F-5287-8A44-8817-36A3943DD991}" type="presOf" srcId="{610909C5-6334-264F-93E0-189A71FB6993}" destId="{54CDBF4B-9D09-3242-A1D5-0506BD1712C5}" srcOrd="0" destOrd="0" presId="urn:microsoft.com/office/officeart/2005/8/layout/cycle1"/>
    <dgm:cxn modelId="{1A5DE181-4B53-6B44-8A30-5661A6428347}" type="presOf" srcId="{19401D75-4FA1-2642-9C39-67D34D8AB9EC}" destId="{37E24780-EDFC-1D4D-B756-C90BE821441B}" srcOrd="0" destOrd="0" presId="urn:microsoft.com/office/officeart/2005/8/layout/cycle1"/>
    <dgm:cxn modelId="{2DB75D9E-9ECA-7541-93A8-0994F4D8B9E7}" type="presOf" srcId="{D548EBB6-B1A8-4E4A-94F3-38AFF917AA13}" destId="{A85B6194-0CD3-0046-9C07-12EA626BEFA3}" srcOrd="0" destOrd="0" presId="urn:microsoft.com/office/officeart/2005/8/layout/cycle1"/>
    <dgm:cxn modelId="{8338857B-8E14-814E-8983-E709467D2E67}" type="presOf" srcId="{54471214-3ABC-B64E-8935-4F53AC7091F5}" destId="{2257407E-2335-6E46-9533-50F1A4869162}" srcOrd="0" destOrd="0" presId="urn:microsoft.com/office/officeart/2005/8/layout/cycle1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7907E60B-9D49-BE41-8EC1-A902ED73FB74}" type="presOf" srcId="{6533DBF9-2933-D44A-B9F0-8FC24EC06F20}" destId="{C4FE94AE-AFAE-8743-9525-171FDA850E0F}" srcOrd="0" destOrd="0" presId="urn:microsoft.com/office/officeart/2005/8/layout/cycle1"/>
    <dgm:cxn modelId="{9DB276EE-CCFD-7141-857D-E6AC5C6E8E00}" type="presOf" srcId="{55E743FA-081E-B447-B4F2-DEEACC6857BC}" destId="{36444405-91CC-BC45-909E-8AE477F1EC7C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ACE26F35-5CE3-E649-9765-E2A4B5266CF3}" type="presOf" srcId="{F73B3211-1799-3F44-92B6-7CEE57ECB2D3}" destId="{BF6C208F-01F8-574D-980A-D40F886CF760}" srcOrd="0" destOrd="0" presId="urn:microsoft.com/office/officeart/2005/8/layout/cycle1"/>
    <dgm:cxn modelId="{0D04C13F-DEC8-E744-B7DE-EA45D3096B76}" type="presOf" srcId="{931AD6AD-68AD-1F4D-802F-C6CD780A0CDB}" destId="{19DCBC3D-EF34-4444-B52C-E59D1C44CC9D}" srcOrd="0" destOrd="0" presId="urn:microsoft.com/office/officeart/2005/8/layout/cycle1"/>
    <dgm:cxn modelId="{6840DA85-F559-5147-BA45-145F05FF6C93}" type="presOf" srcId="{0858D728-97B0-1A41-82DA-1572CE14754F}" destId="{9BE0E30D-6CC1-3143-BC4A-4FF2C5039316}" srcOrd="0" destOrd="0" presId="urn:microsoft.com/office/officeart/2005/8/layout/cycle1"/>
    <dgm:cxn modelId="{A4DF2BD6-A584-9741-B185-EA945EAEB47E}" type="presOf" srcId="{580AAA11-E1E4-FC4E-A546-63E521F462A7}" destId="{DAE7F6D9-575B-6C47-9F2C-6177EB4BA541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D553D303-2966-0040-AEB3-684D82A45789}" type="presOf" srcId="{CCCC52AB-CFB4-904A-B94C-E1998826B4F9}" destId="{7C0589C6-43EC-854D-966B-B0C5FE9A8192}" srcOrd="0" destOrd="0" presId="urn:microsoft.com/office/officeart/2005/8/layout/cycle1"/>
    <dgm:cxn modelId="{62F3C2F1-670F-AE42-A358-10544EC21DC2}" type="presOf" srcId="{325DB5A0-FE7A-8245-9663-7B515E4DF4C8}" destId="{EAEA7D1D-8D8A-4A4B-812D-D24179AFED27}" srcOrd="0" destOrd="0" presId="urn:microsoft.com/office/officeart/2005/8/layout/cycle1"/>
    <dgm:cxn modelId="{4EED9B4D-C6AD-2C48-A0F4-1C13ACD03ACD}" type="presOf" srcId="{527799A3-6798-F14C-9108-A99B044124B3}" destId="{CE064FAD-9527-C04A-986D-ADE7F29D4AAF}" srcOrd="0" destOrd="0" presId="urn:microsoft.com/office/officeart/2005/8/layout/cycle1"/>
    <dgm:cxn modelId="{DE5DBD7D-5070-4344-868C-6BDF5011A6B0}" type="presOf" srcId="{B7792F1E-795A-8A40-9AF9-CBB036406804}" destId="{0EBEA1BD-8C57-A847-A4A1-BD492A397D4A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E12FE61D-80D2-9940-BBDA-0F18642BE4C8}" type="presOf" srcId="{B6065800-F57E-6842-B73C-614AFBC2DE05}" destId="{2990F259-A510-7044-A15A-189FB55AE5CB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990F2F8B-2C4A-D742-B085-7C9EB6C35F6A}" type="presOf" srcId="{C62D126D-D94F-0A45-AAB3-A4A2804A9AA5}" destId="{49452468-AA65-834B-B75D-72A0A7810E13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DB4CEF4D-575B-2648-A138-0056B14F0C95}" type="presParOf" srcId="{974F300E-4386-5845-9047-D2E50BE5B9DF}" destId="{BF1A72C0-4F23-214E-B2C0-EC3432C35438}" srcOrd="0" destOrd="0" presId="urn:microsoft.com/office/officeart/2005/8/layout/cycle1"/>
    <dgm:cxn modelId="{F1F33F72-E75E-104F-B851-17F041B00BF3}" type="presParOf" srcId="{974F300E-4386-5845-9047-D2E50BE5B9DF}" destId="{92DA8A36-05F4-4B4C-B207-6FB4CBC9688F}" srcOrd="1" destOrd="0" presId="urn:microsoft.com/office/officeart/2005/8/layout/cycle1"/>
    <dgm:cxn modelId="{2BA8248A-F1FA-3C4F-9B59-9865040C2B4B}" type="presParOf" srcId="{974F300E-4386-5845-9047-D2E50BE5B9DF}" destId="{2990F259-A510-7044-A15A-189FB55AE5CB}" srcOrd="2" destOrd="0" presId="urn:microsoft.com/office/officeart/2005/8/layout/cycle1"/>
    <dgm:cxn modelId="{9765F154-5346-044E-9E92-82F4047FDADD}" type="presParOf" srcId="{974F300E-4386-5845-9047-D2E50BE5B9DF}" destId="{A7A1548F-03D0-7F43-8C4C-631804CE4126}" srcOrd="3" destOrd="0" presId="urn:microsoft.com/office/officeart/2005/8/layout/cycle1"/>
    <dgm:cxn modelId="{61EF06A4-3B19-694F-90DE-E4519E4968D9}" type="presParOf" srcId="{974F300E-4386-5845-9047-D2E50BE5B9DF}" destId="{EAEA7D1D-8D8A-4A4B-812D-D24179AFED27}" srcOrd="4" destOrd="0" presId="urn:microsoft.com/office/officeart/2005/8/layout/cycle1"/>
    <dgm:cxn modelId="{95BD0C81-D3C3-0942-8C64-9AFD1F4055E3}" type="presParOf" srcId="{974F300E-4386-5845-9047-D2E50BE5B9DF}" destId="{2257407E-2335-6E46-9533-50F1A4869162}" srcOrd="5" destOrd="0" presId="urn:microsoft.com/office/officeart/2005/8/layout/cycle1"/>
    <dgm:cxn modelId="{1E6CEE3E-5416-C141-AB4F-D5B8F8027A22}" type="presParOf" srcId="{974F300E-4386-5845-9047-D2E50BE5B9DF}" destId="{3467B5D4-61EB-4C46-BB87-881C0920F2D1}" srcOrd="6" destOrd="0" presId="urn:microsoft.com/office/officeart/2005/8/layout/cycle1"/>
    <dgm:cxn modelId="{DE043267-07D8-B445-AD31-964D0BC407C4}" type="presParOf" srcId="{974F300E-4386-5845-9047-D2E50BE5B9DF}" destId="{2467F156-8EB3-F044-8664-8B186FD19D40}" srcOrd="7" destOrd="0" presId="urn:microsoft.com/office/officeart/2005/8/layout/cycle1"/>
    <dgm:cxn modelId="{BE9F89B7-4315-EB41-834A-291223399EC1}" type="presParOf" srcId="{974F300E-4386-5845-9047-D2E50BE5B9DF}" destId="{DC85BF06-3190-2C49-B38C-CC01414F9567}" srcOrd="8" destOrd="0" presId="urn:microsoft.com/office/officeart/2005/8/layout/cycle1"/>
    <dgm:cxn modelId="{BF79B29F-C588-7042-B489-BBBF4DC1E0BA}" type="presParOf" srcId="{974F300E-4386-5845-9047-D2E50BE5B9DF}" destId="{818521AB-CB19-3245-AC47-32330EC1D05A}" srcOrd="9" destOrd="0" presId="urn:microsoft.com/office/officeart/2005/8/layout/cycle1"/>
    <dgm:cxn modelId="{BA9631B7-E3F8-BF42-94A6-785CFD9F0C82}" type="presParOf" srcId="{974F300E-4386-5845-9047-D2E50BE5B9DF}" destId="{A85B6194-0CD3-0046-9C07-12EA626BEFA3}" srcOrd="10" destOrd="0" presId="urn:microsoft.com/office/officeart/2005/8/layout/cycle1"/>
    <dgm:cxn modelId="{3E68AFB1-29E5-3E41-88EC-1DD8356E2770}" type="presParOf" srcId="{974F300E-4386-5845-9047-D2E50BE5B9DF}" destId="{76EDA6DC-5A32-7640-86D9-A3D1F65AC2D3}" srcOrd="11" destOrd="0" presId="urn:microsoft.com/office/officeart/2005/8/layout/cycle1"/>
    <dgm:cxn modelId="{874B1546-9B1B-4C47-9838-DAC995D7B58F}" type="presParOf" srcId="{974F300E-4386-5845-9047-D2E50BE5B9DF}" destId="{5FEB966B-5E78-494C-B5A1-6F18B3A362B7}" srcOrd="12" destOrd="0" presId="urn:microsoft.com/office/officeart/2005/8/layout/cycle1"/>
    <dgm:cxn modelId="{2A623DB0-9694-7243-A8F7-7DDB5B34BDF5}" type="presParOf" srcId="{974F300E-4386-5845-9047-D2E50BE5B9DF}" destId="{9BE0E30D-6CC1-3143-BC4A-4FF2C5039316}" srcOrd="13" destOrd="0" presId="urn:microsoft.com/office/officeart/2005/8/layout/cycle1"/>
    <dgm:cxn modelId="{E2C03892-6A5E-E44A-91D6-7129A6BE7BC7}" type="presParOf" srcId="{974F300E-4386-5845-9047-D2E50BE5B9DF}" destId="{37E24780-EDFC-1D4D-B756-C90BE821441B}" srcOrd="14" destOrd="0" presId="urn:microsoft.com/office/officeart/2005/8/layout/cycle1"/>
    <dgm:cxn modelId="{A8CAAF65-3A8E-DC45-85ED-D72A18841660}" type="presParOf" srcId="{974F300E-4386-5845-9047-D2E50BE5B9DF}" destId="{788B510C-5C6F-7E4F-BD2A-4B0F37349509}" srcOrd="15" destOrd="0" presId="urn:microsoft.com/office/officeart/2005/8/layout/cycle1"/>
    <dgm:cxn modelId="{89816BCE-B27E-664A-B3F4-316E666214BA}" type="presParOf" srcId="{974F300E-4386-5845-9047-D2E50BE5B9DF}" destId="{BF6C208F-01F8-574D-980A-D40F886CF760}" srcOrd="16" destOrd="0" presId="urn:microsoft.com/office/officeart/2005/8/layout/cycle1"/>
    <dgm:cxn modelId="{59CED251-9470-3247-88EB-D520A3ABFA98}" type="presParOf" srcId="{974F300E-4386-5845-9047-D2E50BE5B9DF}" destId="{DAE7F6D9-575B-6C47-9F2C-6177EB4BA541}" srcOrd="17" destOrd="0" presId="urn:microsoft.com/office/officeart/2005/8/layout/cycle1"/>
    <dgm:cxn modelId="{6B68ED4D-0B14-5D46-AEB4-25722C819911}" type="presParOf" srcId="{974F300E-4386-5845-9047-D2E50BE5B9DF}" destId="{3AD74439-13B4-6B4C-A74C-96BE28333D49}" srcOrd="18" destOrd="0" presId="urn:microsoft.com/office/officeart/2005/8/layout/cycle1"/>
    <dgm:cxn modelId="{4142B753-C3DA-8149-98F7-F85221F8D51B}" type="presParOf" srcId="{974F300E-4386-5845-9047-D2E50BE5B9DF}" destId="{B4CE740F-E5F8-1040-9068-3C0CA6A81D60}" srcOrd="19" destOrd="0" presId="urn:microsoft.com/office/officeart/2005/8/layout/cycle1"/>
    <dgm:cxn modelId="{7E290873-A82B-3E48-974E-AED04C8653B2}" type="presParOf" srcId="{974F300E-4386-5845-9047-D2E50BE5B9DF}" destId="{7D368AA8-A897-6A44-B2ED-5420DBBF55CD}" srcOrd="20" destOrd="0" presId="urn:microsoft.com/office/officeart/2005/8/layout/cycle1"/>
    <dgm:cxn modelId="{CACD26EE-D223-4342-97D4-8BC0DC89E715}" type="presParOf" srcId="{974F300E-4386-5845-9047-D2E50BE5B9DF}" destId="{256A8A82-B1CB-EF43-AB66-A3D1C8A54B59}" srcOrd="21" destOrd="0" presId="urn:microsoft.com/office/officeart/2005/8/layout/cycle1"/>
    <dgm:cxn modelId="{9B6A0152-89CB-9F45-88E3-AADF84F8AAC9}" type="presParOf" srcId="{974F300E-4386-5845-9047-D2E50BE5B9DF}" destId="{36444405-91CC-BC45-909E-8AE477F1EC7C}" srcOrd="22" destOrd="0" presId="urn:microsoft.com/office/officeart/2005/8/layout/cycle1"/>
    <dgm:cxn modelId="{21E1CB08-AE7E-C741-83DD-DAEE72A0509C}" type="presParOf" srcId="{974F300E-4386-5845-9047-D2E50BE5B9DF}" destId="{0EBEA1BD-8C57-A847-A4A1-BD492A397D4A}" srcOrd="23" destOrd="0" presId="urn:microsoft.com/office/officeart/2005/8/layout/cycle1"/>
    <dgm:cxn modelId="{C40DB6D1-616A-DD4F-A957-47B0E920EFB4}" type="presParOf" srcId="{974F300E-4386-5845-9047-D2E50BE5B9DF}" destId="{A1257670-91AA-B74E-AFCB-48382C466D43}" srcOrd="24" destOrd="0" presId="urn:microsoft.com/office/officeart/2005/8/layout/cycle1"/>
    <dgm:cxn modelId="{1EF85009-0975-DD46-B324-6C28E472EC50}" type="presParOf" srcId="{974F300E-4386-5845-9047-D2E50BE5B9DF}" destId="{19DCBC3D-EF34-4444-B52C-E59D1C44CC9D}" srcOrd="25" destOrd="0" presId="urn:microsoft.com/office/officeart/2005/8/layout/cycle1"/>
    <dgm:cxn modelId="{F01F7045-7984-6A49-B716-715C2A5A58E3}" type="presParOf" srcId="{974F300E-4386-5845-9047-D2E50BE5B9DF}" destId="{CDA9BE8C-41E5-BF45-BAB4-5B91BDDEFF8D}" srcOrd="26" destOrd="0" presId="urn:microsoft.com/office/officeart/2005/8/layout/cycle1"/>
    <dgm:cxn modelId="{41C1BDB1-BE59-F94C-8B5A-AE18FAC1EABF}" type="presParOf" srcId="{974F300E-4386-5845-9047-D2E50BE5B9DF}" destId="{731680F6-F070-374C-97C4-FB0156E03231}" srcOrd="27" destOrd="0" presId="urn:microsoft.com/office/officeart/2005/8/layout/cycle1"/>
    <dgm:cxn modelId="{479B2176-A968-9B4A-A0C0-D8CD2A8061EA}" type="presParOf" srcId="{974F300E-4386-5845-9047-D2E50BE5B9DF}" destId="{12C576B8-5B2D-B04B-98C4-29D5E499FD83}" srcOrd="28" destOrd="0" presId="urn:microsoft.com/office/officeart/2005/8/layout/cycle1"/>
    <dgm:cxn modelId="{61DEBAC2-63D5-8441-9154-D952E09E0BC0}" type="presParOf" srcId="{974F300E-4386-5845-9047-D2E50BE5B9DF}" destId="{C4FE94AE-AFAE-8743-9525-171FDA850E0F}" srcOrd="29" destOrd="0" presId="urn:microsoft.com/office/officeart/2005/8/layout/cycle1"/>
    <dgm:cxn modelId="{86B9405D-763C-D749-B9F4-C3F448F97FF5}" type="presParOf" srcId="{974F300E-4386-5845-9047-D2E50BE5B9DF}" destId="{FBD4D212-3E98-9843-8795-297F9EDDD657}" srcOrd="30" destOrd="0" presId="urn:microsoft.com/office/officeart/2005/8/layout/cycle1"/>
    <dgm:cxn modelId="{26F13930-7886-2C42-AF6F-BCB8FE8FE6F7}" type="presParOf" srcId="{974F300E-4386-5845-9047-D2E50BE5B9DF}" destId="{54CDBF4B-9D09-3242-A1D5-0506BD1712C5}" srcOrd="31" destOrd="0" presId="urn:microsoft.com/office/officeart/2005/8/layout/cycle1"/>
    <dgm:cxn modelId="{0EAD3005-68E1-6946-BE44-3DAF1D66FF15}" type="presParOf" srcId="{974F300E-4386-5845-9047-D2E50BE5B9DF}" destId="{49452468-AA65-834B-B75D-72A0A7810E13}" srcOrd="32" destOrd="0" presId="urn:microsoft.com/office/officeart/2005/8/layout/cycle1"/>
    <dgm:cxn modelId="{C1932748-C849-1C41-B87A-1A689E2C7A68}" type="presParOf" srcId="{974F300E-4386-5845-9047-D2E50BE5B9DF}" destId="{B0C742D0-6463-FF41-BE88-36D0AF1ED5D5}" srcOrd="33" destOrd="0" presId="urn:microsoft.com/office/officeart/2005/8/layout/cycle1"/>
    <dgm:cxn modelId="{9F3ECC4C-D1A9-F343-B354-F3C61E43DA10}" type="presParOf" srcId="{974F300E-4386-5845-9047-D2E50BE5B9DF}" destId="{CE064FAD-9527-C04A-986D-ADE7F29D4AAF}" srcOrd="34" destOrd="0" presId="urn:microsoft.com/office/officeart/2005/8/layout/cycle1"/>
    <dgm:cxn modelId="{84E2038A-1F5A-1C44-BB45-9B7EA10EE19D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721900" y="3003"/>
          <a:ext cx="1700998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721900" y="3003"/>
        <a:ext cx="1700998" cy="722746"/>
      </dsp:txXfrm>
    </dsp:sp>
    <dsp:sp modelId="{2990F259-A510-7044-A15A-189FB55AE5CB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5175942" y="752704"/>
          <a:ext cx="1389957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5175942" y="752704"/>
        <a:ext cx="1389957" cy="722746"/>
      </dsp:txXfrm>
    </dsp:sp>
    <dsp:sp modelId="{2257407E-2335-6E46-9533-50F1A4869162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5837143" y="2051225"/>
          <a:ext cx="1566957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5837143" y="2051225"/>
        <a:ext cx="1566957" cy="722746"/>
      </dsp:txXfrm>
    </dsp:sp>
    <dsp:sp modelId="{DC85BF06-3190-2C49-B38C-CC01414F9567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5854691" y="3550628"/>
          <a:ext cx="1531861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5854691" y="3550628"/>
        <a:ext cx="1531861" cy="722746"/>
      </dsp:txXfrm>
    </dsp:sp>
    <dsp:sp modelId="{76EDA6DC-5A32-7640-86D9-A3D1F65AC2D3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964889" y="4849148"/>
          <a:ext cx="1812063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964889" y="4849148"/>
        <a:ext cx="1812063" cy="722746"/>
      </dsp:txXfrm>
    </dsp:sp>
    <dsp:sp modelId="{37E24780-EDFC-1D4D-B756-C90BE821441B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815648" y="5598850"/>
          <a:ext cx="1513503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815648" y="5598850"/>
        <a:ext cx="1513503" cy="722746"/>
      </dsp:txXfrm>
    </dsp:sp>
    <dsp:sp modelId="{DAE7F6D9-575B-6C47-9F2C-6177EB4BA541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493242" y="5598850"/>
          <a:ext cx="1159509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493242" y="5598850"/>
        <a:ext cx="1159509" cy="722746"/>
      </dsp:txXfrm>
    </dsp:sp>
    <dsp:sp modelId="{7D368AA8-A897-6A44-B2ED-5420DBBF55CD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85750" y="4849148"/>
          <a:ext cx="1577452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85750" y="4849148"/>
        <a:ext cx="1577452" cy="722746"/>
      </dsp:txXfrm>
    </dsp:sp>
    <dsp:sp modelId="{0EBEA1BD-8C57-A847-A4A1-BD492A397D4A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225598" y="3550628"/>
          <a:ext cx="1598354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25598" y="3550628"/>
        <a:ext cx="1598354" cy="722746"/>
      </dsp:txXfrm>
    </dsp:sp>
    <dsp:sp modelId="{CDA9BE8C-41E5-BF45-BAB4-5B91BDDEFF8D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215898" y="2051225"/>
          <a:ext cx="1617752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898" y="2051225"/>
        <a:ext cx="1617752" cy="722746"/>
      </dsp:txXfrm>
    </dsp:sp>
    <dsp:sp modelId="{C4FE94AE-AFAE-8743-9525-171FDA850E0F}">
      <dsp:nvSpPr>
        <dsp:cNvPr id="0" name=""/>
        <dsp:cNvSpPr/>
      </dsp:nvSpPr>
      <dsp:spPr>
        <a:xfrm>
          <a:off x="773394" y="112996"/>
          <a:ext cx="6098607" cy="6098607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34351" y="752704"/>
          <a:ext cx="1480250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34351" y="752704"/>
        <a:ext cx="1480250" cy="722746"/>
      </dsp:txXfrm>
    </dsp:sp>
    <dsp:sp modelId="{49452468-AA65-834B-B75D-72A0A7810E13}">
      <dsp:nvSpPr>
        <dsp:cNvPr id="0" name=""/>
        <dsp:cNvSpPr/>
      </dsp:nvSpPr>
      <dsp:spPr>
        <a:xfrm>
          <a:off x="831734" y="73037"/>
          <a:ext cx="6098607" cy="6098607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693206" y="2989"/>
          <a:ext cx="659592" cy="72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693206" y="2989"/>
        <a:ext cx="659592" cy="722746"/>
      </dsp:txXfrm>
    </dsp:sp>
    <dsp:sp modelId="{7C0589C6-43EC-854D-966B-B0C5FE9A8192}">
      <dsp:nvSpPr>
        <dsp:cNvPr id="0" name=""/>
        <dsp:cNvSpPr/>
      </dsp:nvSpPr>
      <dsp:spPr>
        <a:xfrm>
          <a:off x="668468" y="114747"/>
          <a:ext cx="6098607" cy="6098607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A5571CFE-4FBF-B241-8E57-ACA5BEDD2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0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70BA6F4-B239-8243-9F40-06C4832C1CE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Title page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52B1B65-C93E-0946-BFE2-9AE8DB9FA47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CAF5223-9776-D94C-BA8C-70DCEE3690A6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4C57969-D209-1C41-80BA-C65BDB487DCE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#92 in original file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223AE77-5545-D742-B5FF-ECC46720769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#92 in original file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4D06C20-C841-4641-AD2F-1627F33C736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#92 in original file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A06645D-D74A-E349-B729-D5DA00FC7B3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#92 in original file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7AE7324-9053-D443-8173-082A07A0D3D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45298E5-EC55-1443-A1A0-D46B82DDA2B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7663A59-A04D-2F40-A461-B5630065B2F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3E49433-E56C-3F42-9B51-45B97656212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D38616D-6954-AE4C-8095-6574B8D6247C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588BCD0-1D50-224F-832C-BE50F3C99E6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A5C7B99-9DEE-AB45-984A-EF3A9CDC1C0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083D285-EE8A-C043-BBA5-11C2D2C1057B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46D5579-B3F1-6E4A-8588-377D1EB79BB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1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D285AE6-C374-4D46-9362-30DB13EA051C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C81ED85-09CF-A64D-B31E-BBCFF6CF064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117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619AE77-C400-7F4B-97E2-A74A02F54CA0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119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5170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MS PGothic" charset="0"/>
              </a:rPr>
              <a:t>Old Testament Survey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8C1D6FF-7EF4-6046-A98E-64A7E12EF7A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D424DB5-36D5-E648-B209-CA7DDFE8072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2A4C347-1AA1-1D48-8450-9EB8935175E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#14 in original file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0307491-A435-8B43-AA88-AF84209A4E2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#15 in original file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5FD9292-8ED3-534F-8680-0DACDD7869E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50B3A62-B945-EA45-97A6-B2B3F34F683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39932F4-9C7F-B343-A4BC-801ED520077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B9FDEE0-E237-CD45-AAED-CE7F0DF1C60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4DA1D42-03D5-9543-9EF9-124424214EB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BEAD9D3-B5C7-2447-8A75-7FDF442A22C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74DE677-53BB-2846-84BC-5D1429A0158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E5314CC-4EBD-7B4D-AD21-7B39D9A0AFA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5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1FE8CAE-1A87-3C48-8403-0452FACA251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D6AE0E7-5B34-4345-9F96-05343443F95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F03084B-3C63-884B-8B71-FEB178F6E80B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9004882-E212-FD40-9BDD-DEDA1EF28F0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575660C-EAE4-B848-A1D0-963B311EFEB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9251280-E6E1-5443-BA12-D83CAA77D40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29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0DD4929-E310-2E41-B2E1-A96749F678F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AF80298-BADE-8141-B717-87F0765A198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A1868F6-8A6C-934B-84B3-BBC902AC5AF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E2972F7-5892-4341-A146-A0DEAA4908A3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1A600A4-B03E-1946-B848-C94BB21CD68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8A86E9C-7325-C34E-A588-47F65B80F0A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B4E039A-2DC7-FB40-BEB7-57FDDE011CB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#35 in original file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35ADAE5-711F-6B4E-8A84-0B40126B54CE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2190FA0-8BEA-464D-B8D2-89D283C28E13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686A478-733F-C74A-948C-AF1C9B452F5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BEB735B-DE13-6B44-8226-BC66F541ED2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54D3FF7-BFAB-C44E-86A6-9F3F0ACC9B0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0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B98CA1-3D39-C746-A9D9-1CAE584D26E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AEF2ECC-4EF2-134A-90D7-076915DE81F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278D45D-94E9-8144-A00E-2244BE63422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4FB49F6-5E2C-7840-BA6F-037151E099E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D4A25CF-CA37-DC4E-971D-87D814E796F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746671A-DE72-B94A-9E8A-95012005BF7B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9FD0491-3011-9944-A748-21D836519CC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4BD6294-76F8-4D4C-B6D5-E357FF3CD6A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586C2D2-F89E-2A4A-9392-5219A234530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B272788-A587-7B4A-BF20-AE5297AF87CA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49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D884E38-FFD3-E043-8848-625AD4B6000B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B4DBA58-FF26-A342-BE26-443909BA7C2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1377550-E09E-1E4C-83EA-94135234E69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0E64AD1-129C-0644-9D6D-F13A056F5ED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82C160E-623A-E148-A65C-AA8044B0C48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#45 in original file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BD72FEF-3CA2-C14B-9626-ED4FDD6C39B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B98D905-F4ED-4A45-BE05-1758C471A193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77A55F-2601-6F41-987C-8402430FDB6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C0EDD2A-756F-6B4D-8375-54032E8BA1C6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001B1DF-3D2F-2743-9CE8-917F2D7BEEB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A686807-CAC5-1749-BB1D-4463C6292F8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59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7F5EA47-1B0A-1E46-9DA7-BA23CE385D6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2F404D8-CD4B-B543-8A3E-798D3F0B5FC8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AEEFC51-4D7A-6C4F-831F-BFC951A3FB9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6EF61D3-163F-5A4B-8F5F-5D60E8CB607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D6F242E-CCFB-4743-A0B0-27BB2F0E2E8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FB23CE1-B192-E34A-80AB-086F0C29090A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84A92CB-F131-A54E-B4CE-5077DBDA98F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8EB385C-8E81-A548-8832-BB3231BFAA5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6B72E41-C75E-9D46-AC6F-170434B8188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8069FC1-70D4-094E-AEA6-7013381DB7A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2E79BC2-B410-AE40-A9F1-06FC000DA3F3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69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822E2FF-DBAC-E549-9BCB-2C596EC69B7E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FC23CFC-F0B8-B141-8C3A-51E08EE50AFE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4516A0-57D3-304E-BBC5-BCA5E5D6DEE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36AD87A-DB87-4F41-8588-9F80F29926EE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C61C80D-7CD6-184C-A3FB-9FF1FB4AAC1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FBCEA45-473C-C747-89EA-56AD1719A6D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5127421-F7B4-844D-ABB9-0C61F6645F86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914EDED-B636-FF4D-8EDC-6DD0041DDF5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4C768A7-54B1-D84A-9184-A73CB09725EC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E3236B2-1E07-6D41-8B1B-C709E99B579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70DAAA2-86DF-BE4D-A23B-1D7EE6613AF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79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6C22C05-4435-3942-8D99-1C72333D470F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D83DAF5-C8E3-0146-98D1-E6FD7968123E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BD02918-1E2E-8241-8EA6-01F79C297C9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9AB74A3-8B87-F04B-9652-ADC1B559D6C1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0981EE8-4A28-694F-993A-8B6869A32ED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AB88BDF-8765-F141-913C-E00BF15A58C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63A2B23-644D-534D-835A-B8929C20D1D0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D79D6C7-5836-454B-B5C1-C51158D129FC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FAC0CF9-135F-E147-A709-6A45B8AACEFA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55FE145-3E5A-EE4E-860B-C88A81D9C01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88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3BB478-7745-9948-9AFE-6F52C57856D9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#80 in original file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34664EE-3852-FF47-9EBA-EFEB9A806BD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#81 in original file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5F4DBB2-F34A-6B4E-80E7-60D6BCAC6063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EC79A7C-C866-B241-833C-EA5D4176536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#82 in original file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5132DA8-C7EB-7B41-8F88-10D30A4FA8D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#82 in original file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CFF8DEB-5021-3D4D-AD2B-81A92B558FB3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#83 in original file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3FB005F-BB91-8D49-BB9B-482194D1DCB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#84 in original file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7B39312-3AEB-CB43-94D6-3877E831E95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96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#85 in original file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32EF27F-A4C2-D240-8DB0-2682EE6ED29A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#86 in original file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AC09AF8-A91F-BF42-A467-498EB77B2DEB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99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#87 in original file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4E7B02E-DFB6-A44C-841C-E70CE794722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35C83D3-B46C-814F-9031-3757A2AC56AC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C2D288F-FA75-2049-847B-0A97384BEA67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102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2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481C9B-2FF9-6040-8F7A-5D5608E2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4C55-4114-DD40-B849-E6FEA42E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58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D818-2C36-FC49-AF14-9C2D0ECB1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57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6EF8-2C4F-2A47-8296-655AB9A3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235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699F-ACD4-4647-8658-72875FF8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34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EEAA-362A-CF49-85E0-D061057FB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68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47C3-3A53-074F-A80F-A9B5F2DA7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5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D47B-DC69-D242-BC02-BF161A06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4991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2A94-BEA5-2D43-B07A-70E744BE0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442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44DE-A609-2344-9AC8-A4170077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590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4DB3-6ED5-2742-A214-C1133DBBD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822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97843-F8D9-0441-A03A-9F969038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809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4F1-7329-574C-A020-FC5E47A7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80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7976-EE03-FC4F-B6BF-D7D4D764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91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5A62-6C36-9740-BB00-6ACC69CC0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91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5804-50CD-3749-A289-B8D5F7A9B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531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B1DA-AD5F-B746-BBBB-AC05AD141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816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6BDD-2348-B84C-9AEA-1B6D251E9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511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5E49-501E-4141-B96A-84911042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11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1A8E-735A-634F-AD6E-3D60D0FC9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680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305E-169A-4E4D-A8DC-4050798F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134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3A8A-B02E-964E-BA1D-915C34C42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581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E164-2224-A64F-AF62-C19481E0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177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9FC9-53C1-AF43-AAB7-74BD3751D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701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1BBF6-8F49-C841-B348-1E318A9A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137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7" name="Rectangle 1029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9" name="Rectangle 1031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" name="Rectangle 1033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2" name="Rectangle 1034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3" name="Rectangle 1035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" name="Rectangle 1036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5" name="Rectangle 1037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6" name="Rectangle 1038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7" name="Rectangle 1039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8" name="Rectangle 1040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9" name="Rectangle 1041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0" name="Rectangle 1042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1" name="Rectangle 1043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2" name="Rectangle 1044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3" name="Rectangle 1045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4" name="Rectangle 1046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5" name="Rectangle 1047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6" name="Rectangle 1048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7" name="Rectangle 1049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8" name="Rectangle 1050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29" name="Rectangle 1051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0" name="Rectangle 1052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1" name="Rectangle 1053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2" name="Rectangle 1054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3" name="Rectangle 1055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4" name="Rectangle 1056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5" name="Rectangle 1057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6" name="Rectangle 1058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7" name="Rectangle 1059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8" name="Rectangle 1060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39" name="Rectangle 1061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0" name="Rectangle 1062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1" name="Rectangle 1063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2" name="Rectangle 1064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3" name="Rectangle 1065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4" name="Rectangle 1066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5" name="Rectangle 1067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6" name="Rectangle 1068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7" name="Rectangle 1069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8" name="Rectangle 1070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49" name="Rectangle 1071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0" name="Rectangle 1072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1" name="Rectangle 1073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2" name="Rectangle 1074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3" name="Rectangle 1075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4" name="Rectangle 1076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5" name="Rectangle 1077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6" name="Rectangle 1078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7" name="Rectangle 1079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8" name="Rectangle 1080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59" name="Rectangle 1081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0" name="Rectangle 1082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1" name="Rectangle 1083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2" name="Rectangle 1084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3" name="Rectangle 1085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4" name="Rectangle 1086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5" name="Rectangle 1087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6" name="Rectangle 1088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7" name="Rectangle 1089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68" name="Freeform 1094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860" name="Rectangle 109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545861" name="Rectangle 109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08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10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1091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18DB2DB-96E6-8B4D-8FA7-FA1FDB1104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2710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2367-162B-164E-B9D8-B272EBC7FE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625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4F84-8B0B-4942-B254-C79A73598A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358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DBA1-F959-C649-9B5A-B7E1D96ED0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407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FB8F-07DC-5B44-B0A3-ACC170484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07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027D7-35D9-D54F-800A-88D719F6CA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205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25B13-6CD8-4448-82D7-C6C5733494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91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5D0C-C3CE-554F-86FD-A71F0FD7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8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32F4-B0CE-7E40-BE6B-30E7FA5A16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196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30FE-4A63-B34D-870D-CE110BB3DA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745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4A20-6166-604D-AB67-B3E4017DD9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87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B15F-D5F8-B645-9F71-FDD98BB926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8641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3403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3404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C546-CE88-E24E-B16F-5E6349B53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B2AD-CD17-544B-84EC-DEF615095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3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3E9C-C8CB-1F48-B71A-3233996DB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6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F723-9DBE-8842-8CAA-F2A87670E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BA65-8F39-E746-8C05-8705B51A3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0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B198-ADD6-4A43-BE4B-17BA7B0B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7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25F-900A-2140-B828-4378E694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8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08F8-A5F1-F640-A461-DC93D9C7F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A48EF-090A-CF4C-89C3-2220F310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4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FDE6-8E07-6943-B2D6-72655C794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4CC0-A688-E041-BA52-9D4C4C9AE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3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CC1E-31A9-924E-960C-A0F12E37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8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48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4F4D6AE-314F-CB4E-987D-46778D9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0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A450-A525-8B42-BE6E-B0FF79B0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1D5D-1CA4-2C4C-88A6-85041FD2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8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61BA-1C95-F94C-A6F3-B940E0818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9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A18C-3D0D-3642-B24A-9D52A909A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2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425C-B0D3-4146-A708-C5B40E58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9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5A5A-E959-E24F-AB90-E572E43A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2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823F-6D41-5943-98A1-33C0DB44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E1A5D-7DB3-A349-B4BD-04078902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6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6925-E469-8642-AD7D-960DC581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0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0C8F-92DE-C940-A247-120516FC3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9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0276-9F7A-6343-A3E8-BEDA1227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7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F69B95A1-990F-D74D-908C-7881C073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2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21DC-E2D2-3E46-877F-42C89665C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1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3D65-F9E9-9B4C-BBE7-A5BA3B3B8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2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C438-B0B1-1C4D-B439-0C82CCAE3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BFA9-E808-E547-8AC0-D4AA25334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3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C1CA-4084-4446-9566-89B1B90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4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4C3F-6C82-974A-A163-004EE656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4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105D-B830-3544-80DD-5AD7B5BE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38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03AD-20AF-944C-A7BA-D4E887093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9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BAB8-1920-464D-813D-506C6A457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1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D25DD-1D2F-AC46-87D9-2043C6C2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4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DBFA-4EF8-EC4C-A484-FE403864A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2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88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89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0340CA-936D-8D4F-A34A-FA66677F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9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E60B-D9E6-924D-9449-CF9DF09F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8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17D5-5313-144F-BF3C-01597693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616A-2EB5-2A4F-B1CE-0F21189A1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5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5D6C-4AB9-EF4A-89BF-6E84105D6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4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9DC2-30B7-224F-9952-8CA53531A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3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A6C9-8998-CA47-82B3-8B0C4182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4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C6FC-9074-F04C-BA47-9741FA75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ED09-2478-3C48-95CA-5C3345A4C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E55C4-1E44-A642-A271-B4D40333C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5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D843-5D90-B443-8FEE-038033D1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3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11AD-7291-F047-8BD8-5634931D6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5785-D3D5-6745-964C-88ECCC1F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64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F14A-5504-5645-850C-4000137C7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3778-1808-B54E-894D-43452CAB2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4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EBC1-B627-BA4F-BB91-8CD916D9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70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DA22-207B-D24C-834C-FE980982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4676-A71C-F147-AC98-0F62FCEF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1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4254-97F0-3B42-98FB-264ADAF39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9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383F-B0ED-A747-B40D-802035836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6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7E96-773E-0A43-BBB3-7B7CA2561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37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3F20-6A23-D549-833B-5C23B1AC9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78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BBA3-8DF2-0D45-B99C-A2A69E64A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3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84C6-8BD9-8744-A761-60E91FE1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7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55F3-90F5-8448-85EA-ADD53937E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D942-EBC7-BC4E-AE64-06CF6BAA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64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A1BB-A430-9243-BCD9-01E193BE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2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E888-32BD-5246-9F0F-A5A9CFB6B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40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3D28-41C9-6143-80DC-88DF91946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46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D879-E541-6F4C-B198-FB170AB4A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826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69C4C-2314-0B45-BC40-2FD157F2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9388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4B289-D252-784D-AD18-D371D1B4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725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966E-7A97-BC45-83D2-8AA6D1B9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759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8025-5D94-A541-988A-FAA0E891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168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132F-FD40-BB49-8211-80F0DD150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670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202A-FB8B-F445-B0D4-B15970A95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565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72E7-7AE0-4143-AB1C-10C10416D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52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1814-3113-BF46-87FB-CADA8613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537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F652-64F9-2F4E-97C5-170383CFA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974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0481-CE51-4B42-82BB-BC52A1261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751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60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92019-6B02-6E48-941D-A33893CCC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6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BE5F-7D7A-8C45-93DD-BC4065BE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9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7270-4CA0-9F4C-854F-318DBC60D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94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A89D-5E6B-5348-9A55-1F99DBE4A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5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1BFF-5042-924D-AFD2-ACD1F14E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0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702B-3012-934D-8878-487BD9975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2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6803-AA03-6844-9DB7-9D169068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B4C6F951-92A9-8948-B609-586DC754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05" r:id="rId1"/>
    <p:sldLayoutId id="2147486793" r:id="rId2"/>
    <p:sldLayoutId id="2147486794" r:id="rId3"/>
    <p:sldLayoutId id="2147486795" r:id="rId4"/>
    <p:sldLayoutId id="2147486796" r:id="rId5"/>
    <p:sldLayoutId id="2147486797" r:id="rId6"/>
    <p:sldLayoutId id="2147486798" r:id="rId7"/>
    <p:sldLayoutId id="2147486799" r:id="rId8"/>
    <p:sldLayoutId id="2147486800" r:id="rId9"/>
    <p:sldLayoutId id="2147486801" r:id="rId10"/>
    <p:sldLayoutId id="2147486802" r:id="rId11"/>
    <p:sldLayoutId id="2147486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15720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15721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15726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27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28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29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30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31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32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5733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15722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5723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5724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5725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11571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4EE0D85-AA24-9A4C-8915-9164B7CA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784269B-55CC-3A4A-A651-E5A1BE6C5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9" r:id="rId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19816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19817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19822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3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4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5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6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7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8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19829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19818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9819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9820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19821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11981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F8765A2B-B7B6-904C-9A3F-20243CCE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21864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121865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21870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1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2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3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4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5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6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121877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121866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21867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21868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21869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12185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186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rgbClr val="FFFFFF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DDF2B09C-B715-A446-8D3D-748CA6016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5A01FDCC-5182-3E4E-A53B-F114EB6A8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2" r:id="rId1"/>
    <p:sldLayoutId id="2147486893" r:id="rId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AEC264B-E46A-6C47-85AD-C5D89582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4" r:id="rId1"/>
    <p:sldLayoutId id="2147486895" r:id="rId2"/>
    <p:sldLayoutId id="2147486896" r:id="rId3"/>
    <p:sldLayoutId id="2147486897" r:id="rId4"/>
    <p:sldLayoutId id="2147486898" r:id="rId5"/>
    <p:sldLayoutId id="2147486899" r:id="rId6"/>
    <p:sldLayoutId id="2147486900" r:id="rId7"/>
    <p:sldLayoutId id="2147486901" r:id="rId8"/>
    <p:sldLayoutId id="2147486902" r:id="rId9"/>
    <p:sldLayoutId id="2147486903" r:id="rId10"/>
    <p:sldLayoutId id="2147486904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26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4345" name="Rectangle 1027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46" name="Rectangle 1028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47" name="Rectangle 1029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48" name="Rectangle 1030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49" name="Rectangle 1031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0" name="Rectangle 1032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1" name="Rectangle 1033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2" name="Rectangle 1034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3" name="Rectangle 1035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4" name="Rectangle 1036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5" name="Rectangle 1037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6" name="Rectangle 1038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7" name="Rectangle 1039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8" name="Rectangle 1040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59" name="Rectangle 1041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0" name="Rectangle 1042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1" name="Rectangle 1043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2" name="Rectangle 1044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3" name="Rectangle 1045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4" name="Rectangle 1046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5" name="Rectangle 1047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6" name="Rectangle 1048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7" name="Rectangle 1049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8" name="Rectangle 1050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69" name="Rectangle 1051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0" name="Rectangle 1052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1" name="Rectangle 1053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2" name="Rectangle 1054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3" name="Rectangle 1055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4" name="Rectangle 1056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5" name="Rectangle 1057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6" name="Rectangle 1058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7" name="Rectangle 1059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8" name="Rectangle 1060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79" name="Rectangle 1061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0" name="Rectangle 1062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1" name="Rectangle 1063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2" name="Rectangle 1064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3" name="Rectangle 1065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4" name="Rectangle 1066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5" name="Rectangle 1067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6" name="Rectangle 1068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7" name="Rectangle 1069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8" name="Rectangle 1070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89" name="Rectangle 1071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0" name="Rectangle 1072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1" name="Rectangle 1073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2" name="Rectangle 1074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3" name="Rectangle 1075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4" name="Rectangle 1076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5" name="Rectangle 1077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6" name="Rectangle 1078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7" name="Rectangle 1079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8" name="Rectangle 1080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399" name="Rectangle 1081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0" name="Rectangle 1082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1" name="Rectangle 1083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2" name="Rectangle 1084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3" name="Rectangle 1085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4" name="Rectangle 1086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5" name="Rectangle 1087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6" name="Rectangle 1088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14407" name="Rectangle 1089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14339" name="Rectangle 1090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4340" name="Rectangle 10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544836" name="Rectangle 109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>
                <a:solidFill>
                  <a:schemeClr val="tx1"/>
                </a:solidFill>
                <a:latin typeface="Helvetica" pitchFamily="-111" charset="0"/>
                <a:ea typeface="Osaka" pitchFamily="-111" charset="-128"/>
                <a:cs typeface="Osaka" pitchFamily="-11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4837" name="Rectangle 109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>
                <a:solidFill>
                  <a:schemeClr val="tx1"/>
                </a:solidFill>
                <a:latin typeface="Helvetica" pitchFamily="-111" charset="0"/>
                <a:ea typeface="Osaka" pitchFamily="-111" charset="-128"/>
                <a:cs typeface="Osaka" pitchFamily="-11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44838" name="Rectangle 10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C2BBEEEC-591A-0C46-83AC-DCFA7E6A5B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4344" name="Picture 109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906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08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08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08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08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1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8ABCF9FA-E6E9-4D4A-A622-65C0C0F0F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6628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2374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42375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442376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26638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78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 Narrow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</p:grpSp>
        <p:sp>
          <p:nvSpPr>
            <p:cNvPr id="442379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26634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2381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42382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83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07" r:id="rId1"/>
    <p:sldLayoutId id="2147486814" r:id="rId2"/>
    <p:sldLayoutId id="2147486815" r:id="rId3"/>
    <p:sldLayoutId id="2147486816" r:id="rId4"/>
    <p:sldLayoutId id="2147486817" r:id="rId5"/>
    <p:sldLayoutId id="2147486818" r:id="rId6"/>
    <p:sldLayoutId id="2147486819" r:id="rId7"/>
    <p:sldLayoutId id="2147486820" r:id="rId8"/>
    <p:sldLayoutId id="2147486821" r:id="rId9"/>
    <p:sldLayoutId id="2147486822" r:id="rId10"/>
    <p:sldLayoutId id="214748682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026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38916" name="Rectangle 1028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38917" name="Rectangle 1029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38918" name="Line 1030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1031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333832" name="Rectangle 10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921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34" name="Rectangle 10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5" name="Rectangle 10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6" name="Rectangle 10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62DA1371-1BE7-E84C-8E06-C8358C171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8" r:id="rId1"/>
    <p:sldLayoutId id="2147486824" r:id="rId2"/>
    <p:sldLayoutId id="2147486825" r:id="rId3"/>
    <p:sldLayoutId id="2147486826" r:id="rId4"/>
    <p:sldLayoutId id="2147486827" r:id="rId5"/>
    <p:sldLayoutId id="2147486828" r:id="rId6"/>
    <p:sldLayoutId id="2147486829" r:id="rId7"/>
    <p:sldLayoutId id="2147486830" r:id="rId8"/>
    <p:sldLayoutId id="2147486831" r:id="rId9"/>
    <p:sldLayoutId id="2147486832" r:id="rId10"/>
    <p:sldLayoutId id="2147486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1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chemeClr val="bg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chemeClr val="bg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chemeClr val="bg2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E627BF26-297A-D047-8B4D-3D4788C79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9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63496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grpSp>
          <p:nvGrpSpPr>
            <p:cNvPr id="63497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63502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3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4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5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6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7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8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  <p:sp>
            <p:nvSpPr>
              <p:cNvPr id="63509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63498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3499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3500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  <p:sp>
          <p:nvSpPr>
            <p:cNvPr id="63501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charset="0"/>
              </a:endParaRPr>
            </a:p>
          </p:txBody>
        </p:sp>
      </p:grpSp>
      <p:sp>
        <p:nvSpPr>
          <p:cNvPr id="6349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BCBB318-1A04-DC45-9798-44AE35B3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10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  <p:sldLayoutId id="2147486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491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 Narrow" pitchFamily="-111" charset="0"/>
                <a:ea typeface="Times New Roman" pitchFamily="-111" charset="0"/>
                <a:cs typeface="Times New Roman" pitchFamily="-111" charset="0"/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ahoma" pitchFamily="-111" charset="-52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Tahoma" pitchFamily="-111" charset="-52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ahoma" charset="0"/>
                <a:cs typeface="Times New Roman" charset="0"/>
              </a:defRPr>
            </a:lvl1pPr>
          </a:lstStyle>
          <a:p>
            <a:pPr>
              <a:defRPr/>
            </a:pPr>
            <a:fld id="{CCB5F679-5FEE-234B-A829-697E1D13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11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  <p:sldLayoutId id="2147486865" r:id="rId12"/>
    <p:sldLayoutId id="21474868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74BC6B0-48F0-B44C-BD33-5A0BB9BB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50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38696E81-9C2B-EA41-AB5D-58E10A113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12" r:id="rId1"/>
    <p:sldLayoutId id="2147486878" r:id="rId2"/>
    <p:sldLayoutId id="2147486879" r:id="rId3"/>
    <p:sldLayoutId id="2147486880" r:id="rId4"/>
    <p:sldLayoutId id="2147486881" r:id="rId5"/>
    <p:sldLayoutId id="2147486882" r:id="rId6"/>
    <p:sldLayoutId id="2147486883" r:id="rId7"/>
    <p:sldLayoutId id="2147486884" r:id="rId8"/>
    <p:sldLayoutId id="2147486885" r:id="rId9"/>
    <p:sldLayoutId id="2147486886" r:id="rId10"/>
    <p:sldLayoutId id="2147486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levitt.com/catalog/feasts.jpg&amp;imgrefurl=http://www.levitt.com/catalog/vid-jewish.html&amp;h=242&amp;w=126&amp;prev=/images?q=Jewish+feasts&amp;svnum=10&amp;hl=en&amp;lr=&amp;ie=UTF-8&amp;oe=UTF-8" TargetMode="External"/><Relationship Id="rId4" Type="http://schemas.openxmlformats.org/officeDocument/2006/relationships/image" Target="../media/image58.jpeg"/><Relationship Id="rId5" Type="http://schemas.openxmlformats.org/officeDocument/2006/relationships/hyperlink" Target="http://images.google.com/imgres?imgurl=www.prophecyclub.com/images2/video/prophecyfeast.jpg&amp;imgrefurl=http://www.prophecyclub.com/pc-video.htm&amp;h=124&amp;w=70&amp;prev=/images?q=Jewish+feasts&amp;svnum=10&amp;hl=en&amp;lr=&amp;ie=UTF-8&amp;oe=UTF-8" TargetMode="External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9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6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31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31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31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31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8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9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rigan.net/Media/gallery/3d/blood.jpg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ot.ee/blaad/blood.jpg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0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sfcentral.org/SabbathSchool/colorbook/Priest_and_sanctuary.gif&amp;imgrefurl=http://www.mssscrafts.com/miscellaneous/church.htm&amp;h=672&amp;w=625&amp;prev=/images?q=Sabbath&amp;start=320&amp;svnum=10&amp;hl=en&amp;lr=&amp;ie=UTF-8&amp;oe=UTF-8&amp;sa=N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sfcentral.org/SabbathSchool/colorbook/Priest_and_sanctuary.gif&amp;imgrefurl=http://www.mssscrafts.com/miscellaneous/church.htm&amp;h=672&amp;w=625&amp;prev=/images?q=Sabbath&amp;start=320&amp;svnum=10&amp;hl=en&amp;lr=&amp;ie=UTF-8&amp;oe=UTF-8&amp;sa=N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a.ohio-state.edu/biology/images/anatomy/Blood%20400X.jpg" TargetMode="External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0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2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2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religion-cults.com/Judaism/jew.gif&amp;imgrefurl=http://religion-cults.com/Judaism/p-festi2.htm&amp;h=441&amp;w=304&amp;prev=/images?q=Jewish+feasts&amp;svnum=10&amp;hl=en&amp;lr=&amp;ie=UTF-8&amp;oe=UTF-8" TargetMode="External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.org/images/pius-sm.gif" TargetMode="External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gospelcom.net/rbc/ds_images/q0408/priest.gif&amp;imgrefurl=http://www.gospelcom.net/rbc/ds/q0408/point1.html&amp;h=180&amp;w=167&amp;prev=/images?q=Jewish+Priest&amp;svnum=10&amp;hl=en&amp;lr=&amp;ie=UTF-8&amp;oe=UTF-8" TargetMode="External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8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6.jpeg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8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8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5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5" descr="levitic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solidFill>
                  <a:schemeClr val="bg2"/>
                </a:solidFill>
                <a:latin typeface="Impact" charset="0"/>
                <a:ea typeface="ＭＳ Ｐゴシック" charset="0"/>
                <a:cs typeface="ＭＳ Ｐゴシック" charset="0"/>
              </a:rPr>
              <a:t>Imamat</a:t>
            </a:r>
          </a:p>
        </p:txBody>
      </p:sp>
      <p:sp>
        <p:nvSpPr>
          <p:cNvPr id="140291" name="Text Box 7"/>
          <p:cNvSpPr txBox="1">
            <a:spLocks noChangeArrowheads="1"/>
          </p:cNvSpPr>
          <p:nvPr/>
        </p:nvSpPr>
        <p:spPr bwMode="auto">
          <a:xfrm>
            <a:off x="0" y="5715000"/>
            <a:ext cx="9144000" cy="1169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FFFF"/>
                </a:solidFill>
                <a:latin typeface="Arial Black" charset="0"/>
              </a:rPr>
              <a:t>Pengudusan</a:t>
            </a:r>
            <a:r>
              <a:rPr lang="en-US" sz="5400" b="1">
                <a:solidFill>
                  <a:srgbClr val="FFFFFF"/>
                </a:solidFill>
                <a:latin typeface="Arial Black" charset="0"/>
              </a:rPr>
              <a:t/>
            </a:r>
            <a:br>
              <a:rPr lang="en-US" sz="5400" b="1">
                <a:solidFill>
                  <a:srgbClr val="FFFFFF"/>
                </a:solidFill>
                <a:latin typeface="Arial Black" charset="0"/>
              </a:rPr>
            </a:br>
            <a:r>
              <a:rPr lang="en-US" sz="2800" b="1">
                <a:solidFill>
                  <a:srgbClr val="FFFFFF"/>
                </a:solidFill>
                <a:latin typeface="Arial Black" charset="0"/>
              </a:rPr>
              <a:t>melalui korban &amp; pemisahan</a:t>
            </a:r>
            <a:endParaRPr lang="en-US" sz="2800">
              <a:latin typeface="Arial Black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94263" y="4797425"/>
            <a:ext cx="4249737" cy="547688"/>
          </a:xfrm>
          <a:prstGeom prst="rect">
            <a:avLst/>
          </a:prstGeom>
          <a:solidFill>
            <a:srgbClr val="39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Singapore Bible College</a:t>
            </a:r>
          </a:p>
          <a:p>
            <a:pPr algn="ctr" eaLnBrk="1" hangingPunct="1">
              <a:defRPr/>
            </a:pPr>
            <a:r>
              <a:rPr lang="en-US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</a:t>
            </a:r>
            <a:r>
              <a:rPr lang="en-US" sz="1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ibleStudyDownloads.org</a:t>
            </a:r>
            <a:endParaRPr lang="en-US" sz="1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35496" y="-27384"/>
            <a:ext cx="9144000" cy="6858000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11" name="Oval 3"/>
          <p:cNvSpPr>
            <a:spLocks noChangeArrowheads="1"/>
          </p:cNvSpPr>
          <p:nvPr/>
        </p:nvSpPr>
        <p:spPr bwMode="auto">
          <a:xfrm>
            <a:off x="-3810000" y="1616075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chemeClr val="accent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8610600" y="1616075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chemeClr val="accent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3524250" y="3044825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4562475" y="2574925"/>
            <a:ext cx="0" cy="168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5600700" y="2149475"/>
            <a:ext cx="0" cy="21145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6638925" y="3149600"/>
            <a:ext cx="0" cy="1114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4038600" y="1268413"/>
            <a:ext cx="28575" cy="23891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grpSp>
        <p:nvGrpSpPr>
          <p:cNvPr id="158734" name="Group 13"/>
          <p:cNvGrpSpPr>
            <a:grpSpLocks/>
          </p:cNvGrpSpPr>
          <p:nvPr/>
        </p:nvGrpSpPr>
        <p:grpSpPr bwMode="auto">
          <a:xfrm>
            <a:off x="457200" y="3825875"/>
            <a:ext cx="8229600" cy="0"/>
            <a:chOff x="288" y="2208"/>
            <a:chExt cx="5184" cy="0"/>
          </a:xfrm>
        </p:grpSpPr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>
              <a:off x="1230" y="2208"/>
              <a:ext cx="378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58756" name="Line 15"/>
            <p:cNvSpPr>
              <a:spLocks noChangeShapeType="1"/>
            </p:cNvSpPr>
            <p:nvPr/>
          </p:nvSpPr>
          <p:spPr bwMode="auto">
            <a:xfrm>
              <a:off x="288" y="2208"/>
              <a:ext cx="51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735" name="Group 16"/>
          <p:cNvGrpSpPr>
            <a:grpSpLocks/>
          </p:cNvGrpSpPr>
          <p:nvPr/>
        </p:nvGrpSpPr>
        <p:grpSpPr bwMode="auto">
          <a:xfrm>
            <a:off x="2286000" y="4435475"/>
            <a:ext cx="5581650" cy="1800225"/>
            <a:chOff x="1440" y="2794"/>
            <a:chExt cx="3516" cy="1134"/>
          </a:xfrm>
        </p:grpSpPr>
        <p:sp>
          <p:nvSpPr>
            <p:cNvPr id="119825" name="Text Box 17"/>
            <p:cNvSpPr txBox="1">
              <a:spLocks noChangeArrowheads="1"/>
            </p:cNvSpPr>
            <p:nvPr/>
          </p:nvSpPr>
          <p:spPr bwMode="auto">
            <a:xfrm>
              <a:off x="4044" y="2794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1000</a:t>
              </a:r>
            </a:p>
          </p:txBody>
        </p:sp>
        <p:sp>
          <p:nvSpPr>
            <p:cNvPr id="119826" name="Text Box 18"/>
            <p:cNvSpPr txBox="1">
              <a:spLocks noChangeArrowheads="1"/>
            </p:cNvSpPr>
            <p:nvPr/>
          </p:nvSpPr>
          <p:spPr bwMode="auto">
            <a:xfrm>
              <a:off x="4716" y="2794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2000</a:t>
              </a:r>
            </a:p>
          </p:txBody>
        </p:sp>
        <p:sp>
          <p:nvSpPr>
            <p:cNvPr id="119827" name="Text Box 19"/>
            <p:cNvSpPr txBox="1">
              <a:spLocks noChangeArrowheads="1"/>
            </p:cNvSpPr>
            <p:nvPr/>
          </p:nvSpPr>
          <p:spPr bwMode="auto">
            <a:xfrm>
              <a:off x="3420" y="279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0</a:t>
              </a:r>
            </a:p>
          </p:txBody>
        </p:sp>
        <p:sp>
          <p:nvSpPr>
            <p:cNvPr id="119828" name="Text Box 20"/>
            <p:cNvSpPr txBox="1">
              <a:spLocks noChangeArrowheads="1"/>
            </p:cNvSpPr>
            <p:nvPr/>
          </p:nvSpPr>
          <p:spPr bwMode="auto">
            <a:xfrm>
              <a:off x="2748" y="2794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1000</a:t>
              </a:r>
            </a:p>
          </p:txBody>
        </p:sp>
        <p:sp>
          <p:nvSpPr>
            <p:cNvPr id="119829" name="Text Box 21"/>
            <p:cNvSpPr txBox="1">
              <a:spLocks noChangeArrowheads="1"/>
            </p:cNvSpPr>
            <p:nvPr/>
          </p:nvSpPr>
          <p:spPr bwMode="auto">
            <a:xfrm>
              <a:off x="2124" y="2794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2000</a:t>
              </a:r>
            </a:p>
          </p:txBody>
        </p:sp>
        <p:sp>
          <p:nvSpPr>
            <p:cNvPr id="119830" name="Text Box 22"/>
            <p:cNvSpPr txBox="1">
              <a:spLocks noChangeArrowheads="1"/>
            </p:cNvSpPr>
            <p:nvPr/>
          </p:nvSpPr>
          <p:spPr bwMode="auto">
            <a:xfrm>
              <a:off x="1440" y="2794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3000</a:t>
              </a:r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381000" y="2743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Air Bah</a:t>
            </a: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-609600" y="5591175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9933"/>
                </a:solidFill>
                <a:latin typeface="Arial"/>
                <a:ea typeface="Times New Roman" pitchFamily="-111" charset="0"/>
                <a:cs typeface="Arial"/>
              </a:rPr>
              <a:t>Ciptaan</a:t>
            </a:r>
            <a:endParaRPr lang="en-US" sz="3600" b="1" dirty="0">
              <a:solidFill>
                <a:srgbClr val="FF9933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2362200" y="24384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Abraham</a:t>
            </a:r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3467100" y="1981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Daud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4572000" y="15684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Yesus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6781800" y="2276475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Masa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kini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5795963" y="6094413"/>
            <a:ext cx="3446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9933"/>
                </a:solidFill>
                <a:latin typeface="Arial"/>
                <a:ea typeface="Times New Roman" pitchFamily="-111" charset="0"/>
                <a:cs typeface="Arial"/>
              </a:rPr>
              <a:t>Ciptaan</a:t>
            </a:r>
            <a:r>
              <a:rPr lang="en-US" sz="3600" b="1" dirty="0">
                <a:solidFill>
                  <a:srgbClr val="FF9933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rgbClr val="FF9933"/>
                </a:solidFill>
                <a:latin typeface="Arial"/>
                <a:ea typeface="Times New Roman" pitchFamily="-111" charset="0"/>
                <a:cs typeface="Arial"/>
              </a:rPr>
              <a:t>Baru</a:t>
            </a:r>
            <a:endParaRPr lang="en-US" sz="3600" b="1" dirty="0">
              <a:solidFill>
                <a:srgbClr val="FF9933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grpSp>
        <p:nvGrpSpPr>
          <p:cNvPr id="146454" name="Group 30"/>
          <p:cNvGrpSpPr>
            <a:grpSpLocks/>
          </p:cNvGrpSpPr>
          <p:nvPr/>
        </p:nvGrpSpPr>
        <p:grpSpPr bwMode="auto">
          <a:xfrm>
            <a:off x="5715000" y="3429000"/>
            <a:ext cx="1828800" cy="762000"/>
            <a:chOff x="3648" y="1824"/>
            <a:chExt cx="1152" cy="480"/>
          </a:xfrm>
          <a:solidFill>
            <a:srgbClr val="006600"/>
          </a:solidFill>
        </p:grpSpPr>
        <p:sp>
          <p:nvSpPr>
            <p:cNvPr id="119839" name="Oval 31"/>
            <p:cNvSpPr>
              <a:spLocks noChangeArrowheads="1"/>
            </p:cNvSpPr>
            <p:nvPr/>
          </p:nvSpPr>
          <p:spPr bwMode="auto">
            <a:xfrm>
              <a:off x="3648" y="1824"/>
              <a:ext cx="1152" cy="48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9840" name="Text Box 32"/>
            <p:cNvSpPr txBox="1">
              <a:spLocks noChangeArrowheads="1"/>
            </p:cNvSpPr>
            <p:nvPr/>
          </p:nvSpPr>
          <p:spPr bwMode="auto">
            <a:xfrm>
              <a:off x="3720" y="1872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Gereja</a:t>
              </a:r>
              <a:endPara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</p:grpSp>
      <p:grpSp>
        <p:nvGrpSpPr>
          <p:cNvPr id="146455" name="Group 33"/>
          <p:cNvGrpSpPr>
            <a:grpSpLocks/>
          </p:cNvGrpSpPr>
          <p:nvPr/>
        </p:nvGrpSpPr>
        <p:grpSpPr bwMode="auto">
          <a:xfrm>
            <a:off x="4139952" y="2924944"/>
            <a:ext cx="1944090" cy="793142"/>
            <a:chOff x="2744" y="2016"/>
            <a:chExt cx="913" cy="384"/>
          </a:xfrm>
          <a:solidFill>
            <a:srgbClr val="006600"/>
          </a:solidFill>
        </p:grpSpPr>
        <p:sp>
          <p:nvSpPr>
            <p:cNvPr id="119842" name="Oval 34"/>
            <p:cNvSpPr>
              <a:spLocks noChangeArrowheads="1"/>
            </p:cNvSpPr>
            <p:nvPr/>
          </p:nvSpPr>
          <p:spPr bwMode="auto">
            <a:xfrm>
              <a:off x="2850" y="2016"/>
              <a:ext cx="726" cy="3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9843" name="Text Box 35"/>
            <p:cNvSpPr txBox="1">
              <a:spLocks noChangeArrowheads="1"/>
            </p:cNvSpPr>
            <p:nvPr/>
          </p:nvSpPr>
          <p:spPr bwMode="auto">
            <a:xfrm>
              <a:off x="2744" y="2086"/>
              <a:ext cx="91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Raja-raja</a:t>
              </a:r>
            </a:p>
          </p:txBody>
        </p:sp>
      </p:grpSp>
      <p:grpSp>
        <p:nvGrpSpPr>
          <p:cNvPr id="146456" name="Group 36"/>
          <p:cNvGrpSpPr>
            <a:grpSpLocks/>
          </p:cNvGrpSpPr>
          <p:nvPr/>
        </p:nvGrpSpPr>
        <p:grpSpPr bwMode="auto">
          <a:xfrm>
            <a:off x="3131840" y="3645024"/>
            <a:ext cx="1801151" cy="957410"/>
            <a:chOff x="2157" y="2371"/>
            <a:chExt cx="780" cy="413"/>
          </a:xfrm>
          <a:solidFill>
            <a:srgbClr val="006600"/>
          </a:solidFill>
        </p:grpSpPr>
        <p:sp>
          <p:nvSpPr>
            <p:cNvPr id="119845" name="Oval 37"/>
            <p:cNvSpPr>
              <a:spLocks noChangeArrowheads="1"/>
            </p:cNvSpPr>
            <p:nvPr/>
          </p:nvSpPr>
          <p:spPr bwMode="auto">
            <a:xfrm>
              <a:off x="2181" y="2400"/>
              <a:ext cx="726" cy="3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9846" name="Text Box 38"/>
            <p:cNvSpPr txBox="1">
              <a:spLocks noChangeArrowheads="1"/>
            </p:cNvSpPr>
            <p:nvPr/>
          </p:nvSpPr>
          <p:spPr bwMode="auto">
            <a:xfrm>
              <a:off x="2157" y="2371"/>
              <a:ext cx="78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Suku-suku</a:t>
              </a:r>
              <a:endPara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</p:grpSp>
      <p:sp>
        <p:nvSpPr>
          <p:cNvPr id="119847" name="Text Box 39"/>
          <p:cNvSpPr txBox="1">
            <a:spLocks noChangeArrowheads="1"/>
          </p:cNvSpPr>
          <p:nvPr/>
        </p:nvSpPr>
        <p:spPr bwMode="auto">
          <a:xfrm>
            <a:off x="2595563" y="639763"/>
            <a:ext cx="291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</a:p>
        </p:txBody>
      </p:sp>
      <p:sp>
        <p:nvSpPr>
          <p:cNvPr id="158747" name="Text Box 40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158748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-107950" y="0"/>
            <a:ext cx="8388350" cy="5334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Dimanakah posisi Imamat dalam sejarah?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7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kumimoji="1" lang="en-US" sz="4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Rangkuman</a:t>
            </a:r>
            <a:r>
              <a:rPr kumimoji="1"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sz="4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Hari-hari</a:t>
            </a:r>
            <a:r>
              <a:rPr kumimoji="1"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 Raya Israel</a:t>
            </a:r>
            <a:endParaRPr kumimoji="1"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9971" name="Picture 4" descr="feasts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775" y="1828800"/>
            <a:ext cx="1289050" cy="2459038"/>
          </a:xfrm>
        </p:spPr>
      </p:pic>
      <p:pic>
        <p:nvPicPr>
          <p:cNvPr id="339972" name="Picture 5" descr="prophecyfeast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8600" y="4572000"/>
            <a:ext cx="1295400" cy="2286000"/>
          </a:xfrm>
        </p:spPr>
      </p:pic>
      <p:sp>
        <p:nvSpPr>
          <p:cNvPr id="339973" name="Text Box 6"/>
          <p:cNvSpPr txBox="1">
            <a:spLocks noChangeArrowheads="1"/>
          </p:cNvSpPr>
          <p:nvPr/>
        </p:nvSpPr>
        <p:spPr bwMode="auto">
          <a:xfrm>
            <a:off x="8416925" y="4445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</a:rPr>
              <a:t>134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23850" y="1600200"/>
            <a:ext cx="73723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Umumnya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terkelompok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dalam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2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bulan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Selang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waktu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4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bulan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antar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kelompok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Sukacita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tenang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Di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Yerusalem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di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rumah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Menunjuk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ke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masa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lampau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masa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mendatang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Menyatukan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seluruh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bangsa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Menyediakan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istirahat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–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tetapi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mengapa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diperintahkan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8153400" y="1524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Arial" charset="0"/>
              </a:rPr>
              <a:t>134</a:t>
            </a:r>
          </a:p>
        </p:txBody>
      </p:sp>
      <p:sp>
        <p:nvSpPr>
          <p:cNvPr id="342019" name="Text Box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897812" cy="90805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3200">
                <a:solidFill>
                  <a:schemeClr val="tx1"/>
                </a:solidFill>
                <a:latin typeface="Arial" charset="0"/>
                <a:ea typeface="ＭＳ Ｐゴシック" charset="0"/>
              </a:rPr>
              <a:t>Eskatologi </a:t>
            </a:r>
            <a:r>
              <a:rPr kumimoji="0" lang="en-US" altLang="zh-CN" sz="32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Hari-hari Raya Israel (Ima. 23) </a:t>
            </a:r>
            <a:endParaRPr kumimoji="0" lang="en-US" sz="32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2020" name="Group 36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32" y="0"/>
            <a:chExt cx="3720" cy="5063"/>
          </a:xfrm>
        </p:grpSpPr>
        <p:sp>
          <p:nvSpPr>
            <p:cNvPr id="342021" name="Rectangle 6"/>
            <p:cNvSpPr>
              <a:spLocks noChangeArrowheads="1"/>
            </p:cNvSpPr>
            <p:nvPr/>
          </p:nvSpPr>
          <p:spPr bwMode="auto">
            <a:xfrm>
              <a:off x="32" y="0"/>
              <a:ext cx="5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Tanggal</a:t>
              </a:r>
              <a:endParaRPr lang="en-US" sz="2400" b="1"/>
            </a:p>
          </p:txBody>
        </p:sp>
        <p:sp>
          <p:nvSpPr>
            <p:cNvPr id="342022" name="Rectangle 7"/>
            <p:cNvSpPr>
              <a:spLocks noChangeArrowheads="1"/>
            </p:cNvSpPr>
            <p:nvPr/>
          </p:nvSpPr>
          <p:spPr bwMode="auto">
            <a:xfrm>
              <a:off x="548" y="0"/>
              <a:ext cx="4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Durasi</a:t>
              </a:r>
              <a:endParaRPr lang="en-US" sz="2400" b="1"/>
            </a:p>
          </p:txBody>
        </p:sp>
        <p:sp>
          <p:nvSpPr>
            <p:cNvPr id="342023" name="Rectangle 8"/>
            <p:cNvSpPr>
              <a:spLocks noChangeArrowheads="1"/>
            </p:cNvSpPr>
            <p:nvPr/>
          </p:nvSpPr>
          <p:spPr bwMode="auto">
            <a:xfrm>
              <a:off x="1044" y="0"/>
              <a:ext cx="5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Hari Raya</a:t>
              </a:r>
              <a:endParaRPr lang="en-US" sz="2400" b="1"/>
            </a:p>
          </p:txBody>
        </p:sp>
        <p:sp>
          <p:nvSpPr>
            <p:cNvPr id="342024" name="Rectangle 9"/>
            <p:cNvSpPr>
              <a:spLocks noChangeArrowheads="1"/>
            </p:cNvSpPr>
            <p:nvPr/>
          </p:nvSpPr>
          <p:spPr bwMode="auto">
            <a:xfrm>
              <a:off x="1628" y="0"/>
              <a:ext cx="10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Signifikansi (Lampau)</a:t>
              </a:r>
              <a:endParaRPr lang="en-US" sz="2400" b="1"/>
            </a:p>
          </p:txBody>
        </p:sp>
        <p:sp>
          <p:nvSpPr>
            <p:cNvPr id="342025" name="Rectangle 10"/>
            <p:cNvSpPr>
              <a:spLocks noChangeArrowheads="1"/>
            </p:cNvSpPr>
            <p:nvPr/>
          </p:nvSpPr>
          <p:spPr bwMode="auto">
            <a:xfrm>
              <a:off x="2704" y="0"/>
              <a:ext cx="10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Tipologi (Mendatang)</a:t>
              </a:r>
              <a:endParaRPr lang="en-US" sz="2400" b="1"/>
            </a:p>
          </p:txBody>
        </p:sp>
        <p:sp>
          <p:nvSpPr>
            <p:cNvPr id="342026" name="Rectangle 11"/>
            <p:cNvSpPr>
              <a:spLocks noChangeArrowheads="1"/>
            </p:cNvSpPr>
            <p:nvPr/>
          </p:nvSpPr>
          <p:spPr bwMode="auto">
            <a:xfrm>
              <a:off x="32" y="518"/>
              <a:ext cx="51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Mingguan</a:t>
              </a:r>
            </a:p>
          </p:txBody>
        </p:sp>
        <p:sp>
          <p:nvSpPr>
            <p:cNvPr id="342027" name="Rectangle 12"/>
            <p:cNvSpPr>
              <a:spLocks noChangeArrowheads="1"/>
            </p:cNvSpPr>
            <p:nvPr/>
          </p:nvSpPr>
          <p:spPr bwMode="auto">
            <a:xfrm>
              <a:off x="548" y="518"/>
              <a:ext cx="49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</p:txBody>
        </p:sp>
        <p:sp>
          <p:nvSpPr>
            <p:cNvPr id="342028" name="Rectangle 13"/>
            <p:cNvSpPr>
              <a:spLocks noChangeArrowheads="1"/>
            </p:cNvSpPr>
            <p:nvPr/>
          </p:nvSpPr>
          <p:spPr bwMode="auto">
            <a:xfrm>
              <a:off x="1044" y="518"/>
              <a:ext cx="58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Sabat*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(Shabbat)</a:t>
              </a:r>
            </a:p>
          </p:txBody>
        </p:sp>
        <p:sp>
          <p:nvSpPr>
            <p:cNvPr id="342029" name="Rectangle 14"/>
            <p:cNvSpPr>
              <a:spLocks noChangeArrowheads="1"/>
            </p:cNvSpPr>
            <p:nvPr/>
          </p:nvSpPr>
          <p:spPr bwMode="auto">
            <a:xfrm>
              <a:off x="1628" y="518"/>
              <a:ext cx="107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Peringatan akan: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• Istirahat dalam Penciptaan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• Pembebasan dari Mesir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Tanda Perjanjian Musa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(Kel. 20, 31; Ul. 5)</a:t>
              </a:r>
            </a:p>
          </p:txBody>
        </p:sp>
        <p:sp>
          <p:nvSpPr>
            <p:cNvPr id="342030" name="Rectangle 15"/>
            <p:cNvSpPr>
              <a:spLocks noChangeArrowheads="1"/>
            </p:cNvSpPr>
            <p:nvPr/>
          </p:nvSpPr>
          <p:spPr bwMode="auto">
            <a:xfrm>
              <a:off x="2704" y="518"/>
              <a:ext cx="10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Istirahat seribu tahun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(Ibr. 4:1-11)</a:t>
              </a:r>
            </a:p>
          </p:txBody>
        </p:sp>
        <p:sp>
          <p:nvSpPr>
            <p:cNvPr id="342031" name="Rectangle 16"/>
            <p:cNvSpPr>
              <a:spLocks noChangeArrowheads="1"/>
            </p:cNvSpPr>
            <p:nvPr/>
          </p:nvSpPr>
          <p:spPr bwMode="auto">
            <a:xfrm>
              <a:off x="32" y="1726"/>
              <a:ext cx="5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1-14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(Nisan)</a:t>
              </a:r>
            </a:p>
          </p:txBody>
        </p:sp>
        <p:sp>
          <p:nvSpPr>
            <p:cNvPr id="342032" name="Rectangle 17"/>
            <p:cNvSpPr>
              <a:spLocks noChangeArrowheads="1"/>
            </p:cNvSpPr>
            <p:nvPr/>
          </p:nvSpPr>
          <p:spPr bwMode="auto">
            <a:xfrm>
              <a:off x="548" y="1726"/>
              <a:ext cx="49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(Baca Kidung Agung)</a:t>
              </a:r>
            </a:p>
          </p:txBody>
        </p:sp>
        <p:sp>
          <p:nvSpPr>
            <p:cNvPr id="342033" name="Rectangle 18"/>
            <p:cNvSpPr>
              <a:spLocks noChangeArrowheads="1"/>
            </p:cNvSpPr>
            <p:nvPr/>
          </p:nvSpPr>
          <p:spPr bwMode="auto">
            <a:xfrm>
              <a:off x="1044" y="1726"/>
              <a:ext cx="584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Paskah*†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(Pesach)</a:t>
              </a:r>
            </a:p>
          </p:txBody>
        </p:sp>
        <p:sp>
          <p:nvSpPr>
            <p:cNvPr id="342034" name="Rectangle 19"/>
            <p:cNvSpPr>
              <a:spLocks noChangeArrowheads="1"/>
            </p:cNvSpPr>
            <p:nvPr/>
          </p:nvSpPr>
          <p:spPr bwMode="auto">
            <a:xfrm>
              <a:off x="1628" y="1726"/>
              <a:ext cx="107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Penebusan dari Mesir dengan darah domba korban (Kel. 12)</a:t>
              </a:r>
            </a:p>
          </p:txBody>
        </p:sp>
        <p:sp>
          <p:nvSpPr>
            <p:cNvPr id="342035" name="Rectangle 20"/>
            <p:cNvSpPr>
              <a:spLocks noChangeArrowheads="1"/>
            </p:cNvSpPr>
            <p:nvPr/>
          </p:nvSpPr>
          <p:spPr bwMode="auto">
            <a:xfrm>
              <a:off x="2704" y="1726"/>
              <a:ext cx="104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Penebusan dari dosa oleh kematian Kristus sebagai Domba 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(1 Kor. 5:7b)</a:t>
              </a:r>
            </a:p>
          </p:txBody>
        </p:sp>
        <p:sp>
          <p:nvSpPr>
            <p:cNvPr id="342036" name="Rectangle 21"/>
            <p:cNvSpPr>
              <a:spLocks noChangeArrowheads="1"/>
            </p:cNvSpPr>
            <p:nvPr/>
          </p:nvSpPr>
          <p:spPr bwMode="auto">
            <a:xfrm>
              <a:off x="32" y="2589"/>
              <a:ext cx="51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1-15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s/d 1-21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(Nisan)</a:t>
              </a:r>
            </a:p>
          </p:txBody>
        </p:sp>
        <p:sp>
          <p:nvSpPr>
            <p:cNvPr id="342037" name="Rectangle 22"/>
            <p:cNvSpPr>
              <a:spLocks noChangeArrowheads="1"/>
            </p:cNvSpPr>
            <p:nvPr/>
          </p:nvSpPr>
          <p:spPr bwMode="auto">
            <a:xfrm>
              <a:off x="548" y="2589"/>
              <a:ext cx="4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7 days</a:t>
              </a:r>
            </a:p>
          </p:txBody>
        </p:sp>
        <p:sp>
          <p:nvSpPr>
            <p:cNvPr id="342038" name="Rectangle 23"/>
            <p:cNvSpPr>
              <a:spLocks noChangeArrowheads="1"/>
            </p:cNvSpPr>
            <p:nvPr/>
          </p:nvSpPr>
          <p:spPr bwMode="auto">
            <a:xfrm>
              <a:off x="1044" y="2589"/>
              <a:ext cx="5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Roti Tak Beragi*† </a:t>
              </a:r>
            </a:p>
          </p:txBody>
        </p:sp>
        <p:sp>
          <p:nvSpPr>
            <p:cNvPr id="342039" name="Rectangle 24"/>
            <p:cNvSpPr>
              <a:spLocks noChangeArrowheads="1"/>
            </p:cNvSpPr>
            <p:nvPr/>
          </p:nvSpPr>
          <p:spPr bwMode="auto">
            <a:xfrm>
              <a:off x="1628" y="2589"/>
              <a:ext cx="107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Pemisahan/putus ketergantungan akan Mesir ke ketergantungan akan Allah</a:t>
              </a:r>
            </a:p>
          </p:txBody>
        </p:sp>
        <p:sp>
          <p:nvSpPr>
            <p:cNvPr id="342040" name="Rectangle 25"/>
            <p:cNvSpPr>
              <a:spLocks noChangeArrowheads="1"/>
            </p:cNvSpPr>
            <p:nvPr/>
          </p:nvSpPr>
          <p:spPr bwMode="auto">
            <a:xfrm>
              <a:off x="2704" y="2589"/>
              <a:ext cx="104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Pemisahan hidup umat yang ditebus untuk Allah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(1 Kor. 5:7a, 8)</a:t>
              </a:r>
            </a:p>
          </p:txBody>
        </p:sp>
        <p:sp>
          <p:nvSpPr>
            <p:cNvPr id="342041" name="Rectangle 26"/>
            <p:cNvSpPr>
              <a:spLocks noChangeArrowheads="1"/>
            </p:cNvSpPr>
            <p:nvPr/>
          </p:nvSpPr>
          <p:spPr bwMode="auto">
            <a:xfrm>
              <a:off x="32" y="3337"/>
              <a:ext cx="5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1-16 (Hari setelah Sabat Panen)</a:t>
              </a:r>
            </a:p>
          </p:txBody>
        </p:sp>
        <p:sp>
          <p:nvSpPr>
            <p:cNvPr id="342042" name="Rectangle 27"/>
            <p:cNvSpPr>
              <a:spLocks noChangeArrowheads="1"/>
            </p:cNvSpPr>
            <p:nvPr/>
          </p:nvSpPr>
          <p:spPr bwMode="auto">
            <a:xfrm>
              <a:off x="548" y="3337"/>
              <a:ext cx="49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day</a:t>
              </a:r>
            </a:p>
          </p:txBody>
        </p:sp>
        <p:sp>
          <p:nvSpPr>
            <p:cNvPr id="342043" name="Rectangle 28"/>
            <p:cNvSpPr>
              <a:spLocks noChangeArrowheads="1"/>
            </p:cNvSpPr>
            <p:nvPr/>
          </p:nvSpPr>
          <p:spPr bwMode="auto">
            <a:xfrm>
              <a:off x="1044" y="3337"/>
              <a:ext cx="584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Hasil Sulung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(upacara berkas gandum)</a:t>
              </a:r>
            </a:p>
          </p:txBody>
        </p:sp>
        <p:sp>
          <p:nvSpPr>
            <p:cNvPr id="342044" name="Rectangle 29"/>
            <p:cNvSpPr>
              <a:spLocks noChangeArrowheads="1"/>
            </p:cNvSpPr>
            <p:nvPr/>
          </p:nvSpPr>
          <p:spPr bwMode="auto">
            <a:xfrm>
              <a:off x="1628" y="3337"/>
              <a:ext cx="107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Antisipasi akan berkat dari Allah di </a:t>
              </a:r>
              <a:r>
                <a:rPr lang="en-US" sz="1800" b="1" i="1"/>
                <a:t>masa depan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-memulai panen gandum</a:t>
              </a:r>
            </a:p>
          </p:txBody>
        </p:sp>
        <p:sp>
          <p:nvSpPr>
            <p:cNvPr id="342045" name="Rectangle 30"/>
            <p:cNvSpPr>
              <a:spLocks noChangeArrowheads="1"/>
            </p:cNvSpPr>
            <p:nvPr/>
          </p:nvSpPr>
          <p:spPr bwMode="auto">
            <a:xfrm>
              <a:off x="2704" y="3337"/>
              <a:ext cx="104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Kebangkitan Kristus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(1 Kor. 15:20)</a:t>
              </a:r>
            </a:p>
          </p:txBody>
        </p:sp>
        <p:sp>
          <p:nvSpPr>
            <p:cNvPr id="342046" name="Rectangle 31"/>
            <p:cNvSpPr>
              <a:spLocks noChangeArrowheads="1"/>
            </p:cNvSpPr>
            <p:nvPr/>
          </p:nvSpPr>
          <p:spPr bwMode="auto">
            <a:xfrm>
              <a:off x="32" y="4200"/>
              <a:ext cx="5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3-6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(Sivan)</a:t>
              </a:r>
            </a:p>
          </p:txBody>
        </p:sp>
        <p:sp>
          <p:nvSpPr>
            <p:cNvPr id="342047" name="Rectangle 32"/>
            <p:cNvSpPr>
              <a:spLocks noChangeArrowheads="1"/>
            </p:cNvSpPr>
            <p:nvPr/>
          </p:nvSpPr>
          <p:spPr bwMode="auto">
            <a:xfrm>
              <a:off x="548" y="4200"/>
              <a:ext cx="49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day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(Read Ruth)</a:t>
              </a:r>
            </a:p>
          </p:txBody>
        </p:sp>
        <p:sp>
          <p:nvSpPr>
            <p:cNvPr id="342048" name="Rectangle 33"/>
            <p:cNvSpPr>
              <a:spLocks noChangeArrowheads="1"/>
            </p:cNvSpPr>
            <p:nvPr/>
          </p:nvSpPr>
          <p:spPr bwMode="auto">
            <a:xfrm>
              <a:off x="1044" y="4200"/>
              <a:ext cx="584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Pentakosta†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(Shavuoth)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(Mingguan)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(Panen)</a:t>
              </a:r>
            </a:p>
          </p:txBody>
        </p:sp>
        <p:sp>
          <p:nvSpPr>
            <p:cNvPr id="342049" name="Rectangle 34"/>
            <p:cNvSpPr>
              <a:spLocks noChangeArrowheads="1"/>
            </p:cNvSpPr>
            <p:nvPr/>
          </p:nvSpPr>
          <p:spPr bwMode="auto">
            <a:xfrm>
              <a:off x="1628" y="4200"/>
              <a:ext cx="107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Ucapan syukur atas berkat dari Allah di </a:t>
              </a:r>
              <a:r>
                <a:rPr lang="en-US" sz="1800" b="1" i="1"/>
                <a:t>masa lampau</a:t>
              </a:r>
              <a:r>
                <a:rPr lang="en-US" sz="1800" b="1"/>
                <a:t> – akhir panen gandung (Ul. 16:9-12)</a:t>
              </a:r>
            </a:p>
          </p:txBody>
        </p:sp>
        <p:sp>
          <p:nvSpPr>
            <p:cNvPr id="342050" name="Rectangle 35"/>
            <p:cNvSpPr>
              <a:spLocks noChangeArrowheads="1"/>
            </p:cNvSpPr>
            <p:nvPr/>
          </p:nvSpPr>
          <p:spPr bwMode="auto">
            <a:xfrm>
              <a:off x="2704" y="4200"/>
              <a:ext cx="104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Kedatangan Roh Kudus yang menggenapkan kebangkitan Kristus (Kis. 2)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8153400" y="1524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Arial" charset="0"/>
              </a:rPr>
              <a:t>134</a:t>
            </a:r>
          </a:p>
        </p:txBody>
      </p:sp>
      <p:grpSp>
        <p:nvGrpSpPr>
          <p:cNvPr id="344067" name="Group 65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32" y="0"/>
            <a:chExt cx="3693" cy="4719"/>
          </a:xfrm>
        </p:grpSpPr>
        <p:sp>
          <p:nvSpPr>
            <p:cNvPr id="344069" name="Rectangle 35"/>
            <p:cNvSpPr>
              <a:spLocks noChangeArrowheads="1"/>
            </p:cNvSpPr>
            <p:nvPr/>
          </p:nvSpPr>
          <p:spPr bwMode="auto">
            <a:xfrm>
              <a:off x="32" y="0"/>
              <a:ext cx="5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Tanggal</a:t>
              </a:r>
              <a:endParaRPr lang="en-US" sz="2400" b="1"/>
            </a:p>
          </p:txBody>
        </p:sp>
        <p:sp>
          <p:nvSpPr>
            <p:cNvPr id="344070" name="Rectangle 36"/>
            <p:cNvSpPr>
              <a:spLocks noChangeArrowheads="1"/>
            </p:cNvSpPr>
            <p:nvPr/>
          </p:nvSpPr>
          <p:spPr bwMode="auto">
            <a:xfrm>
              <a:off x="548" y="0"/>
              <a:ext cx="4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Durasi</a:t>
              </a:r>
              <a:endParaRPr lang="en-US" sz="2400" b="1"/>
            </a:p>
          </p:txBody>
        </p:sp>
        <p:sp>
          <p:nvSpPr>
            <p:cNvPr id="344071" name="Rectangle 37"/>
            <p:cNvSpPr>
              <a:spLocks noChangeArrowheads="1"/>
            </p:cNvSpPr>
            <p:nvPr/>
          </p:nvSpPr>
          <p:spPr bwMode="auto">
            <a:xfrm>
              <a:off x="1017" y="0"/>
              <a:ext cx="5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Hari Raya</a:t>
              </a:r>
              <a:endParaRPr lang="en-US" sz="2400" b="1"/>
            </a:p>
          </p:txBody>
        </p:sp>
        <p:sp>
          <p:nvSpPr>
            <p:cNvPr id="344072" name="Rectangle 38"/>
            <p:cNvSpPr>
              <a:spLocks noChangeArrowheads="1"/>
            </p:cNvSpPr>
            <p:nvPr/>
          </p:nvSpPr>
          <p:spPr bwMode="auto">
            <a:xfrm>
              <a:off x="1601" y="0"/>
              <a:ext cx="10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Signifikansi (Lampau)</a:t>
              </a:r>
              <a:endParaRPr lang="en-US" sz="2400" b="1"/>
            </a:p>
          </p:txBody>
        </p:sp>
        <p:sp>
          <p:nvSpPr>
            <p:cNvPr id="344073" name="Rectangle 39"/>
            <p:cNvSpPr>
              <a:spLocks noChangeArrowheads="1"/>
            </p:cNvSpPr>
            <p:nvPr/>
          </p:nvSpPr>
          <p:spPr bwMode="auto">
            <a:xfrm>
              <a:off x="2677" y="0"/>
              <a:ext cx="10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Tipologi (Mendatang)</a:t>
              </a:r>
              <a:endParaRPr lang="en-US" sz="2400" b="1"/>
            </a:p>
          </p:txBody>
        </p:sp>
        <p:sp>
          <p:nvSpPr>
            <p:cNvPr id="344074" name="Rectangle 40"/>
            <p:cNvSpPr>
              <a:spLocks noChangeArrowheads="1"/>
            </p:cNvSpPr>
            <p:nvPr/>
          </p:nvSpPr>
          <p:spPr bwMode="auto">
            <a:xfrm>
              <a:off x="32" y="518"/>
              <a:ext cx="516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Musim Semi-Panas</a:t>
              </a:r>
            </a:p>
          </p:txBody>
        </p:sp>
        <p:sp>
          <p:nvSpPr>
            <p:cNvPr id="344075" name="Rectangle 41"/>
            <p:cNvSpPr>
              <a:spLocks noChangeArrowheads="1"/>
            </p:cNvSpPr>
            <p:nvPr/>
          </p:nvSpPr>
          <p:spPr bwMode="auto">
            <a:xfrm>
              <a:off x="548" y="518"/>
              <a:ext cx="469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Tidak ada</a:t>
              </a:r>
            </a:p>
          </p:txBody>
        </p:sp>
        <p:sp>
          <p:nvSpPr>
            <p:cNvPr id="344076" name="Rectangle 42"/>
            <p:cNvSpPr>
              <a:spLocks noChangeArrowheads="1"/>
            </p:cNvSpPr>
            <p:nvPr/>
          </p:nvSpPr>
          <p:spPr bwMode="auto">
            <a:xfrm>
              <a:off x="1017" y="518"/>
              <a:ext cx="58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–</a:t>
              </a:r>
            </a:p>
          </p:txBody>
        </p:sp>
        <p:sp>
          <p:nvSpPr>
            <p:cNvPr id="344077" name="Rectangle 43"/>
            <p:cNvSpPr>
              <a:spLocks noChangeArrowheads="1"/>
            </p:cNvSpPr>
            <p:nvPr/>
          </p:nvSpPr>
          <p:spPr bwMode="auto">
            <a:xfrm>
              <a:off x="1601" y="518"/>
              <a:ext cx="1076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Menikmati panen</a:t>
              </a:r>
            </a:p>
          </p:txBody>
        </p:sp>
        <p:sp>
          <p:nvSpPr>
            <p:cNvPr id="344078" name="Rectangle 44"/>
            <p:cNvSpPr>
              <a:spLocks noChangeArrowheads="1"/>
            </p:cNvSpPr>
            <p:nvPr/>
          </p:nvSpPr>
          <p:spPr bwMode="auto">
            <a:xfrm>
              <a:off x="2677" y="518"/>
              <a:ext cx="1048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Era gereja</a:t>
              </a:r>
            </a:p>
          </p:txBody>
        </p:sp>
        <p:sp>
          <p:nvSpPr>
            <p:cNvPr id="344079" name="Rectangle 45"/>
            <p:cNvSpPr>
              <a:spLocks noChangeArrowheads="1"/>
            </p:cNvSpPr>
            <p:nvPr/>
          </p:nvSpPr>
          <p:spPr bwMode="auto">
            <a:xfrm>
              <a:off x="32" y="1093"/>
              <a:ext cx="5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7-1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(Tishri)</a:t>
              </a:r>
            </a:p>
          </p:txBody>
        </p:sp>
        <p:sp>
          <p:nvSpPr>
            <p:cNvPr id="344080" name="Rectangle 46"/>
            <p:cNvSpPr>
              <a:spLocks noChangeArrowheads="1"/>
            </p:cNvSpPr>
            <p:nvPr/>
          </p:nvSpPr>
          <p:spPr bwMode="auto">
            <a:xfrm>
              <a:off x="548" y="1093"/>
              <a:ext cx="469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</p:txBody>
        </p:sp>
        <p:sp>
          <p:nvSpPr>
            <p:cNvPr id="344081" name="Rectangle 47"/>
            <p:cNvSpPr>
              <a:spLocks noChangeArrowheads="1"/>
            </p:cNvSpPr>
            <p:nvPr/>
          </p:nvSpPr>
          <p:spPr bwMode="auto">
            <a:xfrm>
              <a:off x="1017" y="1093"/>
              <a:ext cx="584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Serunai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(Tahun Baru)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(Rosh Hashanah)</a:t>
              </a:r>
            </a:p>
          </p:txBody>
        </p:sp>
        <p:sp>
          <p:nvSpPr>
            <p:cNvPr id="344082" name="Rectangle 48"/>
            <p:cNvSpPr>
              <a:spLocks noChangeArrowheads="1"/>
            </p:cNvSpPr>
            <p:nvPr/>
          </p:nvSpPr>
          <p:spPr bwMode="auto">
            <a:xfrm>
              <a:off x="1601" y="1093"/>
              <a:ext cx="107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Persiapan untuk penebusan seluruh bangsa dan penyucian di Hari Pendamaian</a:t>
              </a:r>
            </a:p>
          </p:txBody>
        </p:sp>
        <p:sp>
          <p:nvSpPr>
            <p:cNvPr id="344083" name="Rectangle 49"/>
            <p:cNvSpPr>
              <a:spLocks noChangeArrowheads="1"/>
            </p:cNvSpPr>
            <p:nvPr/>
          </p:nvSpPr>
          <p:spPr bwMode="auto">
            <a:xfrm>
              <a:off x="2677" y="1093"/>
              <a:ext cx="104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Pengangkatan (1 Tes. 4:13f.) Wahyu (Mat. 24:31)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–persiapan Kerajaan</a:t>
              </a:r>
            </a:p>
          </p:txBody>
        </p:sp>
        <p:sp>
          <p:nvSpPr>
            <p:cNvPr id="344084" name="Rectangle 50"/>
            <p:cNvSpPr>
              <a:spLocks noChangeArrowheads="1"/>
            </p:cNvSpPr>
            <p:nvPr/>
          </p:nvSpPr>
          <p:spPr bwMode="auto">
            <a:xfrm>
              <a:off x="32" y="1956"/>
              <a:ext cx="51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7-10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(Tishri)</a:t>
              </a:r>
            </a:p>
          </p:txBody>
        </p:sp>
        <p:sp>
          <p:nvSpPr>
            <p:cNvPr id="344085" name="Rectangle 51"/>
            <p:cNvSpPr>
              <a:spLocks noChangeArrowheads="1"/>
            </p:cNvSpPr>
            <p:nvPr/>
          </p:nvSpPr>
          <p:spPr bwMode="auto">
            <a:xfrm>
              <a:off x="548" y="1956"/>
              <a:ext cx="469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</p:txBody>
        </p:sp>
        <p:sp>
          <p:nvSpPr>
            <p:cNvPr id="344086" name="Rectangle 52"/>
            <p:cNvSpPr>
              <a:spLocks noChangeArrowheads="1"/>
            </p:cNvSpPr>
            <p:nvPr/>
          </p:nvSpPr>
          <p:spPr bwMode="auto">
            <a:xfrm>
              <a:off x="1017" y="1956"/>
              <a:ext cx="5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Hari Pendamaian (Yom Kippur)</a:t>
              </a:r>
            </a:p>
          </p:txBody>
        </p:sp>
        <p:sp>
          <p:nvSpPr>
            <p:cNvPr id="344087" name="Rectangle 53"/>
            <p:cNvSpPr>
              <a:spLocks noChangeArrowheads="1"/>
            </p:cNvSpPr>
            <p:nvPr/>
          </p:nvSpPr>
          <p:spPr bwMode="auto">
            <a:xfrm>
              <a:off x="1601" y="1956"/>
              <a:ext cx="107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Pertobatan seluruh bangsa dan penyucian jemaat dari dosa (Ima. 16)</a:t>
              </a:r>
            </a:p>
          </p:txBody>
        </p:sp>
        <p:sp>
          <p:nvSpPr>
            <p:cNvPr id="344088" name="Rectangle 54"/>
            <p:cNvSpPr>
              <a:spLocks noChangeArrowheads="1"/>
            </p:cNvSpPr>
            <p:nvPr/>
          </p:nvSpPr>
          <p:spPr bwMode="auto">
            <a:xfrm>
              <a:off x="2677" y="1956"/>
              <a:ext cx="104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Pertobatan bangsa Israel dalam masa Kesusahan (Rom. 11:26-27)</a:t>
              </a:r>
            </a:p>
          </p:txBody>
        </p:sp>
        <p:sp>
          <p:nvSpPr>
            <p:cNvPr id="344089" name="Rectangle 55"/>
            <p:cNvSpPr>
              <a:spLocks noChangeArrowheads="1"/>
            </p:cNvSpPr>
            <p:nvPr/>
          </p:nvSpPr>
          <p:spPr bwMode="auto">
            <a:xfrm>
              <a:off x="32" y="2704"/>
              <a:ext cx="516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7-15 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s/d 7-21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(Tishri)</a:t>
              </a:r>
            </a:p>
          </p:txBody>
        </p:sp>
        <p:sp>
          <p:nvSpPr>
            <p:cNvPr id="344090" name="Rectangle 56"/>
            <p:cNvSpPr>
              <a:spLocks noChangeArrowheads="1"/>
            </p:cNvSpPr>
            <p:nvPr/>
          </p:nvSpPr>
          <p:spPr bwMode="auto">
            <a:xfrm>
              <a:off x="548" y="2704"/>
              <a:ext cx="468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7 hari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(Baca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Pengkotbah)</a:t>
              </a:r>
            </a:p>
          </p:txBody>
        </p:sp>
        <p:sp>
          <p:nvSpPr>
            <p:cNvPr id="344091" name="Rectangle 57"/>
            <p:cNvSpPr>
              <a:spLocks noChangeArrowheads="1"/>
            </p:cNvSpPr>
            <p:nvPr/>
          </p:nvSpPr>
          <p:spPr bwMode="auto">
            <a:xfrm>
              <a:off x="1016" y="2704"/>
              <a:ext cx="585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Kemah Pertemuan*†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(Pondok/Tenda)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(Sukot)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(Tuhan)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(Pengumpulan)</a:t>
              </a:r>
            </a:p>
          </p:txBody>
        </p:sp>
        <p:sp>
          <p:nvSpPr>
            <p:cNvPr id="344092" name="Rectangle 58"/>
            <p:cNvSpPr>
              <a:spLocks noChangeArrowheads="1"/>
            </p:cNvSpPr>
            <p:nvPr/>
          </p:nvSpPr>
          <p:spPr bwMode="auto">
            <a:xfrm>
              <a:off x="1601" y="2704"/>
              <a:ext cx="1076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Antisipasi penggenapan Perjanjian Abraham (Neh. 8)</a:t>
              </a:r>
            </a:p>
          </p:txBody>
        </p:sp>
        <p:sp>
          <p:nvSpPr>
            <p:cNvPr id="344093" name="Rectangle 59"/>
            <p:cNvSpPr>
              <a:spLocks noChangeArrowheads="1"/>
            </p:cNvSpPr>
            <p:nvPr/>
          </p:nvSpPr>
          <p:spPr bwMode="auto">
            <a:xfrm>
              <a:off x="2677" y="2704"/>
              <a:ext cx="1048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Penggenapan sejati dari Perjanjian Abrahan 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–Kerajaan (Mat. 17:4)</a:t>
              </a:r>
            </a:p>
          </p:txBody>
        </p:sp>
        <p:sp>
          <p:nvSpPr>
            <p:cNvPr id="344094" name="Rectangle 60"/>
            <p:cNvSpPr>
              <a:spLocks noChangeArrowheads="1"/>
            </p:cNvSpPr>
            <p:nvPr/>
          </p:nvSpPr>
          <p:spPr bwMode="auto">
            <a:xfrm>
              <a:off x="32" y="4027"/>
              <a:ext cx="51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7-22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(Tishri)</a:t>
              </a:r>
            </a:p>
          </p:txBody>
        </p:sp>
        <p:sp>
          <p:nvSpPr>
            <p:cNvPr id="344095" name="Rectangle 61"/>
            <p:cNvSpPr>
              <a:spLocks noChangeArrowheads="1"/>
            </p:cNvSpPr>
            <p:nvPr/>
          </p:nvSpPr>
          <p:spPr bwMode="auto">
            <a:xfrm>
              <a:off x="548" y="4027"/>
              <a:ext cx="46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</p:txBody>
        </p:sp>
        <p:sp>
          <p:nvSpPr>
            <p:cNvPr id="344096" name="Rectangle 62"/>
            <p:cNvSpPr>
              <a:spLocks noChangeArrowheads="1"/>
            </p:cNvSpPr>
            <p:nvPr/>
          </p:nvSpPr>
          <p:spPr bwMode="auto">
            <a:xfrm>
              <a:off x="1016" y="4027"/>
              <a:ext cx="585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Shemini Atzeret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(Simchat Torah)</a:t>
              </a:r>
            </a:p>
          </p:txBody>
        </p:sp>
        <p:sp>
          <p:nvSpPr>
            <p:cNvPr id="344097" name="Rectangle 63"/>
            <p:cNvSpPr>
              <a:spLocks noChangeArrowheads="1"/>
            </p:cNvSpPr>
            <p:nvPr/>
          </p:nvSpPr>
          <p:spPr bwMode="auto">
            <a:xfrm>
              <a:off x="1601" y="4027"/>
              <a:ext cx="107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ja-JP" altLang="en-US" sz="1800" b="1"/>
                <a:t>“</a:t>
              </a:r>
              <a:r>
                <a:rPr lang="en-US" altLang="ja-JP" sz="1800" b="1"/>
                <a:t>Pertemuan hari ke-8</a:t>
              </a:r>
              <a:r>
                <a:rPr lang="ja-JP" altLang="en-US" sz="1800" b="1"/>
                <a:t>”</a:t>
              </a:r>
              <a:r>
                <a:rPr lang="en-US" altLang="ja-JP" sz="1800" b="1"/>
                <a:t> </a:t>
              </a:r>
              <a:r>
                <a:rPr lang="ja-JP" altLang="en-US" sz="1800" b="1"/>
                <a:t>“</a:t>
              </a:r>
              <a:r>
                <a:rPr lang="en-US" altLang="ja-JP" sz="1800" b="1"/>
                <a:t>Sukacita dalam Taurat</a:t>
              </a:r>
              <a:r>
                <a:rPr lang="ja-JP" altLang="en-US" sz="1800" b="1"/>
                <a:t>”</a:t>
              </a:r>
              <a:endParaRPr lang="en-US" sz="1800" b="1"/>
            </a:p>
          </p:txBody>
        </p:sp>
        <p:sp>
          <p:nvSpPr>
            <p:cNvPr id="344098" name="Rectangle 64"/>
            <p:cNvSpPr>
              <a:spLocks noChangeArrowheads="1"/>
            </p:cNvSpPr>
            <p:nvPr/>
          </p:nvSpPr>
          <p:spPr bwMode="auto">
            <a:xfrm>
              <a:off x="2677" y="4027"/>
              <a:ext cx="104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 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endParaRPr lang="en-US" sz="1800" b="1"/>
            </a:p>
          </p:txBody>
        </p:sp>
      </p:grpSp>
      <p:sp>
        <p:nvSpPr>
          <p:cNvPr id="344068" name="Text Box 5"/>
          <p:cNvSpPr>
            <a:spLocks noGrp="1" noChangeArrowheads="1"/>
          </p:cNvSpPr>
          <p:nvPr>
            <p:ph type="title"/>
          </p:nvPr>
        </p:nvSpPr>
        <p:spPr>
          <a:xfrm>
            <a:off x="184150" y="0"/>
            <a:ext cx="7916863" cy="90805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3200">
                <a:solidFill>
                  <a:schemeClr val="tx1"/>
                </a:solidFill>
                <a:latin typeface="Arial" charset="0"/>
                <a:ea typeface="ＭＳ Ｐゴシック" charset="0"/>
              </a:rPr>
              <a:t>Eskatologi </a:t>
            </a:r>
            <a:r>
              <a:rPr kumimoji="0" lang="en-US" altLang="zh-CN" sz="32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Hari-hari Raya Israel (Ima. 23) </a:t>
            </a:r>
            <a:endParaRPr kumimoji="0" lang="en-US" sz="32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8153400" y="1524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Arial" charset="0"/>
              </a:rPr>
              <a:t>134</a:t>
            </a:r>
          </a:p>
        </p:txBody>
      </p:sp>
      <p:grpSp>
        <p:nvGrpSpPr>
          <p:cNvPr id="346115" name="Group 66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96" y="576"/>
            <a:chExt cx="4274" cy="3840"/>
          </a:xfrm>
        </p:grpSpPr>
        <p:sp>
          <p:nvSpPr>
            <p:cNvPr id="346117" name="Rectangle 35"/>
            <p:cNvSpPr>
              <a:spLocks noChangeArrowheads="1"/>
            </p:cNvSpPr>
            <p:nvPr/>
          </p:nvSpPr>
          <p:spPr bwMode="auto">
            <a:xfrm>
              <a:off x="96" y="576"/>
              <a:ext cx="58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Tanggal</a:t>
              </a:r>
              <a:endParaRPr lang="en-US" sz="2400" b="1"/>
            </a:p>
          </p:txBody>
        </p:sp>
        <p:sp>
          <p:nvSpPr>
            <p:cNvPr id="346118" name="Rectangle 36"/>
            <p:cNvSpPr>
              <a:spLocks noChangeArrowheads="1"/>
            </p:cNvSpPr>
            <p:nvPr/>
          </p:nvSpPr>
          <p:spPr bwMode="auto">
            <a:xfrm>
              <a:off x="684" y="576"/>
              <a:ext cx="565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Durasi</a:t>
              </a:r>
              <a:endParaRPr lang="en-US" sz="2400" b="1"/>
            </a:p>
          </p:txBody>
        </p:sp>
        <p:sp>
          <p:nvSpPr>
            <p:cNvPr id="346119" name="Rectangle 37"/>
            <p:cNvSpPr>
              <a:spLocks noChangeArrowheads="1"/>
            </p:cNvSpPr>
            <p:nvPr/>
          </p:nvSpPr>
          <p:spPr bwMode="auto">
            <a:xfrm>
              <a:off x="1249" y="576"/>
              <a:ext cx="665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Hari Raya</a:t>
              </a:r>
              <a:endParaRPr lang="en-US" sz="2400" b="1"/>
            </a:p>
          </p:txBody>
        </p:sp>
        <p:sp>
          <p:nvSpPr>
            <p:cNvPr id="346120" name="Rectangle 38"/>
            <p:cNvSpPr>
              <a:spLocks noChangeArrowheads="1"/>
            </p:cNvSpPr>
            <p:nvPr/>
          </p:nvSpPr>
          <p:spPr bwMode="auto">
            <a:xfrm>
              <a:off x="1914" y="576"/>
              <a:ext cx="1226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Signifikansi (Lampau)</a:t>
              </a:r>
              <a:endParaRPr lang="en-US" sz="2400" b="1"/>
            </a:p>
          </p:txBody>
        </p:sp>
        <p:sp>
          <p:nvSpPr>
            <p:cNvPr id="346121" name="Rectangle 39"/>
            <p:cNvSpPr>
              <a:spLocks noChangeArrowheads="1"/>
            </p:cNvSpPr>
            <p:nvPr/>
          </p:nvSpPr>
          <p:spPr bwMode="auto">
            <a:xfrm>
              <a:off x="3140" y="576"/>
              <a:ext cx="11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400" b="1" u="sng"/>
                <a:t>Tipologi (Mendatang)</a:t>
              </a:r>
              <a:endParaRPr lang="en-US" sz="2400" b="1"/>
            </a:p>
          </p:txBody>
        </p:sp>
        <p:sp>
          <p:nvSpPr>
            <p:cNvPr id="346122" name="Rectangle 41"/>
            <p:cNvSpPr>
              <a:spLocks noChangeArrowheads="1"/>
            </p:cNvSpPr>
            <p:nvPr/>
          </p:nvSpPr>
          <p:spPr bwMode="auto">
            <a:xfrm>
              <a:off x="96" y="1113"/>
              <a:ext cx="42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Hari-hari raya berikut ini tidak diperintahkan di dalam Kitab Suci dan</a:t>
              </a:r>
              <a:br>
                <a:rPr lang="en-US" sz="1800" b="1"/>
              </a:br>
              <a:r>
                <a:rPr lang="en-US" sz="1800" b="1"/>
                <a:t>kemungkinan tidak memiliki signifikansi eskatologis:</a:t>
              </a:r>
            </a:p>
          </p:txBody>
        </p:sp>
        <p:sp>
          <p:nvSpPr>
            <p:cNvPr id="346123" name="Rectangle 42"/>
            <p:cNvSpPr>
              <a:spLocks noChangeArrowheads="1"/>
            </p:cNvSpPr>
            <p:nvPr/>
          </p:nvSpPr>
          <p:spPr bwMode="auto">
            <a:xfrm>
              <a:off x="96" y="1631"/>
              <a:ext cx="588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5-9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(Ab)</a:t>
              </a:r>
            </a:p>
          </p:txBody>
        </p:sp>
        <p:sp>
          <p:nvSpPr>
            <p:cNvPr id="346124" name="Rectangle 43"/>
            <p:cNvSpPr>
              <a:spLocks noChangeArrowheads="1"/>
            </p:cNvSpPr>
            <p:nvPr/>
          </p:nvSpPr>
          <p:spPr bwMode="auto">
            <a:xfrm>
              <a:off x="684" y="1631"/>
              <a:ext cx="56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(Baca Rat.)</a:t>
              </a:r>
            </a:p>
          </p:txBody>
        </p:sp>
        <p:sp>
          <p:nvSpPr>
            <p:cNvPr id="346125" name="Rectangle 44"/>
            <p:cNvSpPr>
              <a:spLocks noChangeArrowheads="1"/>
            </p:cNvSpPr>
            <p:nvPr/>
          </p:nvSpPr>
          <p:spPr bwMode="auto">
            <a:xfrm>
              <a:off x="1249" y="1631"/>
              <a:ext cx="66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9 Ab 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(Tish</a:t>
              </a:r>
              <a:r>
                <a:rPr lang="fr-FR" altLang="ja-JP" sz="1800" b="1"/>
                <a:t>'</a:t>
              </a:r>
              <a:r>
                <a:rPr lang="en-US" sz="1800" b="1"/>
                <a:t>ah be</a:t>
              </a:r>
              <a:r>
                <a:rPr lang="fr-FR" altLang="ja-JP" sz="1800" b="1"/>
                <a:t>'</a:t>
              </a:r>
              <a:r>
                <a:rPr lang="en-US" sz="1800" b="1"/>
                <a:t>ab)</a:t>
              </a:r>
            </a:p>
          </p:txBody>
        </p:sp>
        <p:sp>
          <p:nvSpPr>
            <p:cNvPr id="346126" name="Rectangle 45"/>
            <p:cNvSpPr>
              <a:spLocks noChangeArrowheads="1"/>
            </p:cNvSpPr>
            <p:nvPr/>
          </p:nvSpPr>
          <p:spPr bwMode="auto">
            <a:xfrm>
              <a:off x="1914" y="1631"/>
              <a:ext cx="122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Penghancuran Yerusalem: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  586 SM &amp; 70 M</a:t>
              </a:r>
            </a:p>
          </p:txBody>
        </p:sp>
        <p:sp>
          <p:nvSpPr>
            <p:cNvPr id="346127" name="Rectangle 48"/>
            <p:cNvSpPr>
              <a:spLocks noChangeArrowheads="1"/>
            </p:cNvSpPr>
            <p:nvPr/>
          </p:nvSpPr>
          <p:spPr bwMode="auto">
            <a:xfrm>
              <a:off x="96" y="2407"/>
              <a:ext cx="58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9-25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(Kislev)</a:t>
              </a:r>
            </a:p>
          </p:txBody>
        </p:sp>
        <p:sp>
          <p:nvSpPr>
            <p:cNvPr id="346128" name="Rectangle 49"/>
            <p:cNvSpPr>
              <a:spLocks noChangeArrowheads="1"/>
            </p:cNvSpPr>
            <p:nvPr/>
          </p:nvSpPr>
          <p:spPr bwMode="auto">
            <a:xfrm>
              <a:off x="684" y="2407"/>
              <a:ext cx="565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1 hari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+ 7 hari lagi untuk menyalakan lilin</a:t>
              </a:r>
            </a:p>
          </p:txBody>
        </p:sp>
        <p:sp>
          <p:nvSpPr>
            <p:cNvPr id="346129" name="Rectangle 50"/>
            <p:cNvSpPr>
              <a:spLocks noChangeArrowheads="1"/>
            </p:cNvSpPr>
            <p:nvPr/>
          </p:nvSpPr>
          <p:spPr bwMode="auto">
            <a:xfrm>
              <a:off x="1249" y="2407"/>
              <a:ext cx="665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Hanukkah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(Dedikasi)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 (Terang)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(Iluminasi)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(Maccabees)</a:t>
              </a:r>
            </a:p>
          </p:txBody>
        </p:sp>
        <p:sp>
          <p:nvSpPr>
            <p:cNvPr id="346130" name="Rectangle 51"/>
            <p:cNvSpPr>
              <a:spLocks noChangeArrowheads="1"/>
            </p:cNvSpPr>
            <p:nvPr/>
          </p:nvSpPr>
          <p:spPr bwMode="auto">
            <a:xfrm>
              <a:off x="1914" y="2407"/>
              <a:ext cx="122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Penyelamatan bangsa Israel oleh Yudas Maccabeus di tahun 164 SM 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(band. Yoh 10:22)</a:t>
              </a:r>
            </a:p>
          </p:txBody>
        </p:sp>
        <p:sp>
          <p:nvSpPr>
            <p:cNvPr id="346131" name="Rectangle 54"/>
            <p:cNvSpPr>
              <a:spLocks noChangeArrowheads="1"/>
            </p:cNvSpPr>
            <p:nvPr/>
          </p:nvSpPr>
          <p:spPr bwMode="auto">
            <a:xfrm>
              <a:off x="96" y="3779"/>
              <a:ext cx="58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12-14/15 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2000" b="1"/>
                <a:t>(Adar)</a:t>
              </a:r>
            </a:p>
          </p:txBody>
        </p:sp>
        <p:sp>
          <p:nvSpPr>
            <p:cNvPr id="346132" name="Rectangle 55"/>
            <p:cNvSpPr>
              <a:spLocks noChangeArrowheads="1"/>
            </p:cNvSpPr>
            <p:nvPr/>
          </p:nvSpPr>
          <p:spPr bwMode="auto">
            <a:xfrm>
              <a:off x="684" y="3779"/>
              <a:ext cx="565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2 days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(Baca Ester)</a:t>
              </a:r>
            </a:p>
          </p:txBody>
        </p:sp>
        <p:sp>
          <p:nvSpPr>
            <p:cNvPr id="346133" name="Rectangle 56"/>
            <p:cNvSpPr>
              <a:spLocks noChangeArrowheads="1"/>
            </p:cNvSpPr>
            <p:nvPr/>
          </p:nvSpPr>
          <p:spPr bwMode="auto">
            <a:xfrm>
              <a:off x="1249" y="3779"/>
              <a:ext cx="665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Purim</a:t>
              </a:r>
            </a:p>
            <a:p>
              <a:pPr algn="ctr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(Undian)</a:t>
              </a:r>
            </a:p>
          </p:txBody>
        </p:sp>
        <p:sp>
          <p:nvSpPr>
            <p:cNvPr id="346134" name="Rectangle 57"/>
            <p:cNvSpPr>
              <a:spLocks noChangeArrowheads="1"/>
            </p:cNvSpPr>
            <p:nvPr/>
          </p:nvSpPr>
          <p:spPr bwMode="auto">
            <a:xfrm>
              <a:off x="1914" y="3779"/>
              <a:ext cx="122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tabLst>
                  <a:tab pos="3886200" algn="l"/>
                  <a:tab pos="4800600" algn="l"/>
                  <a:tab pos="5600700" algn="l"/>
                </a:tabLst>
              </a:pPr>
              <a:r>
                <a:rPr lang="en-US" sz="1800" b="1"/>
                <a:t>Penyelamatan bangsa Israel di bawah Ester (9:21)</a:t>
              </a:r>
            </a:p>
          </p:txBody>
        </p:sp>
        <p:grpSp>
          <p:nvGrpSpPr>
            <p:cNvPr id="346135" name="Group 63"/>
            <p:cNvGrpSpPr>
              <a:grpSpLocks/>
            </p:cNvGrpSpPr>
            <p:nvPr/>
          </p:nvGrpSpPr>
          <p:grpSpPr bwMode="auto">
            <a:xfrm>
              <a:off x="3104" y="2321"/>
              <a:ext cx="1266" cy="1458"/>
              <a:chOff x="2672" y="1682"/>
              <a:chExt cx="1112" cy="1406"/>
            </a:xfrm>
          </p:grpSpPr>
          <p:sp>
            <p:nvSpPr>
              <p:cNvPr id="346136" name="Rectangle 52"/>
              <p:cNvSpPr>
                <a:spLocks noChangeArrowheads="1"/>
              </p:cNvSpPr>
              <p:nvPr/>
            </p:nvSpPr>
            <p:spPr bwMode="auto">
              <a:xfrm>
                <a:off x="2705" y="1682"/>
                <a:ext cx="1047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>
                  <a:tabLst>
                    <a:tab pos="3886200" algn="l"/>
                    <a:tab pos="4800600" algn="l"/>
                    <a:tab pos="5600700" algn="l"/>
                  </a:tabLst>
                </a:pPr>
                <a:r>
                  <a:rPr lang="en-US" sz="1800" b="1" i="1"/>
                  <a:t>Kolom Tipologi ini menunjukkan bahwa urutan hari-hari raya tahunan bangsa Israel menubuatkan secara paralel apa yang dialaminya sebagai bangsa sepanjang sejarah!</a:t>
                </a:r>
                <a:endParaRPr lang="en-US" sz="1800" b="1"/>
              </a:p>
            </p:txBody>
          </p:sp>
          <p:sp>
            <p:nvSpPr>
              <p:cNvPr id="346137" name="Rectangle 62"/>
              <p:cNvSpPr>
                <a:spLocks noChangeArrowheads="1"/>
              </p:cNvSpPr>
              <p:nvPr/>
            </p:nvSpPr>
            <p:spPr bwMode="auto">
              <a:xfrm>
                <a:off x="2672" y="1765"/>
                <a:ext cx="1112" cy="132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</p:grpSp>
      <p:sp>
        <p:nvSpPr>
          <p:cNvPr id="346116" name="Text Box 5"/>
          <p:cNvSpPr>
            <a:spLocks noGrp="1" noChangeArrowheads="1"/>
          </p:cNvSpPr>
          <p:nvPr>
            <p:ph type="title"/>
          </p:nvPr>
        </p:nvSpPr>
        <p:spPr>
          <a:xfrm>
            <a:off x="184150" y="-26988"/>
            <a:ext cx="7916863" cy="935038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3200">
                <a:solidFill>
                  <a:schemeClr val="tx1"/>
                </a:solidFill>
                <a:latin typeface="Arial" charset="0"/>
                <a:ea typeface="ＭＳ Ｐゴシック" charset="0"/>
              </a:rPr>
              <a:t>Eskatologi </a:t>
            </a:r>
            <a:r>
              <a:rPr kumimoji="0" lang="en-US" altLang="zh-CN" sz="32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Hari-hari Raya Israel (Ima. 23) </a:t>
            </a:r>
            <a:endParaRPr kumimoji="0" lang="en-US" sz="32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854075"/>
          <a:ext cx="9144000" cy="6121400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985664"/>
                <a:gridCol w="1152128"/>
                <a:gridCol w="1824608"/>
                <a:gridCol w="1371600"/>
                <a:gridCol w="1447800"/>
              </a:tblGrid>
              <a:tr h="7315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MASA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PARALEL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MODERN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DESKRIPSI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</a:tr>
              <a:tr h="13859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Sabat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20:8-11; 31:12-17;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23;3;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5:12-15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peristirahatan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bekerja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Istirahat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manusia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binatang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12:1-14;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4:16;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Yoh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5:9;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13:42;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2;16;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Ibr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4:1-11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76999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Sabat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23:10-11; Lev. 25:1-7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peristirahatan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membajak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Istirahat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16319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Yobel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25:8-55; 27:17-24;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38:4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Membatalkan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hutang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membebaskan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&amp;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hamba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berhutang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dikembalikan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pemilik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mula-mula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Menolong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miskin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menstabilkanmasyarakat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160191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Paskah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12:1-14;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23:5;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9:1-14; 28:16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14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Maret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April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Menyembelih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domba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bersama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sayur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pahit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roti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tanpa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setiap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rumah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Mengenang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pembebasan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Israel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Mesir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26:17;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14:12-26;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Yoh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2:13; 11:55; 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5:17;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Ibr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133</a:t>
            </a:r>
          </a:p>
        </p:txBody>
      </p:sp>
      <p:sp>
        <p:nvSpPr>
          <p:cNvPr id="348212" name="Text Box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83820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Hari-hari Raya &amp; Kudus Perjanjian Lama</a:t>
            </a:r>
            <a:endParaRPr kumimoji="0" lang="en-US" sz="1600" b="1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48213" name="Text Box 24"/>
          <p:cNvSpPr txBox="1">
            <a:spLocks noChangeArrowheads="1"/>
          </p:cNvSpPr>
          <p:nvPr/>
        </p:nvSpPr>
        <p:spPr bwMode="auto">
          <a:xfrm>
            <a:off x="0" y="608013"/>
            <a:ext cx="807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zh-CN" b="1" i="1">
                <a:solidFill>
                  <a:srgbClr val="FFFFFF"/>
                </a:solidFill>
                <a:latin typeface="Arial" charset="0"/>
                <a:cs typeface="Arial" charset="0"/>
              </a:rPr>
              <a:t>The Bible Visual Resource Book</a:t>
            </a:r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, 31</a:t>
            </a: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133</a:t>
            </a:r>
          </a:p>
        </p:txBody>
      </p:sp>
      <p:sp>
        <p:nvSpPr>
          <p:cNvPr id="350210" name="Text Box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83820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Hari-hari Raya &amp; Kudus Perjanjian Lama</a:t>
            </a:r>
            <a:endParaRPr kumimoji="0" lang="en-US" sz="2800" b="1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50211" name="Text Box 24"/>
          <p:cNvSpPr txBox="1">
            <a:spLocks noChangeArrowheads="1"/>
          </p:cNvSpPr>
          <p:nvPr/>
        </p:nvSpPr>
        <p:spPr bwMode="auto">
          <a:xfrm>
            <a:off x="0" y="608013"/>
            <a:ext cx="807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zh-CN" b="1" i="1">
                <a:solidFill>
                  <a:srgbClr val="FFFFFF"/>
                </a:solidFill>
                <a:latin typeface="Arial" charset="0"/>
                <a:cs typeface="Arial" charset="0"/>
              </a:rPr>
              <a:t>The Bible Visual Resource Book</a:t>
            </a:r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, 31</a:t>
            </a: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854075"/>
          <a:ext cx="9144000" cy="6140450"/>
        </p:xfrm>
        <a:graphic>
          <a:graphicData uri="http://schemas.openxmlformats.org/drawingml/2006/table">
            <a:tbl>
              <a:tblPr/>
              <a:tblGrid>
                <a:gridCol w="1259632"/>
                <a:gridCol w="1254968"/>
                <a:gridCol w="990600"/>
                <a:gridCol w="1143000"/>
                <a:gridCol w="1676400"/>
                <a:gridCol w="1371600"/>
                <a:gridCol w="1447800"/>
              </a:tblGrid>
              <a:tr h="5181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MASA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PARALEL MODERN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DESKRIPSI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</a:tr>
              <a:tr h="21897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Roti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Beragi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12:15-20; 13:3-10; 23:15; 34:18;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23:6-8;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28:17-25;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16:3b, 4a, 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15-21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Maret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April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roti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mengadakan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beberapa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kali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pertemuan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jemaat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memberikan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khusus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Mengingat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bagaimana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membawa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bangsa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Israel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keluar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Mesir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segera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14:1, 12;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12:3;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5:6-8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16341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Hasil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Sulung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23:9-14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16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Maret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April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Menunjukkan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gandum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unjukan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bakaran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&amp;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sajian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Mengakui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melimpah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mereka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Rom. 8:23;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15:20-23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179839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Mingguan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Pentekosta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Panen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23:16; 34:22a;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23:15-21;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28:26-31;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16:9-12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6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ke-3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(Sivan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Mei-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Juni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Perayaan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sukacita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wajib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&amp;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sukarela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termasuk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hasil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panen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sulung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gandum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Menyatakan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sukacita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puji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syukur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panen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2:1-4; 20:16; 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16:8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133</a:t>
            </a:r>
          </a:p>
        </p:txBody>
      </p:sp>
      <p:sp>
        <p:nvSpPr>
          <p:cNvPr id="352258" name="Text Box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106680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Hari-hari Raya &amp; Kudus Perjanjian Lama</a:t>
            </a:r>
            <a:endParaRPr kumimoji="0" lang="en-US" sz="1600" b="1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52259" name="Text Box 24"/>
          <p:cNvSpPr txBox="1">
            <a:spLocks noChangeArrowheads="1"/>
          </p:cNvSpPr>
          <p:nvPr/>
        </p:nvSpPr>
        <p:spPr bwMode="auto">
          <a:xfrm>
            <a:off x="1835150" y="765175"/>
            <a:ext cx="4262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zh-CN" sz="1600" b="1" i="1">
                <a:solidFill>
                  <a:schemeClr val="tx1"/>
                </a:solidFill>
                <a:latin typeface="Arial" charset="0"/>
                <a:cs typeface="Arial" charset="0"/>
              </a:rPr>
              <a:t>The Bible Visual Resource Book</a:t>
            </a:r>
            <a:r>
              <a:rPr lang="en-US" altLang="zh-CN" sz="1600" b="1">
                <a:solidFill>
                  <a:schemeClr val="tx1"/>
                </a:solidFill>
                <a:latin typeface="Arial" charset="0"/>
                <a:cs typeface="Arial" charset="0"/>
              </a:rPr>
              <a:t>, 31</a:t>
            </a:r>
            <a:endParaRPr lang="en-US" sz="16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41988"/>
        </p:xfrm>
        <a:graphic>
          <a:graphicData uri="http://schemas.openxmlformats.org/drawingml/2006/table">
            <a:tbl>
              <a:tblPr/>
              <a:tblGrid>
                <a:gridCol w="1295400"/>
                <a:gridCol w="990600"/>
                <a:gridCol w="1133872"/>
                <a:gridCol w="1080120"/>
                <a:gridCol w="1824608"/>
                <a:gridCol w="1371600"/>
                <a:gridCol w="1447800"/>
              </a:tblGrid>
              <a:tr h="5181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MASA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PARALEL MODERN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DESKRIPSI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</a:tr>
              <a:tr h="1371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Serunai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Kemudian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: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Rosh Hashanah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Raya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Baru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 23-25;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29:1-6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ke-7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Tishi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Sep-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Okt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jemaat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peristirahatan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dirayakan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tiupan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serunai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&amp;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Menunjukkan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bangsa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Israel di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hadapan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demi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rahmat-Nya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18404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Pendamaian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(Yom Kippur)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16; 23:26-32;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29:7-11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10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ke-7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Tishi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Sep-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Okt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peristirahatan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puasa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pendamaian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imam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jemaat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pendamaian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Kemah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Pertemuan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mezbah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Menyucikan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imam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jemaat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menyucikan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Ruang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Kudus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Rom. 3:24-26;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Ibr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9:7; 10:3, 19-22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0117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Kemah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Pertemuan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Pondok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Pengumpul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-an)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23:16b; 34:22b;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23:33-36, 39-43;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29:12-34;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15-21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ke-7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Tishi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16:13-15;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Zak.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14:16-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Sep-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Okt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Perayaan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panen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selama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seminggu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pondok-pondok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mempersembahkan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Mengenang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perjalanan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Mesir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Kanaan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mengucap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syukur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kesuburan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Kanaan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Yoh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7:2, 37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133</a:t>
            </a:r>
          </a:p>
        </p:txBody>
      </p:sp>
      <p:sp>
        <p:nvSpPr>
          <p:cNvPr id="354306" name="Text Box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106680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Hari-hari Raya &amp; Kudus Perjanjian Lama</a:t>
            </a:r>
            <a:endParaRPr kumimoji="0" lang="en-US" sz="1600" b="1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54307" name="Text Box 24"/>
          <p:cNvSpPr txBox="1">
            <a:spLocks noChangeArrowheads="1"/>
          </p:cNvSpPr>
          <p:nvPr/>
        </p:nvSpPr>
        <p:spPr bwMode="auto">
          <a:xfrm>
            <a:off x="1966913" y="765175"/>
            <a:ext cx="4044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zh-CN" sz="1600" b="1" i="1">
                <a:solidFill>
                  <a:srgbClr val="FFFFFF"/>
                </a:solidFill>
                <a:latin typeface="Arial" charset="0"/>
                <a:cs typeface="Arial" charset="0"/>
              </a:rPr>
              <a:t>The Bible Visual Resource Book</a:t>
            </a:r>
            <a:r>
              <a:rPr lang="en-US" altLang="zh-CN" sz="1600" b="1">
                <a:solidFill>
                  <a:srgbClr val="FFFFFF"/>
                </a:solidFill>
                <a:latin typeface="Arial" charset="0"/>
                <a:cs typeface="Arial" charset="0"/>
              </a:rPr>
              <a:t>, 31</a:t>
            </a:r>
            <a:endParaRPr lang="en-US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066800"/>
          <a:ext cx="9144000" cy="5791201"/>
        </p:xfrm>
        <a:graphic>
          <a:graphicData uri="http://schemas.openxmlformats.org/drawingml/2006/table">
            <a:tbl>
              <a:tblPr/>
              <a:tblGrid>
                <a:gridCol w="1295400"/>
                <a:gridCol w="990600"/>
                <a:gridCol w="990600"/>
                <a:gridCol w="1371600"/>
                <a:gridCol w="1676400"/>
                <a:gridCol w="1447800"/>
                <a:gridCol w="13716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MASA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PARALEL MODERN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DESKRIPSI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TEKS PB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4D"/>
                    </a:solidFill>
                  </a:tcPr>
                </a:tc>
              </a:tr>
              <a:tr h="2576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Pertemuan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Kudus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23:36b;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29:35-38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22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ke-7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Tishi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Sep-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Okt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pertemuan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peristirahatan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Merayakan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penutupan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siklus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hari-hari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raya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2333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Purim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Ester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9:18-32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Tanggal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14, 15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ke-12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(Adar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Feb-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Maret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sukacita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perjamuan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pemberian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hadiah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Mengingatkan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Israel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pembebasan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bangsa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mereka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Ester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Arial" charset="0"/>
              <a:cs typeface="Arial" charset="0"/>
            </a:endParaRPr>
          </a:p>
        </p:txBody>
      </p:sp>
      <p:pic>
        <p:nvPicPr>
          <p:cNvPr id="356354" name="Picture 3" descr="libertybellfaq.gif (29799 bytes)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771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685800" y="1220788"/>
            <a:ext cx="75438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Memaklumkan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kebebasan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di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negeri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itu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bagi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segenap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penduduknya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25:10 (ITB)</a:t>
            </a: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Tahun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Yobel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ChangeArrowheads="1"/>
          </p:cNvSpPr>
          <p:nvPr/>
        </p:nvSpPr>
        <p:spPr bwMode="auto">
          <a:xfrm>
            <a:off x="-762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533400" y="5605463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331913" y="487363"/>
            <a:ext cx="2160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Persem-bahan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1-7</a:t>
            </a: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V="1">
            <a:off x="3352800" y="5334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grpSp>
        <p:nvGrpSpPr>
          <p:cNvPr id="358405" name="Group 6"/>
          <p:cNvGrpSpPr>
            <a:grpSpLocks/>
          </p:cNvGrpSpPr>
          <p:nvPr/>
        </p:nvGrpSpPr>
        <p:grpSpPr bwMode="auto">
          <a:xfrm>
            <a:off x="3819525" y="4905375"/>
            <a:ext cx="76200" cy="1371600"/>
            <a:chOff x="2352" y="3120"/>
            <a:chExt cx="48" cy="864"/>
          </a:xfrm>
        </p:grpSpPr>
        <p:sp>
          <p:nvSpPr>
            <p:cNvPr id="195591" name="Line 7"/>
            <p:cNvSpPr>
              <a:spLocks noChangeShapeType="1"/>
            </p:cNvSpPr>
            <p:nvPr/>
          </p:nvSpPr>
          <p:spPr bwMode="auto">
            <a:xfrm>
              <a:off x="2352" y="3552"/>
              <a:ext cx="0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Times New Roman" pitchFamily="-108" charset="0"/>
                <a:cs typeface="Arial"/>
              </a:endParaRPr>
            </a:p>
          </p:txBody>
        </p:sp>
        <p:grpSp>
          <p:nvGrpSpPr>
            <p:cNvPr id="358445" name="Group 8"/>
            <p:cNvGrpSpPr>
              <a:grpSpLocks/>
            </p:cNvGrpSpPr>
            <p:nvPr/>
          </p:nvGrpSpPr>
          <p:grpSpPr bwMode="auto">
            <a:xfrm>
              <a:off x="2352" y="3120"/>
              <a:ext cx="48" cy="432"/>
              <a:chOff x="2016" y="3120"/>
              <a:chExt cx="0" cy="864"/>
            </a:xfrm>
          </p:grpSpPr>
          <p:sp>
            <p:nvSpPr>
              <p:cNvPr id="195593" name="Line 9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  <p:sp>
            <p:nvSpPr>
              <p:cNvPr id="195594" name="Line 10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</p:grpSp>
      </p:grpSp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6246813" y="533400"/>
            <a:ext cx="1587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6172200" y="487363"/>
            <a:ext cx="236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Kekudusan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17-27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609600" y="49530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Pembenaran</a:t>
            </a:r>
            <a:endParaRPr lang="en-US" sz="32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4284663" y="4953000"/>
            <a:ext cx="280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Hidup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Benar</a:t>
            </a:r>
            <a:endParaRPr lang="en-US" sz="32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 rot="17112393">
            <a:off x="-646906" y="2701131"/>
            <a:ext cx="3949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1-3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 rot="17082697">
            <a:off x="10319" y="2815432"/>
            <a:ext cx="3819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Restorasi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4-6:7</a:t>
            </a: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 rot="17108616">
            <a:off x="508001" y="2587625"/>
            <a:ext cx="419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Arahan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6:8-7:38</a:t>
            </a:r>
          </a:p>
        </p:txBody>
      </p:sp>
      <p:sp>
        <p:nvSpPr>
          <p:cNvPr id="195602" name="Text Box 18"/>
          <p:cNvSpPr txBox="1">
            <a:spLocks noChangeArrowheads="1"/>
          </p:cNvSpPr>
          <p:nvPr/>
        </p:nvSpPr>
        <p:spPr bwMode="auto">
          <a:xfrm rot="17096383">
            <a:off x="1844675" y="3187700"/>
            <a:ext cx="3963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Kontaminasi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95603" name="Line 19"/>
          <p:cNvSpPr>
            <a:spLocks noChangeShapeType="1"/>
          </p:cNvSpPr>
          <p:nvPr/>
        </p:nvSpPr>
        <p:spPr bwMode="auto">
          <a:xfrm flipH="1">
            <a:off x="53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04" name="Line 20"/>
          <p:cNvSpPr>
            <a:spLocks noChangeShapeType="1"/>
          </p:cNvSpPr>
          <p:nvPr/>
        </p:nvSpPr>
        <p:spPr bwMode="auto">
          <a:xfrm flipH="1">
            <a:off x="1143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 flipH="1">
            <a:off x="17526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06" name="Line 22"/>
          <p:cNvSpPr>
            <a:spLocks noChangeShapeType="1"/>
          </p:cNvSpPr>
          <p:nvPr/>
        </p:nvSpPr>
        <p:spPr bwMode="auto">
          <a:xfrm flipH="1">
            <a:off x="2438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07" name="Line 23"/>
          <p:cNvSpPr>
            <a:spLocks noChangeShapeType="1"/>
          </p:cNvSpPr>
          <p:nvPr/>
        </p:nvSpPr>
        <p:spPr bwMode="auto">
          <a:xfrm flipH="1">
            <a:off x="304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08" name="Line 24"/>
          <p:cNvSpPr>
            <a:spLocks noChangeShapeType="1"/>
          </p:cNvSpPr>
          <p:nvPr/>
        </p:nvSpPr>
        <p:spPr bwMode="auto">
          <a:xfrm flipH="1">
            <a:off x="381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09" name="Line 25"/>
          <p:cNvSpPr>
            <a:spLocks noChangeShapeType="1"/>
          </p:cNvSpPr>
          <p:nvPr/>
        </p:nvSpPr>
        <p:spPr bwMode="auto">
          <a:xfrm flipH="1">
            <a:off x="434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10" name="Line 26"/>
          <p:cNvSpPr>
            <a:spLocks noChangeShapeType="1"/>
          </p:cNvSpPr>
          <p:nvPr/>
        </p:nvSpPr>
        <p:spPr bwMode="auto">
          <a:xfrm flipH="1">
            <a:off x="5334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11" name="Text Box 27"/>
          <p:cNvSpPr txBox="1">
            <a:spLocks noChangeArrowheads="1"/>
          </p:cNvSpPr>
          <p:nvPr/>
        </p:nvSpPr>
        <p:spPr bwMode="auto">
          <a:xfrm rot="17032499">
            <a:off x="5484813" y="3022600"/>
            <a:ext cx="4243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Perayaan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23-27</a:t>
            </a:r>
          </a:p>
        </p:txBody>
      </p:sp>
      <p:sp>
        <p:nvSpPr>
          <p:cNvPr id="195612" name="Line 28"/>
          <p:cNvSpPr>
            <a:spLocks noChangeShapeType="1"/>
          </p:cNvSpPr>
          <p:nvPr/>
        </p:nvSpPr>
        <p:spPr bwMode="auto">
          <a:xfrm flipH="1">
            <a:off x="6096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13" name="Line 29"/>
          <p:cNvSpPr>
            <a:spLocks noChangeShapeType="1"/>
          </p:cNvSpPr>
          <p:nvPr/>
        </p:nvSpPr>
        <p:spPr bwMode="auto">
          <a:xfrm flipH="1">
            <a:off x="685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14" name="Line 30"/>
          <p:cNvSpPr>
            <a:spLocks noChangeShapeType="1"/>
          </p:cNvSpPr>
          <p:nvPr/>
        </p:nvSpPr>
        <p:spPr bwMode="auto">
          <a:xfrm flipH="1">
            <a:off x="762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 rot="17096383">
            <a:off x="3007519" y="3674269"/>
            <a:ext cx="2701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Makanan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11</a:t>
            </a:r>
          </a:p>
        </p:txBody>
      </p:sp>
      <p:sp>
        <p:nvSpPr>
          <p:cNvPr id="195616" name="Line 32"/>
          <p:cNvSpPr>
            <a:spLocks noChangeShapeType="1"/>
          </p:cNvSpPr>
          <p:nvPr/>
        </p:nvSpPr>
        <p:spPr bwMode="auto">
          <a:xfrm flipH="1">
            <a:off x="48768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17" name="Text Box 33"/>
          <p:cNvSpPr txBox="1">
            <a:spLocks noChangeArrowheads="1"/>
          </p:cNvSpPr>
          <p:nvPr/>
        </p:nvSpPr>
        <p:spPr bwMode="auto">
          <a:xfrm rot="17096383">
            <a:off x="3574257" y="3137694"/>
            <a:ext cx="3854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Pendamaian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16</a:t>
            </a:r>
          </a:p>
        </p:txBody>
      </p:sp>
      <p:sp>
        <p:nvSpPr>
          <p:cNvPr id="195618" name="Text Box 34"/>
          <p:cNvSpPr txBox="1">
            <a:spLocks noChangeArrowheads="1"/>
          </p:cNvSpPr>
          <p:nvPr/>
        </p:nvSpPr>
        <p:spPr bwMode="auto">
          <a:xfrm rot="17032499">
            <a:off x="4204494" y="3240881"/>
            <a:ext cx="3829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Keseharian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17-20</a:t>
            </a:r>
          </a:p>
        </p:txBody>
      </p:sp>
      <p:sp>
        <p:nvSpPr>
          <p:cNvPr id="195619" name="Text Box 35"/>
          <p:cNvSpPr txBox="1">
            <a:spLocks noChangeArrowheads="1"/>
          </p:cNvSpPr>
          <p:nvPr/>
        </p:nvSpPr>
        <p:spPr bwMode="auto">
          <a:xfrm rot="17032499">
            <a:off x="4933950" y="3376613"/>
            <a:ext cx="3573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 21-22</a:t>
            </a:r>
          </a:p>
        </p:txBody>
      </p: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533400" y="4953000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621" name="Rectangle 37"/>
          <p:cNvSpPr>
            <a:spLocks noChangeArrowheads="1"/>
          </p:cNvSpPr>
          <p:nvPr/>
        </p:nvSpPr>
        <p:spPr bwMode="auto">
          <a:xfrm>
            <a:off x="1447800" y="533400"/>
            <a:ext cx="7086600" cy="938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838200" y="5638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623" name="Text Box 39"/>
          <p:cNvSpPr txBox="1">
            <a:spLocks noChangeArrowheads="1"/>
          </p:cNvSpPr>
          <p:nvPr/>
        </p:nvSpPr>
        <p:spPr bwMode="auto">
          <a:xfrm>
            <a:off x="4572000" y="566896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Berjalan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624" name="Text Box 40"/>
          <p:cNvSpPr txBox="1">
            <a:spLocks noChangeArrowheads="1"/>
          </p:cNvSpPr>
          <p:nvPr/>
        </p:nvSpPr>
        <p:spPr bwMode="auto">
          <a:xfrm>
            <a:off x="381000" y="621665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Kristus</a:t>
            </a:r>
            <a:r>
              <a:rPr lang="en-US" sz="3200" b="1" dirty="0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:  Imam </a:t>
            </a:r>
            <a:r>
              <a:rPr lang="en-US" sz="3200" b="1" dirty="0" err="1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Besar</a:t>
            </a:r>
            <a:r>
              <a:rPr lang="en-US" sz="3200" b="1" dirty="0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kita</a:t>
            </a:r>
            <a:endParaRPr lang="en-US" sz="3200" b="1" dirty="0">
              <a:solidFill>
                <a:srgbClr val="00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95625" name="Text Box 41"/>
          <p:cNvSpPr txBox="1">
            <a:spLocks noChangeArrowheads="1"/>
          </p:cNvSpPr>
          <p:nvPr/>
        </p:nvSpPr>
        <p:spPr bwMode="auto">
          <a:xfrm>
            <a:off x="4191000" y="62484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2800" b="1" dirty="0">
                <a:solidFill>
                  <a:srgbClr val="00FFFF"/>
                </a:solidFill>
                <a:latin typeface="Arial"/>
                <a:ea typeface="Times New Roman" pitchFamily="-111" charset="0"/>
                <a:cs typeface="Arial"/>
              </a:rPr>
              <a:t> 16:34  </a:t>
            </a:r>
          </a:p>
        </p:txBody>
      </p:sp>
      <p:sp>
        <p:nvSpPr>
          <p:cNvPr id="195626" name="Text Box 42"/>
          <p:cNvSpPr txBox="1">
            <a:spLocks noChangeArrowheads="1"/>
          </p:cNvSpPr>
          <p:nvPr/>
        </p:nvSpPr>
        <p:spPr bwMode="auto">
          <a:xfrm>
            <a:off x="3124200" y="487363"/>
            <a:ext cx="1895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 8-10</a:t>
            </a:r>
          </a:p>
        </p:txBody>
      </p:sp>
      <p:sp>
        <p:nvSpPr>
          <p:cNvPr id="195627" name="Line 43"/>
          <p:cNvSpPr>
            <a:spLocks noChangeShapeType="1"/>
          </p:cNvSpPr>
          <p:nvPr/>
        </p:nvSpPr>
        <p:spPr bwMode="auto">
          <a:xfrm flipV="1">
            <a:off x="4724400" y="533400"/>
            <a:ext cx="1588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5628" name="Text Box 44"/>
          <p:cNvSpPr txBox="1">
            <a:spLocks noChangeArrowheads="1"/>
          </p:cNvSpPr>
          <p:nvPr/>
        </p:nvSpPr>
        <p:spPr bwMode="auto">
          <a:xfrm rot="21591997">
            <a:off x="4572000" y="487363"/>
            <a:ext cx="182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Kemurni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-an 11-16</a:t>
            </a:r>
          </a:p>
        </p:txBody>
      </p:sp>
      <p:sp>
        <p:nvSpPr>
          <p:cNvPr id="195629" name="Text Box 45"/>
          <p:cNvSpPr txBox="1">
            <a:spLocks noChangeArrowheads="1"/>
          </p:cNvSpPr>
          <p:nvPr/>
        </p:nvSpPr>
        <p:spPr bwMode="auto">
          <a:xfrm rot="17121546">
            <a:off x="1142207" y="3244056"/>
            <a:ext cx="384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Pentahbisan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8-9</a:t>
            </a:r>
          </a:p>
        </p:txBody>
      </p:sp>
      <p:sp>
        <p:nvSpPr>
          <p:cNvPr id="195630" name="Text Box 46"/>
          <p:cNvSpPr txBox="1">
            <a:spLocks noChangeArrowheads="1"/>
          </p:cNvSpPr>
          <p:nvPr/>
        </p:nvSpPr>
        <p:spPr bwMode="auto">
          <a:xfrm rot="17096383">
            <a:off x="3309938" y="3427413"/>
            <a:ext cx="3201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Tubuh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12-15</a:t>
            </a:r>
          </a:p>
        </p:txBody>
      </p:sp>
      <p:sp>
        <p:nvSpPr>
          <p:cNvPr id="358442" name="Text Box 47"/>
          <p:cNvSpPr txBox="1">
            <a:spLocks noChangeArrowheads="1"/>
          </p:cNvSpPr>
          <p:nvPr/>
        </p:nvSpPr>
        <p:spPr bwMode="auto">
          <a:xfrm>
            <a:off x="8450263" y="0"/>
            <a:ext cx="612775" cy="400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t>122</a:t>
            </a:r>
          </a:p>
        </p:txBody>
      </p:sp>
      <p:sp>
        <p:nvSpPr>
          <p:cNvPr id="195632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533400"/>
          </a:xfrm>
          <a:effectLst>
            <a:outerShdw blurRad="63500" dist="107763" dir="135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 i="1" dirty="0" err="1" smtClean="0">
                <a:solidFill>
                  <a:schemeClr val="bg1"/>
                </a:solidFill>
                <a:ea typeface="ＭＳ Ｐゴシック" charset="0"/>
              </a:rPr>
              <a:t>Bagan</a:t>
            </a:r>
            <a:r>
              <a:rPr lang="en-US" sz="3200" i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a typeface="ＭＳ Ｐゴシック" charset="0"/>
              </a:rPr>
              <a:t>Kitab</a:t>
            </a:r>
            <a:r>
              <a:rPr lang="en-US" sz="3200" i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a typeface="ＭＳ Ｐゴシック" charset="0"/>
              </a:rPr>
              <a:t>Imamat</a:t>
            </a:r>
            <a:r>
              <a:rPr lang="en-US" sz="3200" i="1" dirty="0" smtClean="0">
                <a:solidFill>
                  <a:schemeClr val="bg1"/>
                </a:solidFill>
                <a:ea typeface="ＭＳ Ｐゴシック" charset="0"/>
              </a:rPr>
              <a:t> lain…</a:t>
            </a:r>
            <a:endParaRPr lang="en-US" sz="3200" i="1" dirty="0">
              <a:solidFill>
                <a:schemeClr val="bg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5496" y="-27384"/>
            <a:ext cx="9144000" cy="6858000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 rot="-3154037">
            <a:off x="-1064419" y="1351757"/>
            <a:ext cx="504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Abraham </a:t>
            </a:r>
            <a:r>
              <a:rPr lang="en-US" sz="2800" b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(2166-1991)</a:t>
            </a:r>
          </a:p>
        </p:txBody>
      </p:sp>
      <p:grpSp>
        <p:nvGrpSpPr>
          <p:cNvPr id="160776" name="Group 7"/>
          <p:cNvGrpSpPr>
            <a:grpSpLocks/>
          </p:cNvGrpSpPr>
          <p:nvPr/>
        </p:nvGrpSpPr>
        <p:grpSpPr bwMode="auto">
          <a:xfrm>
            <a:off x="304800" y="4448175"/>
            <a:ext cx="8686800" cy="1800225"/>
            <a:chOff x="192" y="2802"/>
            <a:chExt cx="5472" cy="1134"/>
          </a:xfrm>
        </p:grpSpPr>
        <p:sp>
          <p:nvSpPr>
            <p:cNvPr id="120840" name="Text Box 8"/>
            <p:cNvSpPr txBox="1">
              <a:spLocks noChangeArrowheads="1"/>
            </p:cNvSpPr>
            <p:nvPr/>
          </p:nvSpPr>
          <p:spPr bwMode="auto">
            <a:xfrm>
              <a:off x="4770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1300</a:t>
              </a:r>
            </a:p>
          </p:txBody>
        </p:sp>
        <p:sp>
          <p:nvSpPr>
            <p:cNvPr id="120841" name="Text Box 9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1200</a:t>
              </a:r>
            </a:p>
          </p:txBody>
        </p:sp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>
              <a:off x="4116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1400</a:t>
              </a:r>
            </a:p>
          </p:txBody>
        </p:sp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3462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1500</a:t>
              </a:r>
            </a:p>
          </p:txBody>
        </p:sp>
        <p:sp>
          <p:nvSpPr>
            <p:cNvPr id="120844" name="Text Box 12"/>
            <p:cNvSpPr txBox="1">
              <a:spLocks noChangeArrowheads="1"/>
            </p:cNvSpPr>
            <p:nvPr/>
          </p:nvSpPr>
          <p:spPr bwMode="auto">
            <a:xfrm>
              <a:off x="2808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1600</a:t>
              </a:r>
            </a:p>
          </p:txBody>
        </p:sp>
        <p:sp>
          <p:nvSpPr>
            <p:cNvPr id="120845" name="Text Box 13"/>
            <p:cNvSpPr txBox="1">
              <a:spLocks noChangeArrowheads="1"/>
            </p:cNvSpPr>
            <p:nvPr/>
          </p:nvSpPr>
          <p:spPr bwMode="auto">
            <a:xfrm>
              <a:off x="2154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1700</a:t>
              </a:r>
            </a:p>
          </p:txBody>
        </p:sp>
        <p:sp>
          <p:nvSpPr>
            <p:cNvPr id="120846" name="Text Box 14"/>
            <p:cNvSpPr txBox="1">
              <a:spLocks noChangeArrowheads="1"/>
            </p:cNvSpPr>
            <p:nvPr/>
          </p:nvSpPr>
          <p:spPr bwMode="auto">
            <a:xfrm>
              <a:off x="1500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1800</a:t>
              </a:r>
            </a:p>
          </p:txBody>
        </p:sp>
        <p:sp>
          <p:nvSpPr>
            <p:cNvPr id="120847" name="Text Box 15"/>
            <p:cNvSpPr txBox="1">
              <a:spLocks noChangeArrowheads="1"/>
            </p:cNvSpPr>
            <p:nvPr/>
          </p:nvSpPr>
          <p:spPr bwMode="auto">
            <a:xfrm>
              <a:off x="846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1900</a:t>
              </a:r>
            </a:p>
          </p:txBody>
        </p:sp>
        <p:sp>
          <p:nvSpPr>
            <p:cNvPr id="120848" name="Text Box 16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2000</a:t>
              </a:r>
            </a:p>
          </p:txBody>
        </p:sp>
      </p:grp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8839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4572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>
            <a:off x="66294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56388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>
            <a:off x="3505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>
            <a:off x="371475" y="4267200"/>
            <a:ext cx="86201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 rot="-3154037">
            <a:off x="176212" y="1671638"/>
            <a:ext cx="42418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Yusuf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(1915-1805)</a:t>
            </a:r>
            <a:endParaRPr lang="en-US" sz="3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 rot="-3154037">
            <a:off x="4264025" y="1800225"/>
            <a:ext cx="424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Musa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(1525-1405)</a:t>
            </a:r>
            <a:endParaRPr lang="en-US" sz="3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0786" name="Text Box 26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16078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-58738" y="6019800"/>
            <a:ext cx="9167813" cy="838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Alur waktu dari Abraham ke Musa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49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7391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. . . Dari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kecil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engkau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sudah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mengenal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Kitab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Suci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yang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dapat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memberi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hikmat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kepadamu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dan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menuntun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engkau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kepada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keselamatan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oleh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iman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kepada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Yesus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Kristus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. 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1600200" y="5745163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2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Timotius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 3:15 (ITB) 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"/>
            <a:ext cx="9144000" cy="76993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</a:rPr>
              <a:t>Mengapa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</a:rPr>
              <a:t>Kitab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</a:rPr>
              <a:t>Imamat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</a:rPr>
              <a:t>ditulis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sz="4800" b="1" dirty="0">
              <a:solidFill>
                <a:schemeClr val="bg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62000" y="1989138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Sebab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segala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sesuatu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ditulis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dahulu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ditulis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untuk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menjadi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pelajaran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bagi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kita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supaya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kita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teguh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berpegang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pada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pengharapan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oleh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ketekunan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penghiburan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dari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Kitab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Suci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algn="l" eaLnBrk="1" hangingPunct="1">
              <a:spcBef>
                <a:spcPct val="50000"/>
              </a:spcBef>
              <a:defRPr/>
            </a:pPr>
            <a:endParaRPr lang="en-US" sz="3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1600200" y="5745163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Arial" pitchFamily="-111" charset="0"/>
                <a:cs typeface="Arial"/>
              </a:rPr>
              <a:t>Roma 15:4 (ITB) 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144621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Imamat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juga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memberi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kita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pengharapan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7770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Yesus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Korban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kita</a:t>
            </a:r>
            <a:endParaRPr lang="en-US" sz="4000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/>
              <a:ea typeface="Arial" pitchFamily="-111" charset="0"/>
              <a:cs typeface="Arial"/>
            </a:endParaRPr>
          </a:p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Yesus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Imam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Besar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Agung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kita</a:t>
            </a:r>
            <a:endParaRPr lang="en-US" sz="4000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/>
              <a:ea typeface="Arial" pitchFamily="-111" charset="0"/>
              <a:cs typeface="Arial"/>
            </a:endParaRPr>
          </a:p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Repons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kita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menjadi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 kudus</a:t>
            </a:r>
          </a:p>
        </p:txBody>
      </p:sp>
      <p:sp>
        <p:nvSpPr>
          <p:cNvPr id="364547" name="Text Box 5"/>
          <p:cNvSpPr txBox="1">
            <a:spLocks noChangeArrowheads="1"/>
          </p:cNvSpPr>
          <p:nvPr/>
        </p:nvSpPr>
        <p:spPr bwMode="auto">
          <a:xfrm>
            <a:off x="8450263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122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57003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bg1"/>
                </a:solidFill>
              </a:rPr>
              <a:t>Imamat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Kristus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kepada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kita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391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Tetapi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hendaklah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kamu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menjadi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kudus di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dalam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seluruh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hidupmu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sama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seperti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yang kudus, yang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telah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memanggil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kamu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sebab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ada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tertulis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: “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Kuduslah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kamu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sebab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Aku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kudus.” 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143000" y="5945188"/>
            <a:ext cx="7696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1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Petrus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1:15-16 (ITB)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762000" y="5159375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11:44-45; 19:2; 20:7</a:t>
            </a:r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5076825" y="4581525"/>
            <a:ext cx="25193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827088" y="5084763"/>
            <a:ext cx="51133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366599" name="Text Box 10"/>
          <p:cNvSpPr txBox="1">
            <a:spLocks noChangeArrowheads="1"/>
          </p:cNvSpPr>
          <p:nvPr/>
        </p:nvSpPr>
        <p:spPr bwMode="auto">
          <a:xfrm>
            <a:off x="8450263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122</a:t>
            </a:r>
          </a:p>
        </p:txBody>
      </p:sp>
      <p:sp>
        <p:nvSpPr>
          <p:cNvPr id="1996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621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Kekudusan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selalu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menjadi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prioritas</a:t>
            </a:r>
            <a:r>
              <a:rPr lang="en-US" b="1" dirty="0" smtClean="0">
                <a:solidFill>
                  <a:schemeClr val="bg1"/>
                </a:solidFill>
              </a:rPr>
              <a:t> Allah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build="p" autoUpdateAnimBg="0" advAuto="400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</p:spPr>
        <p:txBody>
          <a:bodyPr/>
          <a:lstStyle/>
          <a:p>
            <a:r>
              <a:rPr lang="en-US" sz="60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Aplikasi</a:t>
            </a:r>
            <a:endParaRPr lang="en-US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8488363" y="1905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122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166938"/>
            <a:ext cx="7848600" cy="40005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3600" b="1">
                <a:latin typeface="Arial" charset="0"/>
                <a:cs typeface="Arial" charset="0"/>
              </a:rPr>
              <a:t>Kita sebagai umat beriman perlu terus-menerus </a:t>
            </a:r>
            <a:r>
              <a:rPr lang="en-US" altLang="zh-CN" sz="4000" b="1">
                <a:solidFill>
                  <a:schemeClr val="hlink"/>
                </a:solidFill>
                <a:latin typeface="Arial" charset="0"/>
                <a:cs typeface="Arial" charset="0"/>
              </a:rPr>
              <a:t>memisahkan (menguduskan)</a:t>
            </a:r>
            <a:r>
              <a:rPr lang="en-US" altLang="zh-CN" sz="3600" b="1">
                <a:latin typeface="Arial" charset="0"/>
                <a:cs typeface="Arial" charset="0"/>
              </a:rPr>
              <a:t> diri kita dengan mengakui dosa dan berjalan dalam kekudusan di hadapan Allah untuk merasakan penyertaan-Nya dengan kita. </a:t>
            </a:r>
            <a:endParaRPr lang="en-US" sz="3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8153400" y="1524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latin typeface="Arial" charset="0"/>
                <a:cs typeface="Arial" charset="0"/>
              </a:rPr>
              <a:t>108</a:t>
            </a:r>
          </a:p>
        </p:txBody>
      </p:sp>
      <p:grpSp>
        <p:nvGrpSpPr>
          <p:cNvPr id="370691" name="Group 4"/>
          <p:cNvGrpSpPr>
            <a:grpSpLocks/>
          </p:cNvGrpSpPr>
          <p:nvPr/>
        </p:nvGrpSpPr>
        <p:grpSpPr bwMode="auto">
          <a:xfrm>
            <a:off x="152400" y="0"/>
            <a:ext cx="6477000" cy="6858000"/>
            <a:chOff x="96" y="0"/>
            <a:chExt cx="4080" cy="4320"/>
          </a:xfrm>
        </p:grpSpPr>
        <p:grpSp>
          <p:nvGrpSpPr>
            <p:cNvPr id="370694" name="Group 5"/>
            <p:cNvGrpSpPr>
              <a:grpSpLocks/>
            </p:cNvGrpSpPr>
            <p:nvPr/>
          </p:nvGrpSpPr>
          <p:grpSpPr bwMode="auto">
            <a:xfrm>
              <a:off x="100" y="3"/>
              <a:ext cx="4072" cy="381"/>
              <a:chOff x="0" y="0"/>
              <a:chExt cx="4490" cy="623"/>
            </a:xfrm>
          </p:grpSpPr>
          <p:grpSp>
            <p:nvGrpSpPr>
              <p:cNvPr id="370739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885" cy="623"/>
                <a:chOff x="0" y="0"/>
                <a:chExt cx="885" cy="623"/>
              </a:xfrm>
            </p:grpSpPr>
            <p:sp>
              <p:nvSpPr>
                <p:cNvPr id="37076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5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b="1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70766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85" cy="623"/>
                  <a:chOff x="0" y="0"/>
                  <a:chExt cx="885" cy="623"/>
                </a:xfrm>
              </p:grpSpPr>
              <p:sp>
                <p:nvSpPr>
                  <p:cNvPr id="37076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799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 </a:t>
                    </a:r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SINGGAH 400 TAHUN</a:t>
                    </a:r>
                    <a:endParaRPr lang="en-US" sz="2400" b="1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076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85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b="1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70740" name="Group 11"/>
              <p:cNvGrpSpPr>
                <a:grpSpLocks/>
              </p:cNvGrpSpPr>
              <p:nvPr/>
            </p:nvGrpSpPr>
            <p:grpSpPr bwMode="auto">
              <a:xfrm>
                <a:off x="865" y="0"/>
                <a:ext cx="863" cy="623"/>
                <a:chOff x="865" y="0"/>
                <a:chExt cx="863" cy="623"/>
              </a:xfrm>
            </p:grpSpPr>
            <p:sp>
              <p:nvSpPr>
                <p:cNvPr id="370761" name="Rectangle 12"/>
                <p:cNvSpPr>
                  <a:spLocks noChangeArrowheads="1"/>
                </p:cNvSpPr>
                <p:nvPr/>
              </p:nvSpPr>
              <p:spPr bwMode="auto">
                <a:xfrm>
                  <a:off x="88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b="1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70762" name="Group 13"/>
                <p:cNvGrpSpPr>
                  <a:grpSpLocks/>
                </p:cNvGrpSpPr>
                <p:nvPr/>
              </p:nvGrpSpPr>
              <p:grpSpPr bwMode="auto">
                <a:xfrm>
                  <a:off x="865" y="0"/>
                  <a:ext cx="863" cy="623"/>
                  <a:chOff x="865" y="0"/>
                  <a:chExt cx="863" cy="623"/>
                </a:xfrm>
              </p:grpSpPr>
              <p:sp>
                <p:nvSpPr>
                  <p:cNvPr id="37076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0"/>
                    <a:ext cx="820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SINGGAH</a:t>
                    </a:r>
                  </a:p>
                  <a:p>
                    <a:pPr algn="ctr"/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430 TAHUN</a:t>
                    </a:r>
                    <a:endParaRPr lang="en-US" sz="2400" b="1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076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8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b="1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70741" name="Group 16"/>
              <p:cNvGrpSpPr>
                <a:grpSpLocks/>
              </p:cNvGrpSpPr>
              <p:nvPr/>
            </p:nvGrpSpPr>
            <p:grpSpPr bwMode="auto">
              <a:xfrm>
                <a:off x="1715" y="0"/>
                <a:ext cx="856" cy="623"/>
                <a:chOff x="1715" y="0"/>
                <a:chExt cx="856" cy="623"/>
              </a:xfrm>
            </p:grpSpPr>
            <p:sp>
              <p:nvSpPr>
                <p:cNvPr id="3707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728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b="1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70758" name="Group 18"/>
                <p:cNvGrpSpPr>
                  <a:grpSpLocks/>
                </p:cNvGrpSpPr>
                <p:nvPr/>
              </p:nvGrpSpPr>
              <p:grpSpPr bwMode="auto">
                <a:xfrm>
                  <a:off x="1715" y="0"/>
                  <a:ext cx="856" cy="623"/>
                  <a:chOff x="1715" y="0"/>
                  <a:chExt cx="856" cy="623"/>
                </a:xfrm>
              </p:grpSpPr>
              <p:sp>
                <p:nvSpPr>
                  <p:cNvPr id="3707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0"/>
                    <a:ext cx="813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SINGGAH</a:t>
                    </a:r>
                  </a:p>
                  <a:p>
                    <a:pPr algn="ctr" eaLnBrk="1" hangingPunct="1"/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215 TAHUN</a:t>
                    </a:r>
                    <a:endParaRPr lang="en-US" sz="2400" b="1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07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b="1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70742" name="Group 21"/>
              <p:cNvGrpSpPr>
                <a:grpSpLocks/>
              </p:cNvGrpSpPr>
              <p:nvPr/>
            </p:nvGrpSpPr>
            <p:grpSpPr bwMode="auto">
              <a:xfrm>
                <a:off x="2571" y="0"/>
                <a:ext cx="306" cy="623"/>
                <a:chOff x="2571" y="0"/>
                <a:chExt cx="306" cy="623"/>
              </a:xfrm>
            </p:grpSpPr>
            <p:sp>
              <p:nvSpPr>
                <p:cNvPr id="370753" name="Rectangle 22"/>
                <p:cNvSpPr>
                  <a:spLocks noChangeArrowheads="1"/>
                </p:cNvSpPr>
                <p:nvPr/>
              </p:nvSpPr>
              <p:spPr bwMode="auto">
                <a:xfrm>
                  <a:off x="2571" y="0"/>
                  <a:ext cx="306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b="1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70754" name="Group 23"/>
                <p:cNvGrpSpPr>
                  <a:grpSpLocks/>
                </p:cNvGrpSpPr>
                <p:nvPr/>
              </p:nvGrpSpPr>
              <p:grpSpPr bwMode="auto">
                <a:xfrm>
                  <a:off x="2571" y="0"/>
                  <a:ext cx="306" cy="623"/>
                  <a:chOff x="2571" y="0"/>
                  <a:chExt cx="306" cy="623"/>
                </a:xfrm>
              </p:grpSpPr>
              <p:sp>
                <p:nvSpPr>
                  <p:cNvPr id="37075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0"/>
                    <a:ext cx="220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200"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rPr>
                      <a:t> </a:t>
                    </a:r>
                  </a:p>
                  <a:p>
                    <a:pPr algn="ctr"/>
                    <a:endParaRPr lang="en-US" sz="2400" b="1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075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0"/>
                    <a:ext cx="306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b="1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70743" name="Group 26"/>
              <p:cNvGrpSpPr>
                <a:grpSpLocks/>
              </p:cNvGrpSpPr>
              <p:nvPr/>
            </p:nvGrpSpPr>
            <p:grpSpPr bwMode="auto">
              <a:xfrm>
                <a:off x="2815" y="0"/>
                <a:ext cx="851" cy="623"/>
                <a:chOff x="2815" y="0"/>
                <a:chExt cx="851" cy="623"/>
              </a:xfrm>
            </p:grpSpPr>
            <p:sp>
              <p:nvSpPr>
                <p:cNvPr id="370749" name="Rectangle 27"/>
                <p:cNvSpPr>
                  <a:spLocks noChangeArrowheads="1"/>
                </p:cNvSpPr>
                <p:nvPr/>
              </p:nvSpPr>
              <p:spPr bwMode="auto">
                <a:xfrm>
                  <a:off x="2877" y="0"/>
                  <a:ext cx="770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b="1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70750" name="Group 28"/>
                <p:cNvGrpSpPr>
                  <a:grpSpLocks/>
                </p:cNvGrpSpPr>
                <p:nvPr/>
              </p:nvGrpSpPr>
              <p:grpSpPr bwMode="auto">
                <a:xfrm>
                  <a:off x="2815" y="0"/>
                  <a:ext cx="851" cy="623"/>
                  <a:chOff x="2815" y="0"/>
                  <a:chExt cx="851" cy="623"/>
                </a:xfrm>
              </p:grpSpPr>
              <p:sp>
                <p:nvSpPr>
                  <p:cNvPr id="37075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815" y="0"/>
                    <a:ext cx="851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KELUARAN AKHIR</a:t>
                    </a:r>
                    <a:endParaRPr lang="en-US" b="1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075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0"/>
                    <a:ext cx="770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b="1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70744" name="Group 31"/>
              <p:cNvGrpSpPr>
                <a:grpSpLocks/>
              </p:cNvGrpSpPr>
              <p:nvPr/>
            </p:nvGrpSpPr>
            <p:grpSpPr bwMode="auto">
              <a:xfrm>
                <a:off x="3647" y="0"/>
                <a:ext cx="843" cy="623"/>
                <a:chOff x="3647" y="0"/>
                <a:chExt cx="843" cy="623"/>
              </a:xfrm>
            </p:grpSpPr>
            <p:sp>
              <p:nvSpPr>
                <p:cNvPr id="370745" name="Rectangle 32"/>
                <p:cNvSpPr>
                  <a:spLocks noChangeArrowheads="1"/>
                </p:cNvSpPr>
                <p:nvPr/>
              </p:nvSpPr>
              <p:spPr bwMode="auto">
                <a:xfrm>
                  <a:off x="3647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b="1"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70746" name="Group 33"/>
                <p:cNvGrpSpPr>
                  <a:grpSpLocks/>
                </p:cNvGrpSpPr>
                <p:nvPr/>
              </p:nvGrpSpPr>
              <p:grpSpPr bwMode="auto">
                <a:xfrm>
                  <a:off x="3647" y="0"/>
                  <a:ext cx="843" cy="623"/>
                  <a:chOff x="3647" y="0"/>
                  <a:chExt cx="843" cy="623"/>
                </a:xfrm>
              </p:grpSpPr>
              <p:sp>
                <p:nvSpPr>
                  <p:cNvPr id="37074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690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KRISIS</a:t>
                    </a:r>
                    <a:endParaRPr lang="en-US" sz="2400" b="1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0748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647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b="1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370695" name="Rectangle 36"/>
            <p:cNvSpPr>
              <a:spLocks noChangeArrowheads="1"/>
            </p:cNvSpPr>
            <p:nvPr/>
          </p:nvSpPr>
          <p:spPr bwMode="auto">
            <a:xfrm>
              <a:off x="96" y="0"/>
              <a:ext cx="4080" cy="384"/>
            </a:xfrm>
            <a:prstGeom prst="rect">
              <a:avLst/>
            </a:prstGeom>
            <a:noFill/>
            <a:ln w="1428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b="1">
                <a:latin typeface="Arial" charset="0"/>
                <a:cs typeface="Arial" charset="0"/>
              </a:endParaRPr>
            </a:p>
          </p:txBody>
        </p:sp>
        <p:grpSp>
          <p:nvGrpSpPr>
            <p:cNvPr id="370696" name="Group 37"/>
            <p:cNvGrpSpPr>
              <a:grpSpLocks/>
            </p:cNvGrpSpPr>
            <p:nvPr/>
          </p:nvGrpSpPr>
          <p:grpSpPr bwMode="auto">
            <a:xfrm>
              <a:off x="96" y="336"/>
              <a:ext cx="4032" cy="3984"/>
              <a:chOff x="1132" y="2904"/>
              <a:chExt cx="10080" cy="12620"/>
            </a:xfrm>
          </p:grpSpPr>
          <p:sp>
            <p:nvSpPr>
              <p:cNvPr id="370697" name="Text Box 38"/>
              <p:cNvSpPr txBox="1">
                <a:spLocks noChangeArrowheads="1"/>
              </p:cNvSpPr>
              <p:nvPr/>
            </p:nvSpPr>
            <p:spPr bwMode="auto">
              <a:xfrm>
                <a:off x="4876" y="7528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1660-1446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Perbudakan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1580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698" name="Text Box 39"/>
              <p:cNvSpPr txBox="1">
                <a:spLocks noChangeArrowheads="1"/>
              </p:cNvSpPr>
              <p:nvPr/>
            </p:nvSpPr>
            <p:spPr bwMode="auto">
              <a:xfrm>
                <a:off x="3004" y="5332"/>
                <a:ext cx="1728" cy="40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1875-1446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Perbudakan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1730 or 1580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699" name="Text Box 40"/>
              <p:cNvSpPr txBox="1">
                <a:spLocks noChangeArrowheads="1"/>
              </p:cNvSpPr>
              <p:nvPr/>
            </p:nvSpPr>
            <p:spPr bwMode="auto">
              <a:xfrm>
                <a:off x="3004" y="9756"/>
                <a:ext cx="1728" cy="40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Pengembaraan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1446-1405</a:t>
                </a: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Penaklukan dan Hakim-hakim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1406-1050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00" name="Text Box 41"/>
              <p:cNvSpPr txBox="1">
                <a:spLocks noChangeArrowheads="1"/>
              </p:cNvSpPr>
              <p:nvPr/>
            </p:nvSpPr>
            <p:spPr bwMode="auto">
              <a:xfrm>
                <a:off x="4876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Pengembaraan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1446-1405</a:t>
                </a: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Penaklukan dan Hakim-hakim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1406-1050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01" name="Text Box 42"/>
              <p:cNvSpPr txBox="1">
                <a:spLocks noChangeArrowheads="1"/>
              </p:cNvSpPr>
              <p:nvPr/>
            </p:nvSpPr>
            <p:spPr bwMode="auto">
              <a:xfrm>
                <a:off x="6604" y="3140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21 00</a:t>
                </a:r>
              </a:p>
            </p:txBody>
          </p:sp>
          <p:sp>
            <p:nvSpPr>
              <p:cNvPr id="370702" name="Text Box 43"/>
              <p:cNvSpPr txBox="1">
                <a:spLocks noChangeArrowheads="1"/>
              </p:cNvSpPr>
              <p:nvPr/>
            </p:nvSpPr>
            <p:spPr bwMode="auto">
              <a:xfrm>
                <a:off x="1132" y="3048"/>
                <a:ext cx="1728" cy="28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Nenek Moyang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2135-1774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Kanaan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1875-1845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Migrasi ke Mesir 1845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03" name="Text Box 44"/>
              <p:cNvSpPr txBox="1">
                <a:spLocks noChangeArrowheads="1"/>
              </p:cNvSpPr>
              <p:nvPr/>
            </p:nvSpPr>
            <p:spPr bwMode="auto">
              <a:xfrm>
                <a:off x="1132" y="5876"/>
                <a:ext cx="1728" cy="3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1845-1445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Perbudakan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1730?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04" name="Text Box 45"/>
              <p:cNvSpPr txBox="1">
                <a:spLocks noChangeArrowheads="1"/>
              </p:cNvSpPr>
              <p:nvPr/>
            </p:nvSpPr>
            <p:spPr bwMode="auto">
              <a:xfrm>
                <a:off x="6604" y="4004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20 00</a:t>
                </a:r>
              </a:p>
            </p:txBody>
          </p:sp>
          <p:sp>
            <p:nvSpPr>
              <p:cNvPr id="370705" name="Text Box 46"/>
              <p:cNvSpPr txBox="1">
                <a:spLocks noChangeArrowheads="1"/>
              </p:cNvSpPr>
              <p:nvPr/>
            </p:nvSpPr>
            <p:spPr bwMode="auto">
              <a:xfrm>
                <a:off x="6604" y="5012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19 00</a:t>
                </a:r>
              </a:p>
            </p:txBody>
          </p:sp>
          <p:sp>
            <p:nvSpPr>
              <p:cNvPr id="370706" name="Text Box 47"/>
              <p:cNvSpPr txBox="1">
                <a:spLocks noChangeArrowheads="1"/>
              </p:cNvSpPr>
              <p:nvPr/>
            </p:nvSpPr>
            <p:spPr bwMode="auto">
              <a:xfrm>
                <a:off x="6604" y="6020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18 00</a:t>
                </a:r>
              </a:p>
            </p:txBody>
          </p:sp>
          <p:sp>
            <p:nvSpPr>
              <p:cNvPr id="370707" name="Text Box 48"/>
              <p:cNvSpPr txBox="1">
                <a:spLocks noChangeArrowheads="1"/>
              </p:cNvSpPr>
              <p:nvPr/>
            </p:nvSpPr>
            <p:spPr bwMode="auto">
              <a:xfrm>
                <a:off x="6604" y="7028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17 00</a:t>
                </a:r>
              </a:p>
            </p:txBody>
          </p:sp>
          <p:sp>
            <p:nvSpPr>
              <p:cNvPr id="370708" name="Text Box 49"/>
              <p:cNvSpPr txBox="1">
                <a:spLocks noChangeArrowheads="1"/>
              </p:cNvSpPr>
              <p:nvPr/>
            </p:nvSpPr>
            <p:spPr bwMode="auto">
              <a:xfrm>
                <a:off x="6604" y="8036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16 00</a:t>
                </a:r>
              </a:p>
            </p:txBody>
          </p:sp>
          <p:sp>
            <p:nvSpPr>
              <p:cNvPr id="370709" name="Text Box 50"/>
              <p:cNvSpPr txBox="1">
                <a:spLocks noChangeArrowheads="1"/>
              </p:cNvSpPr>
              <p:nvPr/>
            </p:nvSpPr>
            <p:spPr bwMode="auto">
              <a:xfrm>
                <a:off x="6604" y="9044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15 00</a:t>
                </a:r>
              </a:p>
            </p:txBody>
          </p:sp>
          <p:sp>
            <p:nvSpPr>
              <p:cNvPr id="370710" name="Text Box 51"/>
              <p:cNvSpPr txBox="1">
                <a:spLocks noChangeArrowheads="1"/>
              </p:cNvSpPr>
              <p:nvPr/>
            </p:nvSpPr>
            <p:spPr bwMode="auto">
              <a:xfrm>
                <a:off x="6604" y="10052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14 00</a:t>
                </a:r>
              </a:p>
            </p:txBody>
          </p:sp>
          <p:sp>
            <p:nvSpPr>
              <p:cNvPr id="370711" name="Text Box 52"/>
              <p:cNvSpPr txBox="1">
                <a:spLocks noChangeArrowheads="1"/>
              </p:cNvSpPr>
              <p:nvPr/>
            </p:nvSpPr>
            <p:spPr bwMode="auto">
              <a:xfrm>
                <a:off x="6604" y="11060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13 00</a:t>
                </a:r>
              </a:p>
            </p:txBody>
          </p:sp>
          <p:sp>
            <p:nvSpPr>
              <p:cNvPr id="370712" name="Text Box 53"/>
              <p:cNvSpPr txBox="1">
                <a:spLocks noChangeArrowheads="1"/>
              </p:cNvSpPr>
              <p:nvPr/>
            </p:nvSpPr>
            <p:spPr bwMode="auto">
              <a:xfrm>
                <a:off x="6604" y="12068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12 00</a:t>
                </a:r>
              </a:p>
            </p:txBody>
          </p:sp>
          <p:sp>
            <p:nvSpPr>
              <p:cNvPr id="370713" name="Text Box 54"/>
              <p:cNvSpPr txBox="1">
                <a:spLocks noChangeArrowheads="1"/>
              </p:cNvSpPr>
              <p:nvPr/>
            </p:nvSpPr>
            <p:spPr bwMode="auto">
              <a:xfrm>
                <a:off x="6604" y="13076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11 00</a:t>
                </a:r>
              </a:p>
            </p:txBody>
          </p:sp>
          <p:sp>
            <p:nvSpPr>
              <p:cNvPr id="370714" name="Text Box 55"/>
              <p:cNvSpPr txBox="1">
                <a:spLocks noChangeArrowheads="1"/>
              </p:cNvSpPr>
              <p:nvPr/>
            </p:nvSpPr>
            <p:spPr bwMode="auto">
              <a:xfrm>
                <a:off x="6604" y="14084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10 00</a:t>
                </a:r>
              </a:p>
            </p:txBody>
          </p:sp>
          <p:sp>
            <p:nvSpPr>
              <p:cNvPr id="370715" name="Text Box 56"/>
              <p:cNvSpPr txBox="1">
                <a:spLocks noChangeArrowheads="1"/>
              </p:cNvSpPr>
              <p:nvPr/>
            </p:nvSpPr>
            <p:spPr bwMode="auto">
              <a:xfrm>
                <a:off x="6604" y="15092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9 00</a:t>
                </a:r>
              </a:p>
            </p:txBody>
          </p:sp>
          <p:sp>
            <p:nvSpPr>
              <p:cNvPr id="370716" name="Text Box 57"/>
              <p:cNvSpPr txBox="1">
                <a:spLocks noChangeArrowheads="1"/>
              </p:cNvSpPr>
              <p:nvPr/>
            </p:nvSpPr>
            <p:spPr bwMode="auto">
              <a:xfrm>
                <a:off x="3004" y="3100"/>
                <a:ext cx="1728" cy="2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Nenek Moyang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2166-1805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Kanaan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2090-1876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Migrasi ke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1876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17" name="Line 58"/>
              <p:cNvSpPr>
                <a:spLocks noChangeShapeType="1"/>
              </p:cNvSpPr>
              <p:nvPr/>
            </p:nvSpPr>
            <p:spPr bwMode="auto">
              <a:xfrm>
                <a:off x="3004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18" name="Line 59"/>
              <p:cNvSpPr>
                <a:spLocks noChangeShapeType="1"/>
              </p:cNvSpPr>
              <p:nvPr/>
            </p:nvSpPr>
            <p:spPr bwMode="auto">
              <a:xfrm>
                <a:off x="1132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19" name="Text Box 60"/>
              <p:cNvSpPr txBox="1">
                <a:spLocks noChangeArrowheads="1"/>
              </p:cNvSpPr>
              <p:nvPr/>
            </p:nvSpPr>
            <p:spPr bwMode="auto">
              <a:xfrm>
                <a:off x="1132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Pengembaraan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1445-1405</a:t>
                </a: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13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Penaklukan dan Hakim-hakim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1405-1050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0" name="Text Box 61"/>
              <p:cNvSpPr txBox="1">
                <a:spLocks noChangeArrowheads="1"/>
              </p:cNvSpPr>
              <p:nvPr/>
            </p:nvSpPr>
            <p:spPr bwMode="auto">
              <a:xfrm>
                <a:off x="1132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Kerajaan Bersatu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1050-931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1" name="Text Box 62"/>
              <p:cNvSpPr txBox="1">
                <a:spLocks noChangeArrowheads="1"/>
              </p:cNvSpPr>
              <p:nvPr/>
            </p:nvSpPr>
            <p:spPr bwMode="auto">
              <a:xfrm>
                <a:off x="3004" y="13668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Kerajaan Bersatu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1050-931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2" name="Text Box 63"/>
              <p:cNvSpPr txBox="1">
                <a:spLocks noChangeArrowheads="1"/>
              </p:cNvSpPr>
              <p:nvPr/>
            </p:nvSpPr>
            <p:spPr bwMode="auto">
              <a:xfrm>
                <a:off x="3004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zh-CN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KELUARAN</a:t>
                </a:r>
              </a:p>
            </p:txBody>
          </p:sp>
          <p:sp>
            <p:nvSpPr>
              <p:cNvPr id="370723" name="Text Box 64"/>
              <p:cNvSpPr txBox="1">
                <a:spLocks noChangeArrowheads="1"/>
              </p:cNvSpPr>
              <p:nvPr/>
            </p:nvSpPr>
            <p:spPr bwMode="auto">
              <a:xfrm>
                <a:off x="4876" y="4696"/>
                <a:ext cx="1728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Nenek Moyang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1952-1589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Kanaan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1875-1660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Migrasi ke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1660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4" name="Text Box 65"/>
              <p:cNvSpPr txBox="1">
                <a:spLocks noChangeArrowheads="1"/>
              </p:cNvSpPr>
              <p:nvPr/>
            </p:nvSpPr>
            <p:spPr bwMode="auto">
              <a:xfrm>
                <a:off x="4876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Kerajaan Bersatu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1050-931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5" name="Text Box 66"/>
              <p:cNvSpPr txBox="1">
                <a:spLocks noChangeArrowheads="1"/>
              </p:cNvSpPr>
              <p:nvPr/>
            </p:nvSpPr>
            <p:spPr bwMode="auto">
              <a:xfrm>
                <a:off x="4876" y="9304"/>
                <a:ext cx="1728" cy="6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zh-CN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KELUARAN</a:t>
                </a:r>
              </a:p>
            </p:txBody>
          </p:sp>
          <p:sp>
            <p:nvSpPr>
              <p:cNvPr id="370726" name="Text Box 67"/>
              <p:cNvSpPr txBox="1">
                <a:spLocks noChangeArrowheads="1"/>
              </p:cNvSpPr>
              <p:nvPr/>
            </p:nvSpPr>
            <p:spPr bwMode="auto">
              <a:xfrm>
                <a:off x="1132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zh-CN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KELUARAN</a:t>
                </a:r>
              </a:p>
            </p:txBody>
          </p:sp>
          <p:sp>
            <p:nvSpPr>
              <p:cNvPr id="370727" name="Text Box 68"/>
              <p:cNvSpPr txBox="1">
                <a:spLocks noChangeArrowheads="1"/>
              </p:cNvSpPr>
              <p:nvPr/>
            </p:nvSpPr>
            <p:spPr bwMode="auto">
              <a:xfrm>
                <a:off x="7468" y="7740"/>
                <a:ext cx="1728" cy="38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1650-1230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Perbudakan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1580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8" name="Text Box 69"/>
              <p:cNvSpPr txBox="1">
                <a:spLocks noChangeArrowheads="1"/>
              </p:cNvSpPr>
              <p:nvPr/>
            </p:nvSpPr>
            <p:spPr bwMode="auto">
              <a:xfrm>
                <a:off x="7468" y="1213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(Tidak ada Pengembaraan)</a:t>
                </a:r>
              </a:p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Penaklukan dan Hakim-hakim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1230-1025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29" name="Text Box 70"/>
              <p:cNvSpPr txBox="1">
                <a:spLocks noChangeArrowheads="1"/>
              </p:cNvSpPr>
              <p:nvPr/>
            </p:nvSpPr>
            <p:spPr bwMode="auto">
              <a:xfrm>
                <a:off x="7468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Kerajaan Bersatu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1025-931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30" name="Text Box 71"/>
              <p:cNvSpPr txBox="1">
                <a:spLocks noChangeArrowheads="1"/>
              </p:cNvSpPr>
              <p:nvPr/>
            </p:nvSpPr>
            <p:spPr bwMode="auto">
              <a:xfrm>
                <a:off x="7468" y="11608"/>
                <a:ext cx="1728" cy="6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zh-CN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KELUARAN</a:t>
                </a:r>
              </a:p>
            </p:txBody>
          </p:sp>
          <p:sp>
            <p:nvSpPr>
              <p:cNvPr id="370731" name="Text Box 72"/>
              <p:cNvSpPr txBox="1">
                <a:spLocks noChangeArrowheads="1"/>
              </p:cNvSpPr>
              <p:nvPr/>
            </p:nvSpPr>
            <p:spPr bwMode="auto">
              <a:xfrm>
                <a:off x="7468" y="4696"/>
                <a:ext cx="1728" cy="3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Nenek Moyang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1950-1650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Kanaan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?-1650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Migrasi ke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1650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32" name="Line 73"/>
              <p:cNvSpPr>
                <a:spLocks noChangeShapeType="1"/>
              </p:cNvSpPr>
              <p:nvPr/>
            </p:nvSpPr>
            <p:spPr bwMode="auto">
              <a:xfrm>
                <a:off x="7468" y="8464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33" name="Text Box 74"/>
              <p:cNvSpPr txBox="1">
                <a:spLocks noChangeArrowheads="1"/>
              </p:cNvSpPr>
              <p:nvPr/>
            </p:nvSpPr>
            <p:spPr bwMode="auto">
              <a:xfrm>
                <a:off x="9484" y="10804"/>
                <a:ext cx="1728" cy="1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9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Persinggahan di Mesir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1350-1230</a:t>
                </a:r>
              </a:p>
            </p:txBody>
          </p:sp>
          <p:sp>
            <p:nvSpPr>
              <p:cNvPr id="370734" name="Text Box 75"/>
              <p:cNvSpPr txBox="1">
                <a:spLocks noChangeArrowheads="1"/>
              </p:cNvSpPr>
              <p:nvPr/>
            </p:nvSpPr>
            <p:spPr bwMode="auto">
              <a:xfrm>
                <a:off x="9484" y="11987"/>
                <a:ext cx="1728" cy="201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(Tidak ada Keluaran atau Pengembaraan 40 thn)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Migrasi, Penaklukan dan Hakim-hakim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35" name="Text Box 76"/>
              <p:cNvSpPr txBox="1">
                <a:spLocks noChangeArrowheads="1"/>
              </p:cNvSpPr>
              <p:nvPr/>
            </p:nvSpPr>
            <p:spPr bwMode="auto">
              <a:xfrm>
                <a:off x="9484" y="13998"/>
                <a:ext cx="1728" cy="8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Kerajaan Bersatu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1025-931</a:t>
                </a:r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36" name="Text Box 77"/>
              <p:cNvSpPr txBox="1">
                <a:spLocks noChangeArrowheads="1"/>
              </p:cNvSpPr>
              <p:nvPr/>
            </p:nvSpPr>
            <p:spPr bwMode="auto">
              <a:xfrm>
                <a:off x="9484" y="9220"/>
                <a:ext cx="1728" cy="1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Nenek Moyang</a:t>
                </a: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1500-1300</a:t>
                </a:r>
              </a:p>
              <a:p>
                <a:pPr algn="ctr"/>
                <a:endParaRPr lang="en-US" sz="600" b="1">
                  <a:latin typeface="Arial" charset="0"/>
                  <a:cs typeface="Arial" charset="0"/>
                </a:endParaRPr>
              </a:p>
              <a:p>
                <a:pPr algn="ctr"/>
                <a:r>
                  <a:rPr lang="en-US" sz="900" b="1">
                    <a:latin typeface="Arial" charset="0"/>
                    <a:cs typeface="Arial" charset="0"/>
                  </a:rPr>
                  <a:t>Migrasi gradual ke Mesir</a:t>
                </a:r>
              </a:p>
              <a:p>
                <a:pPr algn="ctr"/>
                <a:endParaRPr lang="en-US" sz="1200" b="1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0737" name="Line 78"/>
              <p:cNvSpPr>
                <a:spLocks noChangeShapeType="1"/>
              </p:cNvSpPr>
              <p:nvPr/>
            </p:nvSpPr>
            <p:spPr bwMode="auto">
              <a:xfrm>
                <a:off x="7036" y="2904"/>
                <a:ext cx="0" cy="12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38" name="Line 79"/>
              <p:cNvSpPr>
                <a:spLocks noChangeShapeType="1"/>
              </p:cNvSpPr>
              <p:nvPr/>
            </p:nvSpPr>
            <p:spPr bwMode="auto">
              <a:xfrm>
                <a:off x="4941" y="8464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5867400" y="381000"/>
            <a:ext cx="32766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i="0" dirty="0" err="1" smtClean="0">
                <a:ea typeface="SimSun" charset="0"/>
              </a:rPr>
              <a:t>Kronologi</a:t>
            </a:r>
            <a:r>
              <a:rPr lang="en-US" altLang="zh-CN" sz="3200" b="1" i="0" dirty="0" smtClean="0">
                <a:ea typeface="SimSun" charset="0"/>
              </a:rPr>
              <a:t> </a:t>
            </a:r>
            <a:r>
              <a:rPr lang="en-US" altLang="zh-CN" sz="3200" b="1" i="0" dirty="0" err="1" smtClean="0">
                <a:ea typeface="SimSun" charset="0"/>
              </a:rPr>
              <a:t>Persinggahan</a:t>
            </a:r>
            <a:r>
              <a:rPr lang="en-US" altLang="zh-CN" sz="3200" b="1" i="0" dirty="0" smtClean="0">
                <a:ea typeface="SimSun" charset="0"/>
              </a:rPr>
              <a:t> di </a:t>
            </a:r>
            <a:r>
              <a:rPr lang="en-US" altLang="zh-CN" sz="3200" b="1" i="0" dirty="0" err="1" smtClean="0">
                <a:ea typeface="SimSun" charset="0"/>
              </a:rPr>
              <a:t>Mesir</a:t>
            </a:r>
            <a:r>
              <a:rPr lang="en-US" altLang="zh-CN" sz="3200" b="1" i="0" dirty="0" smtClean="0">
                <a:ea typeface="SimSun" charset="0"/>
              </a:rPr>
              <a:t> </a:t>
            </a:r>
            <a:r>
              <a:rPr lang="en-US" altLang="zh-CN" sz="3200" b="1" i="0" dirty="0" err="1" smtClean="0">
                <a:ea typeface="SimSun" charset="0"/>
              </a:rPr>
              <a:t>dikontraskan</a:t>
            </a:r>
            <a:endParaRPr lang="en-US" sz="1800" b="1" i="0" dirty="0">
              <a:ea typeface="SimSun" charset="0"/>
            </a:endParaRPr>
          </a:p>
        </p:txBody>
      </p:sp>
      <p:sp>
        <p:nvSpPr>
          <p:cNvPr id="335952" name="Text Box 80"/>
          <p:cNvSpPr txBox="1">
            <a:spLocks noChangeArrowheads="1"/>
          </p:cNvSpPr>
          <p:nvPr/>
        </p:nvSpPr>
        <p:spPr bwMode="auto">
          <a:xfrm>
            <a:off x="6705600" y="4572000"/>
            <a:ext cx="2286000" cy="19383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>
              <a:defRPr/>
            </a:pPr>
            <a:r>
              <a:rPr kumimoji="1" lang="en-US" altLang="zh-CN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Diadaptasi</a:t>
            </a:r>
            <a:r>
              <a:rPr kumimoji="1" lang="en-US" altLang="zh-CN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 (</a:t>
            </a:r>
            <a:r>
              <a:rPr kumimoji="1" lang="en-US" altLang="zh-CN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kolom</a:t>
            </a:r>
            <a:r>
              <a:rPr kumimoji="1" lang="en-US" altLang="zh-CN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 1 </a:t>
            </a:r>
            <a:r>
              <a:rPr kumimoji="1" lang="en-US" altLang="zh-CN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ditambahkan</a:t>
            </a:r>
            <a:r>
              <a:rPr kumimoji="1" lang="en-US" altLang="zh-CN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) </a:t>
            </a:r>
            <a:r>
              <a:rPr kumimoji="1" lang="en-US" altLang="zh-CN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dari</a:t>
            </a:r>
            <a:r>
              <a:rPr kumimoji="1" lang="en-US" altLang="zh-CN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 John H. Walton, </a:t>
            </a:r>
            <a:r>
              <a:rPr kumimoji="1" lang="en-US" altLang="zh-CN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Chronological and Background Charts of the OT</a:t>
            </a:r>
            <a:r>
              <a:rPr kumimoji="1" lang="en-US" altLang="zh-CN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</a:rPr>
              <a:t>, 2d ed., 99 (band. OTS, 108a-b)</a:t>
            </a:r>
            <a:endParaRPr kumimoji="1"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altLang="zh-CN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Imamat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 v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.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Bilangan</a:t>
            </a:r>
            <a:endParaRPr lang="en-US" b="1" dirty="0">
              <a:ea typeface="SimSun" charset="0"/>
            </a:endParaRPr>
          </a:p>
        </p:txBody>
      </p:sp>
      <p:sp>
        <p:nvSpPr>
          <p:cNvPr id="372738" name="Text Box 4"/>
          <p:cNvSpPr txBox="1">
            <a:spLocks noChangeArrowheads="1"/>
          </p:cNvSpPr>
          <p:nvPr/>
        </p:nvSpPr>
        <p:spPr bwMode="auto">
          <a:xfrm>
            <a:off x="8153400" y="152400"/>
            <a:ext cx="862013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134a</a:t>
            </a: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>
            <p:ph type="tbl" idx="1"/>
          </p:nvPr>
        </p:nvGraphicFramePr>
        <p:xfrm>
          <a:off x="228600" y="1981200"/>
          <a:ext cx="8763000" cy="4114800"/>
        </p:xfrm>
        <a:graphic>
          <a:graphicData uri="http://schemas.openxmlformats.org/drawingml/2006/table">
            <a:tbl>
              <a:tblPr/>
              <a:tblGrid>
                <a:gridCol w="4306888"/>
                <a:gridCol w="44561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IMAMAT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BILANGAN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Ibadah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Berjalan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Posisi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Kemajuan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Upacara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Historis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Imam-imam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Suku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Lewi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Akses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kepada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Allah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Pelayanan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bagi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sesama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Kemurnian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Perjalanan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Hak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istimewa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jemaat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Tanggung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jawab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jemaat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Kesetiaan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kepada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Allah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Persekutuan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dengan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Allah</a:t>
                      </a: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786" name="Group 2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0"/>
            <a:chExt cx="4560" cy="5416"/>
          </a:xfrm>
        </p:grpSpPr>
        <p:grpSp>
          <p:nvGrpSpPr>
            <p:cNvPr id="374790" name="Group 3"/>
            <p:cNvGrpSpPr>
              <a:grpSpLocks/>
            </p:cNvGrpSpPr>
            <p:nvPr/>
          </p:nvGrpSpPr>
          <p:grpSpPr bwMode="auto">
            <a:xfrm>
              <a:off x="0" y="0"/>
              <a:ext cx="4560" cy="671"/>
              <a:chOff x="0" y="0"/>
              <a:chExt cx="4560" cy="671"/>
            </a:xfrm>
          </p:grpSpPr>
          <p:sp>
            <p:nvSpPr>
              <p:cNvPr id="374893" name="Rectangle 4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4496" cy="671"/>
              </a:xfrm>
              <a:prstGeom prst="rect">
                <a:avLst/>
              </a:prstGeom>
              <a:gradFill rotWithShape="1">
                <a:gsLst>
                  <a:gs pos="0">
                    <a:srgbClr val="003300"/>
                  </a:gs>
                  <a:gs pos="50000">
                    <a:srgbClr val="0018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36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Persiapan Memasuki Tanah Kanaan</a:t>
                </a:r>
                <a:endParaRPr lang="en-US" altLang="zh-CN" sz="36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94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60" cy="671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1" name="Group 6"/>
            <p:cNvGrpSpPr>
              <a:grpSpLocks/>
            </p:cNvGrpSpPr>
            <p:nvPr/>
          </p:nvGrpSpPr>
          <p:grpSpPr bwMode="auto">
            <a:xfrm>
              <a:off x="0" y="671"/>
              <a:ext cx="1312" cy="805"/>
              <a:chOff x="0" y="671"/>
              <a:chExt cx="1312" cy="805"/>
            </a:xfrm>
          </p:grpSpPr>
          <p:sp>
            <p:nvSpPr>
              <p:cNvPr id="374891" name="Rectangle 7"/>
              <p:cNvSpPr>
                <a:spLocks noChangeArrowheads="1"/>
              </p:cNvSpPr>
              <p:nvPr/>
            </p:nvSpPr>
            <p:spPr bwMode="auto">
              <a:xfrm>
                <a:off x="32" y="671"/>
                <a:ext cx="1248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Mempersiapkan Generasi Tua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92" name="Rectangle 8"/>
              <p:cNvSpPr>
                <a:spLocks noChangeArrowheads="1"/>
              </p:cNvSpPr>
              <p:nvPr/>
            </p:nvSpPr>
            <p:spPr bwMode="auto">
              <a:xfrm>
                <a:off x="0" y="671"/>
                <a:ext cx="1312" cy="80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2" name="Group 9"/>
            <p:cNvGrpSpPr>
              <a:grpSpLocks/>
            </p:cNvGrpSpPr>
            <p:nvPr/>
          </p:nvGrpSpPr>
          <p:grpSpPr bwMode="auto">
            <a:xfrm>
              <a:off x="1312" y="671"/>
              <a:ext cx="1832" cy="805"/>
              <a:chOff x="1312" y="671"/>
              <a:chExt cx="1832" cy="805"/>
            </a:xfrm>
          </p:grpSpPr>
          <p:sp>
            <p:nvSpPr>
              <p:cNvPr id="374889" name="Rectangle 10"/>
              <p:cNvSpPr>
                <a:spLocks noChangeArrowheads="1"/>
              </p:cNvSpPr>
              <p:nvPr/>
            </p:nvSpPr>
            <p:spPr bwMode="auto">
              <a:xfrm>
                <a:off x="1344" y="671"/>
                <a:ext cx="1768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Pengangguhan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  <a:p>
                <a:pPr algn="ctr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karena Ketidakpercayaan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90" name="Rectangle 11"/>
              <p:cNvSpPr>
                <a:spLocks noChangeArrowheads="1"/>
              </p:cNvSpPr>
              <p:nvPr/>
            </p:nvSpPr>
            <p:spPr bwMode="auto">
              <a:xfrm>
                <a:off x="1312" y="671"/>
                <a:ext cx="1832" cy="80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3" name="Group 12"/>
            <p:cNvGrpSpPr>
              <a:grpSpLocks/>
            </p:cNvGrpSpPr>
            <p:nvPr/>
          </p:nvGrpSpPr>
          <p:grpSpPr bwMode="auto">
            <a:xfrm>
              <a:off x="3144" y="671"/>
              <a:ext cx="1416" cy="805"/>
              <a:chOff x="3144" y="671"/>
              <a:chExt cx="1416" cy="805"/>
            </a:xfrm>
          </p:grpSpPr>
          <p:sp>
            <p:nvSpPr>
              <p:cNvPr id="374887" name="Rectangle 13"/>
              <p:cNvSpPr>
                <a:spLocks noChangeArrowheads="1"/>
              </p:cNvSpPr>
              <p:nvPr/>
            </p:nvSpPr>
            <p:spPr bwMode="auto">
              <a:xfrm>
                <a:off x="3176" y="671"/>
                <a:ext cx="1352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Mempersiapkan Generasi Baru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88" name="Rectangle 14"/>
              <p:cNvSpPr>
                <a:spLocks noChangeArrowheads="1"/>
              </p:cNvSpPr>
              <p:nvPr/>
            </p:nvSpPr>
            <p:spPr bwMode="auto">
              <a:xfrm>
                <a:off x="3144" y="671"/>
                <a:ext cx="1416" cy="80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4" name="Group 15"/>
            <p:cNvGrpSpPr>
              <a:grpSpLocks/>
            </p:cNvGrpSpPr>
            <p:nvPr/>
          </p:nvGrpSpPr>
          <p:grpSpPr bwMode="auto">
            <a:xfrm>
              <a:off x="0" y="1476"/>
              <a:ext cx="1312" cy="422"/>
              <a:chOff x="0" y="1476"/>
              <a:chExt cx="1312" cy="422"/>
            </a:xfrm>
          </p:grpSpPr>
          <p:sp>
            <p:nvSpPr>
              <p:cNvPr id="374885" name="Rectangle 16"/>
              <p:cNvSpPr>
                <a:spLocks noChangeArrowheads="1"/>
              </p:cNvSpPr>
              <p:nvPr/>
            </p:nvSpPr>
            <p:spPr bwMode="auto">
              <a:xfrm>
                <a:off x="32" y="1476"/>
                <a:ext cx="124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1:1–10:10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86" name="Rectangle 17"/>
              <p:cNvSpPr>
                <a:spLocks noChangeArrowheads="1"/>
              </p:cNvSpPr>
              <p:nvPr/>
            </p:nvSpPr>
            <p:spPr bwMode="auto">
              <a:xfrm>
                <a:off x="0" y="1476"/>
                <a:ext cx="131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5" name="Group 18"/>
            <p:cNvGrpSpPr>
              <a:grpSpLocks/>
            </p:cNvGrpSpPr>
            <p:nvPr/>
          </p:nvGrpSpPr>
          <p:grpSpPr bwMode="auto">
            <a:xfrm>
              <a:off x="1312" y="1476"/>
              <a:ext cx="1832" cy="422"/>
              <a:chOff x="1312" y="1476"/>
              <a:chExt cx="1832" cy="422"/>
            </a:xfrm>
          </p:grpSpPr>
          <p:sp>
            <p:nvSpPr>
              <p:cNvPr id="374883" name="Rectangle 19"/>
              <p:cNvSpPr>
                <a:spLocks noChangeArrowheads="1"/>
              </p:cNvSpPr>
              <p:nvPr/>
            </p:nvSpPr>
            <p:spPr bwMode="auto">
              <a:xfrm>
                <a:off x="1344" y="1476"/>
                <a:ext cx="176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10:11–25:18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84" name="Rectangle 20"/>
              <p:cNvSpPr>
                <a:spLocks noChangeArrowheads="1"/>
              </p:cNvSpPr>
              <p:nvPr/>
            </p:nvSpPr>
            <p:spPr bwMode="auto">
              <a:xfrm>
                <a:off x="1312" y="1476"/>
                <a:ext cx="183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6" name="Group 21"/>
            <p:cNvGrpSpPr>
              <a:grpSpLocks/>
            </p:cNvGrpSpPr>
            <p:nvPr/>
          </p:nvGrpSpPr>
          <p:grpSpPr bwMode="auto">
            <a:xfrm>
              <a:off x="3144" y="1476"/>
              <a:ext cx="1416" cy="422"/>
              <a:chOff x="3144" y="1476"/>
              <a:chExt cx="1416" cy="422"/>
            </a:xfrm>
          </p:grpSpPr>
          <p:sp>
            <p:nvSpPr>
              <p:cNvPr id="374881" name="Rectangle 22"/>
              <p:cNvSpPr>
                <a:spLocks noChangeArrowheads="1"/>
              </p:cNvSpPr>
              <p:nvPr/>
            </p:nvSpPr>
            <p:spPr bwMode="auto">
              <a:xfrm>
                <a:off x="3176" y="1476"/>
                <a:ext cx="135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26–36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82" name="Rectangle 23"/>
              <p:cNvSpPr>
                <a:spLocks noChangeArrowheads="1"/>
              </p:cNvSpPr>
              <p:nvPr/>
            </p:nvSpPr>
            <p:spPr bwMode="auto">
              <a:xfrm>
                <a:off x="3144" y="1476"/>
                <a:ext cx="1416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7" name="Group 24"/>
            <p:cNvGrpSpPr>
              <a:grpSpLocks/>
            </p:cNvGrpSpPr>
            <p:nvPr/>
          </p:nvGrpSpPr>
          <p:grpSpPr bwMode="auto">
            <a:xfrm>
              <a:off x="0" y="1898"/>
              <a:ext cx="1312" cy="422"/>
              <a:chOff x="0" y="1898"/>
              <a:chExt cx="1312" cy="422"/>
            </a:xfrm>
          </p:grpSpPr>
          <p:sp>
            <p:nvSpPr>
              <p:cNvPr id="374879" name="Rectangle 25"/>
              <p:cNvSpPr>
                <a:spLocks noChangeArrowheads="1"/>
              </p:cNvSpPr>
              <p:nvPr/>
            </p:nvSpPr>
            <p:spPr bwMode="auto">
              <a:xfrm>
                <a:off x="32" y="1898"/>
                <a:ext cx="124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Kesetiaan Allah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80" name="Rectangle 26"/>
              <p:cNvSpPr>
                <a:spLocks noChangeArrowheads="1"/>
              </p:cNvSpPr>
              <p:nvPr/>
            </p:nvSpPr>
            <p:spPr bwMode="auto">
              <a:xfrm>
                <a:off x="0" y="1898"/>
                <a:ext cx="131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8" name="Group 27"/>
            <p:cNvGrpSpPr>
              <a:grpSpLocks/>
            </p:cNvGrpSpPr>
            <p:nvPr/>
          </p:nvGrpSpPr>
          <p:grpSpPr bwMode="auto">
            <a:xfrm>
              <a:off x="1312" y="1898"/>
              <a:ext cx="1832" cy="422"/>
              <a:chOff x="1312" y="1898"/>
              <a:chExt cx="1832" cy="422"/>
            </a:xfrm>
          </p:grpSpPr>
          <p:sp>
            <p:nvSpPr>
              <p:cNvPr id="374877" name="Rectangle 28"/>
              <p:cNvSpPr>
                <a:spLocks noChangeArrowheads="1"/>
              </p:cNvSpPr>
              <p:nvPr/>
            </p:nvSpPr>
            <p:spPr bwMode="auto">
              <a:xfrm>
                <a:off x="1344" y="1898"/>
                <a:ext cx="176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Ketidaksetiaan Israel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78" name="Rectangle 29"/>
              <p:cNvSpPr>
                <a:spLocks noChangeArrowheads="1"/>
              </p:cNvSpPr>
              <p:nvPr/>
            </p:nvSpPr>
            <p:spPr bwMode="auto">
              <a:xfrm>
                <a:off x="1312" y="1898"/>
                <a:ext cx="183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799" name="Group 30"/>
            <p:cNvGrpSpPr>
              <a:grpSpLocks/>
            </p:cNvGrpSpPr>
            <p:nvPr/>
          </p:nvGrpSpPr>
          <p:grpSpPr bwMode="auto">
            <a:xfrm>
              <a:off x="3144" y="1898"/>
              <a:ext cx="1416" cy="422"/>
              <a:chOff x="3144" y="1898"/>
              <a:chExt cx="1416" cy="422"/>
            </a:xfrm>
          </p:grpSpPr>
          <p:sp>
            <p:nvSpPr>
              <p:cNvPr id="374875" name="Rectangle 31"/>
              <p:cNvSpPr>
                <a:spLocks noChangeArrowheads="1"/>
              </p:cNvSpPr>
              <p:nvPr/>
            </p:nvSpPr>
            <p:spPr bwMode="auto">
              <a:xfrm>
                <a:off x="3176" y="1898"/>
                <a:ext cx="135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Kesetiaan Allah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76" name="Rectangle 32"/>
              <p:cNvSpPr>
                <a:spLocks noChangeArrowheads="1"/>
              </p:cNvSpPr>
              <p:nvPr/>
            </p:nvSpPr>
            <p:spPr bwMode="auto">
              <a:xfrm>
                <a:off x="3144" y="1898"/>
                <a:ext cx="1416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0" name="Group 33"/>
            <p:cNvGrpSpPr>
              <a:grpSpLocks/>
            </p:cNvGrpSpPr>
            <p:nvPr/>
          </p:nvGrpSpPr>
          <p:grpSpPr bwMode="auto">
            <a:xfrm>
              <a:off x="0" y="2320"/>
              <a:ext cx="1312" cy="422"/>
              <a:chOff x="0" y="2320"/>
              <a:chExt cx="1312" cy="422"/>
            </a:xfrm>
          </p:grpSpPr>
          <p:sp>
            <p:nvSpPr>
              <p:cNvPr id="374873" name="Rectangle 34"/>
              <p:cNvSpPr>
                <a:spLocks noChangeArrowheads="1"/>
              </p:cNvSpPr>
              <p:nvPr/>
            </p:nvSpPr>
            <p:spPr bwMode="auto">
              <a:xfrm>
                <a:off x="32" y="2320"/>
                <a:ext cx="124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Berkat Allah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74" name="Rectangle 35"/>
              <p:cNvSpPr>
                <a:spLocks noChangeArrowheads="1"/>
              </p:cNvSpPr>
              <p:nvPr/>
            </p:nvSpPr>
            <p:spPr bwMode="auto">
              <a:xfrm>
                <a:off x="0" y="2320"/>
                <a:ext cx="131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1" name="Group 36"/>
            <p:cNvGrpSpPr>
              <a:grpSpLocks/>
            </p:cNvGrpSpPr>
            <p:nvPr/>
          </p:nvGrpSpPr>
          <p:grpSpPr bwMode="auto">
            <a:xfrm>
              <a:off x="1312" y="2320"/>
              <a:ext cx="1832" cy="422"/>
              <a:chOff x="1312" y="2320"/>
              <a:chExt cx="1832" cy="422"/>
            </a:xfrm>
          </p:grpSpPr>
          <p:sp>
            <p:nvSpPr>
              <p:cNvPr id="374871" name="Rectangle 37"/>
              <p:cNvSpPr>
                <a:spLocks noChangeArrowheads="1"/>
              </p:cNvSpPr>
              <p:nvPr/>
            </p:nvSpPr>
            <p:spPr bwMode="auto">
              <a:xfrm>
                <a:off x="1344" y="2320"/>
                <a:ext cx="176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Disiplin Allah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72" name="Rectangle 38"/>
              <p:cNvSpPr>
                <a:spLocks noChangeArrowheads="1"/>
              </p:cNvSpPr>
              <p:nvPr/>
            </p:nvSpPr>
            <p:spPr bwMode="auto">
              <a:xfrm>
                <a:off x="1312" y="2320"/>
                <a:ext cx="183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2" name="Group 39"/>
            <p:cNvGrpSpPr>
              <a:grpSpLocks/>
            </p:cNvGrpSpPr>
            <p:nvPr/>
          </p:nvGrpSpPr>
          <p:grpSpPr bwMode="auto">
            <a:xfrm>
              <a:off x="3144" y="2320"/>
              <a:ext cx="1416" cy="422"/>
              <a:chOff x="3144" y="2320"/>
              <a:chExt cx="1416" cy="422"/>
            </a:xfrm>
          </p:grpSpPr>
          <p:sp>
            <p:nvSpPr>
              <p:cNvPr id="374869" name="Rectangle 40"/>
              <p:cNvSpPr>
                <a:spLocks noChangeArrowheads="1"/>
              </p:cNvSpPr>
              <p:nvPr/>
            </p:nvSpPr>
            <p:spPr bwMode="auto">
              <a:xfrm>
                <a:off x="3176" y="2320"/>
                <a:ext cx="135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Berkat Allah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70" name="Rectangle 41"/>
              <p:cNvSpPr>
                <a:spLocks noChangeArrowheads="1"/>
              </p:cNvSpPr>
              <p:nvPr/>
            </p:nvSpPr>
            <p:spPr bwMode="auto">
              <a:xfrm>
                <a:off x="3144" y="2320"/>
                <a:ext cx="1416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3" name="Group 42"/>
            <p:cNvGrpSpPr>
              <a:grpSpLocks/>
            </p:cNvGrpSpPr>
            <p:nvPr/>
          </p:nvGrpSpPr>
          <p:grpSpPr bwMode="auto">
            <a:xfrm>
              <a:off x="0" y="2742"/>
              <a:ext cx="1312" cy="422"/>
              <a:chOff x="0" y="2742"/>
              <a:chExt cx="1312" cy="422"/>
            </a:xfrm>
          </p:grpSpPr>
          <p:sp>
            <p:nvSpPr>
              <p:cNvPr id="374867" name="Rectangle 43"/>
              <p:cNvSpPr>
                <a:spLocks noChangeArrowheads="1"/>
              </p:cNvSpPr>
              <p:nvPr/>
            </p:nvSpPr>
            <p:spPr bwMode="auto">
              <a:xfrm>
                <a:off x="32" y="2742"/>
                <a:ext cx="124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Komitmen Israel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8" name="Rectangle 44"/>
              <p:cNvSpPr>
                <a:spLocks noChangeArrowheads="1"/>
              </p:cNvSpPr>
              <p:nvPr/>
            </p:nvSpPr>
            <p:spPr bwMode="auto">
              <a:xfrm>
                <a:off x="0" y="2742"/>
                <a:ext cx="131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4" name="Group 45"/>
            <p:cNvGrpSpPr>
              <a:grpSpLocks/>
            </p:cNvGrpSpPr>
            <p:nvPr/>
          </p:nvGrpSpPr>
          <p:grpSpPr bwMode="auto">
            <a:xfrm>
              <a:off x="1312" y="2742"/>
              <a:ext cx="1832" cy="422"/>
              <a:chOff x="1312" y="2742"/>
              <a:chExt cx="1832" cy="422"/>
            </a:xfrm>
          </p:grpSpPr>
          <p:sp>
            <p:nvSpPr>
              <p:cNvPr id="374865" name="Rectangle 46"/>
              <p:cNvSpPr>
                <a:spLocks noChangeArrowheads="1"/>
              </p:cNvSpPr>
              <p:nvPr/>
            </p:nvSpPr>
            <p:spPr bwMode="auto">
              <a:xfrm>
                <a:off x="1344" y="2742"/>
                <a:ext cx="176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Keluhan Israel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6" name="Rectangle 47"/>
              <p:cNvSpPr>
                <a:spLocks noChangeArrowheads="1"/>
              </p:cNvSpPr>
              <p:nvPr/>
            </p:nvSpPr>
            <p:spPr bwMode="auto">
              <a:xfrm>
                <a:off x="1312" y="2742"/>
                <a:ext cx="183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5" name="Group 48"/>
            <p:cNvGrpSpPr>
              <a:grpSpLocks/>
            </p:cNvGrpSpPr>
            <p:nvPr/>
          </p:nvGrpSpPr>
          <p:grpSpPr bwMode="auto">
            <a:xfrm>
              <a:off x="3144" y="2742"/>
              <a:ext cx="1416" cy="422"/>
              <a:chOff x="3144" y="2742"/>
              <a:chExt cx="1416" cy="422"/>
            </a:xfrm>
          </p:grpSpPr>
          <p:sp>
            <p:nvSpPr>
              <p:cNvPr id="374863" name="Rectangle 49"/>
              <p:cNvSpPr>
                <a:spLocks noChangeArrowheads="1"/>
              </p:cNvSpPr>
              <p:nvPr/>
            </p:nvSpPr>
            <p:spPr bwMode="auto">
              <a:xfrm>
                <a:off x="3176" y="2742"/>
                <a:ext cx="135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Komitmen Israel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4" name="Rectangle 50"/>
              <p:cNvSpPr>
                <a:spLocks noChangeArrowheads="1"/>
              </p:cNvSpPr>
              <p:nvPr/>
            </p:nvSpPr>
            <p:spPr bwMode="auto">
              <a:xfrm>
                <a:off x="3144" y="2742"/>
                <a:ext cx="1416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6" name="Group 51"/>
            <p:cNvGrpSpPr>
              <a:grpSpLocks/>
            </p:cNvGrpSpPr>
            <p:nvPr/>
          </p:nvGrpSpPr>
          <p:grpSpPr bwMode="auto">
            <a:xfrm>
              <a:off x="0" y="3164"/>
              <a:ext cx="1312" cy="422"/>
              <a:chOff x="0" y="3164"/>
              <a:chExt cx="1312" cy="422"/>
            </a:xfrm>
          </p:grpSpPr>
          <p:sp>
            <p:nvSpPr>
              <p:cNvPr id="374861" name="Rectangle 52"/>
              <p:cNvSpPr>
                <a:spLocks noChangeArrowheads="1"/>
              </p:cNvSpPr>
              <p:nvPr/>
            </p:nvSpPr>
            <p:spPr bwMode="auto">
              <a:xfrm>
                <a:off x="32" y="3164"/>
                <a:ext cx="124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Keteraturan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2" name="Rectangle 53"/>
              <p:cNvSpPr>
                <a:spLocks noChangeArrowheads="1"/>
              </p:cNvSpPr>
              <p:nvPr/>
            </p:nvSpPr>
            <p:spPr bwMode="auto">
              <a:xfrm>
                <a:off x="0" y="3164"/>
                <a:ext cx="131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7" name="Group 54"/>
            <p:cNvGrpSpPr>
              <a:grpSpLocks/>
            </p:cNvGrpSpPr>
            <p:nvPr/>
          </p:nvGrpSpPr>
          <p:grpSpPr bwMode="auto">
            <a:xfrm>
              <a:off x="1312" y="3164"/>
              <a:ext cx="1832" cy="422"/>
              <a:chOff x="1312" y="3164"/>
              <a:chExt cx="1832" cy="422"/>
            </a:xfrm>
          </p:grpSpPr>
          <p:sp>
            <p:nvSpPr>
              <p:cNvPr id="374859" name="Rectangle 55"/>
              <p:cNvSpPr>
                <a:spLocks noChangeArrowheads="1"/>
              </p:cNvSpPr>
              <p:nvPr/>
            </p:nvSpPr>
            <p:spPr bwMode="auto">
              <a:xfrm>
                <a:off x="1344" y="3164"/>
                <a:ext cx="176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Ketidakteraturan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60" name="Rectangle 56"/>
              <p:cNvSpPr>
                <a:spLocks noChangeArrowheads="1"/>
              </p:cNvSpPr>
              <p:nvPr/>
            </p:nvSpPr>
            <p:spPr bwMode="auto">
              <a:xfrm>
                <a:off x="1312" y="3164"/>
                <a:ext cx="183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8" name="Group 57"/>
            <p:cNvGrpSpPr>
              <a:grpSpLocks/>
            </p:cNvGrpSpPr>
            <p:nvPr/>
          </p:nvGrpSpPr>
          <p:grpSpPr bwMode="auto">
            <a:xfrm>
              <a:off x="3144" y="3164"/>
              <a:ext cx="1416" cy="422"/>
              <a:chOff x="3144" y="3164"/>
              <a:chExt cx="1416" cy="422"/>
            </a:xfrm>
          </p:grpSpPr>
          <p:sp>
            <p:nvSpPr>
              <p:cNvPr id="374857" name="Rectangle 58"/>
              <p:cNvSpPr>
                <a:spLocks noChangeArrowheads="1"/>
              </p:cNvSpPr>
              <p:nvPr/>
            </p:nvSpPr>
            <p:spPr bwMode="auto">
              <a:xfrm>
                <a:off x="3176" y="3164"/>
                <a:ext cx="135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Pengaturan Kembali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58" name="Rectangle 59"/>
              <p:cNvSpPr>
                <a:spLocks noChangeArrowheads="1"/>
              </p:cNvSpPr>
              <p:nvPr/>
            </p:nvSpPr>
            <p:spPr bwMode="auto">
              <a:xfrm>
                <a:off x="3144" y="3164"/>
                <a:ext cx="1416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09" name="Group 60"/>
            <p:cNvGrpSpPr>
              <a:grpSpLocks/>
            </p:cNvGrpSpPr>
            <p:nvPr/>
          </p:nvGrpSpPr>
          <p:grpSpPr bwMode="auto">
            <a:xfrm>
              <a:off x="0" y="3586"/>
              <a:ext cx="1312" cy="422"/>
              <a:chOff x="0" y="3586"/>
              <a:chExt cx="1312" cy="422"/>
            </a:xfrm>
          </p:grpSpPr>
          <p:sp>
            <p:nvSpPr>
              <p:cNvPr id="374855" name="Rectangle 61"/>
              <p:cNvSpPr>
                <a:spLocks noChangeArrowheads="1"/>
              </p:cNvSpPr>
              <p:nvPr/>
            </p:nvSpPr>
            <p:spPr bwMode="auto">
              <a:xfrm>
                <a:off x="32" y="3586"/>
                <a:ext cx="124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Gunung Sinai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56" name="Rectangle 62"/>
              <p:cNvSpPr>
                <a:spLocks noChangeArrowheads="1"/>
              </p:cNvSpPr>
              <p:nvPr/>
            </p:nvSpPr>
            <p:spPr bwMode="auto">
              <a:xfrm>
                <a:off x="0" y="3586"/>
                <a:ext cx="131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0" name="Group 63"/>
            <p:cNvGrpSpPr>
              <a:grpSpLocks/>
            </p:cNvGrpSpPr>
            <p:nvPr/>
          </p:nvGrpSpPr>
          <p:grpSpPr bwMode="auto">
            <a:xfrm>
              <a:off x="1312" y="3586"/>
              <a:ext cx="1832" cy="422"/>
              <a:chOff x="1312" y="3586"/>
              <a:chExt cx="1832" cy="422"/>
            </a:xfrm>
          </p:grpSpPr>
          <p:sp>
            <p:nvSpPr>
              <p:cNvPr id="374853" name="Rectangle 64"/>
              <p:cNvSpPr>
                <a:spLocks noChangeArrowheads="1"/>
              </p:cNvSpPr>
              <p:nvPr/>
            </p:nvSpPr>
            <p:spPr bwMode="auto">
              <a:xfrm>
                <a:off x="1344" y="3586"/>
                <a:ext cx="1768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Padang Gurun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54" name="Rectangle 65"/>
              <p:cNvSpPr>
                <a:spLocks noChangeArrowheads="1"/>
              </p:cNvSpPr>
              <p:nvPr/>
            </p:nvSpPr>
            <p:spPr bwMode="auto">
              <a:xfrm>
                <a:off x="1312" y="3586"/>
                <a:ext cx="1832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1" name="Group 66"/>
            <p:cNvGrpSpPr>
              <a:grpSpLocks/>
            </p:cNvGrpSpPr>
            <p:nvPr/>
          </p:nvGrpSpPr>
          <p:grpSpPr bwMode="auto">
            <a:xfrm>
              <a:off x="3144" y="3586"/>
              <a:ext cx="1416" cy="422"/>
              <a:chOff x="3144" y="3586"/>
              <a:chExt cx="1416" cy="422"/>
            </a:xfrm>
          </p:grpSpPr>
          <p:sp>
            <p:nvSpPr>
              <p:cNvPr id="374851" name="Rectangle 67"/>
              <p:cNvSpPr>
                <a:spLocks noChangeArrowheads="1"/>
              </p:cNvSpPr>
              <p:nvPr/>
            </p:nvSpPr>
            <p:spPr bwMode="auto">
              <a:xfrm>
                <a:off x="3176" y="3586"/>
                <a:ext cx="1352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Moab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52" name="Rectangle 68"/>
              <p:cNvSpPr>
                <a:spLocks noChangeArrowheads="1"/>
              </p:cNvSpPr>
              <p:nvPr/>
            </p:nvSpPr>
            <p:spPr bwMode="auto">
              <a:xfrm>
                <a:off x="3144" y="3586"/>
                <a:ext cx="1416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2" name="Group 69"/>
            <p:cNvGrpSpPr>
              <a:grpSpLocks/>
            </p:cNvGrpSpPr>
            <p:nvPr/>
          </p:nvGrpSpPr>
          <p:grpSpPr bwMode="auto">
            <a:xfrm>
              <a:off x="0" y="4008"/>
              <a:ext cx="1312" cy="518"/>
              <a:chOff x="0" y="4008"/>
              <a:chExt cx="1312" cy="518"/>
            </a:xfrm>
          </p:grpSpPr>
          <p:sp>
            <p:nvSpPr>
              <p:cNvPr id="374849" name="Rectangle 70"/>
              <p:cNvSpPr>
                <a:spLocks noChangeArrowheads="1"/>
              </p:cNvSpPr>
              <p:nvPr/>
            </p:nvSpPr>
            <p:spPr bwMode="auto">
              <a:xfrm>
                <a:off x="32" y="4008"/>
                <a:ext cx="124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20 Hari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50" name="Rectangle 71"/>
              <p:cNvSpPr>
                <a:spLocks noChangeArrowheads="1"/>
              </p:cNvSpPr>
              <p:nvPr/>
            </p:nvSpPr>
            <p:spPr bwMode="auto">
              <a:xfrm>
                <a:off x="0" y="4008"/>
                <a:ext cx="1312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3" name="Group 72"/>
            <p:cNvGrpSpPr>
              <a:grpSpLocks/>
            </p:cNvGrpSpPr>
            <p:nvPr/>
          </p:nvGrpSpPr>
          <p:grpSpPr bwMode="auto">
            <a:xfrm>
              <a:off x="1312" y="4008"/>
              <a:ext cx="1832" cy="518"/>
              <a:chOff x="1312" y="4008"/>
              <a:chExt cx="1832" cy="518"/>
            </a:xfrm>
          </p:grpSpPr>
          <p:sp>
            <p:nvSpPr>
              <p:cNvPr id="374847" name="Rectangle 73"/>
              <p:cNvSpPr>
                <a:spLocks noChangeArrowheads="1"/>
              </p:cNvSpPr>
              <p:nvPr/>
            </p:nvSpPr>
            <p:spPr bwMode="auto">
              <a:xfrm>
                <a:off x="1344" y="4008"/>
                <a:ext cx="176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38 Tahun, 3 Bulan, 10 Hari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48" name="Rectangle 74"/>
              <p:cNvSpPr>
                <a:spLocks noChangeArrowheads="1"/>
              </p:cNvSpPr>
              <p:nvPr/>
            </p:nvSpPr>
            <p:spPr bwMode="auto">
              <a:xfrm>
                <a:off x="1312" y="4008"/>
                <a:ext cx="1832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4" name="Group 75"/>
            <p:cNvGrpSpPr>
              <a:grpSpLocks/>
            </p:cNvGrpSpPr>
            <p:nvPr/>
          </p:nvGrpSpPr>
          <p:grpSpPr bwMode="auto">
            <a:xfrm>
              <a:off x="3144" y="4008"/>
              <a:ext cx="1416" cy="518"/>
              <a:chOff x="3144" y="4008"/>
              <a:chExt cx="1416" cy="518"/>
            </a:xfrm>
          </p:grpSpPr>
          <p:sp>
            <p:nvSpPr>
              <p:cNvPr id="374845" name="Rectangle 76"/>
              <p:cNvSpPr>
                <a:spLocks noChangeArrowheads="1"/>
              </p:cNvSpPr>
              <p:nvPr/>
            </p:nvSpPr>
            <p:spPr bwMode="auto">
              <a:xfrm>
                <a:off x="3176" y="4008"/>
                <a:ext cx="135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400" b="1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sekitar 5 Bulan</a:t>
                </a:r>
                <a:endParaRPr lang="en-US" altLang="zh-CN" sz="2400">
                  <a:solidFill>
                    <a:srgbClr val="FFFFFF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374846" name="Rectangle 77"/>
              <p:cNvSpPr>
                <a:spLocks noChangeArrowheads="1"/>
              </p:cNvSpPr>
              <p:nvPr/>
            </p:nvSpPr>
            <p:spPr bwMode="auto">
              <a:xfrm>
                <a:off x="3144" y="4008"/>
                <a:ext cx="1416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5" name="Group 78"/>
            <p:cNvGrpSpPr>
              <a:grpSpLocks/>
            </p:cNvGrpSpPr>
            <p:nvPr/>
          </p:nvGrpSpPr>
          <p:grpSpPr bwMode="auto">
            <a:xfrm>
              <a:off x="0" y="4526"/>
              <a:ext cx="672" cy="890"/>
              <a:chOff x="0" y="4526"/>
              <a:chExt cx="672" cy="890"/>
            </a:xfrm>
          </p:grpSpPr>
          <p:sp>
            <p:nvSpPr>
              <p:cNvPr id="374843" name="Rectangle 79"/>
              <p:cNvSpPr>
                <a:spLocks noChangeArrowheads="1"/>
              </p:cNvSpPr>
              <p:nvPr/>
            </p:nvSpPr>
            <p:spPr bwMode="auto">
              <a:xfrm>
                <a:off x="32" y="4526"/>
                <a:ext cx="608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1600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Organisasi </a:t>
                </a:r>
              </a:p>
              <a:p>
                <a:pPr algn="ctr"/>
                <a:r>
                  <a:rPr lang="en-US" altLang="zh-CN" sz="1600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(1–4)</a:t>
                </a:r>
              </a:p>
            </p:txBody>
          </p:sp>
          <p:sp>
            <p:nvSpPr>
              <p:cNvPr id="374844" name="Rectangle 80"/>
              <p:cNvSpPr>
                <a:spLocks noChangeArrowheads="1"/>
              </p:cNvSpPr>
              <p:nvPr/>
            </p:nvSpPr>
            <p:spPr bwMode="auto">
              <a:xfrm>
                <a:off x="0" y="4526"/>
                <a:ext cx="672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6" name="Group 81"/>
            <p:cNvGrpSpPr>
              <a:grpSpLocks/>
            </p:cNvGrpSpPr>
            <p:nvPr/>
          </p:nvGrpSpPr>
          <p:grpSpPr bwMode="auto">
            <a:xfrm>
              <a:off x="672" y="4526"/>
              <a:ext cx="640" cy="890"/>
              <a:chOff x="672" y="4526"/>
              <a:chExt cx="640" cy="890"/>
            </a:xfrm>
          </p:grpSpPr>
          <p:sp>
            <p:nvSpPr>
              <p:cNvPr id="374841" name="Rectangle 82"/>
              <p:cNvSpPr>
                <a:spLocks noChangeArrowheads="1"/>
              </p:cNvSpPr>
              <p:nvPr/>
            </p:nvSpPr>
            <p:spPr bwMode="auto">
              <a:xfrm>
                <a:off x="704" y="4526"/>
                <a:ext cx="576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1600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Pengudusan (5:1–10:10)</a:t>
                </a:r>
              </a:p>
            </p:txBody>
          </p:sp>
          <p:sp>
            <p:nvSpPr>
              <p:cNvPr id="374842" name="Rectangle 83"/>
              <p:cNvSpPr>
                <a:spLocks noChangeArrowheads="1"/>
              </p:cNvSpPr>
              <p:nvPr/>
            </p:nvSpPr>
            <p:spPr bwMode="auto">
              <a:xfrm>
                <a:off x="672" y="4526"/>
                <a:ext cx="640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7" name="Group 84"/>
            <p:cNvGrpSpPr>
              <a:grpSpLocks/>
            </p:cNvGrpSpPr>
            <p:nvPr/>
          </p:nvGrpSpPr>
          <p:grpSpPr bwMode="auto">
            <a:xfrm>
              <a:off x="1312" y="4526"/>
              <a:ext cx="392" cy="890"/>
              <a:chOff x="1312" y="4526"/>
              <a:chExt cx="392" cy="890"/>
            </a:xfrm>
          </p:grpSpPr>
          <p:sp>
            <p:nvSpPr>
              <p:cNvPr id="374839" name="Rectangle 85"/>
              <p:cNvSpPr>
                <a:spLocks noChangeArrowheads="1"/>
              </p:cNvSpPr>
              <p:nvPr/>
            </p:nvSpPr>
            <p:spPr bwMode="auto">
              <a:xfrm>
                <a:off x="1344" y="4526"/>
                <a:ext cx="328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 Kadesh (10:11–12:16)</a:t>
                </a:r>
              </a:p>
            </p:txBody>
          </p:sp>
          <p:sp>
            <p:nvSpPr>
              <p:cNvPr id="374840" name="Rectangle 86"/>
              <p:cNvSpPr>
                <a:spLocks noChangeArrowheads="1"/>
              </p:cNvSpPr>
              <p:nvPr/>
            </p:nvSpPr>
            <p:spPr bwMode="auto">
              <a:xfrm>
                <a:off x="1312" y="4526"/>
                <a:ext cx="392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8" name="Group 87"/>
            <p:cNvGrpSpPr>
              <a:grpSpLocks/>
            </p:cNvGrpSpPr>
            <p:nvPr/>
          </p:nvGrpSpPr>
          <p:grpSpPr bwMode="auto">
            <a:xfrm>
              <a:off x="1704" y="4526"/>
              <a:ext cx="360" cy="890"/>
              <a:chOff x="1704" y="4526"/>
              <a:chExt cx="360" cy="890"/>
            </a:xfrm>
          </p:grpSpPr>
          <p:sp>
            <p:nvSpPr>
              <p:cNvPr id="374837" name="Rectangle 88"/>
              <p:cNvSpPr>
                <a:spLocks noChangeArrowheads="1"/>
              </p:cNvSpPr>
              <p:nvPr/>
            </p:nvSpPr>
            <p:spPr bwMode="auto">
              <a:xfrm>
                <a:off x="1736" y="4526"/>
                <a:ext cx="296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Dosa di Kadesh </a:t>
                </a:r>
                <a:b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</a:br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(13–14)</a:t>
                </a:r>
              </a:p>
            </p:txBody>
          </p:sp>
          <p:sp>
            <p:nvSpPr>
              <p:cNvPr id="374838" name="Rectangle 89"/>
              <p:cNvSpPr>
                <a:spLocks noChangeArrowheads="1"/>
              </p:cNvSpPr>
              <p:nvPr/>
            </p:nvSpPr>
            <p:spPr bwMode="auto">
              <a:xfrm>
                <a:off x="1704" y="4526"/>
                <a:ext cx="360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19" name="Group 90"/>
            <p:cNvGrpSpPr>
              <a:grpSpLocks/>
            </p:cNvGrpSpPr>
            <p:nvPr/>
          </p:nvGrpSpPr>
          <p:grpSpPr bwMode="auto">
            <a:xfrm>
              <a:off x="2064" y="4526"/>
              <a:ext cx="360" cy="890"/>
              <a:chOff x="2064" y="4526"/>
              <a:chExt cx="360" cy="890"/>
            </a:xfrm>
          </p:grpSpPr>
          <p:sp>
            <p:nvSpPr>
              <p:cNvPr id="374835" name="Rectangle 91"/>
              <p:cNvSpPr>
                <a:spLocks noChangeArrowheads="1"/>
              </p:cNvSpPr>
              <p:nvPr/>
            </p:nvSpPr>
            <p:spPr bwMode="auto">
              <a:xfrm>
                <a:off x="2096" y="4526"/>
                <a:ext cx="296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Padang Gurun (15–19)</a:t>
                </a:r>
              </a:p>
            </p:txBody>
          </p:sp>
          <p:sp>
            <p:nvSpPr>
              <p:cNvPr id="374836" name="Rectangle 92"/>
              <p:cNvSpPr>
                <a:spLocks noChangeArrowheads="1"/>
              </p:cNvSpPr>
              <p:nvPr/>
            </p:nvSpPr>
            <p:spPr bwMode="auto">
              <a:xfrm>
                <a:off x="2064" y="4526"/>
                <a:ext cx="360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20" name="Group 93"/>
            <p:cNvGrpSpPr>
              <a:grpSpLocks/>
            </p:cNvGrpSpPr>
            <p:nvPr/>
          </p:nvGrpSpPr>
          <p:grpSpPr bwMode="auto">
            <a:xfrm>
              <a:off x="2424" y="4526"/>
              <a:ext cx="328" cy="890"/>
              <a:chOff x="2424" y="4526"/>
              <a:chExt cx="328" cy="890"/>
            </a:xfrm>
          </p:grpSpPr>
          <p:sp>
            <p:nvSpPr>
              <p:cNvPr id="374833" name="Rectangle 94"/>
              <p:cNvSpPr>
                <a:spLocks noChangeArrowheads="1"/>
              </p:cNvSpPr>
              <p:nvPr/>
            </p:nvSpPr>
            <p:spPr bwMode="auto">
              <a:xfrm>
                <a:off x="2456" y="4526"/>
                <a:ext cx="264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Ke Moab (20–21)</a:t>
                </a:r>
              </a:p>
            </p:txBody>
          </p:sp>
          <p:sp>
            <p:nvSpPr>
              <p:cNvPr id="374834" name="Rectangle 95"/>
              <p:cNvSpPr>
                <a:spLocks noChangeArrowheads="1"/>
              </p:cNvSpPr>
              <p:nvPr/>
            </p:nvSpPr>
            <p:spPr bwMode="auto">
              <a:xfrm>
                <a:off x="2424" y="4526"/>
                <a:ext cx="328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21" name="Group 96"/>
            <p:cNvGrpSpPr>
              <a:grpSpLocks/>
            </p:cNvGrpSpPr>
            <p:nvPr/>
          </p:nvGrpSpPr>
          <p:grpSpPr bwMode="auto">
            <a:xfrm>
              <a:off x="2752" y="4526"/>
              <a:ext cx="392" cy="890"/>
              <a:chOff x="2752" y="4526"/>
              <a:chExt cx="392" cy="890"/>
            </a:xfrm>
          </p:grpSpPr>
          <p:sp>
            <p:nvSpPr>
              <p:cNvPr id="374831" name="Rectangle 97"/>
              <p:cNvSpPr>
                <a:spLocks noChangeArrowheads="1"/>
              </p:cNvSpPr>
              <p:nvPr/>
            </p:nvSpPr>
            <p:spPr bwMode="auto">
              <a:xfrm>
                <a:off x="2784" y="4526"/>
                <a:ext cx="328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Dosa di Moab (22–25)</a:t>
                </a:r>
              </a:p>
            </p:txBody>
          </p:sp>
          <p:sp>
            <p:nvSpPr>
              <p:cNvPr id="374832" name="Rectangle 98"/>
              <p:cNvSpPr>
                <a:spLocks noChangeArrowheads="1"/>
              </p:cNvSpPr>
              <p:nvPr/>
            </p:nvSpPr>
            <p:spPr bwMode="auto">
              <a:xfrm>
                <a:off x="2752" y="4526"/>
                <a:ext cx="392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22" name="Group 99"/>
            <p:cNvGrpSpPr>
              <a:grpSpLocks/>
            </p:cNvGrpSpPr>
            <p:nvPr/>
          </p:nvGrpSpPr>
          <p:grpSpPr bwMode="auto">
            <a:xfrm>
              <a:off x="3144" y="4526"/>
              <a:ext cx="444" cy="890"/>
              <a:chOff x="3144" y="4526"/>
              <a:chExt cx="444" cy="890"/>
            </a:xfrm>
          </p:grpSpPr>
          <p:sp>
            <p:nvSpPr>
              <p:cNvPr id="374829" name="Rectangle 100"/>
              <p:cNvSpPr>
                <a:spLocks noChangeArrowheads="1"/>
              </p:cNvSpPr>
              <p:nvPr/>
            </p:nvSpPr>
            <p:spPr bwMode="auto">
              <a:xfrm>
                <a:off x="3176" y="4526"/>
                <a:ext cx="380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Pembagian Tanah </a:t>
                </a:r>
              </a:p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(26–27)</a:t>
                </a:r>
              </a:p>
            </p:txBody>
          </p:sp>
          <p:sp>
            <p:nvSpPr>
              <p:cNvPr id="374830" name="Rectangle 101"/>
              <p:cNvSpPr>
                <a:spLocks noChangeArrowheads="1"/>
              </p:cNvSpPr>
              <p:nvPr/>
            </p:nvSpPr>
            <p:spPr bwMode="auto">
              <a:xfrm>
                <a:off x="3144" y="4526"/>
                <a:ext cx="444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23" name="Group 102"/>
            <p:cNvGrpSpPr>
              <a:grpSpLocks/>
            </p:cNvGrpSpPr>
            <p:nvPr/>
          </p:nvGrpSpPr>
          <p:grpSpPr bwMode="auto">
            <a:xfrm>
              <a:off x="3588" y="4526"/>
              <a:ext cx="440" cy="890"/>
              <a:chOff x="3588" y="4526"/>
              <a:chExt cx="440" cy="890"/>
            </a:xfrm>
          </p:grpSpPr>
          <p:sp>
            <p:nvSpPr>
              <p:cNvPr id="374827" name="Rectangle 103"/>
              <p:cNvSpPr>
                <a:spLocks noChangeArrowheads="1"/>
              </p:cNvSpPr>
              <p:nvPr/>
            </p:nvSpPr>
            <p:spPr bwMode="auto">
              <a:xfrm>
                <a:off x="3620" y="4526"/>
                <a:ext cx="376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 Korban &amp; Nazar </a:t>
                </a:r>
                <a:b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</a:br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(28–30)</a:t>
                </a:r>
              </a:p>
            </p:txBody>
          </p:sp>
          <p:sp>
            <p:nvSpPr>
              <p:cNvPr id="374828" name="Rectangle 104"/>
              <p:cNvSpPr>
                <a:spLocks noChangeArrowheads="1"/>
              </p:cNvSpPr>
              <p:nvPr/>
            </p:nvSpPr>
            <p:spPr bwMode="auto">
              <a:xfrm>
                <a:off x="3588" y="4526"/>
                <a:ext cx="440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374824" name="Group 105"/>
            <p:cNvGrpSpPr>
              <a:grpSpLocks/>
            </p:cNvGrpSpPr>
            <p:nvPr/>
          </p:nvGrpSpPr>
          <p:grpSpPr bwMode="auto">
            <a:xfrm>
              <a:off x="4028" y="4526"/>
              <a:ext cx="532" cy="890"/>
              <a:chOff x="4028" y="4526"/>
              <a:chExt cx="532" cy="890"/>
            </a:xfrm>
          </p:grpSpPr>
          <p:sp>
            <p:nvSpPr>
              <p:cNvPr id="374825" name="Rectangle 106"/>
              <p:cNvSpPr>
                <a:spLocks noChangeArrowheads="1"/>
              </p:cNvSpPr>
              <p:nvPr/>
            </p:nvSpPr>
            <p:spPr bwMode="auto">
              <a:xfrm>
                <a:off x="4028" y="4526"/>
                <a:ext cx="532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Persiapan </a:t>
                </a:r>
              </a:p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Akhir </a:t>
                </a:r>
              </a:p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  <a:ea typeface="SimSun" charset="0"/>
                    <a:cs typeface="SimSun" charset="0"/>
                  </a:rPr>
                  <a:t>(31–36)</a:t>
                </a:r>
              </a:p>
            </p:txBody>
          </p:sp>
          <p:sp>
            <p:nvSpPr>
              <p:cNvPr id="374826" name="Rectangle 107"/>
              <p:cNvSpPr>
                <a:spLocks noChangeArrowheads="1"/>
              </p:cNvSpPr>
              <p:nvPr/>
            </p:nvSpPr>
            <p:spPr bwMode="auto">
              <a:xfrm>
                <a:off x="4028" y="4526"/>
                <a:ext cx="532" cy="89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</p:grpSp>
      <p:sp>
        <p:nvSpPr>
          <p:cNvPr id="374787" name="Text Box 108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chemeClr val="tx1"/>
                </a:solidFill>
                <a:latin typeface="Arial" charset="0"/>
              </a:rPr>
              <a:t>135</a:t>
            </a:r>
          </a:p>
        </p:txBody>
      </p:sp>
      <p:sp>
        <p:nvSpPr>
          <p:cNvPr id="374788" name="Rectangle 109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3429000" cy="609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4000">
                <a:solidFill>
                  <a:srgbClr val="000000"/>
                </a:solidFill>
                <a:latin typeface="Impact" charset="0"/>
                <a:ea typeface="ＭＳ Ｐゴシック" charset="0"/>
                <a:cs typeface="ＭＳ Ｐゴシック" charset="0"/>
              </a:rPr>
              <a:t>Bilangan</a:t>
            </a:r>
          </a:p>
        </p:txBody>
      </p:sp>
      <p:sp>
        <p:nvSpPr>
          <p:cNvPr id="374789" name="Oval 110"/>
          <p:cNvSpPr>
            <a:spLocks noChangeArrowheads="1"/>
          </p:cNvSpPr>
          <p:nvPr/>
        </p:nvSpPr>
        <p:spPr bwMode="auto">
          <a:xfrm>
            <a:off x="3352800" y="5791200"/>
            <a:ext cx="914400" cy="1143000"/>
          </a:xfrm>
          <a:prstGeom prst="ellipse">
            <a:avLst/>
          </a:prstGeom>
          <a:noFill/>
          <a:ln w="57150" cap="sq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Link survey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PL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di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4000" b="1" smtClean="0">
                <a:solidFill>
                  <a:srgbClr val="FFFFFF"/>
                </a:solidFill>
                <a:sym typeface="MS PGothic" charset="0"/>
              </a:rPr>
              <a:t>Dapatkan slide ini tanpa biaya</a:t>
            </a:r>
            <a:endParaRPr lang="en-US" sz="1400" b="1" smtClean="0">
              <a:solidFill>
                <a:srgbClr val="FFFFFF"/>
              </a:solidFill>
              <a:sym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5496" y="-27384"/>
            <a:ext cx="9144000" cy="6858000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 rot="-3154037">
            <a:off x="-1062832" y="1350169"/>
            <a:ext cx="504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bg2"/>
                </a:solidFill>
                <a:latin typeface="Arial"/>
                <a:ea typeface="Times New Roman" pitchFamily="-111" charset="0"/>
                <a:cs typeface="Arial"/>
              </a:rPr>
              <a:t>Abraham </a:t>
            </a:r>
            <a:r>
              <a:rPr lang="en-US" sz="2800" b="1">
                <a:solidFill>
                  <a:schemeClr val="bg2"/>
                </a:solidFill>
                <a:latin typeface="Arial"/>
                <a:ea typeface="Times New Roman" pitchFamily="-111" charset="0"/>
                <a:cs typeface="Arial"/>
              </a:rPr>
              <a:t>(2166-1991)</a:t>
            </a:r>
          </a:p>
        </p:txBody>
      </p:sp>
      <p:grpSp>
        <p:nvGrpSpPr>
          <p:cNvPr id="162824" name="Group 7"/>
          <p:cNvGrpSpPr>
            <a:grpSpLocks/>
          </p:cNvGrpSpPr>
          <p:nvPr/>
        </p:nvGrpSpPr>
        <p:grpSpPr bwMode="auto">
          <a:xfrm>
            <a:off x="304800" y="4448175"/>
            <a:ext cx="8686800" cy="1800225"/>
            <a:chOff x="192" y="2802"/>
            <a:chExt cx="5472" cy="1134"/>
          </a:xfrm>
        </p:grpSpPr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4770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1300</a:t>
              </a:r>
            </a:p>
          </p:txBody>
        </p:sp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1200</a:t>
              </a:r>
            </a:p>
          </p:txBody>
        </p:sp>
        <p:sp>
          <p:nvSpPr>
            <p:cNvPr id="121866" name="Text Box 10"/>
            <p:cNvSpPr txBox="1">
              <a:spLocks noChangeArrowheads="1"/>
            </p:cNvSpPr>
            <p:nvPr/>
          </p:nvSpPr>
          <p:spPr bwMode="auto">
            <a:xfrm>
              <a:off x="4116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1400</a:t>
              </a:r>
            </a:p>
          </p:txBody>
        </p: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3462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1500</a:t>
              </a:r>
            </a:p>
          </p:txBody>
        </p:sp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2808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1600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2154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1700</a:t>
              </a: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1500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1800</a:t>
              </a:r>
            </a:p>
          </p:txBody>
        </p:sp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846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1900</a:t>
              </a:r>
            </a:p>
          </p:txBody>
        </p:sp>
        <p:sp>
          <p:nvSpPr>
            <p:cNvPr id="121872" name="Text Box 16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2000</a:t>
              </a:r>
            </a:p>
          </p:txBody>
        </p:sp>
      </p:grp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8839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4572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66294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56388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3505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371475" y="4267200"/>
            <a:ext cx="86201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 rot="-3154037">
            <a:off x="177800" y="1670050"/>
            <a:ext cx="424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2"/>
                </a:solidFill>
                <a:latin typeface="Arial"/>
                <a:cs typeface="Arial"/>
              </a:rPr>
              <a:t>Yusuf </a:t>
            </a: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(1915-1805)</a:t>
            </a:r>
            <a:endParaRPr lang="en-US" sz="3600" b="1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 rot="-3154037">
            <a:off x="4264025" y="1800225"/>
            <a:ext cx="424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2"/>
                </a:solidFill>
                <a:latin typeface="Arial"/>
                <a:cs typeface="Arial"/>
              </a:rPr>
              <a:t>Musa </a:t>
            </a: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(1525-1405)</a:t>
            </a:r>
            <a:endParaRPr lang="en-US" sz="3600" b="1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H="1">
            <a:off x="6172200" y="220980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4876800" y="121920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April 1445 </a:t>
            </a:r>
          </a:p>
        </p:txBody>
      </p: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3352800" y="669925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Keluaran</a:t>
            </a:r>
            <a:endParaRPr lang="en-US" sz="4000" b="1" dirty="0">
              <a:solidFill>
                <a:srgbClr val="FFFF00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6096000" y="121920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April 1444 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6248400" y="669925"/>
            <a:ext cx="2716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endParaRPr lang="en-US" sz="4000" b="1" dirty="0">
              <a:solidFill>
                <a:srgbClr val="FFFF00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62839" name="Text Box 31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162840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6019800"/>
            <a:ext cx="9070975" cy="8382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Kapan Imamat ditulis?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2" grpId="0" animBg="1"/>
      <p:bldP spid="121883" grpId="0" autoUpdateAnimBg="0"/>
      <p:bldP spid="1218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6858000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Keluaran</a:t>
            </a:r>
            <a:endParaRPr lang="en-US" sz="4000" b="1" dirty="0">
              <a:solidFill>
                <a:srgbClr val="FFFF00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 flipH="1">
            <a:off x="1743075" y="226695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870" name="Group 5"/>
          <p:cNvGrpSpPr>
            <a:grpSpLocks/>
          </p:cNvGrpSpPr>
          <p:nvPr/>
        </p:nvGrpSpPr>
        <p:grpSpPr bwMode="auto">
          <a:xfrm>
            <a:off x="304800" y="4448175"/>
            <a:ext cx="8686800" cy="2227263"/>
            <a:chOff x="192" y="2802"/>
            <a:chExt cx="5472" cy="1403"/>
          </a:xfrm>
        </p:grpSpPr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4752" y="2802"/>
              <a:ext cx="240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Apri l</a:t>
              </a:r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Juni</a:t>
              </a:r>
              <a:endPara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22888" name="Text Box 8"/>
            <p:cNvSpPr txBox="1">
              <a:spLocks noChangeArrowheads="1"/>
            </p:cNvSpPr>
            <p:nvPr/>
          </p:nvSpPr>
          <p:spPr bwMode="auto">
            <a:xfrm>
              <a:off x="4080" y="2802"/>
              <a:ext cx="24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Feb</a:t>
              </a:r>
            </a:p>
          </p:txBody>
        </p:sp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3360" y="2802"/>
              <a:ext cx="37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D e  s</a:t>
              </a:r>
            </a:p>
          </p:txBody>
        </p:sp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2736" y="2802"/>
              <a:ext cx="240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Okt</a:t>
              </a:r>
              <a:endPara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211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Agus</a:t>
              </a:r>
              <a:endPara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22892" name="Text Box 12"/>
            <p:cNvSpPr txBox="1">
              <a:spLocks noChangeArrowheads="1"/>
            </p:cNvSpPr>
            <p:nvPr/>
          </p:nvSpPr>
          <p:spPr bwMode="auto">
            <a:xfrm>
              <a:off x="1440" y="2802"/>
              <a:ext cx="3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Jun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i</a:t>
              </a:r>
              <a:endPara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22893" name="Text Box 13"/>
            <p:cNvSpPr txBox="1">
              <a:spLocks noChangeArrowheads="1"/>
            </p:cNvSpPr>
            <p:nvPr/>
          </p:nvSpPr>
          <p:spPr bwMode="auto">
            <a:xfrm>
              <a:off x="816" y="2802"/>
              <a:ext cx="240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Apri l</a:t>
              </a:r>
            </a:p>
          </p:txBody>
        </p:sp>
        <p:sp>
          <p:nvSpPr>
            <p:cNvPr id="122894" name="Text Box 14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Feb</a:t>
              </a:r>
            </a:p>
          </p:txBody>
        </p:sp>
      </p:grpSp>
      <p:grpSp>
        <p:nvGrpSpPr>
          <p:cNvPr id="164871" name="Group 15"/>
          <p:cNvGrpSpPr>
            <a:grpSpLocks/>
          </p:cNvGrpSpPr>
          <p:nvPr/>
        </p:nvGrpSpPr>
        <p:grpSpPr bwMode="auto">
          <a:xfrm>
            <a:off x="371475" y="3425825"/>
            <a:ext cx="8620125" cy="844550"/>
            <a:chOff x="234" y="2158"/>
            <a:chExt cx="5430" cy="532"/>
          </a:xfrm>
        </p:grpSpPr>
        <p:sp>
          <p:nvSpPr>
            <p:cNvPr id="122896" name="Line 16"/>
            <p:cNvSpPr>
              <a:spLocks noChangeShapeType="1"/>
            </p:cNvSpPr>
            <p:nvPr/>
          </p:nvSpPr>
          <p:spPr bwMode="auto">
            <a:xfrm>
              <a:off x="912" y="2160"/>
              <a:ext cx="0" cy="52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897" name="Line 17"/>
            <p:cNvSpPr>
              <a:spLocks noChangeShapeType="1"/>
            </p:cNvSpPr>
            <p:nvPr/>
          </p:nvSpPr>
          <p:spPr bwMode="auto">
            <a:xfrm>
              <a:off x="1566" y="2158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898" name="Line 18"/>
            <p:cNvSpPr>
              <a:spLocks noChangeShapeType="1"/>
            </p:cNvSpPr>
            <p:nvPr/>
          </p:nvSpPr>
          <p:spPr bwMode="auto">
            <a:xfrm>
              <a:off x="4836" y="2158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899" name="Line 19"/>
            <p:cNvSpPr>
              <a:spLocks noChangeShapeType="1"/>
            </p:cNvSpPr>
            <p:nvPr/>
          </p:nvSpPr>
          <p:spPr bwMode="auto">
            <a:xfrm>
              <a:off x="5568" y="2160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>
              <a:off x="288" y="2160"/>
              <a:ext cx="0" cy="52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901" name="Line 21"/>
            <p:cNvSpPr>
              <a:spLocks noChangeShapeType="1"/>
            </p:cNvSpPr>
            <p:nvPr/>
          </p:nvSpPr>
          <p:spPr bwMode="auto">
            <a:xfrm>
              <a:off x="4176" y="2160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902" name="Line 22"/>
            <p:cNvSpPr>
              <a:spLocks noChangeShapeType="1"/>
            </p:cNvSpPr>
            <p:nvPr/>
          </p:nvSpPr>
          <p:spPr bwMode="auto">
            <a:xfrm>
              <a:off x="3552" y="2160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903" name="Line 23"/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904" name="Line 24"/>
            <p:cNvSpPr>
              <a:spLocks noChangeShapeType="1"/>
            </p:cNvSpPr>
            <p:nvPr/>
          </p:nvSpPr>
          <p:spPr bwMode="auto">
            <a:xfrm>
              <a:off x="2208" y="2160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  <p:sp>
          <p:nvSpPr>
            <p:cNvPr id="122905" name="Line 25"/>
            <p:cNvSpPr>
              <a:spLocks noChangeShapeType="1"/>
            </p:cNvSpPr>
            <p:nvPr/>
          </p:nvSpPr>
          <p:spPr bwMode="auto">
            <a:xfrm>
              <a:off x="234" y="2688"/>
              <a:ext cx="5430" cy="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Times New Roman" pitchFamily="-108" charset="0"/>
                <a:cs typeface="Arial"/>
              </a:endParaRPr>
            </a:p>
          </p:txBody>
        </p:sp>
      </p:grp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1028700" y="120015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April 1445 </a:t>
            </a:r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6400800" y="609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66FFFF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endParaRPr lang="en-US" sz="4000" b="1" dirty="0">
              <a:solidFill>
                <a:srgbClr val="66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flipH="1">
            <a:off x="7962900" y="2266950"/>
            <a:ext cx="0" cy="19812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7239000" y="120015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66FFFF"/>
                </a:solidFill>
                <a:latin typeface="Arial"/>
                <a:ea typeface="Times New Roman" pitchFamily="-111" charset="0"/>
                <a:cs typeface="Arial"/>
              </a:rPr>
              <a:t>April 1444 </a:t>
            </a:r>
          </a:p>
        </p:txBody>
      </p:sp>
      <p:sp>
        <p:nvSpPr>
          <p:cNvPr id="122910" name="Line 30"/>
          <p:cNvSpPr>
            <a:spLocks noChangeShapeType="1"/>
          </p:cNvSpPr>
          <p:nvPr/>
        </p:nvSpPr>
        <p:spPr bwMode="auto">
          <a:xfrm>
            <a:off x="6124575" y="3400425"/>
            <a:ext cx="0" cy="17526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22911" name="AutoShape 31"/>
          <p:cNvSpPr>
            <a:spLocks noChangeArrowheads="1"/>
          </p:cNvSpPr>
          <p:nvPr/>
        </p:nvSpPr>
        <p:spPr bwMode="auto">
          <a:xfrm>
            <a:off x="6588125" y="2636838"/>
            <a:ext cx="1336675" cy="1554162"/>
          </a:xfrm>
          <a:prstGeom prst="pentag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  <a:cs typeface="Arial" charset="0"/>
              </a:rPr>
              <a:t>Kemah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Pertemuan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diisi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64878" name="Text Box 33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16487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874713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Dilihat Lebih Dekat</a:t>
            </a: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907" grpId="0" autoUpdateAnimBg="0"/>
      <p:bldP spid="122908" grpId="0" animBg="1"/>
      <p:bldP spid="1229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6" descr="exodus-nasa-map-sina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Freeform 6"/>
          <p:cNvSpPr>
            <a:spLocks/>
          </p:cNvSpPr>
          <p:nvPr/>
        </p:nvSpPr>
        <p:spPr bwMode="auto">
          <a:xfrm>
            <a:off x="2209800" y="2133600"/>
            <a:ext cx="2667000" cy="3352800"/>
          </a:xfrm>
          <a:custGeom>
            <a:avLst/>
            <a:gdLst>
              <a:gd name="T0" fmla="*/ 0 w 1728"/>
              <a:gd name="T1" fmla="*/ 0 h 1632"/>
              <a:gd name="T2" fmla="*/ 192 w 1728"/>
              <a:gd name="T3" fmla="*/ 132 h 1632"/>
              <a:gd name="T4" fmla="*/ 264 w 1728"/>
              <a:gd name="T5" fmla="*/ 156 h 1632"/>
              <a:gd name="T6" fmla="*/ 360 w 1728"/>
              <a:gd name="T7" fmla="*/ 180 h 1632"/>
              <a:gd name="T8" fmla="*/ 696 w 1728"/>
              <a:gd name="T9" fmla="*/ 300 h 1632"/>
              <a:gd name="T10" fmla="*/ 840 w 1728"/>
              <a:gd name="T11" fmla="*/ 348 h 1632"/>
              <a:gd name="T12" fmla="*/ 912 w 1728"/>
              <a:gd name="T13" fmla="*/ 600 h 1632"/>
              <a:gd name="T14" fmla="*/ 972 w 1728"/>
              <a:gd name="T15" fmla="*/ 708 h 1632"/>
              <a:gd name="T16" fmla="*/ 1008 w 1728"/>
              <a:gd name="T17" fmla="*/ 816 h 1632"/>
              <a:gd name="T18" fmla="*/ 1068 w 1728"/>
              <a:gd name="T19" fmla="*/ 924 h 1632"/>
              <a:gd name="T20" fmla="*/ 1152 w 1728"/>
              <a:gd name="T21" fmla="*/ 1104 h 1632"/>
              <a:gd name="T22" fmla="*/ 1212 w 1728"/>
              <a:gd name="T23" fmla="*/ 1176 h 1632"/>
              <a:gd name="T24" fmla="*/ 1296 w 1728"/>
              <a:gd name="T25" fmla="*/ 1284 h 1632"/>
              <a:gd name="T26" fmla="*/ 1380 w 1728"/>
              <a:gd name="T27" fmla="*/ 1380 h 1632"/>
              <a:gd name="T28" fmla="*/ 1620 w 1728"/>
              <a:gd name="T29" fmla="*/ 1584 h 1632"/>
              <a:gd name="T30" fmla="*/ 1692 w 1728"/>
              <a:gd name="T31" fmla="*/ 1608 h 1632"/>
              <a:gd name="T32" fmla="*/ 1728 w 1728"/>
              <a:gd name="T33" fmla="*/ 1632 h 16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28"/>
              <a:gd name="T52" fmla="*/ 0 h 1632"/>
              <a:gd name="T53" fmla="*/ 1728 w 1728"/>
              <a:gd name="T54" fmla="*/ 1632 h 16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28" h="1632">
                <a:moveTo>
                  <a:pt x="0" y="0"/>
                </a:moveTo>
                <a:cubicBezTo>
                  <a:pt x="54" y="36"/>
                  <a:pt x="133" y="112"/>
                  <a:pt x="192" y="132"/>
                </a:cubicBezTo>
                <a:cubicBezTo>
                  <a:pt x="216" y="140"/>
                  <a:pt x="239" y="150"/>
                  <a:pt x="264" y="156"/>
                </a:cubicBezTo>
                <a:cubicBezTo>
                  <a:pt x="296" y="164"/>
                  <a:pt x="360" y="180"/>
                  <a:pt x="360" y="180"/>
                </a:cubicBezTo>
                <a:cubicBezTo>
                  <a:pt x="456" y="244"/>
                  <a:pt x="584" y="275"/>
                  <a:pt x="696" y="300"/>
                </a:cubicBezTo>
                <a:cubicBezTo>
                  <a:pt x="759" y="314"/>
                  <a:pt x="788" y="313"/>
                  <a:pt x="840" y="348"/>
                </a:cubicBezTo>
                <a:cubicBezTo>
                  <a:pt x="868" y="431"/>
                  <a:pt x="884" y="517"/>
                  <a:pt x="912" y="600"/>
                </a:cubicBezTo>
                <a:cubicBezTo>
                  <a:pt x="924" y="636"/>
                  <a:pt x="956" y="673"/>
                  <a:pt x="972" y="708"/>
                </a:cubicBezTo>
                <a:cubicBezTo>
                  <a:pt x="972" y="708"/>
                  <a:pt x="1002" y="798"/>
                  <a:pt x="1008" y="816"/>
                </a:cubicBezTo>
                <a:cubicBezTo>
                  <a:pt x="1020" y="852"/>
                  <a:pt x="1051" y="890"/>
                  <a:pt x="1068" y="924"/>
                </a:cubicBezTo>
                <a:cubicBezTo>
                  <a:pt x="1098" y="983"/>
                  <a:pt x="1122" y="1045"/>
                  <a:pt x="1152" y="1104"/>
                </a:cubicBezTo>
                <a:cubicBezTo>
                  <a:pt x="1178" y="1155"/>
                  <a:pt x="1175" y="1128"/>
                  <a:pt x="1212" y="1176"/>
                </a:cubicBezTo>
                <a:cubicBezTo>
                  <a:pt x="1240" y="1212"/>
                  <a:pt x="1268" y="1248"/>
                  <a:pt x="1296" y="1284"/>
                </a:cubicBezTo>
                <a:cubicBezTo>
                  <a:pt x="1371" y="1381"/>
                  <a:pt x="1310" y="1334"/>
                  <a:pt x="1380" y="1380"/>
                </a:cubicBezTo>
                <a:cubicBezTo>
                  <a:pt x="1419" y="1497"/>
                  <a:pt x="1510" y="1547"/>
                  <a:pt x="1620" y="1584"/>
                </a:cubicBezTo>
                <a:cubicBezTo>
                  <a:pt x="1644" y="1592"/>
                  <a:pt x="1671" y="1594"/>
                  <a:pt x="1692" y="1608"/>
                </a:cubicBezTo>
                <a:cubicBezTo>
                  <a:pt x="1704" y="1616"/>
                  <a:pt x="1728" y="1632"/>
                  <a:pt x="1728" y="163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7772400" cy="701675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Rute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Keluaran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0" y="12954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Goshen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685800" y="30480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Marah</a:t>
            </a:r>
            <a:endParaRPr lang="en-US" sz="4000" b="1" kern="0" dirty="0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66918" name="Oval 9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tabLst>
                <a:tab pos="3886200" algn="l"/>
                <a:tab pos="4800600" algn="l"/>
                <a:tab pos="5600700" algn="l"/>
              </a:tabLst>
            </a:pPr>
            <a:endParaRPr lang="en-US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838200" y="35814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Elim</a:t>
            </a:r>
            <a:endParaRPr lang="en-US" sz="4000" b="1" kern="0" dirty="0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66920" name="Oval 11"/>
          <p:cNvSpPr>
            <a:spLocks noChangeArrowheads="1"/>
          </p:cNvSpPr>
          <p:nvPr/>
        </p:nvSpPr>
        <p:spPr bwMode="auto">
          <a:xfrm>
            <a:off x="3505200" y="3886200"/>
            <a:ext cx="228600" cy="228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tabLst>
                <a:tab pos="3886200" algn="l"/>
                <a:tab pos="4800600" algn="l"/>
                <a:tab pos="5600700" algn="l"/>
              </a:tabLst>
            </a:pPr>
            <a:endParaRPr lang="en-US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140200" y="2565400"/>
            <a:ext cx="2209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kern="0" dirty="0">
                <a:latin typeface="Arial"/>
                <a:ea typeface="ＭＳ Ｐゴシック" pitchFamily="-111" charset="-128"/>
                <a:cs typeface="Arial"/>
              </a:rPr>
              <a:t>Padang </a:t>
            </a: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Gurun</a:t>
            </a:r>
            <a:r>
              <a:rPr lang="en-US" sz="4000" b="1" kern="0" dirty="0">
                <a:latin typeface="Arial"/>
                <a:ea typeface="ＭＳ Ｐゴシック" pitchFamily="-111" charset="-128"/>
                <a:cs typeface="Arial"/>
              </a:rPr>
              <a:t> Sin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067175" y="4652963"/>
            <a:ext cx="21605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Gunung</a:t>
            </a:r>
            <a:r>
              <a:rPr lang="en-US" sz="4000" b="1" kern="0" dirty="0">
                <a:latin typeface="Arial"/>
                <a:ea typeface="ＭＳ Ｐゴシック" pitchFamily="-111" charset="-128"/>
                <a:cs typeface="Arial"/>
              </a:rPr>
              <a:t> Sinai</a:t>
            </a: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6400800" y="4419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Midian</a:t>
            </a:r>
            <a:endParaRPr lang="en-US" sz="4000" b="1" kern="0" dirty="0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5284788" y="566738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Kanaan</a:t>
            </a:r>
            <a:endParaRPr lang="en-US" sz="4000" b="1" kern="0" dirty="0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66925" name="Text Box 6"/>
          <p:cNvSpPr txBox="1">
            <a:spLocks noChangeArrowheads="1"/>
          </p:cNvSpPr>
          <p:nvPr/>
        </p:nvSpPr>
        <p:spPr bwMode="auto">
          <a:xfrm>
            <a:off x="8232775" y="76200"/>
            <a:ext cx="83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107</a:t>
            </a:r>
          </a:p>
          <a:p>
            <a:pPr algn="l"/>
            <a:r>
              <a:rPr lang="en-US" sz="2400" b="1">
                <a:latin typeface="Arial" charset="0"/>
              </a:rPr>
              <a:t>111a</a:t>
            </a:r>
          </a:p>
          <a:p>
            <a:pPr algn="l"/>
            <a:r>
              <a:rPr lang="en-US" sz="2400" b="1">
                <a:latin typeface="Arial" charset="0"/>
              </a:rPr>
              <a:t>123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7" descr="exodus-nasa-map-sina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411413" y="4121150"/>
            <a:ext cx="2130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kern="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11" charset="-128"/>
                <a:cs typeface="Arial"/>
              </a:rPr>
              <a:t>Gunung</a:t>
            </a:r>
            <a:r>
              <a:rPr lang="en-US" sz="40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11" charset="-128"/>
                <a:cs typeface="Arial"/>
              </a:rPr>
              <a:t> Musa</a:t>
            </a:r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2438400" y="3657600"/>
            <a:ext cx="2133600" cy="20574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168964" name="Text Box 6"/>
          <p:cNvSpPr txBox="1">
            <a:spLocks noChangeArrowheads="1"/>
          </p:cNvSpPr>
          <p:nvPr/>
        </p:nvSpPr>
        <p:spPr bwMode="auto">
          <a:xfrm>
            <a:off x="8232775" y="76200"/>
            <a:ext cx="83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107</a:t>
            </a:r>
          </a:p>
          <a:p>
            <a:pPr algn="l"/>
            <a:r>
              <a:rPr lang="en-US" sz="2400" b="1">
                <a:latin typeface="Arial" charset="0"/>
              </a:rPr>
              <a:t>111a</a:t>
            </a:r>
          </a:p>
          <a:p>
            <a:pPr algn="l"/>
            <a:r>
              <a:rPr lang="en-US" sz="2400" b="1">
                <a:latin typeface="Arial" charset="0"/>
              </a:rPr>
              <a:t>123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15888"/>
            <a:ext cx="7372350" cy="1143000"/>
          </a:xfrm>
        </p:spPr>
        <p:txBody>
          <a:bodyPr/>
          <a:lstStyle/>
          <a:p>
            <a:pPr algn="l" eaLnBrk="1" hangingPunct="1"/>
            <a:r>
              <a:rPr lang="en-US" b="1">
                <a:latin typeface="Arial" charset="0"/>
                <a:ea typeface="ＭＳ Ｐゴシック" charset="0"/>
              </a:rPr>
              <a:t>Tempat Penulisan: Dimanakah Gunung Sinai?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791200" y="3733800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kern="0" dirty="0">
                <a:latin typeface="Arial"/>
                <a:ea typeface="ＭＳ Ｐゴシック" pitchFamily="-111" charset="-128"/>
                <a:cs typeface="Arial"/>
              </a:rPr>
              <a:t>Al-</a:t>
            </a:r>
            <a:r>
              <a:rPr lang="en-US" sz="4000" b="1" kern="0" dirty="0" err="1">
                <a:latin typeface="Arial"/>
                <a:ea typeface="ＭＳ Ｐゴシック" pitchFamily="-111" charset="-128"/>
                <a:cs typeface="Arial"/>
              </a:rPr>
              <a:t>Lawz</a:t>
            </a:r>
            <a:endParaRPr lang="en-US" sz="4000" b="1" kern="0" dirty="0">
              <a:latin typeface="Arial"/>
              <a:ea typeface="ＭＳ Ｐゴシック" pitchFamily="-111" charset="-128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0" descr="summitofJebelMusa(Mt sinai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AutoShape 11"/>
          <p:cNvSpPr>
            <a:spLocks noChangeArrowheads="1"/>
          </p:cNvSpPr>
          <p:nvPr/>
        </p:nvSpPr>
        <p:spPr bwMode="auto">
          <a:xfrm rot="1882380">
            <a:off x="1708150" y="1065213"/>
            <a:ext cx="1430338" cy="779462"/>
          </a:xfrm>
          <a:prstGeom prst="chevron">
            <a:avLst>
              <a:gd name="adj" fmla="val 885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547813" y="4651375"/>
            <a:ext cx="5976937" cy="2216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2400" u="sng">
                <a:solidFill>
                  <a:schemeClr val="tx1"/>
                </a:solidFill>
                <a:latin typeface="Arial Black" charset="0"/>
                <a:ea typeface="SimSun" charset="0"/>
                <a:cs typeface="SimSun" charset="0"/>
              </a:rPr>
              <a:t>Penerima</a:t>
            </a:r>
            <a:endParaRPr lang="en-US" altLang="zh-CN" sz="2400">
              <a:solidFill>
                <a:schemeClr val="tx1"/>
              </a:solidFill>
              <a:latin typeface="Arial Black" charset="0"/>
              <a:ea typeface="SimSun" charset="0"/>
              <a:cs typeface="SimSun" charset="0"/>
            </a:endParaRPr>
          </a:p>
          <a:p>
            <a:pPr algn="ctr"/>
            <a:r>
              <a:rPr lang="en-US" altLang="zh-CN" sz="2400">
                <a:solidFill>
                  <a:schemeClr val="tx1"/>
                </a:solidFill>
                <a:latin typeface="Arial Black" charset="0"/>
                <a:ea typeface="SimSun" charset="0"/>
                <a:cs typeface="SimSun" charset="0"/>
              </a:rPr>
              <a:t>Musa meninggal sebelum bangsa Israel masuk ke Tanah Perjanjian, jadi pembaca mula-mulanya adalah orang-orang Yahudi yang berada di Gunung Sinai bersama Musa. </a:t>
            </a:r>
            <a:endParaRPr lang="en-US" sz="2400">
              <a:solidFill>
                <a:schemeClr val="tx1"/>
              </a:solidFill>
              <a:latin typeface="Arial Black" charset="0"/>
              <a:ea typeface="SimSun" charset="0"/>
              <a:cs typeface="SimSun" charset="0"/>
            </a:endParaRPr>
          </a:p>
        </p:txBody>
      </p:sp>
      <p:sp>
        <p:nvSpPr>
          <p:cNvPr id="158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charset="0"/>
                <a:ea typeface="ＭＳ Ｐゴシック" charset="0"/>
                <a:cs typeface="ＭＳ Ｐゴシック" charset="0"/>
              </a:rPr>
              <a:t>Kondisi</a:t>
            </a:r>
            <a:r>
              <a:rPr lang="en-US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charset="0"/>
                <a:ea typeface="ＭＳ Ｐゴシック" charset="0"/>
                <a:cs typeface="ＭＳ Ｐゴシック" charset="0"/>
              </a:rPr>
              <a:t>lingkungan</a:t>
            </a:r>
            <a:endParaRPr lang="en-US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123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6" descr="psalm-b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3" r="20349" b="2184"/>
          <a:stretch>
            <a:fillRect/>
          </a:stretch>
        </p:blipFill>
        <p:spPr bwMode="auto">
          <a:xfrm>
            <a:off x="0" y="-762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Penulis</a:t>
            </a:r>
            <a:endParaRPr lang="en-US" sz="48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52400" y="1828800"/>
            <a:ext cx="3810000" cy="487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2800" b="1" u="sng">
                <a:latin typeface="Arial" charset="0"/>
                <a:cs typeface="Arial" charset="0"/>
              </a:rPr>
              <a:t>Bukti Eksternal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altLang="zh-CN" sz="2600" b="1">
                <a:latin typeface="Arial" charset="0"/>
                <a:cs typeface="Arial" charset="0"/>
              </a:rPr>
              <a:t>Pandangan kuno = ditulis Musa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altLang="zh-CN" sz="2600" b="1">
                <a:latin typeface="Arial" charset="0"/>
                <a:cs typeface="Arial" charset="0"/>
              </a:rPr>
              <a:t>Kristus sendiri setuju ketika Dia berkata bahwa hukum tentang penyakit kusta (Ima. 14:2-32) ditulis oleh Musa (Mat. 8:4; Mar. 1:44). </a:t>
            </a:r>
            <a:endParaRPr kumimoji="1" lang="en-US" sz="2600" b="1">
              <a:latin typeface="Arial" charset="0"/>
              <a:cs typeface="Arial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038600" y="1828800"/>
            <a:ext cx="4876800" cy="487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2800" b="1" u="sng">
                <a:latin typeface="Arial" charset="0"/>
                <a:cs typeface="Arial" charset="0"/>
              </a:rPr>
              <a:t>Bukti Internal</a:t>
            </a:r>
            <a:endParaRPr kumimoji="1" lang="en-US" altLang="zh-CN" sz="2800" b="1"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zh-CN" sz="2600" b="1">
                <a:latin typeface="Arial" charset="0"/>
                <a:cs typeface="Arial" charset="0"/>
              </a:rPr>
              <a:t>Penulisnya tidak disebut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zh-CN" sz="2600" b="1">
                <a:latin typeface="Arial" charset="0"/>
                <a:cs typeface="Arial" charset="0"/>
              </a:rPr>
              <a:t>Tetapi melanjutkan Kitab Keluaran yang mengklaim Musa sebagai penulisnya.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zh-CN" sz="2600" b="1">
                <a:latin typeface="Arial" charset="0"/>
                <a:cs typeface="Arial" charset="0"/>
              </a:rPr>
              <a:t>Allah menyatakannya kepada Musa di Sinai, maka sudah seharusnya Imamat dicatat di sana.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zh-CN" sz="2600" b="1">
                <a:latin typeface="Arial" charset="0"/>
                <a:cs typeface="Arial" charset="0"/>
              </a:rPr>
              <a:t>Memiliki gaya penulisan yang konsisten dari satu orang penulis yang sama.</a:t>
            </a:r>
            <a:endParaRPr kumimoji="1" lang="en-US" sz="26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p" autoUpdateAnimBg="0"/>
      <p:bldP spid="3072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5" name="Group 13"/>
          <p:cNvGrpSpPr>
            <a:grpSpLocks/>
          </p:cNvGrpSpPr>
          <p:nvPr/>
        </p:nvGrpSpPr>
        <p:grpSpPr bwMode="auto">
          <a:xfrm>
            <a:off x="-49213" y="-171450"/>
            <a:ext cx="9193213" cy="7056438"/>
            <a:chOff x="-26" y="-62"/>
            <a:chExt cx="5930" cy="4619"/>
          </a:xfrm>
        </p:grpSpPr>
        <p:pic>
          <p:nvPicPr>
            <p:cNvPr id="175109" name="Picture 9" descr="HadrianWall0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50"/>
              <a:ext cx="5898" cy="4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0" name="Rectangle 10"/>
            <p:cNvSpPr>
              <a:spLocks noChangeArrowheads="1"/>
            </p:cNvSpPr>
            <p:nvPr/>
          </p:nvSpPr>
          <p:spPr bwMode="auto">
            <a:xfrm>
              <a:off x="1753" y="-62"/>
              <a:ext cx="119" cy="44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11"/>
            <p:cNvSpPr>
              <a:spLocks noChangeArrowheads="1"/>
            </p:cNvSpPr>
            <p:nvPr/>
          </p:nvSpPr>
          <p:spPr bwMode="auto">
            <a:xfrm>
              <a:off x="-26" y="3662"/>
              <a:ext cx="1680" cy="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75112" name="Rectangle 12"/>
            <p:cNvSpPr>
              <a:spLocks noChangeArrowheads="1"/>
            </p:cNvSpPr>
            <p:nvPr/>
          </p:nvSpPr>
          <p:spPr bwMode="auto">
            <a:xfrm>
              <a:off x="4416" y="4317"/>
              <a:ext cx="1488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1751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981200"/>
          </a:xfrm>
          <a:solidFill>
            <a:schemeClr val="hlink"/>
          </a:solidFill>
        </p:spPr>
        <p:txBody>
          <a:bodyPr/>
          <a:lstStyle/>
          <a:p>
            <a:r>
              <a:rPr lang="en-US">
                <a:latin typeface="Impact" charset="0"/>
                <a:ea typeface="ＭＳ Ｐゴシック" charset="0"/>
                <a:cs typeface="ＭＳ Ｐゴシック" charset="0"/>
              </a:rPr>
              <a:t>Situasi dan kondisi ketika Imamat ditulis</a:t>
            </a:r>
          </a:p>
        </p:txBody>
      </p:sp>
      <p:sp>
        <p:nvSpPr>
          <p:cNvPr id="175107" name="Text Box 6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</a:rPr>
              <a:t>123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771775" y="2073275"/>
            <a:ext cx="6372225" cy="47402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txBody>
          <a:bodyPr lIns="0" tIns="0" rIns="0" bIns="0" anchorCtr="1">
            <a:spAutoFit/>
          </a:bodyPr>
          <a:lstStyle>
            <a:lvl1pPr marL="231775" indent="-231775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  <a:defRPr/>
            </a:pP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Israel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memiliki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Kemah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Pertemuan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yang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baru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dibangun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di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Kitab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Keluaran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.</a:t>
            </a:r>
          </a:p>
          <a:p>
            <a:pPr marL="0" indent="0" algn="l">
              <a:defRPr/>
            </a:pPr>
            <a:endParaRPr lang="en-US" altLang="zh-CN" sz="2800" b="1" dirty="0" smtClean="0">
              <a:solidFill>
                <a:schemeClr val="bg2"/>
              </a:solidFill>
              <a:latin typeface="Arial Black" charset="0"/>
              <a:ea typeface="SimSun" charset="0"/>
              <a:cs typeface="SimSun" charset="0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Tetapi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mereka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tidak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tahu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bagaimana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menggunakannya</a:t>
            </a:r>
            <a:endParaRPr lang="en-US" altLang="zh-CN" sz="2800" b="1" dirty="0" smtClean="0">
              <a:solidFill>
                <a:schemeClr val="bg2"/>
              </a:solidFill>
              <a:latin typeface="Arial Black" charset="0"/>
              <a:ea typeface="SimSun" charset="0"/>
              <a:cs typeface="SimSun" charset="0"/>
            </a:endParaRPr>
          </a:p>
          <a:p>
            <a:pPr marL="0" indent="0" algn="l">
              <a:defRPr/>
            </a:pPr>
            <a:endParaRPr lang="en-US" altLang="zh-CN" sz="2800" b="1" dirty="0" smtClean="0">
              <a:solidFill>
                <a:schemeClr val="bg2"/>
              </a:solidFill>
              <a:latin typeface="Arial Black" charset="0"/>
              <a:ea typeface="SimSun" charset="0"/>
              <a:cs typeface="SimSun" charset="0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Jadi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Musa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menulis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Kitab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Imamat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untuk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menjelaskan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tata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ibadah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dan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cara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menjalankan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bangsa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baru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b="1" dirty="0" err="1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ini</a:t>
            </a:r>
            <a:r>
              <a:rPr lang="en-US" altLang="zh-CN" sz="2800" b="1" dirty="0" smtClean="0">
                <a:solidFill>
                  <a:schemeClr val="bg2"/>
                </a:solidFill>
                <a:latin typeface="Arial Black" charset="0"/>
                <a:ea typeface="SimSun" charset="0"/>
                <a:cs typeface="SimSun" charset="0"/>
              </a:rPr>
              <a:t>.</a:t>
            </a:r>
            <a:endParaRPr lang="en-US" sz="2800" b="1" dirty="0" smtClean="0">
              <a:solidFill>
                <a:schemeClr val="bg2"/>
              </a:solidFill>
              <a:latin typeface="Arial Black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05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tabLst>
                <a:tab pos="3886200" algn="l"/>
                <a:tab pos="4800600" algn="l"/>
                <a:tab pos="5600700" algn="l"/>
              </a:tabLst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Ruang Kudus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>
              <a:latin typeface="Arial" charset="0"/>
              <a:ea typeface="ＭＳ Ｐゴシック" charset="0"/>
            </a:endParaRPr>
          </a:p>
        </p:txBody>
      </p:sp>
      <p:pic>
        <p:nvPicPr>
          <p:cNvPr id="177156" name="Picture 3" descr="Holy Pla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1" name="Picture 7" descr="mo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0025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3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peristiwa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utama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di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Kitab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Keluaran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____________________ 1–18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____________________ 19–24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____________________ 25–40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838200" y="2289175"/>
            <a:ext cx="436562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Keluar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dari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Mesir</a:t>
            </a:r>
            <a:endParaRPr lang="en-US" sz="4000" b="1" dirty="0">
              <a:solidFill>
                <a:srgbClr val="FFFF00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838200" y="3141663"/>
            <a:ext cx="1922463" cy="706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Hukum</a:t>
            </a:r>
            <a:endParaRPr lang="en-US" sz="4000" b="1" dirty="0">
              <a:solidFill>
                <a:srgbClr val="FFFF00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827088" y="3944938"/>
            <a:ext cx="468947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Kemah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Pertemuan</a:t>
            </a:r>
            <a:endParaRPr lang="en-US" sz="4000" b="1" dirty="0">
              <a:solidFill>
                <a:srgbClr val="FFFF00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09075" cy="1143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a typeface="ＭＳ Ｐゴシック" charset="0"/>
              </a:rPr>
              <a:t>QUIS ULASAN KITAB KELUARAN</a:t>
            </a:r>
            <a:endParaRPr lang="en-US" b="1" dirty="0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Karakteristik</a:t>
            </a:r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90600" y="2286000"/>
            <a:ext cx="7772400" cy="1935163"/>
          </a:xfrm>
          <a:prstGeom prst="rect">
            <a:avLst/>
          </a:prstGeom>
          <a:gradFill rotWithShape="1">
            <a:gsLst>
              <a:gs pos="0">
                <a:srgbClr val="002F00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3200" b="1" i="1">
                <a:solidFill>
                  <a:schemeClr val="tx1"/>
                </a:solidFill>
                <a:latin typeface="Arial" charset="0"/>
                <a:cs typeface="Arial" charset="0"/>
              </a:rPr>
              <a:t>Imamat adalah kitab pertama yang harus dipelajari oleh anak orang Yahudi; tetapi seringkali menjadi kitab terakhir yang dipelajari orang Kristen.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5800" y="449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3200" b="1">
                <a:latin typeface="Arial" charset="0"/>
                <a:cs typeface="Arial" charset="0"/>
              </a:rPr>
              <a:t>INFORMASI TENTANG KORBAN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990600" y="5029200"/>
            <a:ext cx="7772400" cy="1423988"/>
          </a:xfrm>
          <a:prstGeom prst="rect">
            <a:avLst/>
          </a:prstGeom>
          <a:gradFill rotWithShape="1">
            <a:gsLst>
              <a:gs pos="0">
                <a:srgbClr val="002F00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3200" b="1" i="1">
                <a:solidFill>
                  <a:schemeClr val="tx1"/>
                </a:solidFill>
                <a:latin typeface="Arial" charset="0"/>
                <a:cs typeface="Arial" charset="0"/>
              </a:rPr>
              <a:t>Imamat memberikan latar belakang PL yang paling penting dalam mengerti kitab Ibrani di PB.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85800" y="1752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3200" b="1">
                <a:latin typeface="Arial" charset="0"/>
                <a:cs typeface="Arial" charset="0"/>
              </a:rPr>
              <a:t>DIABAIKAN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  <p:bldP spid="35846" grpId="0" build="p" autoUpdateAnimBg="0"/>
      <p:bldP spid="35847" grpId="0" build="p" autoUpdateAnimBg="0"/>
      <p:bldP spid="3584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17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52400"/>
            <a:ext cx="3276600" cy="609600"/>
          </a:xfrm>
          <a:solidFill>
            <a:schemeClr val="hlink"/>
          </a:solidFill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Impact" charset="0"/>
                <a:ea typeface="ＭＳ Ｐゴシック" charset="0"/>
                <a:cs typeface="ＭＳ Ｐゴシック" charset="0"/>
              </a:rPr>
              <a:t>Imamat</a:t>
            </a:r>
          </a:p>
        </p:txBody>
      </p:sp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122</a:t>
            </a:r>
          </a:p>
        </p:txBody>
      </p:sp>
      <p:sp>
        <p:nvSpPr>
          <p:cNvPr id="180228" name="Line 5"/>
          <p:cNvSpPr>
            <a:spLocks noChangeShapeType="1"/>
          </p:cNvSpPr>
          <p:nvPr/>
        </p:nvSpPr>
        <p:spPr bwMode="auto">
          <a:xfrm flipV="1">
            <a:off x="0" y="5791200"/>
            <a:ext cx="4572000" cy="533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0229" name="Group 116"/>
          <p:cNvGrpSpPr>
            <a:grpSpLocks/>
          </p:cNvGrpSpPr>
          <p:nvPr/>
        </p:nvGrpSpPr>
        <p:grpSpPr bwMode="auto">
          <a:xfrm>
            <a:off x="17463" y="762000"/>
            <a:ext cx="9126537" cy="6096000"/>
            <a:chOff x="11" y="480"/>
            <a:chExt cx="5749" cy="3504"/>
          </a:xfrm>
        </p:grpSpPr>
        <p:grpSp>
          <p:nvGrpSpPr>
            <p:cNvPr id="180230" name="Group 57"/>
            <p:cNvGrpSpPr>
              <a:grpSpLocks/>
            </p:cNvGrpSpPr>
            <p:nvPr/>
          </p:nvGrpSpPr>
          <p:grpSpPr bwMode="auto">
            <a:xfrm>
              <a:off x="11" y="480"/>
              <a:ext cx="5749" cy="363"/>
              <a:chOff x="0" y="0"/>
              <a:chExt cx="5778" cy="671"/>
            </a:xfrm>
          </p:grpSpPr>
          <p:sp>
            <p:nvSpPr>
              <p:cNvPr id="180303" name="Rectangle 6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5714" cy="6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3200" b="1">
                    <a:solidFill>
                      <a:schemeClr val="tx1"/>
                    </a:solidFill>
                  </a:rPr>
                  <a:t>Pengudusan melalui korban dan pemisahan</a:t>
                </a: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304" name="Rectangle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78" cy="671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1" name="Group 59"/>
            <p:cNvGrpSpPr>
              <a:grpSpLocks/>
            </p:cNvGrpSpPr>
            <p:nvPr/>
          </p:nvGrpSpPr>
          <p:grpSpPr bwMode="auto">
            <a:xfrm>
              <a:off x="11" y="843"/>
              <a:ext cx="5749" cy="342"/>
              <a:chOff x="0" y="671"/>
              <a:chExt cx="5778" cy="633"/>
            </a:xfrm>
          </p:grpSpPr>
          <p:sp>
            <p:nvSpPr>
              <p:cNvPr id="180301" name="Rectangle 7"/>
              <p:cNvSpPr>
                <a:spLocks noChangeArrowheads="1"/>
              </p:cNvSpPr>
              <p:nvPr/>
            </p:nvSpPr>
            <p:spPr bwMode="auto">
              <a:xfrm>
                <a:off x="32" y="671"/>
                <a:ext cx="571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Tujuan: agar TUHAN dapat tinggal bersama dengan umat-Nya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302" name="Rectangle 58"/>
              <p:cNvSpPr>
                <a:spLocks noChangeArrowheads="1"/>
              </p:cNvSpPr>
              <p:nvPr/>
            </p:nvSpPr>
            <p:spPr bwMode="auto">
              <a:xfrm>
                <a:off x="0" y="671"/>
                <a:ext cx="5778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2" name="Group 61"/>
            <p:cNvGrpSpPr>
              <a:grpSpLocks/>
            </p:cNvGrpSpPr>
            <p:nvPr/>
          </p:nvGrpSpPr>
          <p:grpSpPr bwMode="auto">
            <a:xfrm>
              <a:off x="11" y="1185"/>
              <a:ext cx="5749" cy="343"/>
              <a:chOff x="0" y="1304"/>
              <a:chExt cx="5778" cy="633"/>
            </a:xfrm>
          </p:grpSpPr>
          <p:sp>
            <p:nvSpPr>
              <p:cNvPr id="180299" name="Rectangle 8"/>
              <p:cNvSpPr>
                <a:spLocks noChangeArrowheads="1"/>
              </p:cNvSpPr>
              <p:nvPr/>
            </p:nvSpPr>
            <p:spPr bwMode="auto">
              <a:xfrm>
                <a:off x="32" y="1304"/>
                <a:ext cx="571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 Tempat penulisan: Gunung Sinai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300" name="Rectangle 60"/>
              <p:cNvSpPr>
                <a:spLocks noChangeArrowheads="1"/>
              </p:cNvSpPr>
              <p:nvPr/>
            </p:nvSpPr>
            <p:spPr bwMode="auto">
              <a:xfrm>
                <a:off x="0" y="1304"/>
                <a:ext cx="5778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3" name="Group 63"/>
            <p:cNvGrpSpPr>
              <a:grpSpLocks/>
            </p:cNvGrpSpPr>
            <p:nvPr/>
          </p:nvGrpSpPr>
          <p:grpSpPr bwMode="auto">
            <a:xfrm>
              <a:off x="11" y="1528"/>
              <a:ext cx="5749" cy="342"/>
              <a:chOff x="0" y="1937"/>
              <a:chExt cx="5778" cy="633"/>
            </a:xfrm>
          </p:grpSpPr>
          <p:sp>
            <p:nvSpPr>
              <p:cNvPr id="180297" name="Rectangle 9"/>
              <p:cNvSpPr>
                <a:spLocks noChangeArrowheads="1"/>
              </p:cNvSpPr>
              <p:nvPr/>
            </p:nvSpPr>
            <p:spPr bwMode="auto">
              <a:xfrm>
                <a:off x="32" y="1937"/>
                <a:ext cx="571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 Waktu penulisan: Satu Bulan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98" name="Rectangle 62"/>
              <p:cNvSpPr>
                <a:spLocks noChangeArrowheads="1"/>
              </p:cNvSpPr>
              <p:nvPr/>
            </p:nvSpPr>
            <p:spPr bwMode="auto">
              <a:xfrm>
                <a:off x="0" y="1937"/>
                <a:ext cx="5778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4" name="Group 65"/>
            <p:cNvGrpSpPr>
              <a:grpSpLocks/>
            </p:cNvGrpSpPr>
            <p:nvPr/>
          </p:nvGrpSpPr>
          <p:grpSpPr bwMode="auto">
            <a:xfrm>
              <a:off x="11" y="1870"/>
              <a:ext cx="2803" cy="229"/>
              <a:chOff x="0" y="2570"/>
              <a:chExt cx="2817" cy="422"/>
            </a:xfrm>
          </p:grpSpPr>
          <p:sp>
            <p:nvSpPr>
              <p:cNvPr id="180295" name="Rectangle 10"/>
              <p:cNvSpPr>
                <a:spLocks noChangeArrowheads="1"/>
              </p:cNvSpPr>
              <p:nvPr/>
            </p:nvSpPr>
            <p:spPr bwMode="auto">
              <a:xfrm>
                <a:off x="32" y="2570"/>
                <a:ext cx="27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Pasal 1–10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96" name="Rectangle 64"/>
              <p:cNvSpPr>
                <a:spLocks noChangeArrowheads="1"/>
              </p:cNvSpPr>
              <p:nvPr/>
            </p:nvSpPr>
            <p:spPr bwMode="auto">
              <a:xfrm>
                <a:off x="0" y="2570"/>
                <a:ext cx="2817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5" name="Group 67"/>
            <p:cNvGrpSpPr>
              <a:grpSpLocks/>
            </p:cNvGrpSpPr>
            <p:nvPr/>
          </p:nvGrpSpPr>
          <p:grpSpPr bwMode="auto">
            <a:xfrm>
              <a:off x="2814" y="1870"/>
              <a:ext cx="2946" cy="229"/>
              <a:chOff x="2817" y="2570"/>
              <a:chExt cx="2961" cy="422"/>
            </a:xfrm>
          </p:grpSpPr>
          <p:sp>
            <p:nvSpPr>
              <p:cNvPr id="180293" name="Rectangle 11"/>
              <p:cNvSpPr>
                <a:spLocks noChangeArrowheads="1"/>
              </p:cNvSpPr>
              <p:nvPr/>
            </p:nvSpPr>
            <p:spPr bwMode="auto">
              <a:xfrm>
                <a:off x="2849" y="2570"/>
                <a:ext cx="2897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Pasal 11–27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94" name="Rectangle 66"/>
              <p:cNvSpPr>
                <a:spLocks noChangeArrowheads="1"/>
              </p:cNvSpPr>
              <p:nvPr/>
            </p:nvSpPr>
            <p:spPr bwMode="auto">
              <a:xfrm>
                <a:off x="2817" y="2570"/>
                <a:ext cx="2961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6" name="Group 69"/>
            <p:cNvGrpSpPr>
              <a:grpSpLocks/>
            </p:cNvGrpSpPr>
            <p:nvPr/>
          </p:nvGrpSpPr>
          <p:grpSpPr bwMode="auto">
            <a:xfrm>
              <a:off x="11" y="2099"/>
              <a:ext cx="2803" cy="228"/>
              <a:chOff x="0" y="2992"/>
              <a:chExt cx="2817" cy="422"/>
            </a:xfrm>
          </p:grpSpPr>
          <p:sp>
            <p:nvSpPr>
              <p:cNvPr id="180291" name="Rectangle 12"/>
              <p:cNvSpPr>
                <a:spLocks noChangeArrowheads="1"/>
              </p:cNvSpPr>
              <p:nvPr/>
            </p:nvSpPr>
            <p:spPr bwMode="auto">
              <a:xfrm>
                <a:off x="32" y="2992"/>
                <a:ext cx="27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Korban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92" name="Rectangle 68"/>
              <p:cNvSpPr>
                <a:spLocks noChangeArrowheads="1"/>
              </p:cNvSpPr>
              <p:nvPr/>
            </p:nvSpPr>
            <p:spPr bwMode="auto">
              <a:xfrm>
                <a:off x="0" y="2992"/>
                <a:ext cx="2817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7" name="Group 71"/>
            <p:cNvGrpSpPr>
              <a:grpSpLocks/>
            </p:cNvGrpSpPr>
            <p:nvPr/>
          </p:nvGrpSpPr>
          <p:grpSpPr bwMode="auto">
            <a:xfrm>
              <a:off x="2814" y="2099"/>
              <a:ext cx="2946" cy="228"/>
              <a:chOff x="2817" y="2992"/>
              <a:chExt cx="2961" cy="422"/>
            </a:xfrm>
          </p:grpSpPr>
          <p:sp>
            <p:nvSpPr>
              <p:cNvPr id="180289" name="Rectangle 13"/>
              <p:cNvSpPr>
                <a:spLocks noChangeArrowheads="1"/>
              </p:cNvSpPr>
              <p:nvPr/>
            </p:nvSpPr>
            <p:spPr bwMode="auto">
              <a:xfrm>
                <a:off x="2849" y="2992"/>
                <a:ext cx="2897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Pemisahan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90" name="Rectangle 70"/>
              <p:cNvSpPr>
                <a:spLocks noChangeArrowheads="1"/>
              </p:cNvSpPr>
              <p:nvPr/>
            </p:nvSpPr>
            <p:spPr bwMode="auto">
              <a:xfrm>
                <a:off x="2817" y="2992"/>
                <a:ext cx="2961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8" name="Group 73"/>
            <p:cNvGrpSpPr>
              <a:grpSpLocks/>
            </p:cNvGrpSpPr>
            <p:nvPr/>
          </p:nvGrpSpPr>
          <p:grpSpPr bwMode="auto">
            <a:xfrm>
              <a:off x="11" y="2327"/>
              <a:ext cx="2803" cy="228"/>
              <a:chOff x="0" y="3414"/>
              <a:chExt cx="2817" cy="422"/>
            </a:xfrm>
          </p:grpSpPr>
          <p:sp>
            <p:nvSpPr>
              <p:cNvPr id="180287" name="Rectangle 14"/>
              <p:cNvSpPr>
                <a:spLocks noChangeArrowheads="1"/>
              </p:cNvSpPr>
              <p:nvPr/>
            </p:nvSpPr>
            <p:spPr bwMode="auto">
              <a:xfrm>
                <a:off x="32" y="3414"/>
                <a:ext cx="27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Menyembah Allah yang kudus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88" name="Rectangle 72"/>
              <p:cNvSpPr>
                <a:spLocks noChangeArrowheads="1"/>
              </p:cNvSpPr>
              <p:nvPr/>
            </p:nvSpPr>
            <p:spPr bwMode="auto">
              <a:xfrm>
                <a:off x="0" y="3414"/>
                <a:ext cx="2817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39" name="Group 75"/>
            <p:cNvGrpSpPr>
              <a:grpSpLocks/>
            </p:cNvGrpSpPr>
            <p:nvPr/>
          </p:nvGrpSpPr>
          <p:grpSpPr bwMode="auto">
            <a:xfrm>
              <a:off x="2814" y="2327"/>
              <a:ext cx="2946" cy="228"/>
              <a:chOff x="2817" y="3414"/>
              <a:chExt cx="2961" cy="422"/>
            </a:xfrm>
          </p:grpSpPr>
          <p:sp>
            <p:nvSpPr>
              <p:cNvPr id="180285" name="Rectangle 15"/>
              <p:cNvSpPr>
                <a:spLocks noChangeArrowheads="1"/>
              </p:cNvSpPr>
              <p:nvPr/>
            </p:nvSpPr>
            <p:spPr bwMode="auto">
              <a:xfrm>
                <a:off x="2849" y="3414"/>
                <a:ext cx="2897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Berjalan bersama Allah yang kudus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86" name="Rectangle 74"/>
              <p:cNvSpPr>
                <a:spLocks noChangeArrowheads="1"/>
              </p:cNvSpPr>
              <p:nvPr/>
            </p:nvSpPr>
            <p:spPr bwMode="auto">
              <a:xfrm>
                <a:off x="2817" y="3414"/>
                <a:ext cx="2961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0" name="Group 77"/>
            <p:cNvGrpSpPr>
              <a:grpSpLocks/>
            </p:cNvGrpSpPr>
            <p:nvPr/>
          </p:nvGrpSpPr>
          <p:grpSpPr bwMode="auto">
            <a:xfrm>
              <a:off x="11" y="2555"/>
              <a:ext cx="2803" cy="229"/>
              <a:chOff x="0" y="3836"/>
              <a:chExt cx="2817" cy="422"/>
            </a:xfrm>
          </p:grpSpPr>
          <p:sp>
            <p:nvSpPr>
              <p:cNvPr id="180283" name="Rectangle 16"/>
              <p:cNvSpPr>
                <a:spLocks noChangeArrowheads="1"/>
              </p:cNvSpPr>
              <p:nvPr/>
            </p:nvSpPr>
            <p:spPr bwMode="auto">
              <a:xfrm>
                <a:off x="32" y="3836"/>
                <a:ext cx="27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Menerima persekutuan dengan Allah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84" name="Rectangle 76"/>
              <p:cNvSpPr>
                <a:spLocks noChangeArrowheads="1"/>
              </p:cNvSpPr>
              <p:nvPr/>
            </p:nvSpPr>
            <p:spPr bwMode="auto">
              <a:xfrm>
                <a:off x="0" y="3836"/>
                <a:ext cx="2817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1" name="Group 79"/>
            <p:cNvGrpSpPr>
              <a:grpSpLocks/>
            </p:cNvGrpSpPr>
            <p:nvPr/>
          </p:nvGrpSpPr>
          <p:grpSpPr bwMode="auto">
            <a:xfrm>
              <a:off x="2814" y="2555"/>
              <a:ext cx="2946" cy="229"/>
              <a:chOff x="2817" y="3836"/>
              <a:chExt cx="2961" cy="422"/>
            </a:xfrm>
          </p:grpSpPr>
          <p:sp>
            <p:nvSpPr>
              <p:cNvPr id="180281" name="Rectangle 17"/>
              <p:cNvSpPr>
                <a:spLocks noChangeArrowheads="1"/>
              </p:cNvSpPr>
              <p:nvPr/>
            </p:nvSpPr>
            <p:spPr bwMode="auto">
              <a:xfrm>
                <a:off x="2838" y="3836"/>
                <a:ext cx="2929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Melanjutkan persekutuan dengan Allah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82" name="Rectangle 78"/>
              <p:cNvSpPr>
                <a:spLocks noChangeArrowheads="1"/>
              </p:cNvSpPr>
              <p:nvPr/>
            </p:nvSpPr>
            <p:spPr bwMode="auto">
              <a:xfrm>
                <a:off x="2817" y="3836"/>
                <a:ext cx="2961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2" name="Group 81"/>
            <p:cNvGrpSpPr>
              <a:grpSpLocks/>
            </p:cNvGrpSpPr>
            <p:nvPr/>
          </p:nvGrpSpPr>
          <p:grpSpPr bwMode="auto">
            <a:xfrm>
              <a:off x="11" y="2784"/>
              <a:ext cx="2803" cy="228"/>
              <a:chOff x="0" y="4258"/>
              <a:chExt cx="2817" cy="422"/>
            </a:xfrm>
          </p:grpSpPr>
          <p:sp>
            <p:nvSpPr>
              <p:cNvPr id="180279" name="Rectangle 18"/>
              <p:cNvSpPr>
                <a:spLocks noChangeArrowheads="1"/>
              </p:cNvSpPr>
              <p:nvPr/>
            </p:nvSpPr>
            <p:spPr bwMode="auto">
              <a:xfrm>
                <a:off x="32" y="4258"/>
                <a:ext cx="27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Menghampiri Allah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80" name="Rectangle 80"/>
              <p:cNvSpPr>
                <a:spLocks noChangeArrowheads="1"/>
              </p:cNvSpPr>
              <p:nvPr/>
            </p:nvSpPr>
            <p:spPr bwMode="auto">
              <a:xfrm>
                <a:off x="0" y="4258"/>
                <a:ext cx="2817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3" name="Group 83"/>
            <p:cNvGrpSpPr>
              <a:grpSpLocks/>
            </p:cNvGrpSpPr>
            <p:nvPr/>
          </p:nvGrpSpPr>
          <p:grpSpPr bwMode="auto">
            <a:xfrm>
              <a:off x="2814" y="2784"/>
              <a:ext cx="2946" cy="228"/>
              <a:chOff x="2817" y="4258"/>
              <a:chExt cx="2961" cy="422"/>
            </a:xfrm>
          </p:grpSpPr>
          <p:sp>
            <p:nvSpPr>
              <p:cNvPr id="180277" name="Rectangle 19"/>
              <p:cNvSpPr>
                <a:spLocks noChangeArrowheads="1"/>
              </p:cNvSpPr>
              <p:nvPr/>
            </p:nvSpPr>
            <p:spPr bwMode="auto">
              <a:xfrm>
                <a:off x="2849" y="4258"/>
                <a:ext cx="2897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400" b="1">
                    <a:solidFill>
                      <a:schemeClr val="tx1"/>
                    </a:solidFill>
                  </a:rPr>
                  <a:t>Menyenangkan Allah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78" name="Rectangle 82"/>
              <p:cNvSpPr>
                <a:spLocks noChangeArrowheads="1"/>
              </p:cNvSpPr>
              <p:nvPr/>
            </p:nvSpPr>
            <p:spPr bwMode="auto">
              <a:xfrm>
                <a:off x="2817" y="4258"/>
                <a:ext cx="2961" cy="42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4" name="Group 85"/>
            <p:cNvGrpSpPr>
              <a:grpSpLocks/>
            </p:cNvGrpSpPr>
            <p:nvPr/>
          </p:nvGrpSpPr>
          <p:grpSpPr bwMode="auto">
            <a:xfrm>
              <a:off x="11" y="3012"/>
              <a:ext cx="1388" cy="342"/>
              <a:chOff x="0" y="4680"/>
              <a:chExt cx="1395" cy="633"/>
            </a:xfrm>
          </p:grpSpPr>
          <p:sp>
            <p:nvSpPr>
              <p:cNvPr id="180275" name="Rectangle 20"/>
              <p:cNvSpPr>
                <a:spLocks noChangeArrowheads="1"/>
              </p:cNvSpPr>
              <p:nvPr/>
            </p:nvSpPr>
            <p:spPr bwMode="auto">
              <a:xfrm>
                <a:off x="32" y="4680"/>
                <a:ext cx="1331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000" b="1">
                    <a:solidFill>
                      <a:schemeClr val="tx1"/>
                    </a:solidFill>
                  </a:rPr>
                  <a:t>korban Sempurna</a:t>
                </a:r>
                <a:endParaRPr lang="en-US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(1–7)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76" name="Rectangle 84"/>
              <p:cNvSpPr>
                <a:spLocks noChangeArrowheads="1"/>
              </p:cNvSpPr>
              <p:nvPr/>
            </p:nvSpPr>
            <p:spPr bwMode="auto">
              <a:xfrm>
                <a:off x="0" y="4680"/>
                <a:ext cx="1395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5" name="Group 87"/>
            <p:cNvGrpSpPr>
              <a:grpSpLocks/>
            </p:cNvGrpSpPr>
            <p:nvPr/>
          </p:nvGrpSpPr>
          <p:grpSpPr bwMode="auto">
            <a:xfrm>
              <a:off x="1399" y="3012"/>
              <a:ext cx="1415" cy="342"/>
              <a:chOff x="1395" y="4680"/>
              <a:chExt cx="1422" cy="633"/>
            </a:xfrm>
          </p:grpSpPr>
          <p:sp>
            <p:nvSpPr>
              <p:cNvPr id="180273" name="Rectangle 21"/>
              <p:cNvSpPr>
                <a:spLocks noChangeArrowheads="1"/>
              </p:cNvSpPr>
              <p:nvPr/>
            </p:nvSpPr>
            <p:spPr bwMode="auto">
              <a:xfrm>
                <a:off x="1427" y="4680"/>
                <a:ext cx="1358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000" b="1">
                    <a:solidFill>
                      <a:schemeClr val="tx1"/>
                    </a:solidFill>
                  </a:rPr>
                  <a:t> Imam sempurna</a:t>
                </a:r>
                <a:endParaRPr lang="en-US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(8–10)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74" name="Rectangle 86"/>
              <p:cNvSpPr>
                <a:spLocks noChangeArrowheads="1"/>
              </p:cNvSpPr>
              <p:nvPr/>
            </p:nvSpPr>
            <p:spPr bwMode="auto">
              <a:xfrm>
                <a:off x="1395" y="4680"/>
                <a:ext cx="1422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6" name="Group 89"/>
            <p:cNvGrpSpPr>
              <a:grpSpLocks/>
            </p:cNvGrpSpPr>
            <p:nvPr/>
          </p:nvGrpSpPr>
          <p:grpSpPr bwMode="auto">
            <a:xfrm>
              <a:off x="2814" y="3012"/>
              <a:ext cx="2946" cy="342"/>
              <a:chOff x="2817" y="4680"/>
              <a:chExt cx="2961" cy="633"/>
            </a:xfrm>
          </p:grpSpPr>
          <p:sp>
            <p:nvSpPr>
              <p:cNvPr id="180271" name="Rectangle 22"/>
              <p:cNvSpPr>
                <a:spLocks noChangeArrowheads="1"/>
              </p:cNvSpPr>
              <p:nvPr/>
            </p:nvSpPr>
            <p:spPr bwMode="auto">
              <a:xfrm>
                <a:off x="2849" y="4680"/>
                <a:ext cx="2897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2000" b="1">
                    <a:solidFill>
                      <a:schemeClr val="tx1"/>
                    </a:solidFill>
                  </a:rPr>
                  <a:t>Hukum-hukum pengudusan untuk…</a:t>
                </a:r>
                <a:endParaRPr lang="en-US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(11–27)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72" name="Rectangle 88"/>
              <p:cNvSpPr>
                <a:spLocks noChangeArrowheads="1"/>
              </p:cNvSpPr>
              <p:nvPr/>
            </p:nvSpPr>
            <p:spPr bwMode="auto">
              <a:xfrm>
                <a:off x="2817" y="4680"/>
                <a:ext cx="2961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7" name="Group 99"/>
            <p:cNvGrpSpPr>
              <a:grpSpLocks/>
            </p:cNvGrpSpPr>
            <p:nvPr/>
          </p:nvGrpSpPr>
          <p:grpSpPr bwMode="auto">
            <a:xfrm>
              <a:off x="11" y="3672"/>
              <a:ext cx="761" cy="312"/>
              <a:chOff x="0" y="6522"/>
              <a:chExt cx="765" cy="576"/>
            </a:xfrm>
          </p:grpSpPr>
          <p:sp>
            <p:nvSpPr>
              <p:cNvPr id="180269" name="Rectangle 35"/>
              <p:cNvSpPr>
                <a:spLocks noChangeArrowheads="1"/>
              </p:cNvSpPr>
              <p:nvPr/>
            </p:nvSpPr>
            <p:spPr bwMode="auto">
              <a:xfrm>
                <a:off x="32" y="6522"/>
                <a:ext cx="701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</a:rPr>
                  <a:t>Ketidaktahiran</a:t>
                </a:r>
              </a:p>
              <a:p>
                <a:pPr algn="ctr"/>
                <a:r>
                  <a:rPr lang="en-US" sz="1600">
                    <a:solidFill>
                      <a:schemeClr val="tx1"/>
                    </a:solidFill>
                  </a:rPr>
                  <a:t>(11–15)</a:t>
                </a:r>
              </a:p>
            </p:txBody>
          </p:sp>
          <p:sp>
            <p:nvSpPr>
              <p:cNvPr id="180270" name="Rectangle 98"/>
              <p:cNvSpPr>
                <a:spLocks noChangeArrowheads="1"/>
              </p:cNvSpPr>
              <p:nvPr/>
            </p:nvSpPr>
            <p:spPr bwMode="auto">
              <a:xfrm>
                <a:off x="0" y="6522"/>
                <a:ext cx="765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8" name="Group 101"/>
            <p:cNvGrpSpPr>
              <a:grpSpLocks/>
            </p:cNvGrpSpPr>
            <p:nvPr/>
          </p:nvGrpSpPr>
          <p:grpSpPr bwMode="auto">
            <a:xfrm>
              <a:off x="772" y="3672"/>
              <a:ext cx="842" cy="312"/>
              <a:chOff x="765" y="6522"/>
              <a:chExt cx="846" cy="576"/>
            </a:xfrm>
          </p:grpSpPr>
          <p:sp>
            <p:nvSpPr>
              <p:cNvPr id="180267" name="Rectangle 36"/>
              <p:cNvSpPr>
                <a:spLocks noChangeArrowheads="1"/>
              </p:cNvSpPr>
              <p:nvPr/>
            </p:nvSpPr>
            <p:spPr bwMode="auto">
              <a:xfrm>
                <a:off x="797" y="6522"/>
                <a:ext cx="78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Dosa Tak Disengaja (16)</a:t>
                </a:r>
              </a:p>
            </p:txBody>
          </p:sp>
          <p:sp>
            <p:nvSpPr>
              <p:cNvPr id="180268" name="Rectangle 100"/>
              <p:cNvSpPr>
                <a:spLocks noChangeArrowheads="1"/>
              </p:cNvSpPr>
              <p:nvPr/>
            </p:nvSpPr>
            <p:spPr bwMode="auto">
              <a:xfrm>
                <a:off x="765" y="6522"/>
                <a:ext cx="846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49" name="Group 103"/>
            <p:cNvGrpSpPr>
              <a:grpSpLocks/>
            </p:cNvGrpSpPr>
            <p:nvPr/>
          </p:nvGrpSpPr>
          <p:grpSpPr bwMode="auto">
            <a:xfrm>
              <a:off x="1614" y="3672"/>
              <a:ext cx="797" cy="312"/>
              <a:chOff x="1611" y="6522"/>
              <a:chExt cx="801" cy="576"/>
            </a:xfrm>
          </p:grpSpPr>
          <p:sp>
            <p:nvSpPr>
              <p:cNvPr id="180265" name="Rectangle 37"/>
              <p:cNvSpPr>
                <a:spLocks noChangeArrowheads="1"/>
              </p:cNvSpPr>
              <p:nvPr/>
            </p:nvSpPr>
            <p:spPr bwMode="auto">
              <a:xfrm>
                <a:off x="1643" y="6522"/>
                <a:ext cx="693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Kemah Suci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</a:rPr>
                  <a:t>(17)</a:t>
                </a:r>
              </a:p>
            </p:txBody>
          </p:sp>
          <p:sp>
            <p:nvSpPr>
              <p:cNvPr id="180266" name="Rectangle 102"/>
              <p:cNvSpPr>
                <a:spLocks noChangeArrowheads="1"/>
              </p:cNvSpPr>
              <p:nvPr/>
            </p:nvSpPr>
            <p:spPr bwMode="auto">
              <a:xfrm>
                <a:off x="1611" y="6522"/>
                <a:ext cx="801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50" name="Group 105"/>
            <p:cNvGrpSpPr>
              <a:grpSpLocks/>
            </p:cNvGrpSpPr>
            <p:nvPr/>
          </p:nvGrpSpPr>
          <p:grpSpPr bwMode="auto">
            <a:xfrm>
              <a:off x="2381" y="3672"/>
              <a:ext cx="726" cy="312"/>
              <a:chOff x="2382" y="6522"/>
              <a:chExt cx="729" cy="576"/>
            </a:xfrm>
          </p:grpSpPr>
          <p:sp>
            <p:nvSpPr>
              <p:cNvPr id="180263" name="Rectangle 38"/>
              <p:cNvSpPr>
                <a:spLocks noChangeArrowheads="1"/>
              </p:cNvSpPr>
              <p:nvPr/>
            </p:nvSpPr>
            <p:spPr bwMode="auto">
              <a:xfrm>
                <a:off x="2382" y="6522"/>
                <a:ext cx="7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Pelanggaran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</a:rPr>
                  <a:t>(18–20)</a:t>
                </a:r>
              </a:p>
            </p:txBody>
          </p:sp>
          <p:sp>
            <p:nvSpPr>
              <p:cNvPr id="180264" name="Rectangle 104"/>
              <p:cNvSpPr>
                <a:spLocks noChangeArrowheads="1"/>
              </p:cNvSpPr>
              <p:nvPr/>
            </p:nvSpPr>
            <p:spPr bwMode="auto">
              <a:xfrm>
                <a:off x="2412" y="6522"/>
                <a:ext cx="675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51" name="Group 107"/>
            <p:cNvGrpSpPr>
              <a:grpSpLocks/>
            </p:cNvGrpSpPr>
            <p:nvPr/>
          </p:nvGrpSpPr>
          <p:grpSpPr bwMode="auto">
            <a:xfrm>
              <a:off x="3083" y="3672"/>
              <a:ext cx="680" cy="312"/>
              <a:chOff x="3087" y="6522"/>
              <a:chExt cx="684" cy="576"/>
            </a:xfrm>
          </p:grpSpPr>
          <p:sp>
            <p:nvSpPr>
              <p:cNvPr id="180261" name="Rectangle 39"/>
              <p:cNvSpPr>
                <a:spLocks noChangeArrowheads="1"/>
              </p:cNvSpPr>
              <p:nvPr/>
            </p:nvSpPr>
            <p:spPr bwMode="auto">
              <a:xfrm>
                <a:off x="3119" y="6522"/>
                <a:ext cx="6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Imam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</a:rPr>
                  <a:t>(21–22)</a:t>
                </a:r>
              </a:p>
            </p:txBody>
          </p:sp>
          <p:sp>
            <p:nvSpPr>
              <p:cNvPr id="180262" name="Rectangle 106"/>
              <p:cNvSpPr>
                <a:spLocks noChangeArrowheads="1"/>
              </p:cNvSpPr>
              <p:nvPr/>
            </p:nvSpPr>
            <p:spPr bwMode="auto">
              <a:xfrm>
                <a:off x="3087" y="6522"/>
                <a:ext cx="684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52" name="Group 109"/>
            <p:cNvGrpSpPr>
              <a:grpSpLocks/>
            </p:cNvGrpSpPr>
            <p:nvPr/>
          </p:nvGrpSpPr>
          <p:grpSpPr bwMode="auto">
            <a:xfrm>
              <a:off x="3763" y="3672"/>
              <a:ext cx="663" cy="312"/>
              <a:chOff x="3771" y="6522"/>
              <a:chExt cx="666" cy="576"/>
            </a:xfrm>
          </p:grpSpPr>
          <p:sp>
            <p:nvSpPr>
              <p:cNvPr id="180259" name="Rectangle 40"/>
              <p:cNvSpPr>
                <a:spLocks noChangeArrowheads="1"/>
              </p:cNvSpPr>
              <p:nvPr/>
            </p:nvSpPr>
            <p:spPr bwMode="auto">
              <a:xfrm>
                <a:off x="3803" y="6522"/>
                <a:ext cx="60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Ibadah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</a:rPr>
                  <a:t>(23–24)</a:t>
                </a:r>
              </a:p>
            </p:txBody>
          </p:sp>
          <p:sp>
            <p:nvSpPr>
              <p:cNvPr id="180260" name="Rectangle 108"/>
              <p:cNvSpPr>
                <a:spLocks noChangeArrowheads="1"/>
              </p:cNvSpPr>
              <p:nvPr/>
            </p:nvSpPr>
            <p:spPr bwMode="auto">
              <a:xfrm>
                <a:off x="3771" y="6522"/>
                <a:ext cx="666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53" name="Group 111"/>
            <p:cNvGrpSpPr>
              <a:grpSpLocks/>
            </p:cNvGrpSpPr>
            <p:nvPr/>
          </p:nvGrpSpPr>
          <p:grpSpPr bwMode="auto">
            <a:xfrm>
              <a:off x="4426" y="3672"/>
              <a:ext cx="609" cy="312"/>
              <a:chOff x="4437" y="6522"/>
              <a:chExt cx="612" cy="576"/>
            </a:xfrm>
          </p:grpSpPr>
          <p:sp>
            <p:nvSpPr>
              <p:cNvPr id="180257" name="Rectangle 41"/>
              <p:cNvSpPr>
                <a:spLocks noChangeArrowheads="1"/>
              </p:cNvSpPr>
              <p:nvPr/>
            </p:nvSpPr>
            <p:spPr bwMode="auto">
              <a:xfrm>
                <a:off x="4469" y="6522"/>
                <a:ext cx="54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Kanaan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</a:rPr>
                  <a:t>(25–26)</a:t>
                </a:r>
              </a:p>
            </p:txBody>
          </p:sp>
          <p:sp>
            <p:nvSpPr>
              <p:cNvPr id="180258" name="Rectangle 110"/>
              <p:cNvSpPr>
                <a:spLocks noChangeArrowheads="1"/>
              </p:cNvSpPr>
              <p:nvPr/>
            </p:nvSpPr>
            <p:spPr bwMode="auto">
              <a:xfrm>
                <a:off x="4437" y="6522"/>
                <a:ext cx="612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180254" name="Group 113"/>
            <p:cNvGrpSpPr>
              <a:grpSpLocks/>
            </p:cNvGrpSpPr>
            <p:nvPr/>
          </p:nvGrpSpPr>
          <p:grpSpPr bwMode="auto">
            <a:xfrm>
              <a:off x="5035" y="3672"/>
              <a:ext cx="725" cy="312"/>
              <a:chOff x="5049" y="6522"/>
              <a:chExt cx="729" cy="576"/>
            </a:xfrm>
          </p:grpSpPr>
          <p:sp>
            <p:nvSpPr>
              <p:cNvPr id="180255" name="Rectangle 42"/>
              <p:cNvSpPr>
                <a:spLocks noChangeArrowheads="1"/>
              </p:cNvSpPr>
              <p:nvPr/>
            </p:nvSpPr>
            <p:spPr bwMode="auto">
              <a:xfrm>
                <a:off x="5081" y="6522"/>
                <a:ext cx="665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sz="1800">
                    <a:solidFill>
                      <a:schemeClr val="tx1"/>
                    </a:solidFill>
                  </a:rPr>
                  <a:t>Nazar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</a:rPr>
                  <a:t>(27)</a:t>
                </a:r>
              </a:p>
            </p:txBody>
          </p:sp>
          <p:sp>
            <p:nvSpPr>
              <p:cNvPr id="180256" name="Rectangle 112"/>
              <p:cNvSpPr>
                <a:spLocks noChangeArrowheads="1"/>
              </p:cNvSpPr>
              <p:nvPr/>
            </p:nvSpPr>
            <p:spPr bwMode="auto">
              <a:xfrm>
                <a:off x="5049" y="6522"/>
                <a:ext cx="729" cy="57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charset="0"/>
                <a:ea typeface="ＭＳ Ｐゴシック" charset="0"/>
                <a:cs typeface="ＭＳ Ｐゴシック" charset="0"/>
              </a:rPr>
              <a:t>Kata Kunci</a:t>
            </a:r>
          </a:p>
        </p:txBody>
      </p:sp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122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2971800"/>
            <a:ext cx="5638800" cy="2514600"/>
            <a:chOff x="1104" y="1392"/>
            <a:chExt cx="3552" cy="1584"/>
          </a:xfrm>
        </p:grpSpPr>
        <p:sp>
          <p:nvSpPr>
            <p:cNvPr id="182277" name="Rectangle 6"/>
            <p:cNvSpPr>
              <a:spLocks noChangeArrowheads="1"/>
            </p:cNvSpPr>
            <p:nvPr/>
          </p:nvSpPr>
          <p:spPr bwMode="auto">
            <a:xfrm>
              <a:off x="1104" y="1392"/>
              <a:ext cx="3552" cy="15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227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82" y="1692"/>
              <a:ext cx="2796" cy="9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4400" b="1" kern="10">
                <a:ln w="9525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endParaRPr>
            </a:p>
            <a:p>
              <a:pPr algn="ctr"/>
              <a:r>
                <a:rPr lang="en-US" sz="4400" b="1" kern="10">
                  <a:ln w="9525" cap="sq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Arial Black"/>
                  <a:cs typeface="Arial Black"/>
                </a:rPr>
                <a:t>(Kekudusan)</a:t>
              </a:r>
            </a:p>
          </p:txBody>
        </p:sp>
      </p:grpSp>
      <p:sp>
        <p:nvSpPr>
          <p:cNvPr id="182276" name="WordArt 8"/>
          <p:cNvSpPr>
            <a:spLocks noChangeArrowheads="1" noChangeShapeType="1" noTextEdit="1"/>
          </p:cNvSpPr>
          <p:nvPr/>
        </p:nvSpPr>
        <p:spPr bwMode="auto">
          <a:xfrm rot="-319083">
            <a:off x="2495550" y="1870075"/>
            <a:ext cx="5581650" cy="23971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000000" scaled="1"/>
                </a:gradFill>
                <a:latin typeface="Impact"/>
                <a:ea typeface="Impact"/>
                <a:cs typeface="Impact"/>
              </a:rPr>
              <a:t>Pengudusan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charset="0"/>
                <a:ea typeface="ＭＳ Ｐゴシック" charset="0"/>
                <a:cs typeface="ＭＳ Ｐゴシック" charset="0"/>
              </a:rPr>
              <a:t>Ayat Kunci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122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0" y="1839913"/>
            <a:ext cx="8153400" cy="3940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3200">
                <a:solidFill>
                  <a:schemeClr val="tx1"/>
                </a:solidFill>
                <a:latin typeface="Arial" charset="0"/>
                <a:cs typeface="Arial" charset="0"/>
              </a:rPr>
              <a:t>“Akulah TUHAN, Allahmu; maka haruslah kamu menguduskan dirimu dan haruslah kamu kudus, sebab Aku ini kudus… Akulah TUHAN yang telah menuntun kamu keluar dari Tanah Mesir, supaya menjadi Allahmu; jadilah kudus sebab Aku ini kudus.” </a:t>
            </a:r>
          </a:p>
          <a:p>
            <a:pPr algn="ctr"/>
            <a:endParaRPr lang="en-US" altLang="zh-CN" sz="3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  <a:latin typeface="Arial" charset="0"/>
                <a:cs typeface="Arial" charset="0"/>
              </a:rPr>
              <a:t>(Ima. 11:44-45; diulang di 19:2; 20:7, 26)</a:t>
            </a:r>
            <a:endParaRPr lang="en-US" sz="3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charset="0"/>
                <a:ea typeface="ＭＳ Ｐゴシック" charset="0"/>
                <a:cs typeface="ＭＳ Ｐゴシック" charset="0"/>
              </a:rPr>
              <a:t>Kalimat Kesimpulan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122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7088" y="1676400"/>
            <a:ext cx="7489825" cy="4554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>
              <a:defRPr/>
            </a:pP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Imamat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mengajarkan</a:t>
            </a:r>
            <a:r>
              <a:rPr lang="en-US" altLang="zh-CN" sz="4000" b="1" dirty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800" b="1" dirty="0" err="1" smtClean="0">
                <a:solidFill>
                  <a:schemeClr val="hlink"/>
                </a:solidFill>
                <a:latin typeface="Arial"/>
                <a:ea typeface="SimSun" charset="0"/>
                <a:cs typeface="Arial"/>
              </a:rPr>
              <a:t>pengudusan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melalui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800" b="1" dirty="0" err="1" smtClean="0">
                <a:solidFill>
                  <a:schemeClr val="hlink"/>
                </a:solidFill>
                <a:latin typeface="Arial"/>
                <a:ea typeface="SimSun" charset="0"/>
                <a:cs typeface="Arial"/>
              </a:rPr>
              <a:t>korban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dan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800" b="1" dirty="0" err="1" smtClean="0">
                <a:solidFill>
                  <a:schemeClr val="hlink"/>
                </a:solidFill>
                <a:latin typeface="Arial"/>
                <a:ea typeface="SimSun" charset="0"/>
                <a:cs typeface="Arial"/>
              </a:rPr>
              <a:t>pemisahan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agar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bangsa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Israel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dapat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mentaati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hukum-hukum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Allah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sehingga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kehadiran-Nya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dapat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terus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menyertai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 </a:t>
            </a:r>
            <a:r>
              <a:rPr lang="en-US" altLang="zh-CN" sz="4000" b="1" dirty="0" err="1" smtClean="0">
                <a:latin typeface="Arial"/>
                <a:ea typeface="SimSun" charset="0"/>
                <a:cs typeface="Arial"/>
              </a:rPr>
              <a:t>mereka</a:t>
            </a:r>
            <a:r>
              <a:rPr lang="en-US" altLang="zh-CN" sz="4000" b="1" dirty="0" smtClean="0">
                <a:latin typeface="Arial"/>
                <a:ea typeface="SimSun" charset="0"/>
                <a:cs typeface="Arial"/>
              </a:rPr>
              <a:t>.</a:t>
            </a:r>
            <a:endParaRPr lang="en-US" sz="4000" b="1" dirty="0" smtClean="0">
              <a:latin typeface="Arial"/>
              <a:ea typeface="SimSun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953000"/>
            <a:ext cx="4953000" cy="1676400"/>
          </a:xfrm>
        </p:spPr>
        <p:txBody>
          <a:bodyPr/>
          <a:lstStyle/>
          <a:p>
            <a:pPr eaLnBrk="1" hangingPunct="1"/>
            <a:r>
              <a:rPr kumimoji="1"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Kehadiran Allah memenuhi takhta baru-Nya!</a:t>
            </a:r>
            <a:endParaRPr kumimoji="1" lang="en-US" sz="4000" b="1" i="1">
              <a:latin typeface="Arial" charset="0"/>
              <a:ea typeface="ＭＳ Ｐゴシック" charset="0"/>
            </a:endParaRPr>
          </a:p>
        </p:txBody>
      </p:sp>
      <p:sp>
        <p:nvSpPr>
          <p:cNvPr id="390147" name="Text Box 3" descr="White marble"/>
          <p:cNvSpPr txBox="1">
            <a:spLocks noChangeArrowheads="1"/>
          </p:cNvSpPr>
          <p:nvPr/>
        </p:nvSpPr>
        <p:spPr bwMode="auto">
          <a:xfrm>
            <a:off x="4114800" y="914400"/>
            <a:ext cx="4800600" cy="38465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Lalu awan itu menutupi Kemah Pertemuan, dan kemuliaan TUHAN memenuhi Kemah Suci.</a:t>
            </a:r>
          </a:p>
          <a:p>
            <a:r>
              <a:rPr lang="en-US" sz="2800" b="1">
                <a:solidFill>
                  <a:schemeClr val="tx1"/>
                </a:solidFill>
                <a:latin typeface="Arial" charset="0"/>
                <a:cs typeface="Arial" charset="0"/>
              </a:rPr>
              <a:t>Keluaran 40:34 </a:t>
            </a: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</a:rPr>
              <a:t>ITB</a:t>
            </a:r>
            <a:endParaRPr lang="en-US" sz="2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8419" name="Picture 4" descr="TabernacleFirePillar1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316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6600"/>
                </a:solidFill>
              </a:rPr>
              <a:t>(KEMAH PERTEMUAN)</a:t>
            </a:r>
          </a:p>
        </p:txBody>
      </p:sp>
      <p:sp>
        <p:nvSpPr>
          <p:cNvPr id="188421" name="Rectangle 2"/>
          <p:cNvSpPr txBox="1">
            <a:spLocks noChangeArrowheads="1"/>
          </p:cNvSpPr>
          <p:nvPr/>
        </p:nvSpPr>
        <p:spPr bwMode="auto">
          <a:xfrm>
            <a:off x="0" y="44450"/>
            <a:ext cx="3779838" cy="1152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en-US" sz="4000" b="1">
                <a:solidFill>
                  <a:srgbClr val="FF9849"/>
                </a:solidFill>
                <a:latin typeface="Times New Roman" charset="0"/>
                <a:cs typeface="Times New Roman" charset="0"/>
              </a:rPr>
              <a:t>KEMAH PERTEMUAN</a:t>
            </a:r>
            <a:endParaRPr kumimoji="1" lang="en-US" sz="5400" b="1">
              <a:solidFill>
                <a:srgbClr val="FF9849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0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  <p:bldP spid="3901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028" descr="bloo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3240088"/>
          </a:xfrm>
        </p:spPr>
        <p:txBody>
          <a:bodyPr/>
          <a:lstStyle/>
          <a:p>
            <a:pPr>
              <a:defRPr/>
            </a:pPr>
            <a:r>
              <a:rPr lang="en-US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Mengapa</a:t>
            </a:r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 Allah </a:t>
            </a:r>
            <a:r>
              <a:rPr lang="en-US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menginstitusikan</a:t>
            </a:r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sistem</a:t>
            </a:r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6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korban</a:t>
            </a:r>
            <a:r>
              <a:rPr lang="en-US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</a:rPr>
              <a:t>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90467" name="Rectangle 1029"/>
          <p:cNvSpPr>
            <a:spLocks noChangeArrowheads="1"/>
          </p:cNvSpPr>
          <p:nvPr/>
        </p:nvSpPr>
        <p:spPr bwMode="auto">
          <a:xfrm>
            <a:off x="1295400" y="44958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kumimoji="1" lang="en-US" sz="4000" b="1">
                <a:solidFill>
                  <a:schemeClr val="tx1"/>
                </a:solidFill>
                <a:latin typeface="Arial" charset="0"/>
                <a:cs typeface="Arial" charset="0"/>
              </a:rPr>
              <a:t>Apakah darah korban benar-benar mengampuni dosa?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026" descr="bloo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152400"/>
            <a:ext cx="9461501" cy="72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7" name="Rectangle 1027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 err="1" smtClean="0">
                <a:ea typeface="ＭＳ Ｐゴシック" charset="0"/>
              </a:rPr>
              <a:t>Apakah</a:t>
            </a:r>
            <a:r>
              <a:rPr kumimoji="1" lang="en-US" dirty="0" smtClean="0">
                <a:ea typeface="ＭＳ Ｐゴシック" charset="0"/>
              </a:rPr>
              <a:t> </a:t>
            </a:r>
            <a:r>
              <a:rPr kumimoji="1" lang="en-US" dirty="0" err="1" smtClean="0">
                <a:ea typeface="ＭＳ Ｐゴシック" charset="0"/>
              </a:rPr>
              <a:t>persembahan</a:t>
            </a:r>
            <a:r>
              <a:rPr kumimoji="1" lang="en-US" dirty="0" smtClean="0">
                <a:ea typeface="ＭＳ Ｐゴシック" charset="0"/>
              </a:rPr>
              <a:t> </a:t>
            </a:r>
            <a:r>
              <a:rPr kumimoji="1" lang="en-US" dirty="0" err="1" smtClean="0">
                <a:ea typeface="ＭＳ Ｐゴシック" charset="0"/>
              </a:rPr>
              <a:t>darah</a:t>
            </a:r>
            <a:r>
              <a:rPr kumimoji="1" lang="en-US" dirty="0" smtClean="0">
                <a:ea typeface="ＭＳ Ｐゴシック" charset="0"/>
              </a:rPr>
              <a:t> </a:t>
            </a:r>
            <a:r>
              <a:rPr kumimoji="1" lang="en-US" dirty="0" err="1" smtClean="0">
                <a:ea typeface="ＭＳ Ｐゴシック" charset="0"/>
              </a:rPr>
              <a:t>menyelamatkan</a:t>
            </a:r>
            <a:r>
              <a:rPr kumimoji="1" lang="en-US" dirty="0" smtClean="0">
                <a:ea typeface="ＭＳ Ｐゴシック" charset="0"/>
              </a:rPr>
              <a:t> </a:t>
            </a:r>
            <a:r>
              <a:rPr kumimoji="1" lang="en-US" dirty="0" err="1" smtClean="0">
                <a:ea typeface="ＭＳ Ｐゴシック" charset="0"/>
              </a:rPr>
              <a:t>umat</a:t>
            </a:r>
            <a:r>
              <a:rPr kumimoji="1" lang="en-US" dirty="0" smtClean="0">
                <a:ea typeface="ＭＳ Ｐゴシック" charset="0"/>
              </a:rPr>
              <a:t> Israel di </a:t>
            </a:r>
            <a:r>
              <a:rPr kumimoji="1" lang="en-US" dirty="0" err="1" smtClean="0">
                <a:ea typeface="ＭＳ Ｐゴシック" charset="0"/>
              </a:rPr>
              <a:t>bawah</a:t>
            </a:r>
            <a:r>
              <a:rPr kumimoji="1" lang="en-US" dirty="0" smtClean="0">
                <a:ea typeface="ＭＳ Ｐゴシック" charset="0"/>
              </a:rPr>
              <a:t> </a:t>
            </a:r>
            <a:r>
              <a:rPr kumimoji="1" lang="en-US" dirty="0" err="1" smtClean="0">
                <a:ea typeface="ＭＳ Ｐゴシック" charset="0"/>
              </a:rPr>
              <a:t>Taurat</a:t>
            </a:r>
            <a:r>
              <a:rPr kumimoji="1" lang="en-US" dirty="0" smtClean="0">
                <a:ea typeface="ＭＳ Ｐゴシック" charset="0"/>
              </a:rPr>
              <a:t>?</a:t>
            </a:r>
            <a:endParaRPr kumimoji="1" lang="en-US" dirty="0"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365137"/>
            <a:ext cx="7416824" cy="2215991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3800" dirty="0">
                <a:solidFill>
                  <a:srgbClr val="FF0000"/>
                </a:solidFill>
                <a:effectLst>
                  <a:reflection stA="50000" endPos="75000" dist="12700" dir="5400000" sy="-100000" algn="bl" rotWithShape="0"/>
                </a:effectLst>
                <a:latin typeface="Geneva"/>
                <a:cs typeface="Geneva"/>
              </a:rPr>
              <a:t>DARAH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1027" descr="Brown marble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effectLst>
                <a:outerShdw blurRad="38100" dist="38100" dir="2700000" algn="tl">
                  <a:srgbClr val="DDDDDD"/>
                </a:outerShdw>
              </a:effectLst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40676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7772400" cy="11430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en-US" dirty="0" err="1" smtClean="0">
                <a:solidFill>
                  <a:schemeClr val="tx1"/>
                </a:solidFill>
                <a:latin typeface="Firecat Medium" charset="0"/>
                <a:ea typeface="ＭＳ Ｐゴシック" charset="0"/>
                <a:cs typeface="ＭＳ Ｐゴシック" charset="0"/>
              </a:rPr>
              <a:t>Manakah</a:t>
            </a:r>
            <a:r>
              <a:rPr kumimoji="0" lang="en-US" dirty="0" smtClean="0">
                <a:solidFill>
                  <a:schemeClr val="tx1"/>
                </a:solidFill>
                <a:latin typeface="Firecat Medium" charset="0"/>
                <a:ea typeface="ＭＳ Ｐゴシック" charset="0"/>
                <a:cs typeface="ＭＳ Ｐゴシック" charset="0"/>
              </a:rPr>
              <a:t> Yang Paling </a:t>
            </a:r>
            <a:r>
              <a:rPr kumimoji="0" lang="en-US" dirty="0" err="1" smtClean="0">
                <a:solidFill>
                  <a:schemeClr val="tx1"/>
                </a:solidFill>
                <a:latin typeface="Firecat Medium" charset="0"/>
                <a:ea typeface="ＭＳ Ｐゴシック" charset="0"/>
                <a:cs typeface="ＭＳ Ｐゴシック" charset="0"/>
              </a:rPr>
              <a:t>Benar</a:t>
            </a:r>
            <a:r>
              <a:rPr kumimoji="0" lang="en-US" dirty="0">
                <a:solidFill>
                  <a:schemeClr val="tx1"/>
                </a:solidFill>
                <a:latin typeface="Firecat Medium" charset="0"/>
                <a:ea typeface="ＭＳ Ｐゴシック" charset="0"/>
                <a:cs typeface="ＭＳ Ｐゴシック" charset="0"/>
              </a:rPr>
              <a:t>?</a:t>
            </a:r>
            <a:endParaRPr kumimoji="0"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0677" name="Text Box 1029"/>
          <p:cNvSpPr txBox="1">
            <a:spLocks noChangeArrowheads="1"/>
          </p:cNvSpPr>
          <p:nvPr/>
        </p:nvSpPr>
        <p:spPr bwMode="auto">
          <a:xfrm>
            <a:off x="228600" y="2938463"/>
            <a:ext cx="685800" cy="493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</a:t>
            </a:r>
          </a:p>
        </p:txBody>
      </p:sp>
      <p:sp>
        <p:nvSpPr>
          <p:cNvPr id="540678" name="Text Box 1030"/>
          <p:cNvSpPr txBox="1">
            <a:spLocks noChangeArrowheads="1"/>
          </p:cNvSpPr>
          <p:nvPr/>
        </p:nvSpPr>
        <p:spPr bwMode="auto">
          <a:xfrm>
            <a:off x="228600" y="4340225"/>
            <a:ext cx="685800" cy="493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PB</a:t>
            </a:r>
          </a:p>
        </p:txBody>
      </p:sp>
      <p:grpSp>
        <p:nvGrpSpPr>
          <p:cNvPr id="194565" name="Group 1031"/>
          <p:cNvGrpSpPr>
            <a:grpSpLocks/>
          </p:cNvGrpSpPr>
          <p:nvPr/>
        </p:nvGrpSpPr>
        <p:grpSpPr bwMode="auto">
          <a:xfrm>
            <a:off x="1042988" y="2667000"/>
            <a:ext cx="1800225" cy="2895600"/>
            <a:chOff x="801" y="1680"/>
            <a:chExt cx="1134" cy="1824"/>
          </a:xfrm>
        </p:grpSpPr>
        <p:sp>
          <p:nvSpPr>
            <p:cNvPr id="194581" name="Rectangle 1032"/>
            <p:cNvSpPr>
              <a:spLocks noChangeArrowheads="1"/>
            </p:cNvSpPr>
            <p:nvPr/>
          </p:nvSpPr>
          <p:spPr bwMode="auto">
            <a:xfrm>
              <a:off x="801" y="1680"/>
              <a:ext cx="1134" cy="1824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0681" name="Text Box 1033"/>
            <p:cNvSpPr txBox="1">
              <a:spLocks noChangeArrowheads="1"/>
            </p:cNvSpPr>
            <p:nvPr/>
          </p:nvSpPr>
          <p:spPr bwMode="auto">
            <a:xfrm>
              <a:off x="801" y="1888"/>
              <a:ext cx="1088" cy="3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Perbuatan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0682" name="Text Box 1034"/>
            <p:cNvSpPr txBox="1">
              <a:spLocks noChangeArrowheads="1"/>
            </p:cNvSpPr>
            <p:nvPr/>
          </p:nvSpPr>
          <p:spPr bwMode="auto">
            <a:xfrm>
              <a:off x="983" y="2734"/>
              <a:ext cx="768" cy="3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40683" name="Text Box 1035"/>
          <p:cNvSpPr txBox="1">
            <a:spLocks noChangeArrowheads="1"/>
          </p:cNvSpPr>
          <p:nvPr/>
        </p:nvSpPr>
        <p:spPr bwMode="auto">
          <a:xfrm>
            <a:off x="76200" y="1671638"/>
            <a:ext cx="3343275" cy="493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Keselamatan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oleh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grpSp>
        <p:nvGrpSpPr>
          <p:cNvPr id="194567" name="Group 1036"/>
          <p:cNvGrpSpPr>
            <a:grpSpLocks/>
          </p:cNvGrpSpPr>
          <p:nvPr/>
        </p:nvGrpSpPr>
        <p:grpSpPr bwMode="auto">
          <a:xfrm>
            <a:off x="3043238" y="2667000"/>
            <a:ext cx="1871662" cy="2895600"/>
            <a:chOff x="2243" y="1680"/>
            <a:chExt cx="1179" cy="1824"/>
          </a:xfrm>
        </p:grpSpPr>
        <p:sp>
          <p:nvSpPr>
            <p:cNvPr id="194578" name="Rectangle 1037"/>
            <p:cNvSpPr>
              <a:spLocks noChangeArrowheads="1"/>
            </p:cNvSpPr>
            <p:nvPr/>
          </p:nvSpPr>
          <p:spPr bwMode="auto">
            <a:xfrm>
              <a:off x="2243" y="1680"/>
              <a:ext cx="1179" cy="18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0686" name="Text Box 1038"/>
            <p:cNvSpPr txBox="1">
              <a:spLocks noChangeArrowheads="1"/>
            </p:cNvSpPr>
            <p:nvPr/>
          </p:nvSpPr>
          <p:spPr bwMode="auto">
            <a:xfrm>
              <a:off x="2243" y="1767"/>
              <a:ext cx="1179" cy="62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Perbuatan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0687" name="Text Box 1039"/>
            <p:cNvSpPr txBox="1">
              <a:spLocks noChangeArrowheads="1"/>
            </p:cNvSpPr>
            <p:nvPr/>
          </p:nvSpPr>
          <p:spPr bwMode="auto">
            <a:xfrm>
              <a:off x="2379" y="2757"/>
              <a:ext cx="931" cy="3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4568" name="Group 1040"/>
          <p:cNvGrpSpPr>
            <a:grpSpLocks/>
          </p:cNvGrpSpPr>
          <p:nvPr/>
        </p:nvGrpSpPr>
        <p:grpSpPr bwMode="auto">
          <a:xfrm>
            <a:off x="5116513" y="2667000"/>
            <a:ext cx="1776412" cy="2895600"/>
            <a:chOff x="3792" y="1680"/>
            <a:chExt cx="912" cy="1824"/>
          </a:xfrm>
        </p:grpSpPr>
        <p:sp>
          <p:nvSpPr>
            <p:cNvPr id="194575" name="Rectangle 1041"/>
            <p:cNvSpPr>
              <a:spLocks noChangeArrowheads="1"/>
            </p:cNvSpPr>
            <p:nvPr/>
          </p:nvSpPr>
          <p:spPr bwMode="auto">
            <a:xfrm>
              <a:off x="3792" y="1680"/>
              <a:ext cx="912" cy="18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0690" name="Text Box 1042"/>
            <p:cNvSpPr txBox="1">
              <a:spLocks noChangeArrowheads="1"/>
            </p:cNvSpPr>
            <p:nvPr/>
          </p:nvSpPr>
          <p:spPr bwMode="auto">
            <a:xfrm>
              <a:off x="3840" y="1871"/>
              <a:ext cx="816" cy="3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0691" name="Text Box 1043"/>
            <p:cNvSpPr txBox="1">
              <a:spLocks noChangeArrowheads="1"/>
            </p:cNvSpPr>
            <p:nvPr/>
          </p:nvSpPr>
          <p:spPr bwMode="auto">
            <a:xfrm>
              <a:off x="3840" y="2754"/>
              <a:ext cx="768" cy="3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40693" name="Text Box 1045"/>
          <p:cNvSpPr txBox="1">
            <a:spLocks noChangeArrowheads="1"/>
          </p:cNvSpPr>
          <p:nvPr/>
        </p:nvSpPr>
        <p:spPr bwMode="auto">
          <a:xfrm>
            <a:off x="8301038" y="74613"/>
            <a:ext cx="684212" cy="3683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121a</a:t>
            </a:r>
            <a:endParaRPr lang="en-US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94570" name="Group 1046"/>
          <p:cNvGrpSpPr>
            <a:grpSpLocks/>
          </p:cNvGrpSpPr>
          <p:nvPr/>
        </p:nvGrpSpPr>
        <p:grpSpPr bwMode="auto">
          <a:xfrm>
            <a:off x="7092950" y="2681288"/>
            <a:ext cx="1871663" cy="2895600"/>
            <a:chOff x="4896" y="1689"/>
            <a:chExt cx="934" cy="1824"/>
          </a:xfrm>
        </p:grpSpPr>
        <p:sp>
          <p:nvSpPr>
            <p:cNvPr id="194572" name="Rectangle 1047"/>
            <p:cNvSpPr>
              <a:spLocks noChangeArrowheads="1"/>
            </p:cNvSpPr>
            <p:nvPr/>
          </p:nvSpPr>
          <p:spPr bwMode="auto">
            <a:xfrm>
              <a:off x="4896" y="1689"/>
              <a:ext cx="934" cy="1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0696" name="Text Box 1048"/>
            <p:cNvSpPr txBox="1">
              <a:spLocks noChangeArrowheads="1"/>
            </p:cNvSpPr>
            <p:nvPr/>
          </p:nvSpPr>
          <p:spPr bwMode="auto">
            <a:xfrm>
              <a:off x="4944" y="1858"/>
              <a:ext cx="816" cy="62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Perbuatan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0697" name="Text Box 1049"/>
            <p:cNvSpPr txBox="1">
              <a:spLocks noChangeArrowheads="1"/>
            </p:cNvSpPr>
            <p:nvPr/>
          </p:nvSpPr>
          <p:spPr bwMode="auto">
            <a:xfrm>
              <a:off x="4944" y="2608"/>
              <a:ext cx="816" cy="62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Perbuatan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40698" name="Text Box 1050"/>
          <p:cNvSpPr txBox="1">
            <a:spLocks noChangeArrowheads="1"/>
          </p:cNvSpPr>
          <p:nvPr/>
        </p:nvSpPr>
        <p:spPr bwMode="auto">
          <a:xfrm>
            <a:off x="7037388" y="6399213"/>
            <a:ext cx="1909762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band. OTS 119e</a:t>
            </a:r>
            <a:endParaRPr lang="en-US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93" grpId="0"/>
      <p:bldP spid="5406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6" name="AutoShape 1044"/>
          <p:cNvSpPr>
            <a:spLocks noChangeArrowheads="1"/>
          </p:cNvSpPr>
          <p:nvPr/>
        </p:nvSpPr>
        <p:spPr bwMode="auto">
          <a:xfrm rot="5400000">
            <a:off x="571500" y="3543300"/>
            <a:ext cx="1752600" cy="1371600"/>
          </a:xfrm>
          <a:prstGeom prst="chevron">
            <a:avLst>
              <a:gd name="adj" fmla="val 31944"/>
            </a:avLst>
          </a:prstGeom>
          <a:solidFill>
            <a:srgbClr val="66FFCC"/>
          </a:solidFill>
          <a:ln w="38100" cap="sq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Tipe</a:t>
            </a:r>
          </a:p>
          <a:p>
            <a:pPr algn="ctr"/>
            <a:r>
              <a:rPr lang="en-US" sz="2000" b="1"/>
              <a:t>|</a:t>
            </a:r>
          </a:p>
          <a:p>
            <a:pPr algn="ctr"/>
            <a:r>
              <a:rPr lang="en-US" sz="2000" b="1"/>
              <a:t>Antitipe</a:t>
            </a:r>
          </a:p>
        </p:txBody>
      </p:sp>
      <p:sp>
        <p:nvSpPr>
          <p:cNvPr id="5212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619875" cy="838200"/>
          </a:xfrm>
          <a:solidFill>
            <a:srgbClr val="006600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kumimoji="1"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Keselamatan</a:t>
            </a:r>
            <a:r>
              <a:rPr kumimoji="1"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&amp; </a:t>
            </a:r>
            <a:r>
              <a:rPr kumimoji="1"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Pengudusan</a:t>
            </a:r>
            <a:endParaRPr kumimoji="1"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1220" name="Text Box 1028"/>
          <p:cNvSpPr txBox="1">
            <a:spLocks noChangeArrowheads="1"/>
          </p:cNvSpPr>
          <p:nvPr/>
        </p:nvSpPr>
        <p:spPr bwMode="auto">
          <a:xfrm>
            <a:off x="76200" y="2163763"/>
            <a:ext cx="595313" cy="4270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/>
            </a:outerShdw>
          </a:effec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</a:t>
            </a:r>
          </a:p>
        </p:txBody>
      </p:sp>
      <p:sp>
        <p:nvSpPr>
          <p:cNvPr id="521221" name="Text Box 1029"/>
          <p:cNvSpPr txBox="1">
            <a:spLocks noChangeArrowheads="1"/>
          </p:cNvSpPr>
          <p:nvPr/>
        </p:nvSpPr>
        <p:spPr bwMode="auto">
          <a:xfrm>
            <a:off x="76200" y="5059363"/>
            <a:ext cx="595313" cy="4270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/>
            </a:outerShdw>
          </a:effec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PB</a:t>
            </a:r>
          </a:p>
        </p:txBody>
      </p:sp>
      <p:sp>
        <p:nvSpPr>
          <p:cNvPr id="521222" name="Rectangle 1030"/>
          <p:cNvSpPr>
            <a:spLocks noChangeArrowheads="1"/>
          </p:cNvSpPr>
          <p:nvPr/>
        </p:nvSpPr>
        <p:spPr bwMode="auto">
          <a:xfrm>
            <a:off x="2339975" y="5029200"/>
            <a:ext cx="208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Keselamatan</a:t>
            </a:r>
            <a:endParaRPr kumimoji="1" lang="en-US" sz="24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23" name="Rectangle 1031"/>
          <p:cNvSpPr>
            <a:spLocks noChangeArrowheads="1"/>
          </p:cNvSpPr>
          <p:nvPr/>
        </p:nvSpPr>
        <p:spPr bwMode="auto">
          <a:xfrm>
            <a:off x="762000" y="990600"/>
            <a:ext cx="1649413" cy="99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8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Peran</a:t>
            </a:r>
            <a:r>
              <a:rPr kumimoji="1" lang="en-US" sz="28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Manusia</a:t>
            </a:r>
            <a:endParaRPr kumimoji="1" lang="en-US" sz="28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24" name="Rectangle 1032"/>
          <p:cNvSpPr>
            <a:spLocks noChangeArrowheads="1"/>
          </p:cNvSpPr>
          <p:nvPr/>
        </p:nvSpPr>
        <p:spPr bwMode="auto">
          <a:xfrm>
            <a:off x="2541588" y="990600"/>
            <a:ext cx="1985962" cy="99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8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Respons</a:t>
            </a:r>
            <a:r>
              <a:rPr kumimoji="1" lang="en-US" sz="28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Allah</a:t>
            </a:r>
          </a:p>
        </p:txBody>
      </p:sp>
      <p:sp>
        <p:nvSpPr>
          <p:cNvPr id="521225" name="Rectangle 1033"/>
          <p:cNvSpPr>
            <a:spLocks noChangeArrowheads="1"/>
          </p:cNvSpPr>
          <p:nvPr/>
        </p:nvSpPr>
        <p:spPr bwMode="auto">
          <a:xfrm>
            <a:off x="762000" y="1916113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Iman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di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dalam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Domba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Paskah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Allah</a:t>
            </a:r>
          </a:p>
        </p:txBody>
      </p:sp>
      <p:sp>
        <p:nvSpPr>
          <p:cNvPr id="521226" name="Rectangle 1034"/>
          <p:cNvSpPr>
            <a:spLocks noChangeArrowheads="1"/>
          </p:cNvSpPr>
          <p:nvPr/>
        </p:nvSpPr>
        <p:spPr bwMode="auto">
          <a:xfrm>
            <a:off x="762000" y="5068888"/>
            <a:ext cx="1522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Iman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di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dalam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Kristus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sebagai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Domba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Allah</a:t>
            </a:r>
          </a:p>
        </p:txBody>
      </p:sp>
      <p:sp>
        <p:nvSpPr>
          <p:cNvPr id="521227" name="Rectangle 1035"/>
          <p:cNvSpPr>
            <a:spLocks noChangeArrowheads="1"/>
          </p:cNvSpPr>
          <p:nvPr/>
        </p:nvSpPr>
        <p:spPr bwMode="auto">
          <a:xfrm>
            <a:off x="4648200" y="2133600"/>
            <a:ext cx="1985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Perjalanan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ke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Kanaan</a:t>
            </a:r>
            <a:endParaRPr kumimoji="1" lang="en-US" sz="24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28" name="Rectangle 1036"/>
          <p:cNvSpPr>
            <a:spLocks noChangeArrowheads="1"/>
          </p:cNvSpPr>
          <p:nvPr/>
        </p:nvSpPr>
        <p:spPr bwMode="auto">
          <a:xfrm>
            <a:off x="4572000" y="5029200"/>
            <a:ext cx="2160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Pertumbuhan</a:t>
            </a:r>
            <a:endParaRPr kumimoji="1" lang="en-US" sz="24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29" name="Rectangle 1037"/>
          <p:cNvSpPr>
            <a:spLocks noChangeArrowheads="1"/>
          </p:cNvSpPr>
          <p:nvPr/>
        </p:nvSpPr>
        <p:spPr bwMode="auto">
          <a:xfrm>
            <a:off x="4643438" y="990600"/>
            <a:ext cx="1985962" cy="99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8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Hidup</a:t>
            </a:r>
            <a:r>
              <a:rPr kumimoji="1" lang="en-US" sz="28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Beriman</a:t>
            </a:r>
            <a:endParaRPr kumimoji="1" lang="en-US" sz="28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30" name="Rectangle 1038"/>
          <p:cNvSpPr>
            <a:spLocks noChangeArrowheads="1"/>
          </p:cNvSpPr>
          <p:nvPr/>
        </p:nvSpPr>
        <p:spPr bwMode="auto">
          <a:xfrm>
            <a:off x="2433638" y="59436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Pengudusan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secara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posisi</a:t>
            </a:r>
            <a:endParaRPr kumimoji="1" lang="en-US" sz="24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31" name="Rectangle 1039"/>
          <p:cNvSpPr>
            <a:spLocks noChangeArrowheads="1"/>
          </p:cNvSpPr>
          <p:nvPr/>
        </p:nvSpPr>
        <p:spPr bwMode="auto">
          <a:xfrm>
            <a:off x="4648200" y="5943600"/>
            <a:ext cx="2382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Pengudusan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secara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Progressif</a:t>
            </a:r>
            <a:endParaRPr kumimoji="1" lang="en-US" sz="24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521232" name="Rectangle 1040"/>
          <p:cNvSpPr>
            <a:spLocks noChangeArrowheads="1"/>
          </p:cNvSpPr>
          <p:nvPr/>
        </p:nvSpPr>
        <p:spPr bwMode="auto">
          <a:xfrm>
            <a:off x="6853238" y="2133600"/>
            <a:ext cx="2290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Korban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Penebus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/>
            </a:r>
            <a:b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Dosa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,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Kesalahan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)</a:t>
            </a:r>
          </a:p>
        </p:txBody>
      </p:sp>
      <p:sp>
        <p:nvSpPr>
          <p:cNvPr id="521233" name="Rectangle 1041"/>
          <p:cNvSpPr>
            <a:spLocks noChangeArrowheads="1"/>
          </p:cNvSpPr>
          <p:nvPr/>
        </p:nvSpPr>
        <p:spPr bwMode="auto">
          <a:xfrm>
            <a:off x="6853238" y="5254625"/>
            <a:ext cx="22907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Pengakuan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dosa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/>
            </a:r>
            <a:b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(1 </a:t>
            </a: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Yoh</a:t>
            </a:r>
            <a:r>
              <a:rPr kumimoji="1" lang="en-US" sz="24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1:9)</a:t>
            </a:r>
          </a:p>
        </p:txBody>
      </p:sp>
      <p:sp>
        <p:nvSpPr>
          <p:cNvPr id="521234" name="Rectangle 1042"/>
          <p:cNvSpPr>
            <a:spLocks noChangeArrowheads="1"/>
          </p:cNvSpPr>
          <p:nvPr/>
        </p:nvSpPr>
        <p:spPr bwMode="auto">
          <a:xfrm>
            <a:off x="6732588" y="990600"/>
            <a:ext cx="2339975" cy="99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8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Pemulihan</a:t>
            </a:r>
            <a:r>
              <a:rPr kumimoji="1" lang="en-US" sz="2800" b="1" dirty="0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 Persekutuan</a:t>
            </a:r>
          </a:p>
        </p:txBody>
      </p:sp>
      <p:sp>
        <p:nvSpPr>
          <p:cNvPr id="521238" name="AutoShape 1046"/>
          <p:cNvSpPr>
            <a:spLocks noChangeArrowheads="1"/>
          </p:cNvSpPr>
          <p:nvPr/>
        </p:nvSpPr>
        <p:spPr bwMode="auto">
          <a:xfrm rot="5400000">
            <a:off x="2578100" y="3543300"/>
            <a:ext cx="1752600" cy="1371600"/>
          </a:xfrm>
          <a:prstGeom prst="chevron">
            <a:avLst>
              <a:gd name="adj" fmla="val 31944"/>
            </a:avLst>
          </a:prstGeom>
          <a:solidFill>
            <a:srgbClr val="66FFCC"/>
          </a:solidFill>
          <a:ln w="38100" cap="sq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Tipe</a:t>
            </a:r>
          </a:p>
          <a:p>
            <a:pPr algn="ctr"/>
            <a:r>
              <a:rPr lang="en-US" sz="2000" b="1"/>
              <a:t>|</a:t>
            </a:r>
          </a:p>
          <a:p>
            <a:pPr algn="ctr"/>
            <a:r>
              <a:rPr lang="en-US" sz="2000" b="1"/>
              <a:t>Antitipe</a:t>
            </a:r>
          </a:p>
        </p:txBody>
      </p:sp>
      <p:sp>
        <p:nvSpPr>
          <p:cNvPr id="521239" name="AutoShape 1047"/>
          <p:cNvSpPr>
            <a:spLocks noChangeArrowheads="1"/>
          </p:cNvSpPr>
          <p:nvPr/>
        </p:nvSpPr>
        <p:spPr bwMode="auto">
          <a:xfrm rot="5400000">
            <a:off x="4584700" y="3543300"/>
            <a:ext cx="1752600" cy="1371600"/>
          </a:xfrm>
          <a:prstGeom prst="chevron">
            <a:avLst>
              <a:gd name="adj" fmla="val 31944"/>
            </a:avLst>
          </a:prstGeom>
          <a:solidFill>
            <a:srgbClr val="66FFCC"/>
          </a:solidFill>
          <a:ln w="38100" cap="sq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Tipe</a:t>
            </a:r>
          </a:p>
          <a:p>
            <a:pPr algn="ctr"/>
            <a:r>
              <a:rPr lang="en-US" sz="2000" b="1"/>
              <a:t>|</a:t>
            </a:r>
          </a:p>
          <a:p>
            <a:pPr algn="ctr"/>
            <a:r>
              <a:rPr lang="en-US" sz="2000" b="1"/>
              <a:t>Antitipe</a:t>
            </a:r>
          </a:p>
        </p:txBody>
      </p:sp>
      <p:sp>
        <p:nvSpPr>
          <p:cNvPr id="521240" name="AutoShape 1048"/>
          <p:cNvSpPr>
            <a:spLocks noChangeArrowheads="1"/>
          </p:cNvSpPr>
          <p:nvPr/>
        </p:nvSpPr>
        <p:spPr bwMode="auto">
          <a:xfrm rot="5400000">
            <a:off x="6591300" y="3543300"/>
            <a:ext cx="1752600" cy="1371600"/>
          </a:xfrm>
          <a:prstGeom prst="chevron">
            <a:avLst>
              <a:gd name="adj" fmla="val 31944"/>
            </a:avLst>
          </a:prstGeom>
          <a:solidFill>
            <a:srgbClr val="66FFCC"/>
          </a:solidFill>
          <a:ln w="38100" cap="sq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Tipe</a:t>
            </a:r>
          </a:p>
          <a:p>
            <a:pPr algn="ctr"/>
            <a:r>
              <a:rPr lang="en-US" sz="2000" b="1"/>
              <a:t>|</a:t>
            </a:r>
          </a:p>
          <a:p>
            <a:pPr algn="ctr"/>
            <a:r>
              <a:rPr lang="en-US" sz="2000" b="1"/>
              <a:t>Antitipe</a:t>
            </a:r>
          </a:p>
        </p:txBody>
      </p:sp>
      <p:sp>
        <p:nvSpPr>
          <p:cNvPr id="23" name="Text Box 1045"/>
          <p:cNvSpPr txBox="1">
            <a:spLocks noChangeArrowheads="1"/>
          </p:cNvSpPr>
          <p:nvPr/>
        </p:nvSpPr>
        <p:spPr bwMode="auto">
          <a:xfrm>
            <a:off x="8301038" y="74613"/>
            <a:ext cx="684212" cy="3683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121a</a:t>
            </a:r>
            <a:endParaRPr lang="en-US" sz="180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1033"/>
          <p:cNvSpPr>
            <a:spLocks noChangeArrowheads="1"/>
          </p:cNvSpPr>
          <p:nvPr/>
        </p:nvSpPr>
        <p:spPr bwMode="auto">
          <a:xfrm>
            <a:off x="2627313" y="2276475"/>
            <a:ext cx="1600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-111" charset="2"/>
              <a:buNone/>
              <a:defRPr/>
            </a:pPr>
            <a:r>
              <a:rPr kumimoji="1" lang="en-US" sz="2400" b="1" dirty="0" err="1">
                <a:solidFill>
                  <a:schemeClr val="tx1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Keluaran</a:t>
            </a:r>
            <a:endParaRPr kumimoji="1" lang="en-US" sz="2400" b="1" dirty="0">
              <a:solidFill>
                <a:schemeClr val="tx1"/>
              </a:solidFill>
              <a:latin typeface="Arial" pitchFamily="-111" charset="0"/>
              <a:ea typeface="Times New Roman" pitchFamily="-111" charset="0"/>
              <a:cs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2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2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6" grpId="0" animBg="1"/>
      <p:bldP spid="521222" grpId="0"/>
      <p:bldP spid="521225" grpId="0"/>
      <p:bldP spid="521226" grpId="0"/>
      <p:bldP spid="521227" grpId="0"/>
      <p:bldP spid="521228" grpId="0"/>
      <p:bldP spid="521230" grpId="0"/>
      <p:bldP spid="521231" grpId="0"/>
      <p:bldP spid="521232" grpId="0"/>
      <p:bldP spid="521233" grpId="0"/>
      <p:bldP spid="521238" grpId="0" animBg="1"/>
      <p:bldP spid="521239" grpId="0" animBg="1"/>
      <p:bldP spid="521240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07950" y="1736725"/>
            <a:ext cx="41592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pasal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manakah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peristiwa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keluarnya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bangsa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Israel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dari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Mesir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dicatat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?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___________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7950" y="4652963"/>
            <a:ext cx="3106738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Keluaran</a:t>
            </a:r>
            <a:r>
              <a:rPr lang="en-US" sz="3600" b="1" dirty="0">
                <a:solidFill>
                  <a:srgbClr val="FFFF00"/>
                </a:solidFill>
                <a:latin typeface="Arial"/>
                <a:ea typeface="Times New Roman" pitchFamily="-111" charset="0"/>
                <a:cs typeface="Arial"/>
              </a:rPr>
              <a:t> 12</a:t>
            </a:r>
          </a:p>
        </p:txBody>
      </p:sp>
      <p:pic>
        <p:nvPicPr>
          <p:cNvPr id="144388" name="Picture 7" descr="crossingred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6525"/>
            <a:ext cx="3886200" cy="13239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a typeface="Times New Roman" pitchFamily="-111" charset="0"/>
              </a:rPr>
              <a:t>PERTANYAAN BONUS:</a:t>
            </a:r>
            <a:endParaRPr lang="en-US" sz="4000" b="1" dirty="0">
              <a:solidFill>
                <a:schemeClr val="bg1"/>
              </a:solidFill>
              <a:ea typeface="Times New Roman" pitchFamily="-111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011863" cy="762000"/>
          </a:xfrm>
        </p:spPr>
        <p:txBody>
          <a:bodyPr/>
          <a:lstStyle/>
          <a:p>
            <a:pPr algn="l" eaLnBrk="1" hangingPunct="1"/>
            <a:r>
              <a:rPr kumimoji="0" lang="en-US" sz="3200" i="1">
                <a:latin typeface="Helvetica" charset="0"/>
                <a:ea typeface="Osaka" charset="0"/>
                <a:cs typeface="Osaka" charset="0"/>
              </a:rPr>
              <a:t>Keselamatan di segala jaman:</a:t>
            </a:r>
          </a:p>
        </p:txBody>
      </p:sp>
      <p:pic>
        <p:nvPicPr>
          <p:cNvPr id="546820" name="Picture 1028" descr="Cros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14478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1" name="Rectangle 1029"/>
          <p:cNvSpPr>
            <a:spLocks noChangeArrowheads="1"/>
          </p:cNvSpPr>
          <p:nvPr/>
        </p:nvSpPr>
        <p:spPr bwMode="auto">
          <a:xfrm>
            <a:off x="5410200" y="37338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endParaRPr lang="en-US" sz="3200">
              <a:solidFill>
                <a:schemeClr val="tx1"/>
              </a:solidFill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546823" name="AutoShape 1031"/>
          <p:cNvSpPr>
            <a:spLocks noChangeArrowheads="1"/>
          </p:cNvSpPr>
          <p:nvPr/>
        </p:nvSpPr>
        <p:spPr bwMode="auto">
          <a:xfrm>
            <a:off x="2916238" y="3962400"/>
            <a:ext cx="990600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24" name="AutoShape 1032"/>
          <p:cNvSpPr>
            <a:spLocks noChangeArrowheads="1"/>
          </p:cNvSpPr>
          <p:nvPr/>
        </p:nvSpPr>
        <p:spPr bwMode="auto">
          <a:xfrm rot="10800000">
            <a:off x="5453063" y="3962400"/>
            <a:ext cx="990600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25" name="WordArt 1033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673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Keutamaan Salib</a:t>
            </a:r>
          </a:p>
        </p:txBody>
      </p:sp>
      <p:sp>
        <p:nvSpPr>
          <p:cNvPr id="198663" name="Rectangle 1034"/>
          <p:cNvSpPr>
            <a:spLocks noChangeArrowheads="1"/>
          </p:cNvSpPr>
          <p:nvPr/>
        </p:nvSpPr>
        <p:spPr bwMode="auto">
          <a:xfrm>
            <a:off x="304800" y="3810000"/>
            <a:ext cx="2895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en-US" sz="320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S.M.</a:t>
            </a:r>
          </a:p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en-US" sz="320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Menantikan salib Kristus</a:t>
            </a:r>
          </a:p>
        </p:txBody>
      </p:sp>
      <p:sp>
        <p:nvSpPr>
          <p:cNvPr id="546827" name="Rectangle 1035"/>
          <p:cNvSpPr>
            <a:spLocks noChangeArrowheads="1"/>
          </p:cNvSpPr>
          <p:nvPr/>
        </p:nvSpPr>
        <p:spPr bwMode="auto">
          <a:xfrm>
            <a:off x="6477000" y="38100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en-US" sz="320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M.</a:t>
            </a:r>
          </a:p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</a:pPr>
            <a:r>
              <a:rPr lang="en-US" sz="320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Melihat kembali pada salib Kristus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 animBg="1"/>
      <p:bldP spid="546824" grpId="0" animBg="1"/>
      <p:bldP spid="546825" grpId="0" animBg="1"/>
      <p:bldP spid="5468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6274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5386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7772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i="0" dirty="0" err="1" smtClean="0">
                <a:latin typeface="Arial Black" charset="0"/>
                <a:ea typeface="SimSun" charset="0"/>
                <a:cs typeface="SimSun" charset="0"/>
              </a:rPr>
              <a:t>Keselamatan</a:t>
            </a:r>
            <a:r>
              <a:rPr lang="en-US" altLang="zh-CN" sz="3200" b="1" i="0" dirty="0" smtClean="0">
                <a:latin typeface="Arial Black" charset="0"/>
                <a:ea typeface="SimSun" charset="0"/>
                <a:cs typeface="SimSun" charset="0"/>
              </a:rPr>
              <a:t> di </a:t>
            </a:r>
            <a:r>
              <a:rPr lang="en-US" altLang="zh-CN" sz="3200" b="1" i="0" dirty="0" err="1" smtClean="0">
                <a:latin typeface="Arial Black" charset="0"/>
                <a:ea typeface="SimSun" charset="0"/>
                <a:cs typeface="SimSun" charset="0"/>
              </a:rPr>
              <a:t>Perjanjian</a:t>
            </a:r>
            <a:r>
              <a:rPr lang="en-US" altLang="zh-CN" sz="3200" b="1" i="0" dirty="0" smtClean="0">
                <a:latin typeface="Arial Black" charset="0"/>
                <a:ea typeface="SimSun" charset="0"/>
                <a:cs typeface="SimSun" charset="0"/>
              </a:rPr>
              <a:t> Lama</a:t>
            </a:r>
            <a:endParaRPr lang="en-US" sz="3200" b="1" i="0" dirty="0">
              <a:latin typeface="Arial Black" charset="0"/>
              <a:ea typeface="SimSun" charset="0"/>
              <a:cs typeface="SimSun" charset="0"/>
            </a:endParaRPr>
          </a:p>
        </p:txBody>
      </p:sp>
      <p:sp>
        <p:nvSpPr>
          <p:cNvPr id="200708" name="Text Box 1028"/>
          <p:cNvSpPr txBox="1">
            <a:spLocks noChangeArrowheads="1"/>
          </p:cNvSpPr>
          <p:nvPr/>
        </p:nvSpPr>
        <p:spPr bwMode="auto">
          <a:xfrm>
            <a:off x="8229600" y="762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Arial" charset="0"/>
              </a:rPr>
              <a:t>119e</a:t>
            </a:r>
          </a:p>
        </p:txBody>
      </p:sp>
      <p:grpSp>
        <p:nvGrpSpPr>
          <p:cNvPr id="200709" name="Group 1029"/>
          <p:cNvGrpSpPr>
            <a:grpSpLocks/>
          </p:cNvGrpSpPr>
          <p:nvPr/>
        </p:nvGrpSpPr>
        <p:grpSpPr bwMode="auto">
          <a:xfrm>
            <a:off x="0" y="598488"/>
            <a:ext cx="9144000" cy="6259512"/>
            <a:chOff x="43" y="0"/>
            <a:chExt cx="3823" cy="4622"/>
          </a:xfrm>
        </p:grpSpPr>
        <p:sp>
          <p:nvSpPr>
            <p:cNvPr id="200710" name="Rectangle 1030"/>
            <p:cNvSpPr>
              <a:spLocks noChangeArrowheads="1"/>
            </p:cNvSpPr>
            <p:nvPr/>
          </p:nvSpPr>
          <p:spPr bwMode="auto">
            <a:xfrm>
              <a:off x="43" y="0"/>
              <a:ext cx="907" cy="652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tx1"/>
                  </a:solidFill>
                </a:rPr>
                <a:t> </a:t>
              </a:r>
            </a:p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0711" name="Rectangle 1031"/>
            <p:cNvSpPr>
              <a:spLocks noChangeArrowheads="1"/>
            </p:cNvSpPr>
            <p:nvPr/>
          </p:nvSpPr>
          <p:spPr bwMode="auto">
            <a:xfrm>
              <a:off x="950" y="3"/>
              <a:ext cx="1512" cy="652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Masa PL</a:t>
              </a:r>
              <a:endParaRPr lang="en-US" sz="240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(Musa s/d Kematian Kristus)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0712" name="Rectangle 1032"/>
            <p:cNvSpPr>
              <a:spLocks noChangeArrowheads="1"/>
            </p:cNvSpPr>
            <p:nvPr/>
          </p:nvSpPr>
          <p:spPr bwMode="auto">
            <a:xfrm>
              <a:off x="2466" y="3"/>
              <a:ext cx="1400" cy="652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Masa PB</a:t>
              </a:r>
              <a:endParaRPr lang="en-US" sz="240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(Kematian Kristus s/d kini)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0713" name="Rectangle 1033"/>
            <p:cNvSpPr>
              <a:spLocks noChangeArrowheads="1"/>
            </p:cNvSpPr>
            <p:nvPr/>
          </p:nvSpPr>
          <p:spPr bwMode="auto">
            <a:xfrm>
              <a:off x="43" y="652"/>
              <a:ext cx="907" cy="863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Basis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Keselamatan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0714" name="Rectangle 1034"/>
            <p:cNvSpPr>
              <a:spLocks noChangeArrowheads="1"/>
            </p:cNvSpPr>
            <p:nvPr/>
          </p:nvSpPr>
          <p:spPr bwMode="auto">
            <a:xfrm>
              <a:off x="950" y="652"/>
              <a:ext cx="1512" cy="863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Allah yang menyediakan anugerah kematian Kristus (</a:t>
              </a:r>
              <a:r>
                <a:rPr lang="ja-JP" altLang="en-US" sz="2000">
                  <a:solidFill>
                    <a:schemeClr val="bg1"/>
                  </a:solidFill>
                </a:rPr>
                <a:t>“</a:t>
              </a:r>
              <a:r>
                <a:rPr lang="en-US" altLang="ja-JP" sz="2000">
                  <a:solidFill>
                    <a:schemeClr val="bg1"/>
                  </a:solidFill>
                </a:rPr>
                <a:t>darah mengadakan pendamaian dengan perantaraan nyawa,</a:t>
              </a:r>
              <a:r>
                <a:rPr lang="ja-JP" altLang="en-US" sz="2000">
                  <a:solidFill>
                    <a:schemeClr val="bg1"/>
                  </a:solidFill>
                </a:rPr>
                <a:t>”</a:t>
              </a:r>
              <a:r>
                <a:rPr lang="en-US" altLang="ja-JP" sz="2000">
                  <a:solidFill>
                    <a:schemeClr val="bg1"/>
                  </a:solidFill>
                </a:rPr>
                <a:t> Ima. 17:11b)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0715" name="Rectangle 1035"/>
            <p:cNvSpPr>
              <a:spLocks noChangeArrowheads="1"/>
            </p:cNvSpPr>
            <p:nvPr/>
          </p:nvSpPr>
          <p:spPr bwMode="auto">
            <a:xfrm>
              <a:off x="2462" y="652"/>
              <a:ext cx="1404" cy="863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Allah yang menyediakan anugerah kematian Kristus (</a:t>
              </a:r>
              <a:r>
                <a:rPr lang="ja-JP" altLang="en-US" sz="2000">
                  <a:solidFill>
                    <a:schemeClr val="bg1"/>
                  </a:solidFill>
                </a:rPr>
                <a:t>“</a:t>
              </a:r>
              <a:r>
                <a:rPr lang="en-US" altLang="ja-JP" sz="2000">
                  <a:solidFill>
                    <a:schemeClr val="bg1"/>
                  </a:solidFill>
                </a:rPr>
                <a:t>tanpa penumpahan darah, tidak ada pengampunan</a:t>
              </a:r>
              <a:r>
                <a:rPr lang="ja-JP" altLang="en-US" sz="2000">
                  <a:solidFill>
                    <a:schemeClr val="bg1"/>
                  </a:solidFill>
                </a:rPr>
                <a:t>”</a:t>
              </a:r>
              <a:r>
                <a:rPr lang="en-US" altLang="ja-JP" sz="2000">
                  <a:solidFill>
                    <a:schemeClr val="bg1"/>
                  </a:solidFill>
                </a:rPr>
                <a:t> Ibr. 9:22)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0716" name="Rectangle 1036"/>
            <p:cNvSpPr>
              <a:spLocks noChangeArrowheads="1"/>
            </p:cNvSpPr>
            <p:nvPr/>
          </p:nvSpPr>
          <p:spPr bwMode="auto">
            <a:xfrm>
              <a:off x="43" y="1515"/>
              <a:ext cx="907" cy="74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Syarat</a:t>
              </a:r>
              <a:endParaRPr lang="en-US" sz="2000" i="1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i="1">
                  <a:solidFill>
                    <a:schemeClr val="bg1"/>
                  </a:solidFill>
                </a:rPr>
                <a:t>Keselamatan</a:t>
              </a:r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200717" name="Rectangle 1037"/>
            <p:cNvSpPr>
              <a:spLocks noChangeArrowheads="1"/>
            </p:cNvSpPr>
            <p:nvPr/>
          </p:nvSpPr>
          <p:spPr bwMode="auto">
            <a:xfrm>
              <a:off x="950" y="1515"/>
              <a:ext cx="1512" cy="74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Iman di dalam anugerah yang telah Allah nyatakan–sebagai pemberian (Maz. 51:18-19)</a:t>
              </a:r>
            </a:p>
          </p:txBody>
        </p:sp>
        <p:sp>
          <p:nvSpPr>
            <p:cNvPr id="200718" name="Rectangle 1038"/>
            <p:cNvSpPr>
              <a:spLocks noChangeArrowheads="1"/>
            </p:cNvSpPr>
            <p:nvPr/>
          </p:nvSpPr>
          <p:spPr bwMode="auto">
            <a:xfrm>
              <a:off x="2466" y="1515"/>
              <a:ext cx="1400" cy="74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Iman di dalam anugerah yang telah Allah nyatakan–sebagai pemberian  (Gal. 2:16)</a:t>
              </a:r>
            </a:p>
          </p:txBody>
        </p:sp>
        <p:sp>
          <p:nvSpPr>
            <p:cNvPr id="200719" name="Rectangle 1039"/>
            <p:cNvSpPr>
              <a:spLocks noChangeArrowheads="1"/>
            </p:cNvSpPr>
            <p:nvPr/>
          </p:nvSpPr>
          <p:spPr bwMode="auto">
            <a:xfrm>
              <a:off x="43" y="2263"/>
              <a:ext cx="907" cy="74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Konten Utama</a:t>
              </a:r>
            </a:p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Keselamatan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0720" name="Rectangle 1040"/>
            <p:cNvSpPr>
              <a:spLocks noChangeArrowheads="1"/>
            </p:cNvSpPr>
            <p:nvPr/>
          </p:nvSpPr>
          <p:spPr bwMode="auto">
            <a:xfrm>
              <a:off x="950" y="2263"/>
              <a:ext cx="1512" cy="74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Objek iman adalah Allah–nabi-nabi menyerukan pertobatan, bukan persembahan (Yer. 3:12)</a:t>
              </a:r>
            </a:p>
          </p:txBody>
        </p:sp>
        <p:sp>
          <p:nvSpPr>
            <p:cNvPr id="200721" name="Rectangle 1041"/>
            <p:cNvSpPr>
              <a:spLocks noChangeArrowheads="1"/>
            </p:cNvSpPr>
            <p:nvPr/>
          </p:nvSpPr>
          <p:spPr bwMode="auto">
            <a:xfrm>
              <a:off x="2466" y="2263"/>
              <a:ext cx="1400" cy="74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Objek iman adalah Allah–para pahlawan iman disebut untuk menyerukan iman kpd Allah (Ibr. 11)</a:t>
              </a:r>
            </a:p>
          </p:txBody>
        </p:sp>
        <p:sp>
          <p:nvSpPr>
            <p:cNvPr id="200722" name="Rectangle 1042"/>
            <p:cNvSpPr>
              <a:spLocks noChangeArrowheads="1"/>
            </p:cNvSpPr>
            <p:nvPr/>
          </p:nvSpPr>
          <p:spPr bwMode="auto">
            <a:xfrm>
              <a:off x="43" y="3011"/>
              <a:ext cx="907" cy="97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Konten Spesifik</a:t>
              </a:r>
            </a:p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Keselamatan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0723" name="Rectangle 1043"/>
            <p:cNvSpPr>
              <a:spLocks noChangeArrowheads="1"/>
            </p:cNvSpPr>
            <p:nvPr/>
          </p:nvSpPr>
          <p:spPr bwMode="auto">
            <a:xfrm>
              <a:off x="950" y="3011"/>
              <a:ext cx="1512" cy="97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Konten kumulatif iman memiliki unsur korban dan janji: binatang (Kej. 3:21), Korban Habel (Kej. 4:4), Perjanjian dengan Abraham (Kej. 15)</a:t>
              </a:r>
            </a:p>
          </p:txBody>
        </p:sp>
        <p:sp>
          <p:nvSpPr>
            <p:cNvPr id="200724" name="Rectangle 1044"/>
            <p:cNvSpPr>
              <a:spLocks noChangeArrowheads="1"/>
            </p:cNvSpPr>
            <p:nvPr/>
          </p:nvSpPr>
          <p:spPr bwMode="auto">
            <a:xfrm>
              <a:off x="2462" y="3011"/>
              <a:ext cx="1404" cy="97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Konten baru dari iman adalah darah Kristus yang dicurahkan (1 Pet. 1:18-21) menghapus dosa (band. korban PL hanya menutupi dosa)</a:t>
              </a:r>
            </a:p>
          </p:txBody>
        </p:sp>
        <p:sp>
          <p:nvSpPr>
            <p:cNvPr id="200725" name="Rectangle 1045"/>
            <p:cNvSpPr>
              <a:spLocks noChangeArrowheads="1"/>
            </p:cNvSpPr>
            <p:nvPr/>
          </p:nvSpPr>
          <p:spPr bwMode="auto">
            <a:xfrm>
              <a:off x="43" y="3989"/>
              <a:ext cx="907" cy="633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 b="1" i="1">
                  <a:solidFill>
                    <a:schemeClr val="bg1"/>
                  </a:solidFill>
                </a:rPr>
                <a:t>Ekspresi orang beriman dalam Keselamatan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0726" name="Rectangle 1046"/>
            <p:cNvSpPr>
              <a:spLocks noChangeArrowheads="1"/>
            </p:cNvSpPr>
            <p:nvPr/>
          </p:nvSpPr>
          <p:spPr bwMode="auto">
            <a:xfrm>
              <a:off x="950" y="3989"/>
              <a:ext cx="1512" cy="633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Taat hukum moral, mempersembahan korban, taat hukum Musa (aspek sipil dan upacara)</a:t>
              </a:r>
            </a:p>
          </p:txBody>
        </p:sp>
        <p:sp>
          <p:nvSpPr>
            <p:cNvPr id="200727" name="Rectangle 1047"/>
            <p:cNvSpPr>
              <a:spLocks noChangeArrowheads="1"/>
            </p:cNvSpPr>
            <p:nvPr/>
          </p:nvSpPr>
          <p:spPr bwMode="auto">
            <a:xfrm>
              <a:off x="2462" y="3989"/>
              <a:ext cx="1404" cy="633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Taat hukum moral, menjalankan Baptisan &amp; Perjamuan Kudus, dll. dengan kuasa Roh (Rom. 8:9)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8" descr="Temple Alta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4638"/>
            <a:ext cx="7772400" cy="1143001"/>
          </a:xfrm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bg2"/>
                </a:solidFill>
                <a:latin typeface="Impact" pitchFamily="-111" charset="0"/>
              </a:rPr>
              <a:t>Sintesis</a:t>
            </a:r>
            <a:endParaRPr lang="en-US" b="1" dirty="0">
              <a:solidFill>
                <a:schemeClr val="bg2"/>
              </a:solidFill>
              <a:latin typeface="Impact" pitchFamily="-111" charset="0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124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191000" y="5445125"/>
            <a:ext cx="4495800" cy="8921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63500" dist="161645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11–27</a:t>
            </a:r>
            <a:r>
              <a:rPr lang="en-US" altLang="zh-CN" sz="28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Pemisahan</a:t>
            </a:r>
            <a:endParaRPr lang="en-US" altLang="zh-CN" sz="28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SimSun" charset="0"/>
              <a:cs typeface="SimSun" charset="0"/>
            </a:endParaRPr>
          </a:p>
          <a:p>
            <a:pPr algn="ctr" eaLnBrk="1" hangingPunct="1">
              <a:defRPr/>
            </a:pPr>
            <a:r>
              <a:rPr lang="en-US" altLang="zh-CN" sz="24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(</a:t>
            </a:r>
            <a:r>
              <a:rPr lang="en-US" altLang="zh-CN" sz="24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berjalan</a:t>
            </a:r>
            <a:r>
              <a:rPr lang="en-US" altLang="zh-CN" sz="24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 </a:t>
            </a:r>
            <a:r>
              <a:rPr lang="en-US" altLang="zh-CN" sz="24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bersama</a:t>
            </a:r>
            <a:r>
              <a:rPr lang="en-US" altLang="zh-CN" sz="24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 Allah)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2400" y="5445125"/>
            <a:ext cx="3924300" cy="8921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63500" dist="161645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1–10	  </a:t>
            </a:r>
            <a:r>
              <a:rPr lang="en-US" altLang="zh-CN" sz="28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Korban</a:t>
            </a:r>
            <a:endParaRPr lang="en-US" altLang="zh-CN" sz="28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SimSun" charset="0"/>
              <a:cs typeface="SimSun" charset="0"/>
            </a:endParaRPr>
          </a:p>
          <a:p>
            <a:pPr algn="ctr" eaLnBrk="1" hangingPunct="1">
              <a:defRPr/>
            </a:pPr>
            <a:r>
              <a:rPr lang="en-US" altLang="zh-CN" sz="24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(</a:t>
            </a:r>
            <a:r>
              <a:rPr lang="en-US" altLang="zh-CN" sz="2400" dirty="0" err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menyembah</a:t>
            </a:r>
            <a:r>
              <a:rPr lang="en-US" altLang="zh-CN" sz="24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SimSun" charset="0"/>
                <a:cs typeface="SimSun" charset="0"/>
              </a:rPr>
              <a:t> Allah) 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676400" y="873125"/>
            <a:ext cx="6096000" cy="9540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66FFCC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800" b="1" dirty="0" err="1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Pengudusan</a:t>
            </a:r>
            <a:r>
              <a:rPr lang="en-US" altLang="zh-CN" sz="2800" b="1" dirty="0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800" b="1" dirty="0" err="1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melalui</a:t>
            </a:r>
            <a:r>
              <a:rPr lang="en-US" altLang="zh-CN" sz="2800" b="1" dirty="0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800" b="1" dirty="0" err="1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korban</a:t>
            </a:r>
            <a:r>
              <a:rPr lang="en-US" altLang="zh-CN" sz="2800" b="1" dirty="0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800" b="1" dirty="0" err="1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dan</a:t>
            </a:r>
            <a:r>
              <a:rPr lang="en-US" altLang="zh-CN" sz="2800" b="1" dirty="0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 </a:t>
            </a:r>
            <a:r>
              <a:rPr lang="en-US" altLang="zh-CN" sz="2800" b="1" dirty="0" err="1">
                <a:solidFill>
                  <a:schemeClr val="bg2"/>
                </a:solidFill>
                <a:latin typeface="Arial Black" pitchFamily="-111" charset="0"/>
                <a:ea typeface="SimSun" pitchFamily="2" charset="-122"/>
                <a:cs typeface="SimSun" pitchFamily="2" charset="-122"/>
              </a:rPr>
              <a:t>pemisahan</a:t>
            </a:r>
            <a:endParaRPr lang="en-US" altLang="zh-CN" sz="2800" b="1" dirty="0">
              <a:solidFill>
                <a:schemeClr val="bg2"/>
              </a:solidFill>
              <a:latin typeface="Arial Black" pitchFamily="-111" charset="0"/>
              <a:ea typeface="SimSun" pitchFamily="2" charset="-122"/>
              <a:cs typeface="SimSun" pitchFamily="2" charset="-12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 autoUpdateAnimBg="0"/>
      <p:bldP spid="3379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ＭＳ Ｐゴシック" charset="0"/>
                <a:cs typeface="ＭＳ Ｐゴシック" charset="0"/>
              </a:rPr>
              <a:t>Kerangka</a:t>
            </a:r>
            <a:endParaRPr lang="en-US" b="1" dirty="0">
              <a:latin typeface="Impac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543800" y="228600"/>
            <a:ext cx="1303338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124-127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382000" cy="1570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I. (Pasal 1–10) Hukum-hukum pengudusan dalam </a:t>
            </a:r>
            <a:r>
              <a:rPr lang="en-US" altLang="zh-CN" sz="2400" b="1" u="sng">
                <a:latin typeface="Arial" charset="0"/>
                <a:ea typeface="SimSun" charset="0"/>
                <a:cs typeface="SimSun" charset="0"/>
              </a:rPr>
              <a:t>korban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 melalui mediasi imam mengajarkan bangsa Israel bagaimana menjaga persekutuan dengan Allah sehingga kehadiran-Nya dapat terus menyertai mereka.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4376738"/>
            <a:ext cx="8382000" cy="19383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II. (Pasal 11–27) Hukum-hukum pengudusan dalam </a:t>
            </a:r>
            <a:r>
              <a:rPr lang="en-US" altLang="zh-CN" sz="2400" b="1" u="sng">
                <a:latin typeface="Arial" charset="0"/>
                <a:ea typeface="SimSun" charset="0"/>
                <a:cs typeface="SimSun" charset="0"/>
              </a:rPr>
              <a:t>pemisahan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 diberikan untuk memampukan bangsa yang baru ini hidup kudus di hadapan Allah, bukan mengikuti bangsa-bangsa tetangga mereka yang kafir, sehingga kehadiran-Nya dapat terus menyertai mereka.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 autoUpdateAnimBg="0"/>
      <p:bldP spid="3482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Leviticus 1-7 Chart</a:t>
            </a: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-762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33400" y="5605463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403350" y="528638"/>
            <a:ext cx="2160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Persem-bahan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1-7</a:t>
            </a: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V="1">
            <a:off x="3352800" y="5334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grpSp>
        <p:nvGrpSpPr>
          <p:cNvPr id="206854" name="Group 6"/>
          <p:cNvGrpSpPr>
            <a:grpSpLocks/>
          </p:cNvGrpSpPr>
          <p:nvPr/>
        </p:nvGrpSpPr>
        <p:grpSpPr bwMode="auto">
          <a:xfrm>
            <a:off x="3819525" y="4905375"/>
            <a:ext cx="76200" cy="1371600"/>
            <a:chOff x="2352" y="3120"/>
            <a:chExt cx="48" cy="864"/>
          </a:xfrm>
        </p:grpSpPr>
        <p:sp>
          <p:nvSpPr>
            <p:cNvPr id="135175" name="Line 7"/>
            <p:cNvSpPr>
              <a:spLocks noChangeShapeType="1"/>
            </p:cNvSpPr>
            <p:nvPr/>
          </p:nvSpPr>
          <p:spPr bwMode="auto">
            <a:xfrm>
              <a:off x="2352" y="3552"/>
              <a:ext cx="0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Times New Roman" pitchFamily="-108" charset="0"/>
                <a:cs typeface="Arial"/>
              </a:endParaRPr>
            </a:p>
          </p:txBody>
        </p:sp>
        <p:grpSp>
          <p:nvGrpSpPr>
            <p:cNvPr id="206878" name="Group 8"/>
            <p:cNvGrpSpPr>
              <a:grpSpLocks/>
            </p:cNvGrpSpPr>
            <p:nvPr/>
          </p:nvGrpSpPr>
          <p:grpSpPr bwMode="auto">
            <a:xfrm>
              <a:off x="2352" y="3120"/>
              <a:ext cx="48" cy="432"/>
              <a:chOff x="2016" y="3120"/>
              <a:chExt cx="0" cy="864"/>
            </a:xfrm>
          </p:grpSpPr>
          <p:sp>
            <p:nvSpPr>
              <p:cNvPr id="135177" name="Line 9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  <p:sp>
            <p:nvSpPr>
              <p:cNvPr id="135178" name="Line 10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</p:grpSp>
      </p:grpSp>
      <p:sp>
        <p:nvSpPr>
          <p:cNvPr id="135179" name="Line 11"/>
          <p:cNvSpPr>
            <a:spLocks noChangeShapeType="1"/>
          </p:cNvSpPr>
          <p:nvPr/>
        </p:nvSpPr>
        <p:spPr bwMode="auto">
          <a:xfrm flipV="1">
            <a:off x="6246813" y="533400"/>
            <a:ext cx="1587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1219200" y="4953000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 rot="17112393">
            <a:off x="-608806" y="2663031"/>
            <a:ext cx="3949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1-3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 rot="17082697">
            <a:off x="10319" y="2815432"/>
            <a:ext cx="3819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Restorasi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4-6:7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 rot="17108616">
            <a:off x="546101" y="2549525"/>
            <a:ext cx="419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Arahan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6:8-7:38</a:t>
            </a:r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 flipH="1">
            <a:off x="53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H="1">
            <a:off x="1143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flipH="1">
            <a:off x="17526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 flipH="1">
            <a:off x="2438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H="1">
            <a:off x="304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>
            <a:off x="381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0" name="Line 22"/>
          <p:cNvSpPr>
            <a:spLocks noChangeShapeType="1"/>
          </p:cNvSpPr>
          <p:nvPr/>
        </p:nvSpPr>
        <p:spPr bwMode="auto">
          <a:xfrm flipH="1">
            <a:off x="434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1" name="Line 23"/>
          <p:cNvSpPr>
            <a:spLocks noChangeShapeType="1"/>
          </p:cNvSpPr>
          <p:nvPr/>
        </p:nvSpPr>
        <p:spPr bwMode="auto">
          <a:xfrm flipH="1">
            <a:off x="5334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2" name="Line 24"/>
          <p:cNvSpPr>
            <a:spLocks noChangeShapeType="1"/>
          </p:cNvSpPr>
          <p:nvPr/>
        </p:nvSpPr>
        <p:spPr bwMode="auto">
          <a:xfrm flipH="1">
            <a:off x="6096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3" name="Line 25"/>
          <p:cNvSpPr>
            <a:spLocks noChangeShapeType="1"/>
          </p:cNvSpPr>
          <p:nvPr/>
        </p:nvSpPr>
        <p:spPr bwMode="auto">
          <a:xfrm flipH="1">
            <a:off x="685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4" name="Line 26"/>
          <p:cNvSpPr>
            <a:spLocks noChangeShapeType="1"/>
          </p:cNvSpPr>
          <p:nvPr/>
        </p:nvSpPr>
        <p:spPr bwMode="auto">
          <a:xfrm flipH="1">
            <a:off x="762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5" name="Line 27"/>
          <p:cNvSpPr>
            <a:spLocks noChangeShapeType="1"/>
          </p:cNvSpPr>
          <p:nvPr/>
        </p:nvSpPr>
        <p:spPr bwMode="auto">
          <a:xfrm flipH="1">
            <a:off x="48768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533400" y="4953000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1447800" y="533400"/>
            <a:ext cx="7086600" cy="938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35198" name="Text Box 30"/>
          <p:cNvSpPr txBox="1">
            <a:spLocks noChangeArrowheads="1"/>
          </p:cNvSpPr>
          <p:nvPr/>
        </p:nvSpPr>
        <p:spPr bwMode="auto">
          <a:xfrm>
            <a:off x="838200" y="5638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 flipV="1">
            <a:off x="4724400" y="533400"/>
            <a:ext cx="1588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206876" name="Text Box 32"/>
          <p:cNvSpPr txBox="1">
            <a:spLocks noChangeArrowheads="1"/>
          </p:cNvSpPr>
          <p:nvPr/>
        </p:nvSpPr>
        <p:spPr bwMode="auto">
          <a:xfrm>
            <a:off x="8374063" y="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124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  <p:bldP spid="135180" grpId="0" autoUpdateAnimBg="0"/>
      <p:bldP spid="135181" grpId="0" autoUpdateAnimBg="0"/>
      <p:bldP spid="135182" grpId="0" autoUpdateAnimBg="0"/>
      <p:bldP spid="135183" grpId="0" autoUpdateAnimBg="0"/>
      <p:bldP spid="13519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4" descr="diag1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0"/>
            <a:ext cx="3352800" cy="21336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Kemah Suci &amp; </a:t>
            </a:r>
            <a:b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Pelataran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87675" y="3733800"/>
            <a:ext cx="1728788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Pelataran</a:t>
            </a:r>
            <a:endParaRPr lang="en-US" sz="2400" b="1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76200"/>
            <a:ext cx="2057400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Kemah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Suci</a:t>
            </a:r>
            <a:endParaRPr lang="en-US" sz="2400" b="1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7900" y="533400"/>
            <a:ext cx="1584325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Pilar-pilar</a:t>
            </a:r>
            <a:endParaRPr lang="en-US" sz="2400" b="1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8902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3109913" cy="533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</a:rPr>
              <a:t>Gantungan</a:t>
            </a:r>
            <a:r>
              <a:rPr lang="ja-JP" altLang="en-US" sz="2400" b="1">
                <a:solidFill>
                  <a:schemeClr val="bg1"/>
                </a:solidFill>
                <a:latin typeface="Arial" charset="0"/>
              </a:rPr>
              <a:t>”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</a:rPr>
              <a:t> Lenan</a:t>
            </a:r>
            <a:endParaRPr 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05400" y="2895600"/>
            <a:ext cx="3048000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Mezbah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Korban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Bakaran</a:t>
            </a:r>
            <a:endParaRPr lang="en-US" sz="2400" b="1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3400" y="2286000"/>
            <a:ext cx="1371600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Bejana</a:t>
            </a:r>
            <a:endParaRPr lang="en-US" sz="2400" b="1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553200" y="5562600"/>
            <a:ext cx="1547813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Gerbang</a:t>
            </a:r>
            <a:endParaRPr lang="en-US" sz="2400" b="1" kern="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323850" y="1273175"/>
            <a:ext cx="81343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61963" indent="-461963" algn="l" eaLnBrk="1" hangingPunct="1"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Bakaran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Utuh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61963" indent="-461963" algn="l" eaLnBrk="1" hangingPunct="1"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Sajian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61963" indent="-461963" algn="l" eaLnBrk="1" hangingPunct="1"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Pendamaian</a:t>
            </a:r>
            <a:endParaRPr lang="en-US" sz="36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61963" indent="-461963" algn="l" eaLnBrk="1" hangingPunct="1"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Penghapus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Dosa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      </a:t>
            </a:r>
          </a:p>
          <a:p>
            <a:pPr marL="461963" indent="-461963" algn="l" eaLnBrk="1" hangingPunct="1"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Penebus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Salah</a:t>
            </a:r>
          </a:p>
        </p:txBody>
      </p:sp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FFFF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128</a:t>
            </a:r>
          </a:p>
        </p:txBody>
      </p:sp>
      <p:sp>
        <p:nvSpPr>
          <p:cNvPr id="770053" name="Text Box 5"/>
          <p:cNvSpPr txBox="1">
            <a:spLocks noChangeArrowheads="1"/>
          </p:cNvSpPr>
          <p:nvPr/>
        </p:nvSpPr>
        <p:spPr bwMode="auto">
          <a:xfrm>
            <a:off x="6427788" y="2057400"/>
            <a:ext cx="2105025" cy="615950"/>
          </a:xfrm>
          <a:prstGeom prst="rect">
            <a:avLst/>
          </a:prstGeom>
          <a:solidFill>
            <a:srgbClr val="FF020E"/>
          </a:solidFill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Penyucian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4" name="Text Box 6"/>
          <p:cNvSpPr txBox="1">
            <a:spLocks noChangeArrowheads="1"/>
          </p:cNvSpPr>
          <p:nvPr/>
        </p:nvSpPr>
        <p:spPr bwMode="auto">
          <a:xfrm>
            <a:off x="6273800" y="4114800"/>
            <a:ext cx="2619375" cy="615950"/>
          </a:xfrm>
          <a:prstGeom prst="rect">
            <a:avLst/>
          </a:prstGeom>
          <a:solidFill>
            <a:srgbClr val="FF020E"/>
          </a:solidFill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Pembasuhan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5" name="AutoShape 7"/>
          <p:cNvSpPr>
            <a:spLocks/>
          </p:cNvSpPr>
          <p:nvPr/>
        </p:nvSpPr>
        <p:spPr bwMode="auto">
          <a:xfrm>
            <a:off x="5991225" y="1371600"/>
            <a:ext cx="381000" cy="2057400"/>
          </a:xfrm>
          <a:prstGeom prst="rightBrace">
            <a:avLst>
              <a:gd name="adj1" fmla="val 45000"/>
              <a:gd name="adj2" fmla="val 50000"/>
            </a:avLst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70056" name="AutoShape 8"/>
          <p:cNvSpPr>
            <a:spLocks/>
          </p:cNvSpPr>
          <p:nvPr/>
        </p:nvSpPr>
        <p:spPr bwMode="auto">
          <a:xfrm>
            <a:off x="5919788" y="3657600"/>
            <a:ext cx="381000" cy="1600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70057" name="Text Box 9"/>
          <p:cNvSpPr txBox="1">
            <a:spLocks noChangeArrowheads="1"/>
          </p:cNvSpPr>
          <p:nvPr/>
        </p:nvSpPr>
        <p:spPr bwMode="auto">
          <a:xfrm>
            <a:off x="6588125" y="2667000"/>
            <a:ext cx="1885950" cy="615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buFontTx/>
              <a:buChar char="•"/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Sukarela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8" name="Text Box 10"/>
          <p:cNvSpPr txBox="1">
            <a:spLocks noChangeArrowheads="1"/>
          </p:cNvSpPr>
          <p:nvPr/>
        </p:nvSpPr>
        <p:spPr bwMode="auto">
          <a:xfrm>
            <a:off x="6784975" y="4724400"/>
            <a:ext cx="1243013" cy="615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buFontTx/>
              <a:buChar char="•"/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Wajib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32238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Berbagai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Persembahan</a:t>
            </a:r>
            <a:r>
              <a:rPr lang="en-US" sz="4000" b="1" dirty="0" smtClean="0">
                <a:solidFill>
                  <a:schemeClr val="bg1"/>
                </a:solidFill>
              </a:rPr>
              <a:t> di </a:t>
            </a:r>
            <a:r>
              <a:rPr lang="en-US" sz="4000" b="1" dirty="0" err="1" smtClean="0">
                <a:solidFill>
                  <a:schemeClr val="bg1"/>
                </a:solidFill>
              </a:rPr>
              <a:t>Imamat</a:t>
            </a:r>
            <a:r>
              <a:rPr lang="en-US" sz="4000" b="1" dirty="0" smtClean="0">
                <a:solidFill>
                  <a:schemeClr val="bg1"/>
                </a:solidFill>
              </a:rPr>
              <a:t> 1–7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3" grpId="0" animBg="1"/>
      <p:bldP spid="770054" grpId="0" animBg="1"/>
      <p:bldP spid="770055" grpId="0" animBg="1"/>
      <p:bldP spid="770056" grpId="0" animBg="1"/>
      <p:bldP spid="770057" grpId="0"/>
      <p:bldP spid="7700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-30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152400" y="1355725"/>
            <a:ext cx="8991600" cy="3786188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marL="358775" indent="-358775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Halal =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hidup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kesehatan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kekudusan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Arial" charset="0"/>
            </a:endParaRPr>
          </a:p>
          <a:p>
            <a:pPr marL="358775" indent="-358775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Haram =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kematian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penyakit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kekejian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Arial" charset="0"/>
            </a:endParaRPr>
          </a:p>
          <a:p>
            <a:pPr marL="358775" indent="-358775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Pemisahan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 status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spesial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29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70913" cy="701675"/>
          </a:xfrm>
          <a:solidFill>
            <a:schemeClr val="tx1"/>
          </a:solidFill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Halal dan Haram (Ima. 11)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72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 build="p" autoUpdateAnimBg="0" advAuto="2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179388" y="1273175"/>
            <a:ext cx="6337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Bakaran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Utuh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  1</a:t>
            </a:r>
          </a:p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Sajian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/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Curahan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2</a:t>
            </a:r>
          </a:p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Pendamaian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    3</a:t>
            </a:r>
          </a:p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Penghapus</a:t>
            </a:r>
            <a:endParaRPr lang="en-US" sz="32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/>
              <a:ea typeface="Times New Roman" pitchFamily="-111" charset="0"/>
              <a:cs typeface="Arial"/>
            </a:endParaRPr>
          </a:p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	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Dosa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			 4:1-5:13</a:t>
            </a:r>
          </a:p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Penebus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</a:p>
          <a:p>
            <a: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	Salah    		  5:14-6:7</a:t>
            </a:r>
          </a:p>
        </p:txBody>
      </p:sp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6248400" y="1268413"/>
            <a:ext cx="25908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 sz="3200" b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6:8-13</a:t>
            </a:r>
          </a:p>
          <a:p>
            <a:pPr>
              <a:defRPr/>
            </a:pPr>
            <a:r>
              <a:rPr lang="en-US" dirty="0" smtClean="0"/>
              <a:t>6:14-23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6:24-30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7:1-10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774149" name="Text Box 5"/>
          <p:cNvSpPr txBox="1">
            <a:spLocks noChangeArrowheads="1"/>
          </p:cNvSpPr>
          <p:nvPr/>
        </p:nvSpPr>
        <p:spPr bwMode="auto">
          <a:xfrm>
            <a:off x="6319838" y="2492375"/>
            <a:ext cx="27162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 sz="3200" b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7:11-38</a:t>
            </a:r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128</a:t>
            </a:r>
          </a:p>
        </p:txBody>
      </p:sp>
      <p:sp>
        <p:nvSpPr>
          <p:cNvPr id="774151" name="Oval 7"/>
          <p:cNvSpPr>
            <a:spLocks noChangeArrowheads="1"/>
          </p:cNvSpPr>
          <p:nvPr/>
        </p:nvSpPr>
        <p:spPr bwMode="auto">
          <a:xfrm>
            <a:off x="3802063" y="1216025"/>
            <a:ext cx="2209800" cy="4876800"/>
          </a:xfrm>
          <a:prstGeom prst="ellips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4152" name="Oval 8"/>
          <p:cNvSpPr>
            <a:spLocks noChangeArrowheads="1"/>
          </p:cNvSpPr>
          <p:nvPr/>
        </p:nvSpPr>
        <p:spPr bwMode="auto">
          <a:xfrm>
            <a:off x="5940425" y="1125538"/>
            <a:ext cx="2209800" cy="4876800"/>
          </a:xfrm>
          <a:prstGeom prst="ellips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3489325" y="5911850"/>
            <a:ext cx="2522538" cy="8302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Umat</a:t>
            </a:r>
            <a:endParaRPr lang="en-US" sz="54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774154" name="Text Box 10"/>
          <p:cNvSpPr txBox="1">
            <a:spLocks noChangeArrowheads="1"/>
          </p:cNvSpPr>
          <p:nvPr/>
        </p:nvSpPr>
        <p:spPr bwMode="auto">
          <a:xfrm>
            <a:off x="5821363" y="5949950"/>
            <a:ext cx="2566987" cy="8302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Imam</a:t>
            </a:r>
          </a:p>
        </p:txBody>
      </p:sp>
      <p:sp>
        <p:nvSpPr>
          <p:cNvPr id="77415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772400" cy="1036637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Berbagai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Persembahan</a:t>
            </a:r>
            <a:r>
              <a:rPr lang="en-US" sz="4000" b="1" dirty="0">
                <a:solidFill>
                  <a:schemeClr val="bg1"/>
                </a:solidFill>
              </a:rPr>
              <a:t> di </a:t>
            </a:r>
            <a:r>
              <a:rPr lang="en-US" sz="4000" b="1" dirty="0" err="1">
                <a:solidFill>
                  <a:schemeClr val="bg1"/>
                </a:solidFill>
              </a:rPr>
              <a:t>Imamat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1–7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1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7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12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7" grpId="0" autoUpdateAnimBg="0"/>
      <p:bldP spid="774148" grpId="0" autoUpdateAnimBg="0"/>
      <p:bldP spid="774149" grpId="0" autoUpdateAnimBg="0"/>
      <p:bldP spid="774151" grpId="0" animBg="1"/>
      <p:bldP spid="774152" grpId="0" animBg="1"/>
      <p:bldP spid="774153" grpId="0"/>
      <p:bldP spid="7741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323850" y="1273175"/>
            <a:ext cx="81343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461963" indent="-461963" algn="l" eaLnBrk="1" hangingPunct="1">
              <a:lnSpc>
                <a:spcPct val="80000"/>
              </a:lnSpc>
              <a:spcBef>
                <a:spcPct val="50000"/>
              </a:spcBef>
              <a:buFont typeface="Times" pitchFamily="-111" charset="0"/>
              <a:buNone/>
              <a:defRPr sz="3200" b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defRPr>
            </a:lvl1pPr>
          </a:lstStyle>
          <a:p>
            <a:pPr>
              <a:defRPr/>
            </a:pPr>
            <a:r>
              <a:rPr lang="en-US" sz="3600" dirty="0" err="1"/>
              <a:t>Korban</a:t>
            </a:r>
            <a:r>
              <a:rPr lang="en-US" sz="3600" dirty="0"/>
              <a:t> </a:t>
            </a:r>
            <a:r>
              <a:rPr lang="en-US" sz="3600" dirty="0" err="1"/>
              <a:t>Bakaran</a:t>
            </a:r>
            <a:r>
              <a:rPr lang="en-US" sz="3600" dirty="0"/>
              <a:t> </a:t>
            </a:r>
            <a:r>
              <a:rPr lang="en-US" sz="3600" dirty="0" err="1"/>
              <a:t>Utuh</a:t>
            </a:r>
            <a:endParaRPr lang="en-US" sz="3600" dirty="0"/>
          </a:p>
          <a:p>
            <a:pPr>
              <a:defRPr/>
            </a:pPr>
            <a:r>
              <a:rPr lang="en-US" sz="3600" dirty="0" err="1"/>
              <a:t>Korban</a:t>
            </a:r>
            <a:r>
              <a:rPr lang="en-US" sz="3600" dirty="0"/>
              <a:t> </a:t>
            </a:r>
            <a:r>
              <a:rPr lang="en-US" sz="3600" dirty="0" err="1"/>
              <a:t>Sajian</a:t>
            </a:r>
            <a:endParaRPr lang="en-US" sz="3600" dirty="0"/>
          </a:p>
          <a:p>
            <a:pPr>
              <a:defRPr/>
            </a:pPr>
            <a:r>
              <a:rPr lang="en-US" sz="3600" dirty="0" err="1"/>
              <a:t>Korban</a:t>
            </a:r>
            <a:r>
              <a:rPr lang="en-US" sz="3600" dirty="0"/>
              <a:t> </a:t>
            </a:r>
            <a:r>
              <a:rPr lang="en-US" sz="3600" dirty="0" err="1"/>
              <a:t>Pendamaian</a:t>
            </a:r>
            <a:endParaRPr lang="en-US" sz="3600" dirty="0"/>
          </a:p>
          <a:p>
            <a:pPr>
              <a:defRPr/>
            </a:pPr>
            <a:r>
              <a:rPr lang="en-US" sz="3600" dirty="0" err="1"/>
              <a:t>Korban</a:t>
            </a:r>
            <a:r>
              <a:rPr lang="en-US" sz="3600" dirty="0"/>
              <a:t> </a:t>
            </a:r>
            <a:r>
              <a:rPr lang="en-US" sz="3600" dirty="0" err="1"/>
              <a:t>Penghapus</a:t>
            </a:r>
            <a:r>
              <a:rPr lang="en-US" sz="3600" dirty="0"/>
              <a:t> </a:t>
            </a:r>
            <a:r>
              <a:rPr lang="en-US" sz="3600" dirty="0" err="1"/>
              <a:t>Dosa</a:t>
            </a:r>
            <a:r>
              <a:rPr lang="en-US" sz="3600" dirty="0"/>
              <a:t>       </a:t>
            </a:r>
          </a:p>
          <a:p>
            <a:pPr>
              <a:defRPr/>
            </a:pPr>
            <a:r>
              <a:rPr lang="en-US" sz="3600" dirty="0" err="1"/>
              <a:t>Korban</a:t>
            </a:r>
            <a:r>
              <a:rPr lang="en-US" sz="3600" dirty="0"/>
              <a:t> </a:t>
            </a:r>
            <a:r>
              <a:rPr lang="en-US" sz="3600" dirty="0" err="1"/>
              <a:t>Penebus</a:t>
            </a:r>
            <a:r>
              <a:rPr lang="en-US" sz="3600" dirty="0"/>
              <a:t> Salah</a:t>
            </a:r>
          </a:p>
        </p:txBody>
      </p:sp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FFFF"/>
                </a:solidFill>
                <a:latin typeface="Arial" pitchFamily="-111" charset="0"/>
                <a:ea typeface="Times New Roman" pitchFamily="-111" charset="0"/>
                <a:cs typeface="Times New Roman" pitchFamily="-111" charset="0"/>
              </a:rPr>
              <a:t>128</a:t>
            </a:r>
          </a:p>
        </p:txBody>
      </p:sp>
      <p:sp>
        <p:nvSpPr>
          <p:cNvPr id="770053" name="Text Box 5"/>
          <p:cNvSpPr txBox="1">
            <a:spLocks noChangeArrowheads="1"/>
          </p:cNvSpPr>
          <p:nvPr/>
        </p:nvSpPr>
        <p:spPr bwMode="auto">
          <a:xfrm>
            <a:off x="6427788" y="2057400"/>
            <a:ext cx="2105025" cy="615950"/>
          </a:xfrm>
          <a:prstGeom prst="rect">
            <a:avLst/>
          </a:prstGeom>
          <a:solidFill>
            <a:srgbClr val="FF020E"/>
          </a:solidFill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Penyucian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4" name="Text Box 6"/>
          <p:cNvSpPr txBox="1">
            <a:spLocks noChangeArrowheads="1"/>
          </p:cNvSpPr>
          <p:nvPr/>
        </p:nvSpPr>
        <p:spPr bwMode="auto">
          <a:xfrm>
            <a:off x="6273800" y="4114800"/>
            <a:ext cx="2619375" cy="615950"/>
          </a:xfrm>
          <a:prstGeom prst="rect">
            <a:avLst/>
          </a:prstGeom>
          <a:solidFill>
            <a:srgbClr val="FF020E"/>
          </a:solidFill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Pembasuhan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5" name="AutoShape 7"/>
          <p:cNvSpPr>
            <a:spLocks/>
          </p:cNvSpPr>
          <p:nvPr/>
        </p:nvSpPr>
        <p:spPr bwMode="auto">
          <a:xfrm>
            <a:off x="5991225" y="1371600"/>
            <a:ext cx="381000" cy="2057400"/>
          </a:xfrm>
          <a:prstGeom prst="rightBrace">
            <a:avLst>
              <a:gd name="adj1" fmla="val 45000"/>
              <a:gd name="adj2" fmla="val 50000"/>
            </a:avLst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70056" name="AutoShape 8"/>
          <p:cNvSpPr>
            <a:spLocks/>
          </p:cNvSpPr>
          <p:nvPr/>
        </p:nvSpPr>
        <p:spPr bwMode="auto">
          <a:xfrm>
            <a:off x="5919788" y="3657600"/>
            <a:ext cx="381000" cy="1600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70057" name="Text Box 9"/>
          <p:cNvSpPr txBox="1">
            <a:spLocks noChangeArrowheads="1"/>
          </p:cNvSpPr>
          <p:nvPr/>
        </p:nvSpPr>
        <p:spPr bwMode="auto">
          <a:xfrm>
            <a:off x="6588125" y="2667000"/>
            <a:ext cx="1885950" cy="615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buFontTx/>
              <a:buChar char="•"/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Sukarela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8" name="Text Box 10"/>
          <p:cNvSpPr txBox="1">
            <a:spLocks noChangeArrowheads="1"/>
          </p:cNvSpPr>
          <p:nvPr/>
        </p:nvSpPr>
        <p:spPr bwMode="auto">
          <a:xfrm>
            <a:off x="6784975" y="4724400"/>
            <a:ext cx="1243013" cy="6159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0" tIns="0" rIns="0" bIns="0" anchorCtr="1">
            <a:spAutoFit/>
          </a:bodyPr>
          <a:lstStyle/>
          <a:p>
            <a:pPr algn="ctr">
              <a:buFontTx/>
              <a:buChar char="•"/>
              <a:tabLst>
                <a:tab pos="3886200" algn="l"/>
                <a:tab pos="4800600" algn="l"/>
                <a:tab pos="5600700" algn="l"/>
              </a:tabLst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 Narrow" pitchFamily="-111" charset="0"/>
                <a:ea typeface="Times New Roman" pitchFamily="-111" charset="0"/>
                <a:cs typeface="Times New Roman" pitchFamily="-111" charset="0"/>
              </a:rPr>
              <a:t>Wajib</a:t>
            </a:r>
            <a:endParaRPr lang="en-US" sz="4000" b="1" dirty="0">
              <a:solidFill>
                <a:schemeClr val="bg1"/>
              </a:solidFill>
              <a:latin typeface="Arial Narrow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7005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32238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Berbagai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Persembahan</a:t>
            </a:r>
            <a:r>
              <a:rPr lang="en-US" sz="4000" b="1" dirty="0" smtClean="0">
                <a:solidFill>
                  <a:schemeClr val="bg1"/>
                </a:solidFill>
              </a:rPr>
              <a:t> di </a:t>
            </a:r>
            <a:r>
              <a:rPr lang="en-US" sz="4000" b="1" dirty="0" err="1" smtClean="0">
                <a:solidFill>
                  <a:schemeClr val="bg1"/>
                </a:solidFill>
              </a:rPr>
              <a:t>Imamat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1-7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3" grpId="0" animBg="1"/>
      <p:bldP spid="770054" grpId="0" animBg="1"/>
      <p:bldP spid="770055" grpId="0" animBg="1"/>
      <p:bldP spid="770056" grpId="0" animBg="1"/>
      <p:bldP spid="770057" grpId="0"/>
      <p:bldP spid="770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 descr="OMSSO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1403350" y="5715000"/>
            <a:ext cx="2863850" cy="64611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Taurat</a:t>
            </a:r>
            <a:endParaRPr lang="en-US" sz="3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03725" y="0"/>
            <a:ext cx="4740275" cy="6858000"/>
            <a:chOff x="2832" y="0"/>
            <a:chExt cx="2986" cy="4320"/>
          </a:xfrm>
        </p:grpSpPr>
        <p:pic>
          <p:nvPicPr>
            <p:cNvPr id="146438" name="Picture 6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98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86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9" name="Rectangle 7"/>
            <p:cNvSpPr>
              <a:spLocks noChangeArrowheads="1"/>
            </p:cNvSpPr>
            <p:nvPr/>
          </p:nvSpPr>
          <p:spPr bwMode="auto">
            <a:xfrm>
              <a:off x="4608" y="3168"/>
              <a:ext cx="1008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 b="1">
                <a:latin typeface="Arial" charset="0"/>
                <a:cs typeface="Arial" charset="0"/>
              </a:endParaRPr>
            </a:p>
          </p:txBody>
        </p:sp>
      </p:grp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4500563" y="5735638"/>
            <a:ext cx="4643437" cy="64611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Kemah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Pertemuan</a:t>
            </a:r>
            <a:endParaRPr lang="en-US" sz="3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64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924175"/>
            <a:ext cx="3581400" cy="26654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Apakah 2 peristiwa utama di Gunung Sinai?</a:t>
            </a:r>
            <a:endParaRPr lang="en-US" sz="3600" b="1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 animBg="1" autoUpdateAnimBg="0"/>
      <p:bldP spid="59597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1963" indent="-461963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Pemberi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korban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menunjukkan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persembahannya</a:t>
            </a:r>
            <a:endParaRPr lang="en-US" sz="3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Dia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meletakkan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tangannya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di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atas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korban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kemungkinan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mengakui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dosanya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3.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Pemberi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korban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menyembelih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korban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persembahannya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2124075" y="6351588"/>
            <a:ext cx="701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R. T. Beckwith, </a:t>
            </a:r>
            <a:r>
              <a:rPr lang="en-US" sz="24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New Bible Dictionary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1962</a:t>
            </a:r>
          </a:p>
        </p:txBody>
      </p:sp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128</a:t>
            </a:r>
          </a:p>
        </p:txBody>
      </p:sp>
      <p:sp>
        <p:nvSpPr>
          <p:cNvPr id="77824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88950"/>
            <a:ext cx="7993063" cy="70802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Ritual </a:t>
            </a:r>
            <a:r>
              <a:rPr lang="en-US" sz="4000" b="1" dirty="0" err="1" smtClean="0">
                <a:solidFill>
                  <a:schemeClr val="bg1"/>
                </a:solidFill>
              </a:rPr>
              <a:t>Persembahan</a:t>
            </a:r>
            <a:r>
              <a:rPr lang="en-US" sz="4000" b="1" dirty="0" smtClean="0">
                <a:solidFill>
                  <a:schemeClr val="bg1"/>
                </a:solidFill>
              </a:rPr>
              <a:t> di </a:t>
            </a:r>
            <a:r>
              <a:rPr lang="en-US" sz="4000" b="1" dirty="0" err="1" smtClean="0">
                <a:solidFill>
                  <a:schemeClr val="bg1"/>
                </a:solidFill>
              </a:rPr>
              <a:t>Ima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  <a:r>
              <a:rPr lang="en-US" sz="4000" b="1" dirty="0">
                <a:solidFill>
                  <a:schemeClr val="bg1"/>
                </a:solidFill>
              </a:rPr>
              <a:t>1–5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7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533400" y="1712913"/>
            <a:ext cx="8359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1963" indent="-461963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4. Imam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mengumpulkan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darah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korban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di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suatu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bejana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mencipratkannya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ke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arah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Timur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Laut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Barat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Daya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mezbah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sehingga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keempat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sisi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mezbah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terkena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darah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Darah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tersisa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kemudian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dicurahkan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ke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dasar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mezbah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80293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128</a:t>
            </a:r>
          </a:p>
        </p:txBody>
      </p:sp>
      <p:sp>
        <p:nvSpPr>
          <p:cNvPr id="7802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434975"/>
            <a:ext cx="7991475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Ritual </a:t>
            </a:r>
            <a:r>
              <a:rPr lang="en-US" sz="4000" b="1" dirty="0" err="1">
                <a:solidFill>
                  <a:schemeClr val="bg1"/>
                </a:solidFill>
              </a:rPr>
              <a:t>Persembahan</a:t>
            </a:r>
            <a:r>
              <a:rPr lang="en-US" sz="4000" b="1" dirty="0">
                <a:solidFill>
                  <a:schemeClr val="bg1"/>
                </a:solidFill>
              </a:rPr>
              <a:t> di </a:t>
            </a:r>
            <a:r>
              <a:rPr lang="en-US" sz="4000" b="1" dirty="0" err="1">
                <a:solidFill>
                  <a:schemeClr val="bg1"/>
                </a:solidFill>
              </a:rPr>
              <a:t>Ima</a:t>
            </a:r>
            <a:r>
              <a:rPr lang="en-US" sz="4000" b="1" dirty="0">
                <a:solidFill>
                  <a:schemeClr val="bg1"/>
                </a:solidFill>
              </a:rPr>
              <a:t>. 1–5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4075" y="6248400"/>
            <a:ext cx="701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R. T. Beckwith, </a:t>
            </a:r>
            <a:r>
              <a:rPr lang="en-US" sz="24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New Bible Dictionary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1962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533400" y="1557338"/>
            <a:ext cx="86106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indent="-461963" algn="l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5.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Sebagian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dari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dibakar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.  </a:t>
            </a:r>
          </a:p>
          <a:p>
            <a:pPr marL="461963" indent="-461963" algn="l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/>
              <a:ea typeface="Times New Roman" pitchFamily="-111" charset="0"/>
              <a:cs typeface="Arial"/>
            </a:endParaRPr>
          </a:p>
          <a:p>
            <a:pPr marL="461963" indent="-461963" algn="l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6.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Sisanya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dimakan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dalam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perjamuan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entah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oleh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para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imam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pemberi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pendamaian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),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atau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para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imam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dan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keluarganya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atau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para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 imam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sendiri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/>
                <a:ea typeface="Times New Roman" pitchFamily="-111" charset="0"/>
                <a:cs typeface="Arial"/>
              </a:rPr>
              <a:t>. 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128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39738"/>
            <a:ext cx="7918450" cy="6858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Ritual </a:t>
            </a:r>
            <a:r>
              <a:rPr lang="en-US" sz="4000" b="1" dirty="0" err="1">
                <a:solidFill>
                  <a:schemeClr val="bg1"/>
                </a:solidFill>
              </a:rPr>
              <a:t>Persembahan</a:t>
            </a:r>
            <a:r>
              <a:rPr lang="en-US" sz="4000" b="1" dirty="0">
                <a:solidFill>
                  <a:schemeClr val="bg1"/>
                </a:solidFill>
              </a:rPr>
              <a:t> di </a:t>
            </a:r>
            <a:r>
              <a:rPr lang="en-US" sz="4000" b="1" dirty="0" err="1">
                <a:solidFill>
                  <a:schemeClr val="bg1"/>
                </a:solidFill>
              </a:rPr>
              <a:t>Ima</a:t>
            </a:r>
            <a:r>
              <a:rPr lang="en-US" sz="4000" b="1" dirty="0">
                <a:solidFill>
                  <a:schemeClr val="bg1"/>
                </a:solidFill>
              </a:rPr>
              <a:t>. 1–5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4075" y="6248400"/>
            <a:ext cx="701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R. T. Beckwith, </a:t>
            </a:r>
            <a:r>
              <a:rPr lang="en-US" sz="24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New Bible Dictionary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1962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rgbClr val="FF505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tabLst>
                <a:tab pos="3886200" algn="l"/>
                <a:tab pos="4800600" algn="l"/>
                <a:tab pos="5600700" algn="l"/>
              </a:tabLst>
            </a:pPr>
            <a:endParaRPr lang="en-US"/>
          </a:p>
        </p:txBody>
      </p:sp>
      <p:sp>
        <p:nvSpPr>
          <p:cNvPr id="225283" name="Rectangle 44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284" name="Rectangle 43"/>
          <p:cNvSpPr>
            <a:spLocks noChangeArrowheads="1"/>
          </p:cNvSpPr>
          <p:nvPr/>
        </p:nvSpPr>
        <p:spPr bwMode="auto">
          <a:xfrm>
            <a:off x="0" y="4191000"/>
            <a:ext cx="9144000" cy="2667000"/>
          </a:xfrm>
          <a:prstGeom prst="rect">
            <a:avLst/>
          </a:prstGeom>
          <a:gradFill rotWithShape="0">
            <a:gsLst>
              <a:gs pos="0">
                <a:srgbClr val="2F1800"/>
              </a:gs>
              <a:gs pos="50000">
                <a:srgbClr val="663300"/>
              </a:gs>
              <a:gs pos="100000">
                <a:srgbClr val="2F18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285" name="Text Box 2"/>
          <p:cNvSpPr txBox="1">
            <a:spLocks noChangeArrowheads="1"/>
          </p:cNvSpPr>
          <p:nvPr/>
        </p:nvSpPr>
        <p:spPr bwMode="auto">
          <a:xfrm>
            <a:off x="8153400" y="177800"/>
            <a:ext cx="777875" cy="519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800" b="1">
                <a:solidFill>
                  <a:schemeClr val="tx1"/>
                </a:solidFill>
                <a:latin typeface="Arial" charset="0"/>
              </a:rPr>
              <a:t>128</a:t>
            </a:r>
          </a:p>
        </p:txBody>
      </p:sp>
      <p:sp>
        <p:nvSpPr>
          <p:cNvPr id="225286" name="Text Box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762000"/>
          </a:xfrm>
          <a:solidFill>
            <a:srgbClr val="000000"/>
          </a:solidFill>
        </p:spPr>
        <p:txBody>
          <a:bodyPr/>
          <a:lstStyle/>
          <a:p>
            <a:r>
              <a:rPr kumimoji="0" lang="en-US" altLang="zh-CN" sz="3600">
                <a:solidFill>
                  <a:schemeClr val="tx1"/>
                </a:solidFill>
                <a:latin typeface="Impact" charset="0"/>
                <a:ea typeface="SimSun" charset="0"/>
                <a:cs typeface="SimSun" charset="0"/>
              </a:rPr>
              <a:t>Korban-korban di PL</a:t>
            </a:r>
            <a:endParaRPr kumimoji="0" lang="en-US" sz="2000">
              <a:solidFill>
                <a:schemeClr val="tx1"/>
              </a:solidFill>
              <a:latin typeface="Impact" charset="0"/>
              <a:ea typeface="SimSun" charset="0"/>
              <a:cs typeface="SimSun" charset="0"/>
            </a:endParaRPr>
          </a:p>
        </p:txBody>
      </p:sp>
      <p:grpSp>
        <p:nvGrpSpPr>
          <p:cNvPr id="225287" name="Group 4"/>
          <p:cNvGrpSpPr>
            <a:grpSpLocks/>
          </p:cNvGrpSpPr>
          <p:nvPr/>
        </p:nvGrpSpPr>
        <p:grpSpPr bwMode="auto">
          <a:xfrm>
            <a:off x="0" y="993775"/>
            <a:ext cx="9124950" cy="5864225"/>
            <a:chOff x="6" y="626"/>
            <a:chExt cx="5748" cy="1638"/>
          </a:xfrm>
        </p:grpSpPr>
        <p:grpSp>
          <p:nvGrpSpPr>
            <p:cNvPr id="225289" name="Group 5"/>
            <p:cNvGrpSpPr>
              <a:grpSpLocks/>
            </p:cNvGrpSpPr>
            <p:nvPr/>
          </p:nvGrpSpPr>
          <p:grpSpPr bwMode="auto">
            <a:xfrm>
              <a:off x="6" y="626"/>
              <a:ext cx="1437" cy="209"/>
              <a:chOff x="0" y="0"/>
              <a:chExt cx="938" cy="403"/>
            </a:xfrm>
          </p:grpSpPr>
          <p:sp>
            <p:nvSpPr>
              <p:cNvPr id="14342" name="Rectangle 6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852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NAMA</a:t>
                </a:r>
              </a:p>
            </p:txBody>
          </p:sp>
          <p:sp>
            <p:nvSpPr>
              <p:cNvPr id="225324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8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0" name="Group 8"/>
            <p:cNvGrpSpPr>
              <a:grpSpLocks/>
            </p:cNvGrpSpPr>
            <p:nvPr/>
          </p:nvGrpSpPr>
          <p:grpSpPr bwMode="auto">
            <a:xfrm>
              <a:off x="1443" y="626"/>
              <a:ext cx="1436" cy="209"/>
              <a:chOff x="938" y="0"/>
              <a:chExt cx="938" cy="403"/>
            </a:xfrm>
          </p:grpSpPr>
          <p:sp>
            <p:nvSpPr>
              <p:cNvPr id="14345" name="Rectangle 9"/>
              <p:cNvSpPr>
                <a:spLocks noChangeArrowheads="1"/>
              </p:cNvSpPr>
              <p:nvPr/>
            </p:nvSpPr>
            <p:spPr bwMode="auto">
              <a:xfrm>
                <a:off x="981" y="0"/>
                <a:ext cx="852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Teks</a:t>
                </a: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PL</a:t>
                </a:r>
              </a:p>
            </p:txBody>
          </p:sp>
          <p:sp>
            <p:nvSpPr>
              <p:cNvPr id="225322" name="Rectangle 10"/>
              <p:cNvSpPr>
                <a:spLocks noChangeArrowheads="1"/>
              </p:cNvSpPr>
              <p:nvPr/>
            </p:nvSpPr>
            <p:spPr bwMode="auto">
              <a:xfrm>
                <a:off x="938" y="0"/>
                <a:ext cx="938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1" name="Group 11"/>
            <p:cNvGrpSpPr>
              <a:grpSpLocks/>
            </p:cNvGrpSpPr>
            <p:nvPr/>
          </p:nvGrpSpPr>
          <p:grpSpPr bwMode="auto">
            <a:xfrm>
              <a:off x="2879" y="626"/>
              <a:ext cx="1437" cy="209"/>
              <a:chOff x="1876" y="0"/>
              <a:chExt cx="938" cy="403"/>
            </a:xfrm>
          </p:grpSpPr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1919" y="0"/>
                <a:ext cx="852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ELEMEN</a:t>
                </a:r>
              </a:p>
            </p:txBody>
          </p:sp>
          <p:sp>
            <p:nvSpPr>
              <p:cNvPr id="225320" name="Rectangle 13"/>
              <p:cNvSpPr>
                <a:spLocks noChangeArrowheads="1"/>
              </p:cNvSpPr>
              <p:nvPr/>
            </p:nvSpPr>
            <p:spPr bwMode="auto">
              <a:xfrm>
                <a:off x="1876" y="0"/>
                <a:ext cx="938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2" name="Group 14"/>
            <p:cNvGrpSpPr>
              <a:grpSpLocks/>
            </p:cNvGrpSpPr>
            <p:nvPr/>
          </p:nvGrpSpPr>
          <p:grpSpPr bwMode="auto">
            <a:xfrm>
              <a:off x="4316" y="626"/>
              <a:ext cx="1438" cy="209"/>
              <a:chOff x="2814" y="0"/>
              <a:chExt cx="939" cy="403"/>
            </a:xfrm>
          </p:grpSpPr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2857" y="0"/>
                <a:ext cx="853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FUNGSI</a:t>
                </a:r>
              </a:p>
            </p:txBody>
          </p:sp>
          <p:sp>
            <p:nvSpPr>
              <p:cNvPr id="225318" name="Rectangle 16"/>
              <p:cNvSpPr>
                <a:spLocks noChangeArrowheads="1"/>
              </p:cNvSpPr>
              <p:nvPr/>
            </p:nvSpPr>
            <p:spPr bwMode="auto">
              <a:xfrm>
                <a:off x="2814" y="0"/>
                <a:ext cx="939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3" name="Group 17"/>
            <p:cNvGrpSpPr>
              <a:grpSpLocks/>
            </p:cNvGrpSpPr>
            <p:nvPr/>
          </p:nvGrpSpPr>
          <p:grpSpPr bwMode="auto">
            <a:xfrm>
              <a:off x="6" y="835"/>
              <a:ext cx="1437" cy="684"/>
              <a:chOff x="0" y="403"/>
              <a:chExt cx="938" cy="1323"/>
            </a:xfrm>
          </p:grpSpPr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43" y="403"/>
                <a:ext cx="852" cy="13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KORBAN BAKARAN</a:t>
                </a:r>
              </a:p>
            </p:txBody>
          </p:sp>
          <p:sp>
            <p:nvSpPr>
              <p:cNvPr id="225316" name="Rectangle 19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938" cy="132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4" name="Group 20"/>
            <p:cNvGrpSpPr>
              <a:grpSpLocks/>
            </p:cNvGrpSpPr>
            <p:nvPr/>
          </p:nvGrpSpPr>
          <p:grpSpPr bwMode="auto">
            <a:xfrm>
              <a:off x="1443" y="835"/>
              <a:ext cx="1436" cy="684"/>
              <a:chOff x="938" y="403"/>
              <a:chExt cx="938" cy="1323"/>
            </a:xfrm>
          </p:grpSpPr>
          <p:sp>
            <p:nvSpPr>
              <p:cNvPr id="14357" name="Rectangle 21"/>
              <p:cNvSpPr>
                <a:spLocks noChangeArrowheads="1"/>
              </p:cNvSpPr>
              <p:nvPr/>
            </p:nvSpPr>
            <p:spPr bwMode="auto">
              <a:xfrm>
                <a:off x="981" y="403"/>
                <a:ext cx="852" cy="13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Ima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. 1 </a:t>
                </a:r>
              </a:p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6:8-13</a:t>
                </a:r>
              </a:p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8:18-21 </a:t>
                </a:r>
              </a:p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16:24</a:t>
                </a:r>
              </a:p>
            </p:txBody>
          </p:sp>
          <p:sp>
            <p:nvSpPr>
              <p:cNvPr id="225314" name="Rectangle 22"/>
              <p:cNvSpPr>
                <a:spLocks noChangeArrowheads="1"/>
              </p:cNvSpPr>
              <p:nvPr/>
            </p:nvSpPr>
            <p:spPr bwMode="auto">
              <a:xfrm>
                <a:off x="938" y="403"/>
                <a:ext cx="938" cy="132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5" name="Group 23"/>
            <p:cNvGrpSpPr>
              <a:grpSpLocks/>
            </p:cNvGrpSpPr>
            <p:nvPr/>
          </p:nvGrpSpPr>
          <p:grpSpPr bwMode="auto">
            <a:xfrm>
              <a:off x="2879" y="835"/>
              <a:ext cx="1437" cy="684"/>
              <a:chOff x="1876" y="403"/>
              <a:chExt cx="938" cy="1323"/>
            </a:xfrm>
          </p:grpSpPr>
          <p:sp>
            <p:nvSpPr>
              <p:cNvPr id="14360" name="Rectangle 24"/>
              <p:cNvSpPr>
                <a:spLocks noChangeArrowheads="1"/>
              </p:cNvSpPr>
              <p:nvPr/>
            </p:nvSpPr>
            <p:spPr bwMode="auto">
              <a:xfrm>
                <a:off x="1919" y="403"/>
                <a:ext cx="852" cy="13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Lembu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,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domba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atau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burung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(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dara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atau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merpati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muda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untuk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orang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miskin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)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jantan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tak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bercacat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;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dimakan</a:t>
                </a:r>
                <a:r>
                  <a:rPr 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semua</a:t>
                </a:r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charset="0"/>
                </a:endParaRPr>
              </a:p>
            </p:txBody>
          </p:sp>
          <p:sp>
            <p:nvSpPr>
              <p:cNvPr id="225312" name="Rectangle 25"/>
              <p:cNvSpPr>
                <a:spLocks noChangeArrowheads="1"/>
              </p:cNvSpPr>
              <p:nvPr/>
            </p:nvSpPr>
            <p:spPr bwMode="auto">
              <a:xfrm>
                <a:off x="1876" y="403"/>
                <a:ext cx="938" cy="132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6" name="Group 26"/>
            <p:cNvGrpSpPr>
              <a:grpSpLocks/>
            </p:cNvGrpSpPr>
            <p:nvPr/>
          </p:nvGrpSpPr>
          <p:grpSpPr bwMode="auto">
            <a:xfrm>
              <a:off x="4316" y="835"/>
              <a:ext cx="1438" cy="684"/>
              <a:chOff x="2814" y="403"/>
              <a:chExt cx="939" cy="1323"/>
            </a:xfrm>
          </p:grpSpPr>
          <p:sp>
            <p:nvSpPr>
              <p:cNvPr id="14363" name="Rectangle 27"/>
              <p:cNvSpPr>
                <a:spLocks noChangeArrowheads="1"/>
              </p:cNvSpPr>
              <p:nvPr/>
            </p:nvSpPr>
            <p:spPr bwMode="auto">
              <a:xfrm>
                <a:off x="2857" y="403"/>
                <a:ext cx="853" cy="132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Ibadah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yang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sukarela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;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menebus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dosa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tak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disengaja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;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ekspresi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dari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berserah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kepada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Allah</a:t>
                </a:r>
              </a:p>
            </p:txBody>
          </p:sp>
          <p:sp>
            <p:nvSpPr>
              <p:cNvPr id="225310" name="Rectangle 28"/>
              <p:cNvSpPr>
                <a:spLocks noChangeArrowheads="1"/>
              </p:cNvSpPr>
              <p:nvPr/>
            </p:nvSpPr>
            <p:spPr bwMode="auto">
              <a:xfrm>
                <a:off x="2814" y="403"/>
                <a:ext cx="939" cy="132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7" name="Group 29"/>
            <p:cNvGrpSpPr>
              <a:grpSpLocks/>
            </p:cNvGrpSpPr>
            <p:nvPr/>
          </p:nvGrpSpPr>
          <p:grpSpPr bwMode="auto">
            <a:xfrm>
              <a:off x="6" y="1519"/>
              <a:ext cx="1437" cy="745"/>
              <a:chOff x="0" y="1726"/>
              <a:chExt cx="938" cy="1438"/>
            </a:xfrm>
          </p:grpSpPr>
          <p:sp>
            <p:nvSpPr>
              <p:cNvPr id="14366" name="Rectangle 30"/>
              <p:cNvSpPr>
                <a:spLocks noChangeArrowheads="1"/>
              </p:cNvSpPr>
              <p:nvPr/>
            </p:nvSpPr>
            <p:spPr bwMode="auto">
              <a:xfrm>
                <a:off x="43" y="1726"/>
                <a:ext cx="852" cy="14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KORBAN SAJIAN</a:t>
                </a:r>
              </a:p>
            </p:txBody>
          </p:sp>
          <p:sp>
            <p:nvSpPr>
              <p:cNvPr id="225308" name="Rectangle 31"/>
              <p:cNvSpPr>
                <a:spLocks noChangeArrowheads="1"/>
              </p:cNvSpPr>
              <p:nvPr/>
            </p:nvSpPr>
            <p:spPr bwMode="auto">
              <a:xfrm>
                <a:off x="0" y="1726"/>
                <a:ext cx="938" cy="143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8" name="Group 32"/>
            <p:cNvGrpSpPr>
              <a:grpSpLocks/>
            </p:cNvGrpSpPr>
            <p:nvPr/>
          </p:nvGrpSpPr>
          <p:grpSpPr bwMode="auto">
            <a:xfrm>
              <a:off x="1443" y="1519"/>
              <a:ext cx="1436" cy="745"/>
              <a:chOff x="938" y="1726"/>
              <a:chExt cx="938" cy="1438"/>
            </a:xfrm>
          </p:grpSpPr>
          <p:sp>
            <p:nvSpPr>
              <p:cNvPr id="14369" name="Rectangle 33"/>
              <p:cNvSpPr>
                <a:spLocks noChangeArrowheads="1"/>
              </p:cNvSpPr>
              <p:nvPr/>
            </p:nvSpPr>
            <p:spPr bwMode="auto">
              <a:xfrm>
                <a:off x="981" y="1726"/>
                <a:ext cx="852" cy="14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Ima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. 2 </a:t>
                </a:r>
              </a:p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6:14-23</a:t>
                </a:r>
              </a:p>
            </p:txBody>
          </p:sp>
          <p:sp>
            <p:nvSpPr>
              <p:cNvPr id="225306" name="Rectangle 34"/>
              <p:cNvSpPr>
                <a:spLocks noChangeArrowheads="1"/>
              </p:cNvSpPr>
              <p:nvPr/>
            </p:nvSpPr>
            <p:spPr bwMode="auto">
              <a:xfrm>
                <a:off x="938" y="1726"/>
                <a:ext cx="938" cy="143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299" name="Group 35"/>
            <p:cNvGrpSpPr>
              <a:grpSpLocks/>
            </p:cNvGrpSpPr>
            <p:nvPr/>
          </p:nvGrpSpPr>
          <p:grpSpPr bwMode="auto">
            <a:xfrm>
              <a:off x="2879" y="1519"/>
              <a:ext cx="1437" cy="745"/>
              <a:chOff x="1876" y="1726"/>
              <a:chExt cx="938" cy="1438"/>
            </a:xfrm>
          </p:grpSpPr>
          <p:sp>
            <p:nvSpPr>
              <p:cNvPr id="14372" name="Rectangle 36"/>
              <p:cNvSpPr>
                <a:spLocks noChangeArrowheads="1"/>
              </p:cNvSpPr>
              <p:nvPr/>
            </p:nvSpPr>
            <p:spPr bwMode="auto">
              <a:xfrm>
                <a:off x="1919" y="1726"/>
                <a:ext cx="852" cy="14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Biji-bijian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tepung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minyak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zaitun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kemenan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, roti,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dengan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garam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&amp;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korban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bakaran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/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pendamaian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charset="0"/>
                </a:endParaRPr>
              </a:p>
            </p:txBody>
          </p:sp>
          <p:sp>
            <p:nvSpPr>
              <p:cNvPr id="225304" name="Rectangle 37"/>
              <p:cNvSpPr>
                <a:spLocks noChangeArrowheads="1"/>
              </p:cNvSpPr>
              <p:nvPr/>
            </p:nvSpPr>
            <p:spPr bwMode="auto">
              <a:xfrm>
                <a:off x="1876" y="1726"/>
                <a:ext cx="938" cy="143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5300" name="Group 38"/>
            <p:cNvGrpSpPr>
              <a:grpSpLocks/>
            </p:cNvGrpSpPr>
            <p:nvPr/>
          </p:nvGrpSpPr>
          <p:grpSpPr bwMode="auto">
            <a:xfrm>
              <a:off x="4316" y="1519"/>
              <a:ext cx="1438" cy="745"/>
              <a:chOff x="2814" y="1726"/>
              <a:chExt cx="939" cy="1438"/>
            </a:xfrm>
          </p:grpSpPr>
          <p:sp>
            <p:nvSpPr>
              <p:cNvPr id="14375" name="Rectangle 39"/>
              <p:cNvSpPr>
                <a:spLocks noChangeArrowheads="1"/>
              </p:cNvSpPr>
              <p:nvPr/>
            </p:nvSpPr>
            <p:spPr bwMode="auto">
              <a:xfrm>
                <a:off x="2857" y="1726"/>
                <a:ext cx="853" cy="14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Ibadah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yang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sukarela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;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pengakuan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akan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kebaikan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dan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pemberian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Allah;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bakti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kepada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Allah</a:t>
                </a:r>
              </a:p>
            </p:txBody>
          </p:sp>
          <p:sp>
            <p:nvSpPr>
              <p:cNvPr id="225302" name="Rectangle 40"/>
              <p:cNvSpPr>
                <a:spLocks noChangeArrowheads="1"/>
              </p:cNvSpPr>
              <p:nvPr/>
            </p:nvSpPr>
            <p:spPr bwMode="auto">
              <a:xfrm>
                <a:off x="2814" y="1726"/>
                <a:ext cx="939" cy="143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</p:grpSp>
      <p:sp>
        <p:nvSpPr>
          <p:cNvPr id="225288" name="Text Box 42"/>
          <p:cNvSpPr txBox="1">
            <a:spLocks noChangeArrowheads="1"/>
          </p:cNvSpPr>
          <p:nvPr/>
        </p:nvSpPr>
        <p:spPr bwMode="auto">
          <a:xfrm>
            <a:off x="0" y="6550025"/>
            <a:ext cx="426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zh-CN" sz="2000" i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The Bible Visual Resource Book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, 29</a:t>
            </a:r>
            <a:endParaRPr lang="en-US" sz="200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rgbClr val="FF505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5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tabLst>
                <a:tab pos="3886200" algn="l"/>
                <a:tab pos="4800600" algn="l"/>
                <a:tab pos="5600700" algn="l"/>
              </a:tabLst>
            </a:pPr>
            <a:endParaRPr lang="en-US"/>
          </a:p>
        </p:txBody>
      </p:sp>
      <p:sp>
        <p:nvSpPr>
          <p:cNvPr id="227331" name="Rectangle 9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7332" name="Rectangle 92"/>
          <p:cNvSpPr>
            <a:spLocks noChangeArrowheads="1"/>
          </p:cNvSpPr>
          <p:nvPr/>
        </p:nvSpPr>
        <p:spPr bwMode="auto">
          <a:xfrm>
            <a:off x="0" y="2819400"/>
            <a:ext cx="9144000" cy="2438400"/>
          </a:xfrm>
          <a:prstGeom prst="rect">
            <a:avLst/>
          </a:prstGeom>
          <a:gradFill rotWithShape="0">
            <a:gsLst>
              <a:gs pos="0">
                <a:srgbClr val="2F1800"/>
              </a:gs>
              <a:gs pos="50000">
                <a:srgbClr val="663300"/>
              </a:gs>
              <a:gs pos="100000">
                <a:srgbClr val="2F18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7333" name="Text Box 2"/>
          <p:cNvSpPr txBox="1">
            <a:spLocks noChangeArrowheads="1"/>
          </p:cNvSpPr>
          <p:nvPr/>
        </p:nvSpPr>
        <p:spPr bwMode="auto">
          <a:xfrm>
            <a:off x="8153400" y="177800"/>
            <a:ext cx="777875" cy="519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800" b="1">
                <a:solidFill>
                  <a:schemeClr val="tx1"/>
                </a:solidFill>
                <a:latin typeface="Arial" charset="0"/>
              </a:rPr>
              <a:t>128</a:t>
            </a:r>
          </a:p>
        </p:txBody>
      </p:sp>
      <p:sp>
        <p:nvSpPr>
          <p:cNvPr id="227334" name="Text Box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7620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kumimoji="0" lang="en-US" altLang="zh-CN" sz="3600">
                <a:solidFill>
                  <a:schemeClr val="tx1"/>
                </a:solidFill>
                <a:latin typeface="Impact" charset="0"/>
                <a:ea typeface="SimSun" charset="0"/>
                <a:cs typeface="SimSun" charset="0"/>
              </a:rPr>
              <a:t>Korban-korban di PL</a:t>
            </a:r>
            <a:endParaRPr kumimoji="0" lang="en-US" sz="2000">
              <a:solidFill>
                <a:schemeClr val="tx1"/>
              </a:solidFill>
              <a:latin typeface="Impact" charset="0"/>
              <a:ea typeface="SimSun" charset="0"/>
              <a:cs typeface="SimSun" charset="0"/>
            </a:endParaRPr>
          </a:p>
        </p:txBody>
      </p:sp>
      <p:grpSp>
        <p:nvGrpSpPr>
          <p:cNvPr id="227335" name="Group 41"/>
          <p:cNvGrpSpPr>
            <a:grpSpLocks/>
          </p:cNvGrpSpPr>
          <p:nvPr/>
        </p:nvGrpSpPr>
        <p:grpSpPr bwMode="auto">
          <a:xfrm>
            <a:off x="0" y="993775"/>
            <a:ext cx="9124950" cy="5864225"/>
            <a:chOff x="6" y="626"/>
            <a:chExt cx="5748" cy="2262"/>
          </a:xfrm>
        </p:grpSpPr>
        <p:grpSp>
          <p:nvGrpSpPr>
            <p:cNvPr id="227337" name="Group 42"/>
            <p:cNvGrpSpPr>
              <a:grpSpLocks/>
            </p:cNvGrpSpPr>
            <p:nvPr/>
          </p:nvGrpSpPr>
          <p:grpSpPr bwMode="auto">
            <a:xfrm>
              <a:off x="6" y="626"/>
              <a:ext cx="1437" cy="209"/>
              <a:chOff x="0" y="0"/>
              <a:chExt cx="938" cy="403"/>
            </a:xfrm>
          </p:grpSpPr>
          <p:sp>
            <p:nvSpPr>
              <p:cNvPr id="42027" name="Rectangle 43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852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NAMA</a:t>
                </a:r>
              </a:p>
            </p:txBody>
          </p:sp>
          <p:sp>
            <p:nvSpPr>
              <p:cNvPr id="227385" name="Rectangle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8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7338" name="Group 45"/>
            <p:cNvGrpSpPr>
              <a:grpSpLocks/>
            </p:cNvGrpSpPr>
            <p:nvPr/>
          </p:nvGrpSpPr>
          <p:grpSpPr bwMode="auto">
            <a:xfrm>
              <a:off x="1443" y="626"/>
              <a:ext cx="1436" cy="209"/>
              <a:chOff x="938" y="0"/>
              <a:chExt cx="938" cy="403"/>
            </a:xfrm>
          </p:grpSpPr>
          <p:sp>
            <p:nvSpPr>
              <p:cNvPr id="42030" name="Rectangle 46"/>
              <p:cNvSpPr>
                <a:spLocks noChangeArrowheads="1"/>
              </p:cNvSpPr>
              <p:nvPr/>
            </p:nvSpPr>
            <p:spPr bwMode="auto">
              <a:xfrm>
                <a:off x="981" y="0"/>
                <a:ext cx="852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Teks</a:t>
                </a: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 PL</a:t>
                </a:r>
              </a:p>
            </p:txBody>
          </p:sp>
          <p:sp>
            <p:nvSpPr>
              <p:cNvPr id="227383" name="Rectangle 47"/>
              <p:cNvSpPr>
                <a:spLocks noChangeArrowheads="1"/>
              </p:cNvSpPr>
              <p:nvPr/>
            </p:nvSpPr>
            <p:spPr bwMode="auto">
              <a:xfrm>
                <a:off x="938" y="0"/>
                <a:ext cx="938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7339" name="Group 48"/>
            <p:cNvGrpSpPr>
              <a:grpSpLocks/>
            </p:cNvGrpSpPr>
            <p:nvPr/>
          </p:nvGrpSpPr>
          <p:grpSpPr bwMode="auto">
            <a:xfrm>
              <a:off x="2879" y="626"/>
              <a:ext cx="1437" cy="209"/>
              <a:chOff x="1876" y="0"/>
              <a:chExt cx="938" cy="403"/>
            </a:xfrm>
          </p:grpSpPr>
          <p:sp>
            <p:nvSpPr>
              <p:cNvPr id="42033" name="Rectangle 49"/>
              <p:cNvSpPr>
                <a:spLocks noChangeArrowheads="1"/>
              </p:cNvSpPr>
              <p:nvPr/>
            </p:nvSpPr>
            <p:spPr bwMode="auto">
              <a:xfrm>
                <a:off x="1919" y="0"/>
                <a:ext cx="852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ELEMEN</a:t>
                </a:r>
              </a:p>
            </p:txBody>
          </p:sp>
          <p:sp>
            <p:nvSpPr>
              <p:cNvPr id="227381" name="Rectangle 50"/>
              <p:cNvSpPr>
                <a:spLocks noChangeArrowheads="1"/>
              </p:cNvSpPr>
              <p:nvPr/>
            </p:nvSpPr>
            <p:spPr bwMode="auto">
              <a:xfrm>
                <a:off x="1876" y="0"/>
                <a:ext cx="938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7340" name="Group 51"/>
            <p:cNvGrpSpPr>
              <a:grpSpLocks/>
            </p:cNvGrpSpPr>
            <p:nvPr/>
          </p:nvGrpSpPr>
          <p:grpSpPr bwMode="auto">
            <a:xfrm>
              <a:off x="4316" y="626"/>
              <a:ext cx="1438" cy="209"/>
              <a:chOff x="2814" y="0"/>
              <a:chExt cx="939" cy="403"/>
            </a:xfrm>
          </p:grpSpPr>
          <p:sp>
            <p:nvSpPr>
              <p:cNvPr id="42036" name="Rectangle 52"/>
              <p:cNvSpPr>
                <a:spLocks noChangeArrowheads="1"/>
              </p:cNvSpPr>
              <p:nvPr/>
            </p:nvSpPr>
            <p:spPr bwMode="auto">
              <a:xfrm>
                <a:off x="2857" y="0"/>
                <a:ext cx="853" cy="403"/>
              </a:xfrm>
              <a:prstGeom prst="rect">
                <a:avLst/>
              </a:prstGeom>
              <a:solidFill>
                <a:srgbClr val="0066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anchor="ctr" anchorCtr="1"/>
              <a:lstStyle/>
              <a:p>
                <a:pPr algn="ctr" eaLnBrk="1" hangingPunct="1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rPr>
                  <a:t>FUNGSI</a:t>
                </a:r>
              </a:p>
            </p:txBody>
          </p:sp>
          <p:sp>
            <p:nvSpPr>
              <p:cNvPr id="227379" name="Rectangle 53"/>
              <p:cNvSpPr>
                <a:spLocks noChangeArrowheads="1"/>
              </p:cNvSpPr>
              <p:nvPr/>
            </p:nvSpPr>
            <p:spPr bwMode="auto">
              <a:xfrm>
                <a:off x="2814" y="0"/>
                <a:ext cx="939" cy="40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27341" name="Group 54"/>
            <p:cNvGrpSpPr>
              <a:grpSpLocks/>
            </p:cNvGrpSpPr>
            <p:nvPr/>
          </p:nvGrpSpPr>
          <p:grpSpPr bwMode="auto">
            <a:xfrm>
              <a:off x="6" y="834"/>
              <a:ext cx="5748" cy="2054"/>
              <a:chOff x="6" y="2264"/>
              <a:chExt cx="5748" cy="2054"/>
            </a:xfrm>
          </p:grpSpPr>
          <p:grpSp>
            <p:nvGrpSpPr>
              <p:cNvPr id="227342" name="Group 55"/>
              <p:cNvGrpSpPr>
                <a:grpSpLocks/>
              </p:cNvGrpSpPr>
              <p:nvPr/>
            </p:nvGrpSpPr>
            <p:grpSpPr bwMode="auto">
              <a:xfrm>
                <a:off x="6" y="2264"/>
                <a:ext cx="1437" cy="506"/>
                <a:chOff x="0" y="3164"/>
                <a:chExt cx="938" cy="978"/>
              </a:xfrm>
            </p:grpSpPr>
            <p:sp>
              <p:nvSpPr>
                <p:cNvPr id="42040" name="Rectangle 56"/>
                <p:cNvSpPr>
                  <a:spLocks noChangeArrowheads="1"/>
                </p:cNvSpPr>
                <p:nvPr/>
              </p:nvSpPr>
              <p:spPr bwMode="auto">
                <a:xfrm>
                  <a:off x="43" y="3164"/>
                  <a:ext cx="852" cy="97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KORBAN PENDAMAIAN</a:t>
                  </a:r>
                </a:p>
              </p:txBody>
            </p:sp>
            <p:sp>
              <p:nvSpPr>
                <p:cNvPr id="227377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3164"/>
                  <a:ext cx="938" cy="97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3" name="Group 58"/>
              <p:cNvGrpSpPr>
                <a:grpSpLocks/>
              </p:cNvGrpSpPr>
              <p:nvPr/>
            </p:nvGrpSpPr>
            <p:grpSpPr bwMode="auto">
              <a:xfrm>
                <a:off x="1443" y="2264"/>
                <a:ext cx="1436" cy="506"/>
                <a:chOff x="938" y="3164"/>
                <a:chExt cx="938" cy="978"/>
              </a:xfrm>
            </p:grpSpPr>
            <p:sp>
              <p:nvSpPr>
                <p:cNvPr id="42043" name="Rectangle 59"/>
                <p:cNvSpPr>
                  <a:spLocks noChangeArrowheads="1"/>
                </p:cNvSpPr>
                <p:nvPr/>
              </p:nvSpPr>
              <p:spPr bwMode="auto">
                <a:xfrm>
                  <a:off x="981" y="3164"/>
                  <a:ext cx="852" cy="97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Ima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. 3 </a:t>
                  </a:r>
                </a:p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7:11-34</a:t>
                  </a:r>
                </a:p>
              </p:txBody>
            </p:sp>
            <p:sp>
              <p:nvSpPr>
                <p:cNvPr id="227375" name="Rectangle 60"/>
                <p:cNvSpPr>
                  <a:spLocks noChangeArrowheads="1"/>
                </p:cNvSpPr>
                <p:nvPr/>
              </p:nvSpPr>
              <p:spPr bwMode="auto">
                <a:xfrm>
                  <a:off x="938" y="3164"/>
                  <a:ext cx="938" cy="97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4" name="Group 61"/>
              <p:cNvGrpSpPr>
                <a:grpSpLocks/>
              </p:cNvGrpSpPr>
              <p:nvPr/>
            </p:nvGrpSpPr>
            <p:grpSpPr bwMode="auto">
              <a:xfrm>
                <a:off x="2879" y="2264"/>
                <a:ext cx="1437" cy="506"/>
                <a:chOff x="1876" y="3164"/>
                <a:chExt cx="938" cy="978"/>
              </a:xfrm>
            </p:grpSpPr>
            <p:sp>
              <p:nvSpPr>
                <p:cNvPr id="42046" name="Rectangle 62"/>
                <p:cNvSpPr>
                  <a:spLocks noChangeArrowheads="1"/>
                </p:cNvSpPr>
                <p:nvPr/>
              </p:nvSpPr>
              <p:spPr bwMode="auto">
                <a:xfrm>
                  <a:off x="1919" y="3164"/>
                  <a:ext cx="852" cy="97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Kambing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atau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domba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sempurna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;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beragam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roti</a:t>
                  </a:r>
                </a:p>
              </p:txBody>
            </p:sp>
            <p:sp>
              <p:nvSpPr>
                <p:cNvPr id="227373" name="Rectangle 63"/>
                <p:cNvSpPr>
                  <a:spLocks noChangeArrowheads="1"/>
                </p:cNvSpPr>
                <p:nvPr/>
              </p:nvSpPr>
              <p:spPr bwMode="auto">
                <a:xfrm>
                  <a:off x="1876" y="3164"/>
                  <a:ext cx="938" cy="97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5" name="Group 64"/>
              <p:cNvGrpSpPr>
                <a:grpSpLocks/>
              </p:cNvGrpSpPr>
              <p:nvPr/>
            </p:nvGrpSpPr>
            <p:grpSpPr bwMode="auto">
              <a:xfrm>
                <a:off x="4316" y="2264"/>
                <a:ext cx="1438" cy="506"/>
                <a:chOff x="2814" y="3164"/>
                <a:chExt cx="939" cy="978"/>
              </a:xfrm>
            </p:grpSpPr>
            <p:sp>
              <p:nvSpPr>
                <p:cNvPr id="42049" name="Rectangle 65"/>
                <p:cNvSpPr>
                  <a:spLocks noChangeArrowheads="1"/>
                </p:cNvSpPr>
                <p:nvPr/>
              </p:nvSpPr>
              <p:spPr bwMode="auto">
                <a:xfrm>
                  <a:off x="2857" y="3164"/>
                  <a:ext cx="853" cy="97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Sukarela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;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ucarapan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syukur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dan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perjamuan</a:t>
                  </a:r>
                  <a:endPara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endParaRPr>
                </a:p>
              </p:txBody>
            </p:sp>
            <p:sp>
              <p:nvSpPr>
                <p:cNvPr id="227371" name="Rectangle 66"/>
                <p:cNvSpPr>
                  <a:spLocks noChangeArrowheads="1"/>
                </p:cNvSpPr>
                <p:nvPr/>
              </p:nvSpPr>
              <p:spPr bwMode="auto">
                <a:xfrm>
                  <a:off x="2814" y="3164"/>
                  <a:ext cx="939" cy="97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6" name="Group 67"/>
              <p:cNvGrpSpPr>
                <a:grpSpLocks/>
              </p:cNvGrpSpPr>
              <p:nvPr/>
            </p:nvGrpSpPr>
            <p:grpSpPr bwMode="auto">
              <a:xfrm>
                <a:off x="6" y="2770"/>
                <a:ext cx="1437" cy="923"/>
                <a:chOff x="0" y="4142"/>
                <a:chExt cx="938" cy="1783"/>
              </a:xfrm>
            </p:grpSpPr>
            <p:sp>
              <p:nvSpPr>
                <p:cNvPr id="42052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4142"/>
                  <a:ext cx="852" cy="178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KORBAN PENGHAPUS DOSA</a:t>
                  </a:r>
                </a:p>
              </p:txBody>
            </p:sp>
            <p:sp>
              <p:nvSpPr>
                <p:cNvPr id="227369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4142"/>
                  <a:ext cx="938" cy="17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7" name="Group 70"/>
              <p:cNvGrpSpPr>
                <a:grpSpLocks/>
              </p:cNvGrpSpPr>
              <p:nvPr/>
            </p:nvGrpSpPr>
            <p:grpSpPr bwMode="auto">
              <a:xfrm>
                <a:off x="1443" y="2770"/>
                <a:ext cx="1436" cy="923"/>
                <a:chOff x="938" y="4142"/>
                <a:chExt cx="938" cy="1783"/>
              </a:xfrm>
            </p:grpSpPr>
            <p:sp>
              <p:nvSpPr>
                <p:cNvPr id="42055" name="Rectangle 71"/>
                <p:cNvSpPr>
                  <a:spLocks noChangeArrowheads="1"/>
                </p:cNvSpPr>
                <p:nvPr/>
              </p:nvSpPr>
              <p:spPr bwMode="auto">
                <a:xfrm>
                  <a:off x="981" y="4142"/>
                  <a:ext cx="852" cy="178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Ima</a:t>
                  </a:r>
                  <a:r>
                    <a:rPr lang="en-US" sz="2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. 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4:1–5:13 6:24-30</a:t>
                  </a:r>
                </a:p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8:14-17 </a:t>
                  </a:r>
                </a:p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16:3-22</a:t>
                  </a:r>
                </a:p>
              </p:txBody>
            </p:sp>
            <p:sp>
              <p:nvSpPr>
                <p:cNvPr id="227367" name="Rectangle 72"/>
                <p:cNvSpPr>
                  <a:spLocks noChangeArrowheads="1"/>
                </p:cNvSpPr>
                <p:nvPr/>
              </p:nvSpPr>
              <p:spPr bwMode="auto">
                <a:xfrm>
                  <a:off x="938" y="4142"/>
                  <a:ext cx="938" cy="17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8" name="Group 73"/>
              <p:cNvGrpSpPr>
                <a:grpSpLocks/>
              </p:cNvGrpSpPr>
              <p:nvPr/>
            </p:nvGrpSpPr>
            <p:grpSpPr bwMode="auto">
              <a:xfrm>
                <a:off x="2879" y="2770"/>
                <a:ext cx="1437" cy="923"/>
                <a:chOff x="1876" y="4142"/>
                <a:chExt cx="938" cy="1783"/>
              </a:xfrm>
            </p:grpSpPr>
            <p:sp>
              <p:nvSpPr>
                <p:cNvPr id="42058" name="Rectangle 74"/>
                <p:cNvSpPr>
                  <a:spLocks noChangeArrowheads="1"/>
                </p:cNvSpPr>
                <p:nvPr/>
              </p:nvSpPr>
              <p:spPr bwMode="auto">
                <a:xfrm>
                  <a:off x="1919" y="4142"/>
                  <a:ext cx="852" cy="178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Lembu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,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kambing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,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atau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domba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jantan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sempurna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;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tekukur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/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merpati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(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miskin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); 1/10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efa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tepung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untuk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yang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sangat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miskin</a:t>
                  </a:r>
                  <a:endParaRPr lang="en-US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endParaRPr>
                </a:p>
              </p:txBody>
            </p:sp>
            <p:sp>
              <p:nvSpPr>
                <p:cNvPr id="227365" name="Rectangle 75"/>
                <p:cNvSpPr>
                  <a:spLocks noChangeArrowheads="1"/>
                </p:cNvSpPr>
                <p:nvPr/>
              </p:nvSpPr>
              <p:spPr bwMode="auto">
                <a:xfrm>
                  <a:off x="1876" y="4142"/>
                  <a:ext cx="938" cy="17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49" name="Group 76"/>
              <p:cNvGrpSpPr>
                <a:grpSpLocks/>
              </p:cNvGrpSpPr>
              <p:nvPr/>
            </p:nvGrpSpPr>
            <p:grpSpPr bwMode="auto">
              <a:xfrm>
                <a:off x="4316" y="2770"/>
                <a:ext cx="1438" cy="923"/>
                <a:chOff x="2814" y="4142"/>
                <a:chExt cx="939" cy="1783"/>
              </a:xfrm>
            </p:grpSpPr>
            <p:sp>
              <p:nvSpPr>
                <p:cNvPr id="42061" name="Rectangle 77"/>
                <p:cNvSpPr>
                  <a:spLocks noChangeArrowheads="1"/>
                </p:cNvSpPr>
                <p:nvPr/>
              </p:nvSpPr>
              <p:spPr bwMode="auto">
                <a:xfrm>
                  <a:off x="2857" y="4142"/>
                  <a:ext cx="853" cy="178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Wajib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;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menebus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dosa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tak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disengaja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;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pengakuan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dosa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,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pengampunan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&amp;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penyucian</a:t>
                  </a:r>
                  <a:endPara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endParaRPr>
                </a:p>
              </p:txBody>
            </p:sp>
            <p:sp>
              <p:nvSpPr>
                <p:cNvPr id="227363" name="Rectangle 78"/>
                <p:cNvSpPr>
                  <a:spLocks noChangeArrowheads="1"/>
                </p:cNvSpPr>
                <p:nvPr/>
              </p:nvSpPr>
              <p:spPr bwMode="auto">
                <a:xfrm>
                  <a:off x="2814" y="4142"/>
                  <a:ext cx="939" cy="17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50" name="Group 79"/>
              <p:cNvGrpSpPr>
                <a:grpSpLocks/>
              </p:cNvGrpSpPr>
              <p:nvPr/>
            </p:nvGrpSpPr>
            <p:grpSpPr bwMode="auto">
              <a:xfrm>
                <a:off x="6" y="3693"/>
                <a:ext cx="1437" cy="625"/>
                <a:chOff x="0" y="5925"/>
                <a:chExt cx="938" cy="1208"/>
              </a:xfrm>
            </p:grpSpPr>
            <p:sp>
              <p:nvSpPr>
                <p:cNvPr id="42064" name="Rectangle 80"/>
                <p:cNvSpPr>
                  <a:spLocks noChangeArrowheads="1"/>
                </p:cNvSpPr>
                <p:nvPr/>
              </p:nvSpPr>
              <p:spPr bwMode="auto">
                <a:xfrm>
                  <a:off x="43" y="5925"/>
                  <a:ext cx="852" cy="12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KORBAN PENEBUS SALAH</a:t>
                  </a:r>
                </a:p>
              </p:txBody>
            </p:sp>
            <p:sp>
              <p:nvSpPr>
                <p:cNvPr id="227361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5925"/>
                  <a:ext cx="938" cy="120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51" name="Group 82"/>
              <p:cNvGrpSpPr>
                <a:grpSpLocks/>
              </p:cNvGrpSpPr>
              <p:nvPr/>
            </p:nvGrpSpPr>
            <p:grpSpPr bwMode="auto">
              <a:xfrm>
                <a:off x="1443" y="3693"/>
                <a:ext cx="1436" cy="625"/>
                <a:chOff x="938" y="5925"/>
                <a:chExt cx="938" cy="1208"/>
              </a:xfrm>
            </p:grpSpPr>
            <p:sp>
              <p:nvSpPr>
                <p:cNvPr id="42067" name="Rectangle 83"/>
                <p:cNvSpPr>
                  <a:spLocks noChangeArrowheads="1"/>
                </p:cNvSpPr>
                <p:nvPr/>
              </p:nvSpPr>
              <p:spPr bwMode="auto">
                <a:xfrm>
                  <a:off x="981" y="5925"/>
                  <a:ext cx="852" cy="12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Ima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. 5:14–6:7 </a:t>
                  </a:r>
                </a:p>
                <a:p>
                  <a:pPr algn="ctr" eaLnBrk="1" hangingPunct="1">
                    <a:defRPr/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7:1-6</a:t>
                  </a:r>
                </a:p>
              </p:txBody>
            </p:sp>
            <p:sp>
              <p:nvSpPr>
                <p:cNvPr id="227359" name="Rectangle 84"/>
                <p:cNvSpPr>
                  <a:spLocks noChangeArrowheads="1"/>
                </p:cNvSpPr>
                <p:nvPr/>
              </p:nvSpPr>
              <p:spPr bwMode="auto">
                <a:xfrm>
                  <a:off x="938" y="5925"/>
                  <a:ext cx="938" cy="120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52" name="Group 85"/>
              <p:cNvGrpSpPr>
                <a:grpSpLocks/>
              </p:cNvGrpSpPr>
              <p:nvPr/>
            </p:nvGrpSpPr>
            <p:grpSpPr bwMode="auto">
              <a:xfrm>
                <a:off x="2879" y="3693"/>
                <a:ext cx="1437" cy="625"/>
                <a:chOff x="1876" y="5925"/>
                <a:chExt cx="938" cy="1208"/>
              </a:xfrm>
            </p:grpSpPr>
            <p:sp>
              <p:nvSpPr>
                <p:cNvPr id="42070" name="Rectangle 86"/>
                <p:cNvSpPr>
                  <a:spLocks noChangeArrowheads="1"/>
                </p:cNvSpPr>
                <p:nvPr/>
              </p:nvSpPr>
              <p:spPr bwMode="auto">
                <a:xfrm>
                  <a:off x="1919" y="5925"/>
                  <a:ext cx="852" cy="12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Domba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jantan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atau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domba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muda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yang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sempurna</a:t>
                  </a:r>
                  <a:endPara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charset="0"/>
                  </a:endParaRPr>
                </a:p>
              </p:txBody>
            </p:sp>
            <p:sp>
              <p:nvSpPr>
                <p:cNvPr id="227357" name="Rectangle 87"/>
                <p:cNvSpPr>
                  <a:spLocks noChangeArrowheads="1"/>
                </p:cNvSpPr>
                <p:nvPr/>
              </p:nvSpPr>
              <p:spPr bwMode="auto">
                <a:xfrm>
                  <a:off x="1876" y="5925"/>
                  <a:ext cx="938" cy="120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7353" name="Group 88"/>
              <p:cNvGrpSpPr>
                <a:grpSpLocks/>
              </p:cNvGrpSpPr>
              <p:nvPr/>
            </p:nvGrpSpPr>
            <p:grpSpPr bwMode="auto">
              <a:xfrm>
                <a:off x="4316" y="3693"/>
                <a:ext cx="1438" cy="625"/>
                <a:chOff x="2814" y="5925"/>
                <a:chExt cx="939" cy="1208"/>
              </a:xfrm>
            </p:grpSpPr>
            <p:sp>
              <p:nvSpPr>
                <p:cNvPr id="42073" name="Rectangle 89"/>
                <p:cNvSpPr>
                  <a:spLocks noChangeArrowheads="1"/>
                </p:cNvSpPr>
                <p:nvPr/>
              </p:nvSpPr>
              <p:spPr bwMode="auto">
                <a:xfrm>
                  <a:off x="2857" y="5925"/>
                  <a:ext cx="853" cy="120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anchor="ctr" anchorCtr="1"/>
                <a:lstStyle/>
                <a:p>
                  <a:pPr algn="ctr" eaLnBrk="1" hangingPunct="1"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Wajib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untuk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menebus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dosa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tak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disengaja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;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bayar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denda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Times New Roman" charset="0"/>
                    </a:rPr>
                    <a:t> 20%</a:t>
                  </a:r>
                </a:p>
              </p:txBody>
            </p:sp>
            <p:sp>
              <p:nvSpPr>
                <p:cNvPr id="227355" name="Rectangle 90"/>
                <p:cNvSpPr>
                  <a:spLocks noChangeArrowheads="1"/>
                </p:cNvSpPr>
                <p:nvPr/>
              </p:nvSpPr>
              <p:spPr bwMode="auto">
                <a:xfrm>
                  <a:off x="2814" y="5925"/>
                  <a:ext cx="939" cy="120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7336" name="Text Box 91"/>
          <p:cNvSpPr txBox="1">
            <a:spLocks noChangeArrowheads="1"/>
          </p:cNvSpPr>
          <p:nvPr/>
        </p:nvSpPr>
        <p:spPr bwMode="auto">
          <a:xfrm>
            <a:off x="0" y="6548438"/>
            <a:ext cx="4419600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altLang="zh-CN" sz="2000" i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The Bible Visual Resource Book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, 29</a:t>
            </a:r>
            <a:endParaRPr lang="en-US" sz="2000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FF000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di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Imamat</a:t>
            </a:r>
            <a:endParaRPr kumimoji="0"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533400"/>
          <a:ext cx="9296400" cy="635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0"/>
                <a:gridCol w="1394460"/>
                <a:gridCol w="2246630"/>
                <a:gridCol w="3098800"/>
                <a:gridCol w="2014220"/>
              </a:tblGrid>
              <a:tr h="398204">
                <a:tc rowSpan="7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Aksi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PERSEMBAHAN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982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BAKARAN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SAJIAN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CURAHAN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Rujukan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1:3-17; 6:8-13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2; 6:14-23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Bil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15:1-10; </a:t>
                      </a:r>
                      <a:br>
                        <a:rPr lang="en-US" sz="1400" b="1" baseline="0" dirty="0" smtClean="0">
                          <a:latin typeface="Arial"/>
                          <a:cs typeface="Arial"/>
                        </a:rPr>
                      </a:b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. 23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2651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Presentasi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Pilihan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(1:3),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(1:10)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Tepung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bulir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gandum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dipersiapkan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dalam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1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dari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5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cara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Tepung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minyak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;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kemenyan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dicampur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Roti/roti tipis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diolah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dioles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minyak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Roti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dipanggang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diolah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minyak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Dimasak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wajan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Kalau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i="1" baseline="0" dirty="0" err="1" smtClean="0">
                          <a:latin typeface="Arial"/>
                          <a:cs typeface="Arial"/>
                        </a:rPr>
                        <a:t>hulu</a:t>
                      </a:r>
                      <a:r>
                        <a:rPr lang="en-US" sz="1400" b="1" i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i="1" baseline="0" dirty="0" err="1" smtClean="0">
                          <a:latin typeface="Arial"/>
                          <a:cs typeface="Arial"/>
                        </a:rPr>
                        <a:t>hasil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bulir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gandum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baru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½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hin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⅓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hin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¼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hin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Catatan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: 1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hin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=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sekitar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3½ liter)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Meletakkan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Tangan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1:4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kecuali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lihat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Penghapus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”)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90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Menyembelih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Binatang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Dilakukan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kecuali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oleh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 (band. 1:15)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640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Persiapan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Menguliti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memotong-motong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mencuci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(band. 1:6, 12, 16-17)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mempersiapkan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terlebih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dulu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. Imam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memisahkan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ingatan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129</a:t>
            </a:r>
          </a:p>
        </p:txBody>
      </p:sp>
      <p:sp>
        <p:nvSpPr>
          <p:cNvPr id="229381" name="Text Box 85"/>
          <p:cNvSpPr txBox="1">
            <a:spLocks noChangeArrowheads="1"/>
          </p:cNvSpPr>
          <p:nvPr/>
        </p:nvSpPr>
        <p:spPr bwMode="auto">
          <a:xfrm>
            <a:off x="7239000" y="6119813"/>
            <a:ext cx="1981200" cy="73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FF000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di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Imamat</a:t>
            </a:r>
            <a:endParaRPr kumimoji="0"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533400"/>
          <a:ext cx="9296401" cy="637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85800"/>
                <a:gridCol w="464931"/>
                <a:gridCol w="754269"/>
                <a:gridCol w="2057400"/>
                <a:gridCol w="3049105"/>
                <a:gridCol w="1751496"/>
              </a:tblGrid>
              <a:tr h="385891">
                <a:tc rowSpan="7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Aksi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Imam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PERSEMBAHAN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58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BAKARAN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SAJIAN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CURAHAN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907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Penggunaan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Darah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ditampung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disiramkan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sekeliling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(1:5, 11)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Darah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dicurahkan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dinding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(1:15)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158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Pembakaran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Semua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binatang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(1:8-9, 12-13, 15, 17)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ingatan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oleh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semua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dari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habis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Seluruh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minuman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dicurahkan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bagi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TUHAN di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tempat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kudus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Bil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. 28:7)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Distribusi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Pembuangan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Bangkai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Distribusi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Sisa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Bangkai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Kulit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(7:8)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bakaran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mendampingi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: imam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memakan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tidak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dibakar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Porsi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Tidak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keselamatan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mendampingin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makan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tidak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tapi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sebagian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kecil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563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Bangkai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dibuang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tempat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(1:16)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1429" name="Text Box 85"/>
          <p:cNvSpPr txBox="1">
            <a:spLocks noChangeArrowheads="1"/>
          </p:cNvSpPr>
          <p:nvPr/>
        </p:nvSpPr>
        <p:spPr bwMode="auto">
          <a:xfrm>
            <a:off x="7239000" y="6119813"/>
            <a:ext cx="1981200" cy="73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FF000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di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Imamat</a:t>
            </a:r>
            <a:endParaRPr kumimoji="0"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533400"/>
          <a:ext cx="9296400" cy="670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0"/>
                <a:gridCol w="1394460"/>
                <a:gridCol w="2246630"/>
                <a:gridCol w="3098800"/>
                <a:gridCol w="2014220"/>
              </a:tblGrid>
              <a:tr h="398204">
                <a:tc rowSpan="7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Aksi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KOMUNAL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PENEBUSAN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982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KESELAMATAN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DOSA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SALAH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87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Rujukan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3;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7:11-36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4:1–5:13;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6:24-30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5:14–6:7; 7:1-10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2225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Presentasi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Pilihan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or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betina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(3:1, 6, 12;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sukarela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binatang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kekurangan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minor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diperbolehkan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22:23)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muda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seluruh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bangsa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pemimpin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suku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betina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jemaat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biasa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Dara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orang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miskin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Tepung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(1/10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efa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;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sangat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miskin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Biasanya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seekor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seekor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muda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kasus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pentahiran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seorang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berpenyakit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kusta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seorang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Nazir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tercemar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158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Meletakkan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Tangan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3:2, 8, 13 </a:t>
                      </a:r>
                      <a:br>
                        <a:rPr lang="en-US" sz="1400" b="1" dirty="0" smtClean="0">
                          <a:latin typeface="Arial"/>
                          <a:cs typeface="Arial"/>
                        </a:rPr>
                      </a:b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lihat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Bakaran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”)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Identifikasi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pembuat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binatang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pemindahan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secara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simbolis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pemindahan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salah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secara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hukum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Pengakuan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Bil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5:7) apparently accompanied by laying on of hands</a:t>
                      </a:r>
                    </a:p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158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Menyembelih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Binatang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Di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depan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pintu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Kemah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Pertemuan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lihat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Bakaran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”)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Di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pintu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Kemah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Pertemuan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imam/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seluruh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bangsa</a:t>
                      </a:r>
                      <a:endParaRPr lang="en-US" sz="1400" b="1" baseline="0" dirty="0" smtClean="0">
                        <a:latin typeface="Arial"/>
                        <a:cs typeface="Arial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Sebelah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Utara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lain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lihat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Bakaran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”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Sebelah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Utara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br>
                        <a:rPr lang="en-US" sz="1400" b="1" baseline="0" dirty="0" smtClean="0">
                          <a:latin typeface="Arial"/>
                          <a:cs typeface="Arial"/>
                        </a:rPr>
                      </a:b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. 7:2)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836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Persiapan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129</a:t>
            </a:r>
          </a:p>
        </p:txBody>
      </p:sp>
      <p:sp>
        <p:nvSpPr>
          <p:cNvPr id="233477" name="Text Box 85"/>
          <p:cNvSpPr txBox="1">
            <a:spLocks noChangeArrowheads="1"/>
          </p:cNvSpPr>
          <p:nvPr/>
        </p:nvSpPr>
        <p:spPr bwMode="auto">
          <a:xfrm>
            <a:off x="7239000" y="6119813"/>
            <a:ext cx="1981200" cy="73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FF000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di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Imamat</a:t>
            </a:r>
            <a:endParaRPr kumimoji="0"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517231"/>
          <a:ext cx="9296401" cy="636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85800"/>
                <a:gridCol w="464931"/>
                <a:gridCol w="754269"/>
                <a:gridCol w="2057400"/>
                <a:gridCol w="3049105"/>
                <a:gridCol w="1751496"/>
              </a:tblGrid>
              <a:tr h="396554">
                <a:tc rowSpan="7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Aksi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Imam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KOMUNAL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PENEBUSAN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965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KESELAMATAN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DOSA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SALAH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556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Penggunaan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Darah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ditampung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disiramkan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sekeliling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(3:2, 8, 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Ritual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beragam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tergantung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posisi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tapi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melibatkan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cipratan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”,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buka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siraman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”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tujuan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jenis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binatang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perbedaan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ditampung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disiramkan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sekeliling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(7:2)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158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Pembakaran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Mezbah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Organ-organ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pilihan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termasuk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ekor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berlemak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”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dari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)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mezbah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Organ-organ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pilihan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dibakar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mezbah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Organ-organ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pilihan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dibakar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mezbah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70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Distribusi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Pembuangan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Bangkai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Distribusi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Bangkai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Bagian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dada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dijadikan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unjukan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”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dimakan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oleh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para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Imam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menerima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bangkai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dari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pemimpin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jemaat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Imam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menerima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bangkai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158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Porsi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Perjamuan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makan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keluarga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pemberi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waktu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tempat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ditentukan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Sisanya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dibakar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Sisa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bangkai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dibakar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di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luar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perkemahan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seluruh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bangsa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5525" name="Text Box 85"/>
          <p:cNvSpPr txBox="1">
            <a:spLocks noChangeArrowheads="1"/>
          </p:cNvSpPr>
          <p:nvPr/>
        </p:nvSpPr>
        <p:spPr bwMode="auto">
          <a:xfrm>
            <a:off x="7239000" y="6119813"/>
            <a:ext cx="1981200" cy="73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00009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Khusus</a:t>
            </a:r>
            <a:endParaRPr kumimoji="0"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130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457198"/>
          <a:ext cx="9296401" cy="652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85800"/>
                <a:gridCol w="464931"/>
                <a:gridCol w="2049670"/>
                <a:gridCol w="2642591"/>
                <a:gridCol w="1472208"/>
                <a:gridCol w="1447801"/>
              </a:tblGrid>
              <a:tr h="380350">
                <a:tc rowSpan="9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Ritual 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Khusus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PERSEMBAHAN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0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BAKARAN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SAJIAN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CURAHAN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4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Pengudusan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marL="177800" indent="-177800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1.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para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imam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Kel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29;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8)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26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7800" indent="-177800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2. 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Bait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Suci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(2 Taw. 29)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70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100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200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76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Dekon-sekrasi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Penggenapan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nazar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Bil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6:14-17)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berumur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setahun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Persembahan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sajian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biasa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persembahan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roti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khusus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98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Ritual </a:t>
                      </a:r>
                      <a:r>
                        <a:rPr lang="en-US" sz="1800" b="1" dirty="0" err="1" smtClean="0">
                          <a:latin typeface="Arial"/>
                          <a:cs typeface="Arial"/>
                        </a:rPr>
                        <a:t>Penyucian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1. 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Pembatalan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nazar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Bil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6:9-12)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2. 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Pentahiran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penyakit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kusta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Ima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14:12-20)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berumur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setahun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muda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orang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miskin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Persembahan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sajian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Laki-laki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(15:14-15)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perempuan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pendarahan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(15:29-30)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44062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4.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Perempuan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setelah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melahirkan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(12:6-8)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berumur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setahun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muda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7573" name="Text Box 85"/>
          <p:cNvSpPr txBox="1">
            <a:spLocks noChangeArrowheads="1"/>
          </p:cNvSpPr>
          <p:nvPr/>
        </p:nvSpPr>
        <p:spPr bwMode="auto">
          <a:xfrm>
            <a:off x="7162800" y="6119813"/>
            <a:ext cx="1981200" cy="73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 descr="Slide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7397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TUHAN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memanggil</a:t>
            </a: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Musa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dan</a:t>
            </a: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berfirman</a:t>
            </a: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kepadanya</a:t>
            </a: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dari</a:t>
            </a: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dalam</a:t>
            </a:r>
            <a:r>
              <a:rPr lang="en-US" sz="40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Kemah </a:t>
            </a:r>
            <a:r>
              <a:rPr lang="en-US" sz="40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Pertemuan</a:t>
            </a:r>
            <a:endParaRPr lang="en-US" sz="4000" b="1" i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19800"/>
            <a:ext cx="7772400" cy="57943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Imamat</a:t>
            </a:r>
            <a:r>
              <a:rPr lang="en-US" sz="3200" b="1" dirty="0" smtClean="0">
                <a:solidFill>
                  <a:schemeClr val="bg1"/>
                </a:solidFill>
              </a:rPr>
              <a:t> 1</a:t>
            </a:r>
            <a:r>
              <a:rPr lang="en-US" sz="3200" b="1" dirty="0">
                <a:solidFill>
                  <a:schemeClr val="bg1"/>
                </a:solidFill>
              </a:rPr>
              <a:t>:1 </a:t>
            </a:r>
            <a:r>
              <a:rPr lang="en-US" sz="3200" b="1" dirty="0" smtClean="0">
                <a:solidFill>
                  <a:schemeClr val="bg1"/>
                </a:solidFill>
              </a:rPr>
              <a:t>(ITB)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00009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</a:t>
            </a:r>
            <a:r>
              <a:rPr kumimoji="0" lang="en-US" altLang="zh-C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Khusus</a:t>
            </a:r>
            <a:endParaRPr kumimoji="0"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130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457199"/>
          <a:ext cx="9296401" cy="652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85800"/>
                <a:gridCol w="464931"/>
                <a:gridCol w="2049670"/>
                <a:gridCol w="2138535"/>
                <a:gridCol w="1976264"/>
                <a:gridCol w="1447801"/>
              </a:tblGrid>
              <a:tr h="369110">
                <a:tc rowSpan="9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Ritual 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Khusus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KOMUNAL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PENEBUSAN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6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KESELAMATAN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DOSA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SALAH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19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Pengudusan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marL="177800" indent="-177800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1.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para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imam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Kel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29;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Ima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8)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pentahbisan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(ritual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khusus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7800" indent="-177800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2.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Untuk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Bait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Suci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(2 Taw. 29)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Sejumlah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banyak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jantan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Tujuh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lembu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br>
                        <a:rPr lang="en-US" sz="1400" b="1" dirty="0" smtClean="0">
                          <a:latin typeface="Arial"/>
                          <a:cs typeface="Arial"/>
                        </a:rPr>
                      </a:b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tujuh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br>
                        <a:rPr lang="en-US" sz="1400" b="1" dirty="0" smtClean="0">
                          <a:latin typeface="Arial"/>
                          <a:cs typeface="Arial"/>
                        </a:rPr>
                      </a:b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tujuh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muda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tujuh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kambing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47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Dekon-sekrasi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Penggenapan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nazar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Bil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6:14-17)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jantan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betina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berumur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setahun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78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Ritual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Penyucian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1. 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Pembatalan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nazar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Bil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6:9-12)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umur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setahun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2. 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Pentahiran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penyakit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kusta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Ima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14:12-20)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betina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berumur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setahun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Domba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jantan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umur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setahun</a:t>
                      </a:r>
                      <a:endParaRPr lang="en-US" sz="1400" b="1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tambah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satu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log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minyak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Laki-laki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(15:14-15)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perempuan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dengan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pendarahan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(15:29-30)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19118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4.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Perempuan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setelah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melahirkan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(12:6-8)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Burung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tekukur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merpati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muda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9621" name="Text Box 85"/>
          <p:cNvSpPr txBox="1">
            <a:spLocks noChangeArrowheads="1"/>
          </p:cNvSpPr>
          <p:nvPr/>
        </p:nvSpPr>
        <p:spPr bwMode="auto">
          <a:xfrm>
            <a:off x="7772400" y="5943600"/>
            <a:ext cx="1371600" cy="923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00009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</a:t>
            </a:r>
            <a:r>
              <a:rPr kumimoji="0" lang="en-US" altLang="zh-C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Khusus</a:t>
            </a:r>
            <a:endParaRPr kumimoji="0"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130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76200" y="388599"/>
          <a:ext cx="9220202" cy="6352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81000"/>
                <a:gridCol w="259580"/>
                <a:gridCol w="1021756"/>
                <a:gridCol w="928464"/>
                <a:gridCol w="1447800"/>
                <a:gridCol w="936104"/>
                <a:gridCol w="1730896"/>
                <a:gridCol w="830254"/>
                <a:gridCol w="1074748"/>
              </a:tblGrid>
              <a:tr h="672188"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Ritual</a:t>
                      </a:r>
                      <a:r>
                        <a:rPr lang="en-US" sz="28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/>
                          <a:cs typeface="Arial"/>
                        </a:rPr>
                        <a:t>Khusus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vert="vert270" anchor="ctr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PERSEMBAHAN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KOMUNAL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PENEBUSAN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721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BAKARAN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SAJIAN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CURAH-AN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KESELAMATAN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DOSA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SALAH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89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Lain-lain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1. Ritual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kecemburuan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Bil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5:15-26)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1/10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efa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tepung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jelai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tanpa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minyak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atau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kemenyan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(Cat.: 1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efa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= ½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gantang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sekitar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. 7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liter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526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2.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Korban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Sajian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Harian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para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imam (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Ima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6:19-23)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1/10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efa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tepung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5841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7800" indent="-177800"/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3.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Korban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Penebus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dosa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bagi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yang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sangat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/>
                          <a:cs typeface="Arial"/>
                        </a:rPr>
                        <a:t>miskin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(5:11-13)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1/10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efa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latin typeface="Arial"/>
                          <a:cs typeface="Arial"/>
                        </a:rPr>
                        <a:t>tepung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1669" name="Text Box 85"/>
          <p:cNvSpPr txBox="1">
            <a:spLocks noChangeArrowheads="1"/>
          </p:cNvSpPr>
          <p:nvPr/>
        </p:nvSpPr>
        <p:spPr bwMode="auto">
          <a:xfrm>
            <a:off x="8077200" y="5526088"/>
            <a:ext cx="1066800" cy="129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rgbClr val="00009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</a:t>
            </a:r>
            <a:r>
              <a:rPr kumimoji="0"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Khusus</a:t>
            </a:r>
            <a:endParaRPr kumimoji="0"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533400"/>
          <a:ext cx="9134475" cy="6324601"/>
        </p:xfrm>
        <a:graphic>
          <a:graphicData uri="http://schemas.openxmlformats.org/drawingml/2006/table">
            <a:tbl>
              <a:tblPr/>
              <a:tblGrid>
                <a:gridCol w="1898650"/>
                <a:gridCol w="2359025"/>
                <a:gridCol w="2590800"/>
                <a:gridCol w="22860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BAKARAN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SAJIAN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CURAHAN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Ibadah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sukarena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: ritual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khusus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ditentukan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kalender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tahunan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dapat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mendampingi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bakaran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selalu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mendampingi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keselamatan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juga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penebusan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sangat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miskin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biasanya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mendampingi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bakaran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keselamatan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tapi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penebusan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saja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KEUNIKAN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Seluruhnya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dibakar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mezbah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1:9)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tanpa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mendampingi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persembahan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berdarah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Kemungkinan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anggur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adalah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substitusi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ibadah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bangsa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kafir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SIGNIFIKANSI TEOLOGI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Menandakan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dedikasi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total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kepada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Menandakan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dedikasi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kepada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hidup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sehari-hari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karena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kasihan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perjanjian-Nya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TIPOLOGI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Kristus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Domba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dedikasi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total demi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penggenapan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kehendak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Pribadi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sempurna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Kristus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dikaitkan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kematian-Nya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130</a:t>
            </a:r>
          </a:p>
        </p:txBody>
      </p:sp>
      <p:sp>
        <p:nvSpPr>
          <p:cNvPr id="243751" name="Text Box 85"/>
          <p:cNvSpPr txBox="1">
            <a:spLocks noChangeArrowheads="1"/>
          </p:cNvSpPr>
          <p:nvPr/>
        </p:nvSpPr>
        <p:spPr bwMode="auto">
          <a:xfrm>
            <a:off x="7239000" y="6119813"/>
            <a:ext cx="1981200" cy="738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5888"/>
          <a:ext cx="9134475" cy="6804025"/>
        </p:xfrm>
        <a:graphic>
          <a:graphicData uri="http://schemas.openxmlformats.org/drawingml/2006/table">
            <a:tbl>
              <a:tblPr/>
              <a:tblGrid>
                <a:gridCol w="1403648"/>
                <a:gridCol w="2863552"/>
                <a:gridCol w="2393032"/>
                <a:gridCol w="2474243"/>
              </a:tblGrid>
              <a:tr h="502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KOMUNAL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PENEBUSAN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KESELAMATAN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SALAH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94490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UCAPAN SYUKUR: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pembebasan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diduga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sudah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diterima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disengaja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terhadap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perintah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ilahi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oleh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individu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ataupun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seluruh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bangsa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Penyalahgunaan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penyangkalan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kewajiban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kepada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manusia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biasanya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dapat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diukur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kompensasi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finansial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94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PEMENUHAN NAZAR: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pembebasan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diterima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pengabulan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nazar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SUKARELA: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menyatakan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bakti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ucapan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syukur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tanpa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kaitan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tertentu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82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KEUNIKAN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Kebanyakan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dimakan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oleh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keluarganya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di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hadapan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Lihat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lihat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Tujuan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biasanya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didampingi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kompensasi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ditambah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kepada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pihak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dirugikan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9976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SIGNIFIKANSI TEOLOGI PL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mengakui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dimakan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tanda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kesetiaan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perjanjian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Menyediakan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pendamaian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&amp;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pengampunan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disengaja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perlu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restitusi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Domba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jantan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penebusan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didampingi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pembayaran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resitusi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kpd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pihak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dirugikan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9449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TIPOLOGI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Kematian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Kristus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adalah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dasar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persekutuan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Allah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jemaat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lain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Kristus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substitusi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sempurna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pengampunan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Kematian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Kristus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menebus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kerusakan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luka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disebabkan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dosa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  <p:sp>
        <p:nvSpPr>
          <p:cNvPr id="50180" name="Text Box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381000"/>
          </a:xfrm>
          <a:solidFill>
            <a:srgbClr val="000090"/>
          </a:solidFill>
        </p:spPr>
        <p:txBody>
          <a:bodyPr lIns="0" tIns="0" rIns="0" bIns="0" anchorCtr="1"/>
          <a:lstStyle/>
          <a:p>
            <a:pPr>
              <a:defRPr/>
            </a:pPr>
            <a:r>
              <a:rPr kumimoji="0"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Ritual </a:t>
            </a:r>
            <a:r>
              <a:rPr kumimoji="0" lang="en-US" altLang="zh-CN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Korban</a:t>
            </a:r>
            <a:r>
              <a:rPr kumimoji="0"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 </a:t>
            </a:r>
            <a:r>
              <a:rPr kumimoji="0" lang="en-US" altLang="zh-CN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SimSun" charset="0"/>
                <a:cs typeface="SimSun" charset="0"/>
              </a:rPr>
              <a:t>Khusus</a:t>
            </a:r>
            <a:endParaRPr kumimoji="0"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  <a:ea typeface="SimSun" charset="0"/>
              <a:cs typeface="SimSun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51850" y="-76200"/>
            <a:ext cx="6127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130</a:t>
            </a:r>
          </a:p>
        </p:txBody>
      </p:sp>
      <p:sp>
        <p:nvSpPr>
          <p:cNvPr id="245804" name="Text Box 85"/>
          <p:cNvSpPr txBox="1">
            <a:spLocks noChangeArrowheads="1"/>
          </p:cNvSpPr>
          <p:nvPr/>
        </p:nvSpPr>
        <p:spPr bwMode="auto">
          <a:xfrm>
            <a:off x="76200" y="168275"/>
            <a:ext cx="1295400" cy="923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F. Duane Lindsey, “Leviticus,” </a:t>
            </a:r>
            <a:r>
              <a:rPr lang="en-US" altLang="zh-CN" sz="1200" i="1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The Bible Knowledge Commentary</a:t>
            </a:r>
            <a:r>
              <a:rPr lang="en-US" altLang="zh-CN" sz="1200">
                <a:solidFill>
                  <a:srgbClr val="FFFFFF"/>
                </a:solidFill>
                <a:latin typeface="Geneva" charset="0"/>
                <a:ea typeface="SimSun" charset="0"/>
                <a:cs typeface="SimSun" charset="0"/>
              </a:rPr>
              <a:t>, 1:168-69</a:t>
            </a:r>
            <a:endParaRPr lang="en-US" sz="1200">
              <a:solidFill>
                <a:srgbClr val="FFFFFF"/>
              </a:solidFill>
              <a:latin typeface="Genev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Impact" charset="0"/>
                <a:ea typeface="ＭＳ Ｐゴシック" charset="0"/>
                <a:cs typeface="ＭＳ Ｐゴシック" charset="0"/>
              </a:rPr>
              <a:t>Kitab Suci &amp; Darah – Ajaran PL</a:t>
            </a:r>
          </a:p>
        </p:txBody>
      </p:sp>
      <p:sp>
        <p:nvSpPr>
          <p:cNvPr id="247811" name="Text Box 4"/>
          <p:cNvSpPr txBox="1">
            <a:spLocks noChangeArrowheads="1"/>
          </p:cNvSpPr>
          <p:nvPr/>
        </p:nvSpPr>
        <p:spPr bwMode="auto">
          <a:xfrm>
            <a:off x="8281988" y="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127a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66800" y="2514600"/>
            <a:ext cx="777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kumimoji="1" lang="en-US" sz="4000" b="1">
                <a:solidFill>
                  <a:srgbClr val="FFFF00"/>
                </a:solidFill>
                <a:latin typeface="Arial" charset="0"/>
                <a:cs typeface="Arial" charset="0"/>
              </a:rPr>
              <a:t>Darah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Sinonim dari hidup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Secara figuratif merujuk pada pembunuhan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Menandakan maut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Impact" charset="0"/>
                <a:ea typeface="ＭＳ Ｐゴシック" charset="0"/>
                <a:cs typeface="ＭＳ Ｐゴシック" charset="0"/>
              </a:rPr>
              <a:t>Kitab Suci &amp; Darah – Ajaran PB</a:t>
            </a:r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8281988" y="0"/>
            <a:ext cx="862012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</a:rPr>
              <a:t>127a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18288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kumimoji="1"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Darah Kristus: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Menyediakan pendamaian melalui kematian-Nya sebagai korban (Kis. 20:28; Ef. 1:7)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Membuat kita dibenarkan (Rom. 5:9)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Membawa damai antara Allah &amp; manusia (Kol. 1:20)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Membersihkan nurani kita sehingga kita tidak terus-menerus berdosa (Ibr. 9:14)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Memberi kita penebusan kekal (Ibr. 9:12)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5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86106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Bakaran</a:t>
            </a:r>
            <a:endParaRPr lang="en-US" sz="3200" b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Binatang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sempurna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untuk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menebus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dosa</a:t>
            </a:r>
            <a:endParaRPr lang="en-US" sz="3200" b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Korban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sempurna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Kristus</a:t>
            </a:r>
            <a:endParaRPr lang="en-US" sz="3200" b="1" i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en-US" sz="3200" b="1" i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Sajian</a:t>
            </a:r>
            <a:endParaRPr lang="en-US" sz="3200" b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Dedikasi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dan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pemasukan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imam</a:t>
            </a: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Dedikasi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kita</a:t>
            </a:r>
            <a:endParaRPr lang="en-US" sz="3200" b="1" i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en-US" sz="3200" b="1" i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Persekutuan</a:t>
            </a: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Ikut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serta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dalam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berkat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Allah</a:t>
            </a:r>
          </a:p>
          <a:p>
            <a:pPr marL="919163" lvl="1" indent="-461963"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Perjamuan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 Kudus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01675"/>
          </a:xfrm>
          <a:solidFill>
            <a:srgbClr val="0000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Simbolisme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Korban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3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610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61963" indent="-461963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Dosa</a:t>
            </a:r>
            <a:endParaRPr lang="en-US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9000"/>
                  </a:srgbClr>
                </a:outerShdw>
              </a:effectLst>
              <a:latin typeface="Helvetica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Menyucikan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kecemaran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9000"/>
                  </a:srgbClr>
                </a:outerShdw>
              </a:effectLst>
              <a:latin typeface="Helvetica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Kristus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Pengganti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kita</a:t>
            </a:r>
            <a:endParaRPr lang="en-US" sz="36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9000"/>
                  </a:srgbClr>
                </a:outerShdw>
              </a:effectLst>
              <a:latin typeface="Helvetica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en-US" sz="36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9000"/>
                  </a:srgbClr>
                </a:outerShdw>
              </a:effectLst>
              <a:latin typeface="Helvetica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Salah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Restitusi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9000"/>
                  </a:srgbClr>
                </a:outerShdw>
              </a:effectLst>
              <a:latin typeface="Helvetica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Kristus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menebus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kerusakan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karena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9000"/>
                    </a:srgbClr>
                  </a:outerShdw>
                </a:effectLst>
                <a:latin typeface="Helvetica" charset="0"/>
              </a:rPr>
              <a:t>dosa</a:t>
            </a:r>
            <a:endParaRPr lang="en-US" sz="36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9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01675"/>
          </a:xfrm>
          <a:solidFill>
            <a:srgbClr val="0000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Simbolisme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Korban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2" descr="diag1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143000" y="1676400"/>
            <a:ext cx="7010400" cy="2862263"/>
          </a:xfrm>
          <a:prstGeom prst="rect">
            <a:avLst/>
          </a:prstGeom>
          <a:solidFill>
            <a:srgbClr val="A6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Dan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hampir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segala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sesuatu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disucikan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menurut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Hukum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Taurat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dengan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darah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tanpa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penumpahan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darah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tidak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ada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pengampunan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.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Ibrani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9:22 (ITB)</a:t>
            </a:r>
          </a:p>
        </p:txBody>
      </p:sp>
      <p:sp>
        <p:nvSpPr>
          <p:cNvPr id="25600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Arial" charset="0"/>
                <a:ea typeface="ＭＳ Ｐゴシック" charset="0"/>
              </a:rPr>
              <a:t>Darah &amp; Pengampunan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3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Leviticus 8-10 Chart</a:t>
            </a:r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-762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533400" y="5605463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403350" y="493713"/>
            <a:ext cx="2160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Persem-bahan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1–7</a:t>
            </a: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3352800" y="5334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grpSp>
        <p:nvGrpSpPr>
          <p:cNvPr id="258054" name="Group 6"/>
          <p:cNvGrpSpPr>
            <a:grpSpLocks/>
          </p:cNvGrpSpPr>
          <p:nvPr/>
        </p:nvGrpSpPr>
        <p:grpSpPr bwMode="auto">
          <a:xfrm>
            <a:off x="3819525" y="4905375"/>
            <a:ext cx="76200" cy="1371600"/>
            <a:chOff x="2352" y="3120"/>
            <a:chExt cx="48" cy="864"/>
          </a:xfrm>
        </p:grpSpPr>
        <p:sp>
          <p:nvSpPr>
            <p:cNvPr id="156679" name="Line 7"/>
            <p:cNvSpPr>
              <a:spLocks noChangeShapeType="1"/>
            </p:cNvSpPr>
            <p:nvPr/>
          </p:nvSpPr>
          <p:spPr bwMode="auto">
            <a:xfrm>
              <a:off x="2352" y="3552"/>
              <a:ext cx="0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Times New Roman" pitchFamily="-108" charset="0"/>
                <a:cs typeface="Arial"/>
              </a:endParaRPr>
            </a:p>
          </p:txBody>
        </p:sp>
        <p:grpSp>
          <p:nvGrpSpPr>
            <p:cNvPr id="258081" name="Group 8"/>
            <p:cNvGrpSpPr>
              <a:grpSpLocks/>
            </p:cNvGrpSpPr>
            <p:nvPr/>
          </p:nvGrpSpPr>
          <p:grpSpPr bwMode="auto">
            <a:xfrm>
              <a:off x="2352" y="3120"/>
              <a:ext cx="48" cy="432"/>
              <a:chOff x="2016" y="3120"/>
              <a:chExt cx="0" cy="864"/>
            </a:xfrm>
          </p:grpSpPr>
          <p:sp>
            <p:nvSpPr>
              <p:cNvPr id="156681" name="Line 9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  <p:sp>
            <p:nvSpPr>
              <p:cNvPr id="156682" name="Line 10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</p:grpSp>
      </p:grpSp>
      <p:sp>
        <p:nvSpPr>
          <p:cNvPr id="156683" name="Line 11"/>
          <p:cNvSpPr>
            <a:spLocks noChangeShapeType="1"/>
          </p:cNvSpPr>
          <p:nvPr/>
        </p:nvSpPr>
        <p:spPr bwMode="auto">
          <a:xfrm flipV="1">
            <a:off x="6246813" y="533400"/>
            <a:ext cx="1587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1219200" y="4953000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 rot="17112393">
            <a:off x="-629443" y="2683669"/>
            <a:ext cx="3949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1–3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 rot="17082697">
            <a:off x="10319" y="2815432"/>
            <a:ext cx="3819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Restorasi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4–6:7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 rot="17108616">
            <a:off x="525462" y="2570163"/>
            <a:ext cx="419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Arahan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6:8–7:38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 rot="17096383">
            <a:off x="1844675" y="3187700"/>
            <a:ext cx="3963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Kontaminasi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 flipH="1">
            <a:off x="53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1143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 flipH="1">
            <a:off x="17526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 flipH="1">
            <a:off x="2438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3" name="Line 21"/>
          <p:cNvSpPr>
            <a:spLocks noChangeShapeType="1"/>
          </p:cNvSpPr>
          <p:nvPr/>
        </p:nvSpPr>
        <p:spPr bwMode="auto">
          <a:xfrm flipH="1">
            <a:off x="304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4" name="Line 22"/>
          <p:cNvSpPr>
            <a:spLocks noChangeShapeType="1"/>
          </p:cNvSpPr>
          <p:nvPr/>
        </p:nvSpPr>
        <p:spPr bwMode="auto">
          <a:xfrm flipH="1">
            <a:off x="381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5" name="Line 23"/>
          <p:cNvSpPr>
            <a:spLocks noChangeShapeType="1"/>
          </p:cNvSpPr>
          <p:nvPr/>
        </p:nvSpPr>
        <p:spPr bwMode="auto">
          <a:xfrm flipH="1">
            <a:off x="434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6" name="Line 24"/>
          <p:cNvSpPr>
            <a:spLocks noChangeShapeType="1"/>
          </p:cNvSpPr>
          <p:nvPr/>
        </p:nvSpPr>
        <p:spPr bwMode="auto">
          <a:xfrm flipH="1">
            <a:off x="5334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7" name="Line 25"/>
          <p:cNvSpPr>
            <a:spLocks noChangeShapeType="1"/>
          </p:cNvSpPr>
          <p:nvPr/>
        </p:nvSpPr>
        <p:spPr bwMode="auto">
          <a:xfrm flipH="1">
            <a:off x="6096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8" name="Line 26"/>
          <p:cNvSpPr>
            <a:spLocks noChangeShapeType="1"/>
          </p:cNvSpPr>
          <p:nvPr/>
        </p:nvSpPr>
        <p:spPr bwMode="auto">
          <a:xfrm flipH="1">
            <a:off x="685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699" name="Line 27"/>
          <p:cNvSpPr>
            <a:spLocks noChangeShapeType="1"/>
          </p:cNvSpPr>
          <p:nvPr/>
        </p:nvSpPr>
        <p:spPr bwMode="auto">
          <a:xfrm flipH="1">
            <a:off x="762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700" name="Line 28"/>
          <p:cNvSpPr>
            <a:spLocks noChangeShapeType="1"/>
          </p:cNvSpPr>
          <p:nvPr/>
        </p:nvSpPr>
        <p:spPr bwMode="auto">
          <a:xfrm flipH="1">
            <a:off x="48768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533400" y="4953000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1447800" y="533400"/>
            <a:ext cx="7086600" cy="938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838200" y="5638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6704" name="Text Box 32"/>
          <p:cNvSpPr txBox="1">
            <a:spLocks noChangeArrowheads="1"/>
          </p:cNvSpPr>
          <p:nvPr/>
        </p:nvSpPr>
        <p:spPr bwMode="auto">
          <a:xfrm>
            <a:off x="3124200" y="493713"/>
            <a:ext cx="1895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 </a:t>
            </a:r>
            <a:b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</a:b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8–10</a:t>
            </a:r>
          </a:p>
        </p:txBody>
      </p:sp>
      <p:sp>
        <p:nvSpPr>
          <p:cNvPr id="156705" name="Line 33"/>
          <p:cNvSpPr>
            <a:spLocks noChangeShapeType="1"/>
          </p:cNvSpPr>
          <p:nvPr/>
        </p:nvSpPr>
        <p:spPr bwMode="auto">
          <a:xfrm flipV="1">
            <a:off x="4724400" y="533400"/>
            <a:ext cx="1588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 rot="17121546">
            <a:off x="1142207" y="3244056"/>
            <a:ext cx="384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Pentahbisan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8–9</a:t>
            </a:r>
          </a:p>
        </p:txBody>
      </p:sp>
      <p:sp>
        <p:nvSpPr>
          <p:cNvPr id="258079" name="Text Box 35"/>
          <p:cNvSpPr txBox="1">
            <a:spLocks noChangeArrowheads="1"/>
          </p:cNvSpPr>
          <p:nvPr/>
        </p:nvSpPr>
        <p:spPr bwMode="auto">
          <a:xfrm>
            <a:off x="8374063" y="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124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8" grpId="0" autoUpdateAnimBg="0"/>
      <p:bldP spid="156704" grpId="0" autoUpdateAnimBg="0"/>
      <p:bldP spid="1567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Walk Thru</a:t>
            </a: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284663" y="6308725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Walk Through The Bible ©1989</a:t>
            </a:r>
          </a:p>
        </p:txBody>
      </p:sp>
      <p:pic>
        <p:nvPicPr>
          <p:cNvPr id="150532" name="Picture 4" descr="Leviticu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93788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52500" y="261938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ja-JP" alt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Persembahan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&amp;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Hari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Raya</a:t>
            </a:r>
            <a:r>
              <a:rPr lang="ja-JP" alt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endParaRPr lang="en-US" sz="4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066800" y="5181600"/>
            <a:ext cx="708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chemeClr val="tx1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4800" b="1">
                <a:solidFill>
                  <a:schemeClr val="tx1"/>
                </a:solidFill>
                <a:latin typeface="Arial" charset="0"/>
                <a:cs typeface="Arial" charset="0"/>
              </a:rPr>
              <a:t>Left-foot-a-kiss</a:t>
            </a:r>
            <a:r>
              <a:rPr lang="ja-JP" altLang="en-US" sz="4800" b="1">
                <a:solidFill>
                  <a:schemeClr val="tx1"/>
                </a:solidFill>
                <a:latin typeface="Arial" charset="0"/>
                <a:cs typeface="Arial" charset="0"/>
              </a:rPr>
              <a:t>”</a:t>
            </a:r>
            <a:endParaRPr lang="en-US" sz="48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  <p:bldP spid="11674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60098" name="Picture 9" descr="high prie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225" y="0"/>
            <a:ext cx="4371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09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844675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1" lang="en-US" sz="4000">
                <a:effectLst/>
                <a:latin typeface="Arial" charset="0"/>
                <a:ea typeface="ＭＳ Ｐゴシック" charset="0"/>
                <a:cs typeface="ＭＳ Ｐゴシック" charset="0"/>
              </a:rPr>
              <a:t>Pentahbisan Harun dan Anak-anaknya sebagai Imam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79388" y="594995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Imamat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8–10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2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685800"/>
          </a:xfrm>
          <a:solidFill>
            <a:schemeClr val="bg2"/>
          </a:solidFill>
        </p:spPr>
        <p:txBody>
          <a:bodyPr/>
          <a:lstStyle/>
          <a:p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Perbedaan Orang Lewi &amp; Imam</a:t>
            </a:r>
            <a:endParaRPr lang="en-US" sz="3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2148" name="Text Box 3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</a:rPr>
              <a:t>132</a:t>
            </a:r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4983163" y="1844675"/>
            <a:ext cx="0" cy="36671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4983163" y="2667000"/>
            <a:ext cx="0" cy="36671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4983163" y="3429000"/>
            <a:ext cx="0" cy="36671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343400" y="4267200"/>
            <a:ext cx="1279525" cy="433388"/>
            <a:chOff x="2496" y="2836"/>
            <a:chExt cx="806" cy="177"/>
          </a:xfrm>
        </p:grpSpPr>
        <p:sp>
          <p:nvSpPr>
            <p:cNvPr id="262163" name="Line 33"/>
            <p:cNvSpPr>
              <a:spLocks noChangeShapeType="1"/>
            </p:cNvSpPr>
            <p:nvPr/>
          </p:nvSpPr>
          <p:spPr bwMode="auto">
            <a:xfrm flipH="1">
              <a:off x="2496" y="2836"/>
              <a:ext cx="405" cy="177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64" name="Line 32"/>
            <p:cNvSpPr>
              <a:spLocks noChangeShapeType="1"/>
            </p:cNvSpPr>
            <p:nvPr/>
          </p:nvSpPr>
          <p:spPr bwMode="auto">
            <a:xfrm>
              <a:off x="2899" y="2840"/>
              <a:ext cx="403" cy="173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343400" y="5272088"/>
            <a:ext cx="1371600" cy="366712"/>
            <a:chOff x="2496" y="3321"/>
            <a:chExt cx="864" cy="231"/>
          </a:xfrm>
        </p:grpSpPr>
        <p:sp>
          <p:nvSpPr>
            <p:cNvPr id="262161" name="Line 31"/>
            <p:cNvSpPr>
              <a:spLocks noChangeShapeType="1"/>
            </p:cNvSpPr>
            <p:nvPr/>
          </p:nvSpPr>
          <p:spPr bwMode="auto">
            <a:xfrm>
              <a:off x="2496" y="3321"/>
              <a:ext cx="0" cy="2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62" name="Line 30"/>
            <p:cNvSpPr>
              <a:spLocks noChangeShapeType="1"/>
            </p:cNvSpPr>
            <p:nvPr/>
          </p:nvSpPr>
          <p:spPr bwMode="auto">
            <a:xfrm>
              <a:off x="3360" y="3321"/>
              <a:ext cx="0" cy="2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4194175" y="129540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  <a:latin typeface="Arial Black" charset="0"/>
              </a:rPr>
              <a:t>Abraham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414838" y="218281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  <a:latin typeface="Arial Black" charset="0"/>
              </a:rPr>
              <a:t>Ishak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4410075" y="2895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1"/>
                </a:solidFill>
                <a:latin typeface="Arial Black" charset="0"/>
              </a:rPr>
              <a:t>Yakub</a:t>
            </a:r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0" y="3733800"/>
            <a:ext cx="8027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2200">
                <a:solidFill>
                  <a:schemeClr val="tx1"/>
                </a:solidFill>
                <a:latin typeface="Arial Black" charset="0"/>
              </a:rPr>
              <a:t>12 Anak: Ruben–Simeon–Lewi–Yehuda– dll. 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700338" y="4797425"/>
            <a:ext cx="3973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 Black" charset="0"/>
              </a:rPr>
              <a:t>Keturunan 	Harun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Arial Black" charset="0"/>
              </a:rPr>
              <a:t>lain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022600" y="5589588"/>
            <a:ext cx="4152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 Black" charset="0"/>
              </a:rPr>
              <a:t>Orang Lewi    Imam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 Black" charset="0"/>
              </a:rPr>
              <a:t>Lihat hal. 171a     Lihat hal. 202</a:t>
            </a:r>
            <a:endParaRPr lang="en-US" sz="18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62160" name="Picture 50" descr="Priest_and_sanctua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838200"/>
            <a:ext cx="2701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 animBg="1"/>
      <p:bldP spid="19491" grpId="0" animBg="1"/>
      <p:bldP spid="19490" grpId="0" animBg="1"/>
      <p:bldP spid="19495" grpId="0" autoUpdateAnimBg="0"/>
      <p:bldP spid="19496" grpId="0" autoUpdateAnimBg="0"/>
      <p:bldP spid="19499" grpId="0" autoUpdateAnimBg="0"/>
      <p:bldP spid="19500" grpId="0" autoUpdateAnimBg="0"/>
      <p:bldP spid="19501" grpId="0" autoUpdateAnimBg="0"/>
      <p:bldP spid="1950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4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685800"/>
          </a:xfrm>
          <a:solidFill>
            <a:srgbClr val="000000"/>
          </a:solidFill>
        </p:spPr>
        <p:txBody>
          <a:bodyPr/>
          <a:lstStyle/>
          <a:p>
            <a:r>
              <a:rPr lang="en-US" altLang="zh-CN" sz="36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Membedakan Orang Lewi &amp; Imam</a:t>
            </a:r>
            <a:endParaRPr lang="en-US" sz="36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</a:rPr>
              <a:t>132</a:t>
            </a:r>
          </a:p>
        </p:txBody>
      </p:sp>
      <p:grpSp>
        <p:nvGrpSpPr>
          <p:cNvPr id="264197" name="Group 30"/>
          <p:cNvGrpSpPr>
            <a:grpSpLocks/>
          </p:cNvGrpSpPr>
          <p:nvPr/>
        </p:nvGrpSpPr>
        <p:grpSpPr bwMode="auto">
          <a:xfrm>
            <a:off x="0" y="914400"/>
            <a:ext cx="9144000" cy="5943600"/>
            <a:chOff x="0" y="576"/>
            <a:chExt cx="5568" cy="3744"/>
          </a:xfrm>
        </p:grpSpPr>
        <p:sp>
          <p:nvSpPr>
            <p:cNvPr id="264198" name="Rectangle 8"/>
            <p:cNvSpPr>
              <a:spLocks noChangeArrowheads="1"/>
            </p:cNvSpPr>
            <p:nvPr/>
          </p:nvSpPr>
          <p:spPr bwMode="auto">
            <a:xfrm>
              <a:off x="45" y="1005"/>
              <a:ext cx="1165" cy="54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400" b="1">
                  <a:solidFill>
                    <a:schemeClr val="tx1"/>
                  </a:solidFill>
                  <a:ea typeface="SimSun" charset="0"/>
                  <a:cs typeface="SimSun" charset="0"/>
                </a:rPr>
                <a:t> Keturunan dari…</a:t>
              </a:r>
              <a:endParaRPr lang="en-US" altLang="zh-CN" sz="2400">
                <a:solidFill>
                  <a:schemeClr val="tx1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264199" name="Rectangle 9"/>
            <p:cNvSpPr>
              <a:spLocks noChangeArrowheads="1"/>
            </p:cNvSpPr>
            <p:nvPr/>
          </p:nvSpPr>
          <p:spPr bwMode="auto">
            <a:xfrm>
              <a:off x="1210" y="1005"/>
              <a:ext cx="2289" cy="54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 Lewi</a:t>
              </a:r>
            </a:p>
          </p:txBody>
        </p:sp>
        <p:sp>
          <p:nvSpPr>
            <p:cNvPr id="264200" name="Rectangle 10"/>
            <p:cNvSpPr>
              <a:spLocks noChangeArrowheads="1"/>
            </p:cNvSpPr>
            <p:nvPr/>
          </p:nvSpPr>
          <p:spPr bwMode="auto">
            <a:xfrm>
              <a:off x="3499" y="1005"/>
              <a:ext cx="2035" cy="54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 Harun (juga keturunan Lewi)</a:t>
              </a:r>
            </a:p>
          </p:txBody>
        </p:sp>
        <p:sp>
          <p:nvSpPr>
            <p:cNvPr id="264201" name="Rectangle 11"/>
            <p:cNvSpPr>
              <a:spLocks noChangeArrowheads="1"/>
            </p:cNvSpPr>
            <p:nvPr/>
          </p:nvSpPr>
          <p:spPr bwMode="auto">
            <a:xfrm>
              <a:off x="45" y="1549"/>
              <a:ext cx="116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400" b="1">
                  <a:solidFill>
                    <a:schemeClr val="tx1"/>
                  </a:solidFill>
                  <a:ea typeface="SimSun" charset="0"/>
                  <a:cs typeface="SimSun" charset="0"/>
                </a:rPr>
                <a:t>Populasi</a:t>
              </a:r>
              <a:endParaRPr lang="en-US" altLang="zh-CN" sz="2400">
                <a:solidFill>
                  <a:schemeClr val="tx1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264202" name="Rectangle 12"/>
            <p:cNvSpPr>
              <a:spLocks noChangeArrowheads="1"/>
            </p:cNvSpPr>
            <p:nvPr/>
          </p:nvSpPr>
          <p:spPr bwMode="auto">
            <a:xfrm>
              <a:off x="1210" y="1549"/>
              <a:ext cx="2289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Banyak (kelompok yang lebih besar)</a:t>
              </a:r>
            </a:p>
          </p:txBody>
        </p:sp>
        <p:sp>
          <p:nvSpPr>
            <p:cNvPr id="264203" name="Rectangle 13"/>
            <p:cNvSpPr>
              <a:spLocks noChangeArrowheads="1"/>
            </p:cNvSpPr>
            <p:nvPr/>
          </p:nvSpPr>
          <p:spPr bwMode="auto">
            <a:xfrm>
              <a:off x="3499" y="1549"/>
              <a:ext cx="203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Sedikit (bagian dari orang Lewi, Yos. 21:4)</a:t>
              </a:r>
            </a:p>
          </p:txBody>
        </p:sp>
        <p:sp>
          <p:nvSpPr>
            <p:cNvPr id="264204" name="Rectangle 14"/>
            <p:cNvSpPr>
              <a:spLocks noChangeArrowheads="1"/>
            </p:cNvSpPr>
            <p:nvPr/>
          </p:nvSpPr>
          <p:spPr bwMode="auto">
            <a:xfrm>
              <a:off x="45" y="2094"/>
              <a:ext cx="1165" cy="10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400" b="1">
                  <a:solidFill>
                    <a:schemeClr val="tx1"/>
                  </a:solidFill>
                  <a:ea typeface="SimSun" charset="0"/>
                  <a:cs typeface="SimSun" charset="0"/>
                </a:rPr>
                <a:t>Peran</a:t>
              </a:r>
              <a:endParaRPr lang="en-US" altLang="zh-CN" sz="2400">
                <a:solidFill>
                  <a:schemeClr val="tx1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264205" name="Rectangle 15"/>
            <p:cNvSpPr>
              <a:spLocks noChangeArrowheads="1"/>
            </p:cNvSpPr>
            <p:nvPr/>
          </p:nvSpPr>
          <p:spPr bwMode="auto">
            <a:xfrm>
              <a:off x="1210" y="2094"/>
              <a:ext cx="2289" cy="10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Menolong para imam dan mengawasi aktivitas religius yang diperbolehkan di luar Kemah Pertemuan: mengajar, menyanyi, memimpin ibadah, pejabat, administrasi, hakim &amp; penjaga pintu</a:t>
              </a:r>
            </a:p>
          </p:txBody>
        </p:sp>
        <p:sp>
          <p:nvSpPr>
            <p:cNvPr id="264206" name="Rectangle 16"/>
            <p:cNvSpPr>
              <a:spLocks noChangeArrowheads="1"/>
            </p:cNvSpPr>
            <p:nvPr/>
          </p:nvSpPr>
          <p:spPr bwMode="auto">
            <a:xfrm>
              <a:off x="3499" y="2094"/>
              <a:ext cx="2035" cy="10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Mediator antara Allah dan Israel</a:t>
              </a:r>
            </a:p>
          </p:txBody>
        </p:sp>
        <p:sp>
          <p:nvSpPr>
            <p:cNvPr id="264207" name="Rectangle 17"/>
            <p:cNvSpPr>
              <a:spLocks noChangeArrowheads="1"/>
            </p:cNvSpPr>
            <p:nvPr/>
          </p:nvSpPr>
          <p:spPr bwMode="auto">
            <a:xfrm>
              <a:off x="45" y="3132"/>
              <a:ext cx="116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400" b="1">
                  <a:solidFill>
                    <a:schemeClr val="tx1"/>
                  </a:solidFill>
                  <a:ea typeface="SimSun" charset="0"/>
                  <a:cs typeface="SimSun" charset="0"/>
                </a:rPr>
                <a:t>Peran dalam Korban</a:t>
              </a:r>
              <a:endParaRPr lang="en-US" altLang="zh-CN" sz="2400">
                <a:solidFill>
                  <a:schemeClr val="tx1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264208" name="Rectangle 18"/>
            <p:cNvSpPr>
              <a:spLocks noChangeArrowheads="1"/>
            </p:cNvSpPr>
            <p:nvPr/>
          </p:nvSpPr>
          <p:spPr bwMode="auto">
            <a:xfrm>
              <a:off x="1210" y="3132"/>
              <a:ext cx="2289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Tidak mempersembahkan korban, tetapi membakar kemenyan (Ul. 33:10b)</a:t>
              </a:r>
            </a:p>
          </p:txBody>
        </p:sp>
        <p:sp>
          <p:nvSpPr>
            <p:cNvPr id="264209" name="Rectangle 19"/>
            <p:cNvSpPr>
              <a:spLocks noChangeArrowheads="1"/>
            </p:cNvSpPr>
            <p:nvPr/>
          </p:nvSpPr>
          <p:spPr bwMode="auto">
            <a:xfrm>
              <a:off x="3499" y="3132"/>
              <a:ext cx="203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Mempersembahkan korban </a:t>
              </a:r>
            </a:p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(Ul. 33:10b)</a:t>
              </a:r>
            </a:p>
          </p:txBody>
        </p:sp>
        <p:sp>
          <p:nvSpPr>
            <p:cNvPr id="264210" name="Rectangle 20"/>
            <p:cNvSpPr>
              <a:spLocks noChangeArrowheads="1"/>
            </p:cNvSpPr>
            <p:nvPr/>
          </p:nvSpPr>
          <p:spPr bwMode="auto">
            <a:xfrm>
              <a:off x="45" y="3677"/>
              <a:ext cx="1165" cy="64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400" b="1">
                  <a:solidFill>
                    <a:schemeClr val="tx1"/>
                  </a:solidFill>
                  <a:ea typeface="SimSun" charset="0"/>
                  <a:cs typeface="SimSun" charset="0"/>
                </a:rPr>
                <a:t>Lokasi Rumah</a:t>
              </a:r>
              <a:endParaRPr lang="en-US" altLang="zh-CN" sz="2400">
                <a:solidFill>
                  <a:schemeClr val="tx1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264211" name="Rectangle 21"/>
            <p:cNvSpPr>
              <a:spLocks noChangeArrowheads="1"/>
            </p:cNvSpPr>
            <p:nvPr/>
          </p:nvSpPr>
          <p:spPr bwMode="auto">
            <a:xfrm>
              <a:off x="1210" y="3677"/>
              <a:ext cx="2289" cy="64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Ekstensif–di 35 kota di antara suku-suku di bagian tengah, utara dan timur dari Israel (Yos. 21:5-7)</a:t>
              </a:r>
            </a:p>
          </p:txBody>
        </p:sp>
        <p:sp>
          <p:nvSpPr>
            <p:cNvPr id="264212" name="Rectangle 22"/>
            <p:cNvSpPr>
              <a:spLocks noChangeArrowheads="1"/>
            </p:cNvSpPr>
            <p:nvPr/>
          </p:nvSpPr>
          <p:spPr bwMode="auto">
            <a:xfrm>
              <a:off x="3499" y="3677"/>
              <a:ext cx="2035" cy="64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rPr>
                <a:t>Dibatasi dalam 13 kota di Yehuda, Simeon &amp; Benyamin yang dekat ke Bait Suci (Yos. 21:4, 9-13)</a:t>
              </a:r>
            </a:p>
          </p:txBody>
        </p:sp>
        <p:grpSp>
          <p:nvGrpSpPr>
            <p:cNvPr id="264213" name="Group 24"/>
            <p:cNvGrpSpPr>
              <a:grpSpLocks/>
            </p:cNvGrpSpPr>
            <p:nvPr/>
          </p:nvGrpSpPr>
          <p:grpSpPr bwMode="auto">
            <a:xfrm>
              <a:off x="0" y="576"/>
              <a:ext cx="1255" cy="429"/>
              <a:chOff x="0" y="0"/>
              <a:chExt cx="888" cy="499"/>
            </a:xfrm>
          </p:grpSpPr>
          <p:sp>
            <p:nvSpPr>
              <p:cNvPr id="264220" name="Rectangle 5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82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eaLnBrk="1" hangingPunct="1"/>
                <a:r>
                  <a:rPr lang="en-US" altLang="zh-CN" sz="2000">
                    <a:solidFill>
                      <a:schemeClr val="tx1"/>
                    </a:solidFill>
                    <a:ea typeface="SimSun" charset="0"/>
                    <a:cs typeface="SimSun" charset="0"/>
                  </a:rPr>
                  <a:t> </a:t>
                </a:r>
              </a:p>
              <a:p>
                <a:pPr algn="ctr"/>
                <a:endParaRPr lang="en-US" altLang="zh-CN" sz="2000">
                  <a:solidFill>
                    <a:schemeClr val="tx1"/>
                  </a:solidFill>
                  <a:ea typeface="SimSun" charset="0"/>
                  <a:cs typeface="SimSun" charset="0"/>
                </a:endParaRPr>
              </a:p>
            </p:txBody>
          </p:sp>
          <p:sp>
            <p:nvSpPr>
              <p:cNvPr id="264221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88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64214" name="Group 26"/>
            <p:cNvGrpSpPr>
              <a:grpSpLocks/>
            </p:cNvGrpSpPr>
            <p:nvPr/>
          </p:nvGrpSpPr>
          <p:grpSpPr bwMode="auto">
            <a:xfrm>
              <a:off x="1172" y="576"/>
              <a:ext cx="2380" cy="429"/>
              <a:chOff x="888" y="0"/>
              <a:chExt cx="1684" cy="499"/>
            </a:xfrm>
          </p:grpSpPr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920" y="0"/>
                <a:ext cx="1620" cy="49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eaLnBrk="1" hangingPunct="1">
                  <a:defRPr/>
                </a:pPr>
                <a:r>
                  <a:rPr lang="en-US" altLang="zh-CN" sz="4400" b="1" i="1" dirty="0">
                    <a:solidFill>
                      <a:schemeClr val="tx1"/>
                    </a:solidFill>
                    <a:latin typeface="Helvetica" charset="0"/>
                    <a:ea typeface="SimSun" charset="0"/>
                    <a:cs typeface="SimSun" charset="0"/>
                  </a:rPr>
                  <a:t>Orang </a:t>
                </a:r>
                <a:r>
                  <a:rPr lang="en-US" altLang="zh-CN" sz="4400" b="1" i="1" dirty="0" err="1">
                    <a:solidFill>
                      <a:schemeClr val="tx1"/>
                    </a:solidFill>
                    <a:latin typeface="Helvetica" charset="0"/>
                    <a:ea typeface="SimSun" charset="0"/>
                    <a:cs typeface="SimSun" charset="0"/>
                  </a:rPr>
                  <a:t>Lewi</a:t>
                </a:r>
                <a:endParaRPr lang="en-US" altLang="zh-CN" sz="4400" i="1" dirty="0">
                  <a:solidFill>
                    <a:schemeClr val="tx1"/>
                  </a:solidFill>
                  <a:latin typeface="Helvetica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264219" name="Rectangle 25"/>
              <p:cNvSpPr>
                <a:spLocks noChangeArrowheads="1"/>
              </p:cNvSpPr>
              <p:nvPr/>
            </p:nvSpPr>
            <p:spPr bwMode="auto">
              <a:xfrm>
                <a:off x="888" y="0"/>
                <a:ext cx="168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grpSp>
          <p:nvGrpSpPr>
            <p:cNvPr id="264215" name="Group 28"/>
            <p:cNvGrpSpPr>
              <a:grpSpLocks/>
            </p:cNvGrpSpPr>
            <p:nvPr/>
          </p:nvGrpSpPr>
          <p:grpSpPr bwMode="auto">
            <a:xfrm>
              <a:off x="3443" y="576"/>
              <a:ext cx="2125" cy="429"/>
              <a:chOff x="2572" y="0"/>
              <a:chExt cx="1504" cy="499"/>
            </a:xfrm>
          </p:grpSpPr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2604" y="0"/>
                <a:ext cx="1439" cy="49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 anchorCtr="1"/>
              <a:lstStyle/>
              <a:p>
                <a:pPr algn="ctr" eaLnBrk="1" hangingPunct="1">
                  <a:defRPr/>
                </a:pPr>
                <a:r>
                  <a:rPr lang="en-US" altLang="zh-CN" sz="4400" b="1" i="1" dirty="0">
                    <a:solidFill>
                      <a:schemeClr val="tx1"/>
                    </a:solidFill>
                    <a:latin typeface="Helvetica" charset="0"/>
                    <a:ea typeface="SimSun" charset="0"/>
                    <a:cs typeface="SimSun" charset="0"/>
                  </a:rPr>
                  <a:t>Imam</a:t>
                </a:r>
                <a:endParaRPr lang="en-US" altLang="zh-CN" sz="4400" i="1" dirty="0">
                  <a:solidFill>
                    <a:schemeClr val="tx1"/>
                  </a:solidFill>
                  <a:latin typeface="Helvetica" charset="0"/>
                  <a:ea typeface="SimSun" charset="0"/>
                  <a:cs typeface="SimSun" charset="0"/>
                </a:endParaRPr>
              </a:p>
            </p:txBody>
          </p:sp>
          <p:sp>
            <p:nvSpPr>
              <p:cNvPr id="264217" name="Rectangle 27"/>
              <p:cNvSpPr>
                <a:spLocks noChangeArrowheads="1"/>
              </p:cNvSpPr>
              <p:nvPr/>
            </p:nvSpPr>
            <p:spPr bwMode="auto">
              <a:xfrm>
                <a:off x="2572" y="0"/>
                <a:ext cx="150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66242" name="Picture 3" descr="Living Jesus Syllab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762000"/>
          </a:xfrm>
          <a:solidFill>
            <a:srgbClr val="EFE409"/>
          </a:solidFill>
        </p:spPr>
        <p:txBody>
          <a:bodyPr/>
          <a:lstStyle/>
          <a:p>
            <a:pPr eaLnBrk="1" hangingPunct="1"/>
            <a:r>
              <a:rPr kumimoji="1" lang="en-US" sz="3600" b="1">
                <a:solidFill>
                  <a:schemeClr val="bg2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Pakaian Imam Besar</a:t>
            </a:r>
            <a:endParaRPr kumimoji="1" lang="en-US" sz="3600">
              <a:solidFill>
                <a:schemeClr val="bg2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8101" name="Picture 5" descr="Living Jesus Syllabu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Text Box 6"/>
          <p:cNvSpPr txBox="1">
            <a:spLocks noChangeArrowheads="1"/>
          </p:cNvSpPr>
          <p:nvPr/>
        </p:nvSpPr>
        <p:spPr bwMode="auto">
          <a:xfrm>
            <a:off x="3048000" y="6146800"/>
            <a:ext cx="236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800" b="1">
                <a:solidFill>
                  <a:schemeClr val="tx1"/>
                </a:solidFill>
                <a:latin typeface="Tahoma" charset="0"/>
              </a:rPr>
              <a:t>Keluaran 28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276600" y="4114800"/>
            <a:ext cx="1066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604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4572000" y="4114800"/>
            <a:ext cx="1066800" cy="685800"/>
          </a:xfrm>
          <a:prstGeom prst="ellipse">
            <a:avLst/>
          </a:prstGeom>
          <a:solidFill>
            <a:srgbClr val="0604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119c</a:t>
            </a:r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 flipH="1">
            <a:off x="2209800" y="1295400"/>
            <a:ext cx="685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7" name="Line 11"/>
          <p:cNvSpPr>
            <a:spLocks noChangeShapeType="1"/>
          </p:cNvSpPr>
          <p:nvPr/>
        </p:nvSpPr>
        <p:spPr bwMode="auto">
          <a:xfrm flipH="1">
            <a:off x="2438400" y="1676400"/>
            <a:ext cx="457200" cy="609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 flipH="1">
            <a:off x="2286000" y="2057400"/>
            <a:ext cx="609600" cy="2133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9" name="Line 13"/>
          <p:cNvSpPr>
            <a:spLocks noChangeShapeType="1"/>
          </p:cNvSpPr>
          <p:nvPr/>
        </p:nvSpPr>
        <p:spPr bwMode="auto">
          <a:xfrm flipH="1" flipV="1">
            <a:off x="1828800" y="2438400"/>
            <a:ext cx="1066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H="1">
            <a:off x="2209800" y="2743200"/>
            <a:ext cx="685800" cy="1524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H="1">
            <a:off x="1600200" y="3124200"/>
            <a:ext cx="1295400" cy="381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H="1" flipV="1">
            <a:off x="1905000" y="2971800"/>
            <a:ext cx="990600" cy="5334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 flipH="1" flipV="1">
            <a:off x="1600200" y="3124200"/>
            <a:ext cx="1295400" cy="762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6172200" y="3505200"/>
            <a:ext cx="1143000" cy="762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5" name="Rectangle 19"/>
          <p:cNvSpPr>
            <a:spLocks noChangeArrowheads="1"/>
          </p:cNvSpPr>
          <p:nvPr/>
        </p:nvSpPr>
        <p:spPr bwMode="auto">
          <a:xfrm>
            <a:off x="2971800" y="1066800"/>
            <a:ext cx="632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Serban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pelat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emas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murni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menutupi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dahi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)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Kemeja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kain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lenan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putih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halus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)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Celana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kain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lenan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putih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menutupi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pinggang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ke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paha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)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Gamis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biru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dengan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giring-giring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dan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delima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)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Baju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efod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emas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,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biru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, and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ungu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,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permata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krisopras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Ikat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pinggang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untuk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mengikat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seluruh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pakaian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)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Tutup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dada 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(</a:t>
            </a:r>
            <a:r>
              <a:rPr kumimoji="1"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pelat</a:t>
            </a:r>
            <a:r>
              <a:rPr kumimoji="1"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dada)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Urim</a:t>
            </a:r>
            <a:r>
              <a:rPr kumimoji="1"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&amp; </a:t>
            </a:r>
            <a:r>
              <a:rPr kumimoji="1"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Tumim</a:t>
            </a:r>
            <a:endParaRPr kumimoji="1"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3" grpId="0" animBg="1"/>
      <p:bldP spid="388104" grpId="0" animBg="1"/>
      <p:bldP spid="388106" grpId="0" animBg="1"/>
      <p:bldP spid="388107" grpId="0" animBg="1"/>
      <p:bldP spid="388108" grpId="0" animBg="1"/>
      <p:bldP spid="388109" grpId="0" animBg="1"/>
      <p:bldP spid="388110" grpId="0" animBg="1"/>
      <p:bldP spid="388111" grpId="0" animBg="1"/>
      <p:bldP spid="388112" grpId="0" animBg="1"/>
      <p:bldP spid="388113" grpId="0" animBg="1"/>
      <p:bldP spid="3881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Picture 2" descr="Slide4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859338" y="5791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11863" y="609600"/>
            <a:ext cx="3132137" cy="13239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Nadab</a:t>
            </a:r>
            <a:r>
              <a:rPr lang="en-US" sz="4000" b="1" dirty="0">
                <a:solidFill>
                  <a:schemeClr val="bg1"/>
                </a:solidFill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</a:rPr>
              <a:t>Abihu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859338" y="5791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11863" y="609600"/>
            <a:ext cx="3132137" cy="13239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Nadab</a:t>
            </a:r>
            <a:r>
              <a:rPr lang="en-US" sz="4000" b="1" dirty="0">
                <a:solidFill>
                  <a:schemeClr val="bg1"/>
                </a:solidFill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</a:rPr>
              <a:t>Abihu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70339" name="Picture 1" descr="drunk Nad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601186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859338" y="5791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11863" y="609600"/>
            <a:ext cx="3132137" cy="13239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Nadab</a:t>
            </a:r>
            <a:r>
              <a:rPr lang="en-US" sz="4000" b="1" dirty="0">
                <a:solidFill>
                  <a:schemeClr val="bg1"/>
                </a:solidFill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</a:rPr>
              <a:t>Abihu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72387" name="Picture 2" descr="nadab&amp;abihu[7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2336800"/>
            <a:ext cx="65024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8" name="Picture 3" descr="nadab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7"/>
          <a:stretch>
            <a:fillRect/>
          </a:stretch>
        </p:blipFill>
        <p:spPr bwMode="auto">
          <a:xfrm>
            <a:off x="0" y="-26988"/>
            <a:ext cx="56594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4" descr="fire on nada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443547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3" name="Picture 2" descr="flam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859338" y="5791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10:8-9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11863" y="609600"/>
            <a:ext cx="3132137" cy="13239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Nadab</a:t>
            </a:r>
            <a:r>
              <a:rPr lang="en-US" sz="40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Abihu</a:t>
            </a:r>
            <a:endParaRPr lang="en-US" sz="4000" b="1" dirty="0">
              <a:solidFill>
                <a:schemeClr val="bg1"/>
              </a:solidFill>
              <a:effectLst>
                <a:glow rad="2413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925" y="476250"/>
            <a:ext cx="56165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TUHAN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berfirman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kepada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Harun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,  “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Janganlah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engkau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minum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anggur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atau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minuman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keras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engkau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serta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anak-anakmu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bila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kamu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masuk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ke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dalam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Kemah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Pertemuan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supaya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jangan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kamu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mati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Itulah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suatu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ketetapan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untuk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selamanya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bagi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kamu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turun-temurun</a:t>
            </a:r>
            <a:r>
              <a:rPr lang="en-US" sz="32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.”</a:t>
            </a:r>
          </a:p>
        </p:txBody>
      </p:sp>
      <p:pic>
        <p:nvPicPr>
          <p:cNvPr id="274437" name="Picture 4" descr="Nadab_w_Abihu_C-2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286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o-w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870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3429000" cy="1143000"/>
          </a:xfrm>
        </p:spPr>
        <p:txBody>
          <a:bodyPr/>
          <a:lstStyle/>
          <a:p>
            <a:pPr eaLnBrk="1" hangingPunct="1"/>
            <a:r>
              <a:rPr kumimoji="1" lang="en-US" sz="2800" b="1">
                <a:latin typeface="Times New Roman" charset="0"/>
                <a:ea typeface="ＭＳ Ｐゴシック" charset="0"/>
                <a:cs typeface="ＭＳ Ｐゴシック" charset="0"/>
              </a:rPr>
              <a:t>Levi</a:t>
            </a:r>
            <a:r>
              <a:rPr kumimoji="1" lang="fr-FR" altLang="ja-JP" sz="2800" b="1">
                <a:latin typeface="Times New Roman" charset="0"/>
                <a:ea typeface="ＭＳ Ｐゴシック" charset="0"/>
                <a:cs typeface="ＭＳ Ｐゴシック" charset="0"/>
              </a:rPr>
              <a:t>'</a:t>
            </a:r>
            <a:r>
              <a:rPr kumimoji="1" lang="en-US" sz="2800" b="1">
                <a:latin typeface="Times New Roman" charset="0"/>
                <a:ea typeface="ＭＳ Ｐゴシック" charset="0"/>
                <a:cs typeface="ＭＳ Ｐゴシック" charset="0"/>
              </a:rPr>
              <a:t>s Family Tree</a:t>
            </a:r>
          </a:p>
        </p:txBody>
      </p:sp>
      <p:grpSp>
        <p:nvGrpSpPr>
          <p:cNvPr id="276483" name="Group 2"/>
          <p:cNvGrpSpPr>
            <a:grpSpLocks/>
          </p:cNvGrpSpPr>
          <p:nvPr/>
        </p:nvGrpSpPr>
        <p:grpSpPr bwMode="auto">
          <a:xfrm>
            <a:off x="533400" y="152400"/>
            <a:ext cx="5910263" cy="838200"/>
            <a:chOff x="528" y="0"/>
            <a:chExt cx="3360" cy="624"/>
          </a:xfrm>
        </p:grpSpPr>
        <p:sp>
          <p:nvSpPr>
            <p:cNvPr id="276528" name="AutoShape 3"/>
            <p:cNvSpPr>
              <a:spLocks noChangeArrowheads="1"/>
            </p:cNvSpPr>
            <p:nvPr/>
          </p:nvSpPr>
          <p:spPr bwMode="auto">
            <a:xfrm>
              <a:off x="528" y="0"/>
              <a:ext cx="3360" cy="624"/>
            </a:xfrm>
            <a:prstGeom prst="ribbon">
              <a:avLst>
                <a:gd name="adj1" fmla="val 12500"/>
                <a:gd name="adj2" fmla="val 707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652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16" y="192"/>
              <a:ext cx="2052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chemeClr val="tx2"/>
                  </a:solidFill>
                  <a:effectLst>
                    <a:outerShdw blurRad="63500" dist="38099" dir="2700000" algn="ctr" rotWithShape="0">
                      <a:srgbClr val="C0C0C0">
                        <a:alpha val="79999"/>
                      </a:srgbClr>
                    </a:outerShdw>
                  </a:effectLst>
                  <a:latin typeface="Franklin Gothic Medium"/>
                  <a:ea typeface="Franklin Gothic Medium"/>
                  <a:cs typeface="Franklin Gothic Medium"/>
                </a:rPr>
                <a:t>Silsilah Keturunan Lewi</a:t>
              </a:r>
            </a:p>
          </p:txBody>
        </p:sp>
      </p:grpSp>
      <p:sp>
        <p:nvSpPr>
          <p:cNvPr id="276484" name="AutoShape 5"/>
          <p:cNvSpPr>
            <a:spLocks noChangeArrowheads="1"/>
          </p:cNvSpPr>
          <p:nvPr/>
        </p:nvSpPr>
        <p:spPr bwMode="auto">
          <a:xfrm>
            <a:off x="2971800" y="1219200"/>
            <a:ext cx="9144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Century Gothic" charset="0"/>
              </a:rPr>
              <a:t>LEWI</a:t>
            </a:r>
          </a:p>
        </p:txBody>
      </p:sp>
      <p:sp>
        <p:nvSpPr>
          <p:cNvPr id="276485" name="AutoShape 6"/>
          <p:cNvSpPr>
            <a:spLocks noChangeArrowheads="1"/>
          </p:cNvSpPr>
          <p:nvPr/>
        </p:nvSpPr>
        <p:spPr bwMode="auto">
          <a:xfrm>
            <a:off x="1371600" y="2286000"/>
            <a:ext cx="1066800" cy="6096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Century Gothic" charset="0"/>
              </a:rPr>
              <a:t>Gerson </a:t>
            </a:r>
          </a:p>
        </p:txBody>
      </p:sp>
      <p:sp>
        <p:nvSpPr>
          <p:cNvPr id="276486" name="AutoShape 7"/>
          <p:cNvSpPr>
            <a:spLocks noChangeArrowheads="1"/>
          </p:cNvSpPr>
          <p:nvPr/>
        </p:nvSpPr>
        <p:spPr bwMode="auto">
          <a:xfrm>
            <a:off x="2895600" y="2286000"/>
            <a:ext cx="990600" cy="6096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Kehat</a:t>
            </a:r>
          </a:p>
        </p:txBody>
      </p:sp>
      <p:sp>
        <p:nvSpPr>
          <p:cNvPr id="276487" name="AutoShape 8"/>
          <p:cNvSpPr>
            <a:spLocks noChangeArrowheads="1"/>
          </p:cNvSpPr>
          <p:nvPr/>
        </p:nvSpPr>
        <p:spPr bwMode="auto">
          <a:xfrm>
            <a:off x="4419600" y="2286000"/>
            <a:ext cx="914400" cy="6096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Century Gothic" charset="0"/>
              </a:rPr>
              <a:t>Merari </a:t>
            </a:r>
          </a:p>
        </p:txBody>
      </p:sp>
      <p:sp>
        <p:nvSpPr>
          <p:cNvPr id="276488" name="AutoShape 9"/>
          <p:cNvSpPr>
            <a:spLocks noChangeArrowheads="1"/>
          </p:cNvSpPr>
          <p:nvPr/>
        </p:nvSpPr>
        <p:spPr bwMode="auto">
          <a:xfrm>
            <a:off x="1752600" y="4419600"/>
            <a:ext cx="9906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Miryam </a:t>
            </a:r>
          </a:p>
        </p:txBody>
      </p:sp>
      <p:sp>
        <p:nvSpPr>
          <p:cNvPr id="276489" name="AutoShape 10"/>
          <p:cNvSpPr>
            <a:spLocks noChangeArrowheads="1"/>
          </p:cNvSpPr>
          <p:nvPr/>
        </p:nvSpPr>
        <p:spPr bwMode="auto">
          <a:xfrm>
            <a:off x="4038600" y="4419600"/>
            <a:ext cx="9906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Musa</a:t>
            </a:r>
          </a:p>
        </p:txBody>
      </p:sp>
      <p:sp>
        <p:nvSpPr>
          <p:cNvPr id="691211" name="AutoShape 11"/>
          <p:cNvSpPr>
            <a:spLocks noChangeArrowheads="1"/>
          </p:cNvSpPr>
          <p:nvPr/>
        </p:nvSpPr>
        <p:spPr bwMode="auto">
          <a:xfrm>
            <a:off x="2895600" y="4419600"/>
            <a:ext cx="990600" cy="609600"/>
          </a:xfrm>
          <a:prstGeom prst="flowChartAlternateProcess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Harun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276491" name="AutoShape 12"/>
          <p:cNvSpPr>
            <a:spLocks noChangeArrowheads="1"/>
          </p:cNvSpPr>
          <p:nvPr/>
        </p:nvSpPr>
        <p:spPr bwMode="auto">
          <a:xfrm>
            <a:off x="2895600" y="3352800"/>
            <a:ext cx="9906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Amram </a:t>
            </a:r>
          </a:p>
        </p:txBody>
      </p:sp>
      <p:sp>
        <p:nvSpPr>
          <p:cNvPr id="276492" name="AutoShape 13"/>
          <p:cNvSpPr>
            <a:spLocks noChangeArrowheads="1"/>
          </p:cNvSpPr>
          <p:nvPr/>
        </p:nvSpPr>
        <p:spPr bwMode="auto">
          <a:xfrm>
            <a:off x="1143000" y="5410200"/>
            <a:ext cx="990600" cy="609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Nadab </a:t>
            </a:r>
          </a:p>
        </p:txBody>
      </p:sp>
      <p:sp>
        <p:nvSpPr>
          <p:cNvPr id="276493" name="AutoShape 14"/>
          <p:cNvSpPr>
            <a:spLocks noChangeArrowheads="1"/>
          </p:cNvSpPr>
          <p:nvPr/>
        </p:nvSpPr>
        <p:spPr bwMode="auto">
          <a:xfrm>
            <a:off x="2362200" y="5410200"/>
            <a:ext cx="990600" cy="609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Abihu </a:t>
            </a:r>
          </a:p>
        </p:txBody>
      </p:sp>
      <p:sp>
        <p:nvSpPr>
          <p:cNvPr id="691215" name="AutoShape 15"/>
          <p:cNvSpPr>
            <a:spLocks noChangeArrowheads="1"/>
          </p:cNvSpPr>
          <p:nvPr/>
        </p:nvSpPr>
        <p:spPr bwMode="auto">
          <a:xfrm>
            <a:off x="3505200" y="5410200"/>
            <a:ext cx="990600" cy="609600"/>
          </a:xfrm>
          <a:prstGeom prst="flowChartAlternateProcess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Eleazar </a:t>
            </a:r>
          </a:p>
        </p:txBody>
      </p:sp>
      <p:sp>
        <p:nvSpPr>
          <p:cNvPr id="276495" name="AutoShape 16"/>
          <p:cNvSpPr>
            <a:spLocks noChangeArrowheads="1"/>
          </p:cNvSpPr>
          <p:nvPr/>
        </p:nvSpPr>
        <p:spPr bwMode="auto">
          <a:xfrm>
            <a:off x="4648200" y="5410200"/>
            <a:ext cx="990600" cy="609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chemeClr val="tx1"/>
                </a:solidFill>
                <a:latin typeface="Arial" charset="0"/>
              </a:rPr>
              <a:t>Itamar </a:t>
            </a:r>
          </a:p>
        </p:txBody>
      </p:sp>
      <p:sp>
        <p:nvSpPr>
          <p:cNvPr id="276496" name="Line 17"/>
          <p:cNvSpPr>
            <a:spLocks noChangeShapeType="1"/>
          </p:cNvSpPr>
          <p:nvPr/>
        </p:nvSpPr>
        <p:spPr bwMode="auto">
          <a:xfrm>
            <a:off x="3429000" y="18288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7" name="Line 18"/>
          <p:cNvSpPr>
            <a:spLocks noChangeShapeType="1"/>
          </p:cNvSpPr>
          <p:nvPr/>
        </p:nvSpPr>
        <p:spPr bwMode="auto">
          <a:xfrm flipV="1">
            <a:off x="1828800" y="20574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8" name="Line 19"/>
          <p:cNvSpPr>
            <a:spLocks noChangeShapeType="1"/>
          </p:cNvSpPr>
          <p:nvPr/>
        </p:nvSpPr>
        <p:spPr bwMode="auto">
          <a:xfrm>
            <a:off x="1828800" y="2057400"/>
            <a:ext cx="297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9" name="Line 20"/>
          <p:cNvSpPr>
            <a:spLocks noChangeShapeType="1"/>
          </p:cNvSpPr>
          <p:nvPr/>
        </p:nvSpPr>
        <p:spPr bwMode="auto">
          <a:xfrm>
            <a:off x="4800600" y="20574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00" name="AutoShape 21"/>
          <p:cNvCxnSpPr>
            <a:cxnSpLocks noChangeShapeType="1"/>
          </p:cNvCxnSpPr>
          <p:nvPr/>
        </p:nvCxnSpPr>
        <p:spPr bwMode="auto">
          <a:xfrm>
            <a:off x="1066800" y="5334000"/>
            <a:ext cx="11430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AutoShape 22"/>
          <p:cNvCxnSpPr>
            <a:cxnSpLocks noChangeShapeType="1"/>
          </p:cNvCxnSpPr>
          <p:nvPr/>
        </p:nvCxnSpPr>
        <p:spPr bwMode="auto">
          <a:xfrm>
            <a:off x="2286000" y="5257800"/>
            <a:ext cx="11430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AutoShape 23"/>
          <p:cNvCxnSpPr>
            <a:cxnSpLocks noChangeShapeType="1"/>
          </p:cNvCxnSpPr>
          <p:nvPr/>
        </p:nvCxnSpPr>
        <p:spPr bwMode="auto">
          <a:xfrm flipH="1">
            <a:off x="990600" y="5334000"/>
            <a:ext cx="11430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AutoShape 24"/>
          <p:cNvCxnSpPr>
            <a:cxnSpLocks noChangeShapeType="1"/>
          </p:cNvCxnSpPr>
          <p:nvPr/>
        </p:nvCxnSpPr>
        <p:spPr bwMode="auto">
          <a:xfrm flipH="1">
            <a:off x="2286000" y="5257800"/>
            <a:ext cx="11430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4" name="Line 25"/>
          <p:cNvSpPr>
            <a:spLocks noChangeShapeType="1"/>
          </p:cNvSpPr>
          <p:nvPr/>
        </p:nvSpPr>
        <p:spPr bwMode="auto">
          <a:xfrm>
            <a:off x="3429000" y="2895600"/>
            <a:ext cx="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5" name="Line 26"/>
          <p:cNvSpPr>
            <a:spLocks noChangeShapeType="1"/>
          </p:cNvSpPr>
          <p:nvPr/>
        </p:nvSpPr>
        <p:spPr bwMode="auto">
          <a:xfrm>
            <a:off x="3429000" y="3962400"/>
            <a:ext cx="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6" name="Line 27"/>
          <p:cNvSpPr>
            <a:spLocks noChangeShapeType="1"/>
          </p:cNvSpPr>
          <p:nvPr/>
        </p:nvSpPr>
        <p:spPr bwMode="auto">
          <a:xfrm flipV="1">
            <a:off x="2209800" y="41910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7" name="Line 28"/>
          <p:cNvSpPr>
            <a:spLocks noChangeShapeType="1"/>
          </p:cNvSpPr>
          <p:nvPr/>
        </p:nvSpPr>
        <p:spPr bwMode="auto">
          <a:xfrm>
            <a:off x="2209800" y="4191000"/>
            <a:ext cx="2362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8" name="Line 29"/>
          <p:cNvSpPr>
            <a:spLocks noChangeShapeType="1"/>
          </p:cNvSpPr>
          <p:nvPr/>
        </p:nvSpPr>
        <p:spPr bwMode="auto">
          <a:xfrm>
            <a:off x="4572000" y="41910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9" name="Line 30"/>
          <p:cNvSpPr>
            <a:spLocks noChangeShapeType="1"/>
          </p:cNvSpPr>
          <p:nvPr/>
        </p:nvSpPr>
        <p:spPr bwMode="auto">
          <a:xfrm flipV="1">
            <a:off x="1600200" y="51816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0" name="Line 31"/>
          <p:cNvSpPr>
            <a:spLocks noChangeShapeType="1"/>
          </p:cNvSpPr>
          <p:nvPr/>
        </p:nvSpPr>
        <p:spPr bwMode="auto">
          <a:xfrm>
            <a:off x="1600200" y="5181600"/>
            <a:ext cx="3505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1" name="Line 32"/>
          <p:cNvSpPr>
            <a:spLocks noChangeShapeType="1"/>
          </p:cNvSpPr>
          <p:nvPr/>
        </p:nvSpPr>
        <p:spPr bwMode="auto">
          <a:xfrm>
            <a:off x="5105400" y="51816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2" name="Line 33"/>
          <p:cNvSpPr>
            <a:spLocks noChangeShapeType="1"/>
          </p:cNvSpPr>
          <p:nvPr/>
        </p:nvSpPr>
        <p:spPr bwMode="auto">
          <a:xfrm>
            <a:off x="2819400" y="51816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3" name="Line 34"/>
          <p:cNvSpPr>
            <a:spLocks noChangeShapeType="1"/>
          </p:cNvSpPr>
          <p:nvPr/>
        </p:nvSpPr>
        <p:spPr bwMode="auto">
          <a:xfrm>
            <a:off x="3962400" y="51816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4" name="Line 35"/>
          <p:cNvSpPr>
            <a:spLocks noChangeShapeType="1"/>
          </p:cNvSpPr>
          <p:nvPr/>
        </p:nvSpPr>
        <p:spPr bwMode="auto">
          <a:xfrm>
            <a:off x="3429000" y="5029200"/>
            <a:ext cx="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5" name="Rectangle 36"/>
          <p:cNvSpPr>
            <a:spLocks noChangeArrowheads="1"/>
          </p:cNvSpPr>
          <p:nvPr/>
        </p:nvSpPr>
        <p:spPr bwMode="auto">
          <a:xfrm>
            <a:off x="6324600" y="2209800"/>
            <a:ext cx="2286000" cy="304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6" name="AutoShape 37"/>
          <p:cNvSpPr>
            <a:spLocks noChangeArrowheads="1"/>
          </p:cNvSpPr>
          <p:nvPr/>
        </p:nvSpPr>
        <p:spPr bwMode="auto">
          <a:xfrm>
            <a:off x="6553200" y="2667000"/>
            <a:ext cx="533400" cy="3048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276517" name="AutoShape 38"/>
          <p:cNvSpPr>
            <a:spLocks noChangeArrowheads="1"/>
          </p:cNvSpPr>
          <p:nvPr/>
        </p:nvSpPr>
        <p:spPr bwMode="auto">
          <a:xfrm>
            <a:off x="6553200" y="3352800"/>
            <a:ext cx="533400" cy="3048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8" name="AutoShape 39"/>
          <p:cNvSpPr>
            <a:spLocks noChangeArrowheads="1"/>
          </p:cNvSpPr>
          <p:nvPr/>
        </p:nvSpPr>
        <p:spPr bwMode="auto">
          <a:xfrm>
            <a:off x="6553200" y="4038600"/>
            <a:ext cx="533400" cy="304800"/>
          </a:xfrm>
          <a:prstGeom prst="flowChartAlternateProcess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9" name="Text Box 40"/>
          <p:cNvSpPr txBox="1">
            <a:spLocks noChangeArrowheads="1"/>
          </p:cNvSpPr>
          <p:nvPr/>
        </p:nvSpPr>
        <p:spPr bwMode="auto">
          <a:xfrm>
            <a:off x="7316788" y="2667000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latin typeface="Century Gothic" charset="0"/>
              </a:rPr>
              <a:t>Suku Lewi</a:t>
            </a:r>
          </a:p>
        </p:txBody>
      </p:sp>
      <p:sp>
        <p:nvSpPr>
          <p:cNvPr id="276520" name="Text Box 41"/>
          <p:cNvSpPr txBox="1">
            <a:spLocks noChangeArrowheads="1"/>
          </p:cNvSpPr>
          <p:nvPr/>
        </p:nvSpPr>
        <p:spPr bwMode="auto">
          <a:xfrm>
            <a:off x="7310438" y="3352800"/>
            <a:ext cx="1265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latin typeface="Century Gothic" charset="0"/>
              </a:rPr>
              <a:t>Imam-imam</a:t>
            </a:r>
          </a:p>
        </p:txBody>
      </p:sp>
      <p:sp>
        <p:nvSpPr>
          <p:cNvPr id="276521" name="Text Box 42"/>
          <p:cNvSpPr txBox="1">
            <a:spLocks noChangeArrowheads="1"/>
          </p:cNvSpPr>
          <p:nvPr/>
        </p:nvSpPr>
        <p:spPr bwMode="auto">
          <a:xfrm>
            <a:off x="7315200" y="403860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latin typeface="Century Gothic" charset="0"/>
              </a:rPr>
              <a:t>Imam Besar</a:t>
            </a:r>
          </a:p>
        </p:txBody>
      </p:sp>
      <p:sp>
        <p:nvSpPr>
          <p:cNvPr id="276522" name="Text Box 43"/>
          <p:cNvSpPr txBox="1">
            <a:spLocks noChangeArrowheads="1"/>
          </p:cNvSpPr>
          <p:nvPr/>
        </p:nvSpPr>
        <p:spPr bwMode="auto">
          <a:xfrm>
            <a:off x="7164388" y="4572000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000" b="1">
                <a:solidFill>
                  <a:schemeClr val="tx1"/>
                </a:solidFill>
                <a:latin typeface="Century Gothic" charset="0"/>
              </a:rPr>
              <a:t>Mempersembahkan</a:t>
            </a:r>
          </a:p>
          <a:p>
            <a:pPr algn="l" eaLnBrk="1" hangingPunct="1"/>
            <a:r>
              <a:rPr lang="en-US" sz="1000" b="1">
                <a:solidFill>
                  <a:schemeClr val="tx1"/>
                </a:solidFill>
                <a:latin typeface="Century Gothic" charset="0"/>
              </a:rPr>
              <a:t>api yang tidak diperintahkan; </a:t>
            </a:r>
          </a:p>
          <a:p>
            <a:pPr algn="l" eaLnBrk="1" hangingPunct="1"/>
            <a:r>
              <a:rPr lang="en-US" sz="1000" b="1">
                <a:solidFill>
                  <a:schemeClr val="tx1"/>
                </a:solidFill>
                <a:latin typeface="Century Gothic" charset="0"/>
              </a:rPr>
              <a:t>Dihanguskan Allah</a:t>
            </a:r>
          </a:p>
        </p:txBody>
      </p:sp>
      <p:sp>
        <p:nvSpPr>
          <p:cNvPr id="276523" name="AutoShape 44"/>
          <p:cNvSpPr>
            <a:spLocks noChangeArrowheads="1"/>
          </p:cNvSpPr>
          <p:nvPr/>
        </p:nvSpPr>
        <p:spPr bwMode="auto">
          <a:xfrm>
            <a:off x="6553200" y="4648200"/>
            <a:ext cx="533400" cy="3048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24" name="Line 45"/>
          <p:cNvSpPr>
            <a:spLocks noChangeShapeType="1"/>
          </p:cNvSpPr>
          <p:nvPr/>
        </p:nvSpPr>
        <p:spPr bwMode="auto">
          <a:xfrm>
            <a:off x="6477000" y="4572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5" name="Line 46"/>
          <p:cNvSpPr>
            <a:spLocks noChangeShapeType="1"/>
          </p:cNvSpPr>
          <p:nvPr/>
        </p:nvSpPr>
        <p:spPr bwMode="auto">
          <a:xfrm flipH="1">
            <a:off x="6477000" y="4572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6" name="TextBox 47"/>
          <p:cNvSpPr txBox="1">
            <a:spLocks noChangeArrowheads="1"/>
          </p:cNvSpPr>
          <p:nvPr/>
        </p:nvSpPr>
        <p:spPr bwMode="auto">
          <a:xfrm>
            <a:off x="8340725" y="6477000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b="1"/>
              <a:t>Manna</a:t>
            </a:r>
          </a:p>
        </p:txBody>
      </p:sp>
      <p:sp>
        <p:nvSpPr>
          <p:cNvPr id="276527" name="TextBox 1"/>
          <p:cNvSpPr txBox="1">
            <a:spLocks noChangeArrowheads="1"/>
          </p:cNvSpPr>
          <p:nvPr/>
        </p:nvSpPr>
        <p:spPr bwMode="auto">
          <a:xfrm>
            <a:off x="6497638" y="6453188"/>
            <a:ext cx="2427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Diadaptasi dari Manna Bible Maps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</a:rPr>
              <a:t>Argumen</a:t>
            </a:r>
          </a:p>
        </p:txBody>
      </p:sp>
      <p:sp>
        <p:nvSpPr>
          <p:cNvPr id="278531" name="Text Box 4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  <a:cs typeface="Arial" charset="0"/>
              </a:rPr>
              <a:t>123</a:t>
            </a:r>
          </a:p>
        </p:txBody>
      </p:sp>
      <p:sp>
        <p:nvSpPr>
          <p:cNvPr id="278532" name="Rectangle 6"/>
          <p:cNvSpPr>
            <a:spLocks noChangeArrowheads="1"/>
          </p:cNvSpPr>
          <p:nvPr/>
        </p:nvSpPr>
        <p:spPr bwMode="auto">
          <a:xfrm>
            <a:off x="762000" y="1828800"/>
            <a:ext cx="7772400" cy="41148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9600" indent="-609600" algn="l">
              <a:spcBef>
                <a:spcPct val="20000"/>
              </a:spcBef>
            </a:pPr>
            <a:r>
              <a:rPr kumimoji="1"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Dua cara Israel dapat menjadi kudus (11:45):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FFFF00"/>
                </a:solidFill>
                <a:latin typeface="Arial" charset="0"/>
                <a:cs typeface="Arial" charset="0"/>
              </a:rPr>
              <a:t>Korban </a:t>
            </a:r>
            <a:r>
              <a:rPr kumimoji="1"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(1-10)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FFFF00"/>
                </a:solidFill>
                <a:latin typeface="Arial" charset="0"/>
                <a:cs typeface="Arial" charset="0"/>
              </a:rPr>
              <a:t>Pemisahan</a:t>
            </a:r>
            <a:r>
              <a:rPr kumimoji="1"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 dari bangsa-bangsa tetangga yang kafir (11-27)</a:t>
            </a:r>
            <a:endParaRPr kumimoji="1" lang="en-US" sz="28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78533" name="Picture 5" descr="Jesus as K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38608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Judul</a:t>
            </a:r>
          </a:p>
        </p:txBody>
      </p:sp>
      <p:sp>
        <p:nvSpPr>
          <p:cNvPr id="152578" name="Text Box 4"/>
          <p:cNvSpPr txBox="1">
            <a:spLocks noChangeArrowheads="1"/>
          </p:cNvSpPr>
          <p:nvPr/>
        </p:nvSpPr>
        <p:spPr bwMode="auto">
          <a:xfrm>
            <a:off x="8229600" y="2286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  <a:cs typeface="Arial" charset="0"/>
              </a:rPr>
              <a:t>123</a:t>
            </a:r>
          </a:p>
        </p:txBody>
      </p:sp>
      <p:pic>
        <p:nvPicPr>
          <p:cNvPr id="152579" name="Picture 5" descr="Priest_and_sanctua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38200" y="2449513"/>
            <a:ext cx="8001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Imamat banyak membahas upacara dan institusi </a:t>
            </a:r>
            <a:r>
              <a:rPr kumimoji="1" lang="en-US" altLang="zh-CN" sz="2400" b="1" i="1">
                <a:solidFill>
                  <a:schemeClr val="tx1"/>
                </a:solidFill>
                <a:latin typeface="Arial" charset="0"/>
                <a:cs typeface="Arial" charset="0"/>
              </a:rPr>
              <a:t>imam</a:t>
            </a: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, tetapi suku Lewi hanya disebut satu kali (25:32).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Lalu mengapa disebut </a:t>
            </a:r>
            <a:r>
              <a:rPr kumimoji="1" lang="en-US" altLang="zh-CN" sz="2400" b="1" i="1">
                <a:solidFill>
                  <a:schemeClr val="tx1"/>
                </a:solidFill>
                <a:latin typeface="Arial" charset="0"/>
                <a:cs typeface="Arial" charset="0"/>
              </a:rPr>
              <a:t>Leviticus</a:t>
            </a: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 (bahasa Inggris)?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Imam-imam dari keturunan Harun berasal dari suku Lewi dan sistem korban mereka sering disebut </a:t>
            </a:r>
            <a:r>
              <a:rPr kumimoji="1" lang="en-US" altLang="zh-CN" sz="2400" b="1" i="1">
                <a:solidFill>
                  <a:schemeClr val="tx1"/>
                </a:solidFill>
                <a:latin typeface="Arial" charset="0"/>
                <a:cs typeface="Arial" charset="0"/>
              </a:rPr>
              <a:t>Levitical</a:t>
            </a: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, itulah sebabnya diberi judul </a:t>
            </a:r>
            <a:r>
              <a:rPr kumimoji="1" lang="en-US" altLang="zh-CN" sz="2400" b="1" i="1">
                <a:solidFill>
                  <a:schemeClr val="tx1"/>
                </a:solidFill>
                <a:latin typeface="Arial" charset="0"/>
                <a:cs typeface="Arial" charset="0"/>
              </a:rPr>
              <a:t>Leviticus</a:t>
            </a: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Judul dalam bahasa Ibrani “TUHAN memanggil” (</a:t>
            </a:r>
            <a:r>
              <a:rPr kumimoji="1" lang="en-US" altLang="zh-CN" sz="2400" b="1">
                <a:solidFill>
                  <a:schemeClr val="tx1"/>
                </a:solidFill>
                <a:latin typeface="Bwhebb" charset="0"/>
                <a:cs typeface="Bwhebb" charset="0"/>
              </a:rPr>
              <a:t>ar;q]YIwæ</a:t>
            </a:r>
            <a:r>
              <a:rPr kumimoji="1" lang="en-US" altLang="zh-CN" sz="2400" b="1" i="1">
                <a:solidFill>
                  <a:schemeClr val="tx1"/>
                </a:solidFill>
                <a:latin typeface="Arial" charset="0"/>
                <a:cs typeface="Arial" charset="0"/>
              </a:rPr>
              <a:t> wayyiqra</a:t>
            </a:r>
            <a:r>
              <a:rPr kumimoji="1" lang="en-US" altLang="zh-CN" sz="2400" b="1">
                <a:solidFill>
                  <a:schemeClr val="tx1"/>
                </a:solidFill>
                <a:latin typeface="Arial" charset="0"/>
                <a:cs typeface="Arial" charset="0"/>
              </a:rPr>
              <a:t>) dari kalimat pertama (1:1).</a:t>
            </a:r>
            <a:endParaRPr kumimoji="1" lang="en-US" sz="2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4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Leviticus 11-16 Chart</a:t>
            </a:r>
          </a:p>
        </p:txBody>
      </p:sp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-762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33400" y="5605463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331913" y="487363"/>
            <a:ext cx="2087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Persembah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-an 1-7</a:t>
            </a: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 flipV="1">
            <a:off x="3352800" y="5334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grpSp>
        <p:nvGrpSpPr>
          <p:cNvPr id="280582" name="Group 6"/>
          <p:cNvGrpSpPr>
            <a:grpSpLocks/>
          </p:cNvGrpSpPr>
          <p:nvPr/>
        </p:nvGrpSpPr>
        <p:grpSpPr bwMode="auto">
          <a:xfrm>
            <a:off x="3819525" y="4905375"/>
            <a:ext cx="76200" cy="1371600"/>
            <a:chOff x="2352" y="3120"/>
            <a:chExt cx="48" cy="864"/>
          </a:xfrm>
        </p:grpSpPr>
        <p:sp>
          <p:nvSpPr>
            <p:cNvPr id="158727" name="Line 7"/>
            <p:cNvSpPr>
              <a:spLocks noChangeShapeType="1"/>
            </p:cNvSpPr>
            <p:nvPr/>
          </p:nvSpPr>
          <p:spPr bwMode="auto">
            <a:xfrm>
              <a:off x="2352" y="3552"/>
              <a:ext cx="0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Times New Roman" pitchFamily="-108" charset="0"/>
                <a:cs typeface="Arial"/>
              </a:endParaRPr>
            </a:p>
          </p:txBody>
        </p:sp>
        <p:grpSp>
          <p:nvGrpSpPr>
            <p:cNvPr id="280615" name="Group 8"/>
            <p:cNvGrpSpPr>
              <a:grpSpLocks/>
            </p:cNvGrpSpPr>
            <p:nvPr/>
          </p:nvGrpSpPr>
          <p:grpSpPr bwMode="auto">
            <a:xfrm>
              <a:off x="2352" y="3120"/>
              <a:ext cx="48" cy="432"/>
              <a:chOff x="2016" y="3120"/>
              <a:chExt cx="0" cy="864"/>
            </a:xfrm>
          </p:grpSpPr>
          <p:sp>
            <p:nvSpPr>
              <p:cNvPr id="158729" name="Line 9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  <p:sp>
            <p:nvSpPr>
              <p:cNvPr id="158730" name="Line 10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</p:grpSp>
      </p:grpSp>
      <p:sp>
        <p:nvSpPr>
          <p:cNvPr id="158731" name="Line 11"/>
          <p:cNvSpPr>
            <a:spLocks noChangeShapeType="1"/>
          </p:cNvSpPr>
          <p:nvPr/>
        </p:nvSpPr>
        <p:spPr bwMode="auto">
          <a:xfrm flipV="1">
            <a:off x="6246813" y="533400"/>
            <a:ext cx="1587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219200" y="4953000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4495800" y="495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Pemisahan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 rot="17112393">
            <a:off x="-634206" y="2688431"/>
            <a:ext cx="3949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1-3</a:t>
            </a: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 rot="17082697">
            <a:off x="10319" y="2815432"/>
            <a:ext cx="3819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Restorasi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4-6:7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 rot="17108616">
            <a:off x="520701" y="2574925"/>
            <a:ext cx="419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Arahan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6:8-7:38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 rot="17096383">
            <a:off x="1844675" y="3187700"/>
            <a:ext cx="3963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Kontaminasi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 flipH="1">
            <a:off x="53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 flipH="1">
            <a:off x="1143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 flipH="1">
            <a:off x="17526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 flipH="1">
            <a:off x="2438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 flipH="1">
            <a:off x="48768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 flipH="1">
            <a:off x="304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 flipH="1">
            <a:off x="381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 flipH="1">
            <a:off x="434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6" name="Line 26"/>
          <p:cNvSpPr>
            <a:spLocks noChangeShapeType="1"/>
          </p:cNvSpPr>
          <p:nvPr/>
        </p:nvSpPr>
        <p:spPr bwMode="auto">
          <a:xfrm flipH="1">
            <a:off x="5334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7" name="Line 27"/>
          <p:cNvSpPr>
            <a:spLocks noChangeShapeType="1"/>
          </p:cNvSpPr>
          <p:nvPr/>
        </p:nvSpPr>
        <p:spPr bwMode="auto">
          <a:xfrm flipH="1">
            <a:off x="6096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8" name="Line 28"/>
          <p:cNvSpPr>
            <a:spLocks noChangeShapeType="1"/>
          </p:cNvSpPr>
          <p:nvPr/>
        </p:nvSpPr>
        <p:spPr bwMode="auto">
          <a:xfrm flipH="1">
            <a:off x="685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 flipH="1">
            <a:off x="762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50" name="Text Box 30"/>
          <p:cNvSpPr txBox="1">
            <a:spLocks noChangeArrowheads="1"/>
          </p:cNvSpPr>
          <p:nvPr/>
        </p:nvSpPr>
        <p:spPr bwMode="auto">
          <a:xfrm rot="17096383">
            <a:off x="3020219" y="3661569"/>
            <a:ext cx="2701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Makanan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11</a:t>
            </a:r>
          </a:p>
        </p:txBody>
      </p:sp>
      <p:sp>
        <p:nvSpPr>
          <p:cNvPr id="158751" name="Text Box 31"/>
          <p:cNvSpPr txBox="1">
            <a:spLocks noChangeArrowheads="1"/>
          </p:cNvSpPr>
          <p:nvPr/>
        </p:nvSpPr>
        <p:spPr bwMode="auto">
          <a:xfrm rot="17096383">
            <a:off x="3586957" y="3124994"/>
            <a:ext cx="3854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Pendamaian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16</a:t>
            </a:r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533400" y="4953000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1447800" y="533400"/>
            <a:ext cx="7086600" cy="938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54" name="Text Box 34"/>
          <p:cNvSpPr txBox="1">
            <a:spLocks noChangeArrowheads="1"/>
          </p:cNvSpPr>
          <p:nvPr/>
        </p:nvSpPr>
        <p:spPr bwMode="auto">
          <a:xfrm>
            <a:off x="838200" y="5638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55" name="Text Box 35"/>
          <p:cNvSpPr txBox="1">
            <a:spLocks noChangeArrowheads="1"/>
          </p:cNvSpPr>
          <p:nvPr/>
        </p:nvSpPr>
        <p:spPr bwMode="auto">
          <a:xfrm>
            <a:off x="4572000" y="566896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Berjalan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58756" name="Text Box 36"/>
          <p:cNvSpPr txBox="1">
            <a:spLocks noChangeArrowheads="1"/>
          </p:cNvSpPr>
          <p:nvPr/>
        </p:nvSpPr>
        <p:spPr bwMode="auto">
          <a:xfrm>
            <a:off x="3124200" y="487363"/>
            <a:ext cx="1895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 8-10</a:t>
            </a:r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 flipV="1">
            <a:off x="4724400" y="533400"/>
            <a:ext cx="1588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 rot="21591997">
            <a:off x="4643438" y="528638"/>
            <a:ext cx="172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Kemurni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-an 11-16</a:t>
            </a:r>
          </a:p>
        </p:txBody>
      </p:sp>
      <p:sp>
        <p:nvSpPr>
          <p:cNvPr id="158759" name="Text Box 39"/>
          <p:cNvSpPr txBox="1">
            <a:spLocks noChangeArrowheads="1"/>
          </p:cNvSpPr>
          <p:nvPr/>
        </p:nvSpPr>
        <p:spPr bwMode="auto">
          <a:xfrm rot="17121546">
            <a:off x="1142207" y="3244056"/>
            <a:ext cx="384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Pentahbisan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8-9</a:t>
            </a:r>
          </a:p>
        </p:txBody>
      </p:sp>
      <p:sp>
        <p:nvSpPr>
          <p:cNvPr id="158760" name="Text Box 40"/>
          <p:cNvSpPr txBox="1">
            <a:spLocks noChangeArrowheads="1"/>
          </p:cNvSpPr>
          <p:nvPr/>
        </p:nvSpPr>
        <p:spPr bwMode="auto">
          <a:xfrm rot="17096383">
            <a:off x="3327401" y="3421062"/>
            <a:ext cx="318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Tubuh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12-15</a:t>
            </a:r>
          </a:p>
        </p:txBody>
      </p:sp>
      <p:sp>
        <p:nvSpPr>
          <p:cNvPr id="280613" name="Text Box 41"/>
          <p:cNvSpPr txBox="1">
            <a:spLocks noChangeArrowheads="1"/>
          </p:cNvSpPr>
          <p:nvPr/>
        </p:nvSpPr>
        <p:spPr bwMode="auto">
          <a:xfrm>
            <a:off x="8374063" y="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124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3" grpId="0" autoUpdateAnimBg="0"/>
      <p:bldP spid="158750" grpId="0" autoUpdateAnimBg="0"/>
      <p:bldP spid="158751" grpId="0" autoUpdateAnimBg="0"/>
      <p:bldP spid="158755" grpId="0" autoUpdateAnimBg="0"/>
      <p:bldP spid="158758" grpId="0" autoUpdateAnimBg="0"/>
      <p:bldP spid="158760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-30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152400" y="1355725"/>
            <a:ext cx="8991600" cy="3786188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marL="358775" indent="-358775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Halal =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hidup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kesehatan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kekudusan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Arial" charset="0"/>
            </a:endParaRPr>
          </a:p>
          <a:p>
            <a:pPr marL="358775" indent="-358775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Haram =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kematian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penyakit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kekejian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Arial" charset="0"/>
            </a:endParaRPr>
          </a:p>
          <a:p>
            <a:pPr marL="358775" indent="-358775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Pemisahan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 status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spesial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70913" cy="701675"/>
          </a:xfrm>
          <a:solidFill>
            <a:schemeClr val="tx1"/>
          </a:solidFill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Halal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Haram 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Ima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. 11)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72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 build="p" autoUpdateAnimBg="0" advAuto="200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Lamb</a:t>
            </a:r>
          </a:p>
        </p:txBody>
      </p:sp>
      <p:pic>
        <p:nvPicPr>
          <p:cNvPr id="284674" name="Picture 5" descr="la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0"/>
            <a:ext cx="5880100" cy="73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663300"/>
            </a:gs>
            <a:gs pos="100000">
              <a:srgbClr val="2F1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836613"/>
          </a:xfrm>
          <a:solidFill>
            <a:schemeClr val="bg2"/>
          </a:solidFill>
        </p:spPr>
        <p:txBody>
          <a:bodyPr/>
          <a:lstStyle/>
          <a:p>
            <a:r>
              <a:rPr lang="en-US" altLang="zh-CN" sz="28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Mengapa tidak makan babi? (Dan pertanyaan lainnya) </a:t>
            </a:r>
            <a:endParaRPr lang="en-US" sz="28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0" y="819150"/>
          <a:ext cx="9067800" cy="5889645"/>
        </p:xfrm>
        <a:graphic>
          <a:graphicData uri="http://schemas.openxmlformats.org/drawingml/2006/table">
            <a:tbl>
              <a:tblPr/>
              <a:tblGrid>
                <a:gridCol w="1331640"/>
                <a:gridCol w="2478360"/>
                <a:gridCol w="5257800"/>
              </a:tblGrid>
              <a:tr h="396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Isu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Perintah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Hukum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Alasan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330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Mengapa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babi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asap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atau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ham?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Demikian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juga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babi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hutan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karena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berkuku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yaitu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kukunya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bersela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panjang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tetapi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memamah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haram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bagimu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11:7-8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Makanan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dilarang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: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57200" marR="0" lvl="0" indent="-4572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(1)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membawa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penyakit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57200" marR="0" lvl="0" indent="-4572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menguntungkan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secara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ekonomi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57200" marR="0" lvl="0" indent="-4572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Biasa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dipakai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korban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orang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kafir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57200" marR="0" lvl="0" indent="-4572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Hukum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tentang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makanan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menjaga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Israel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berbagai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alergi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tetapi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]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sumber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utama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Israel–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domba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adalah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paling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sedikit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menimbulkan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alergi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antara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banyak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(Fee &amp; Stuart, 145)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Mengapa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disunat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Haruslah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dikerat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kulit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khatanmu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itulah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menjadi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tanda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perjanjian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antra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Aku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kamu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17:11).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Perempuan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Yahudi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terjangkit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paling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sedikit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kanker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rahim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dibanding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mereka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menikah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laki-laki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disunat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Laki-laki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disunat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menularkan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bakteria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penyebab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kanker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rahim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ke-8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bayi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memiliki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kadar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tertinggi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Vitamin 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prothrombin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berguna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untuk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penggumpalan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darah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MS LineDraw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MS LineDraw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663300"/>
            </a:gs>
            <a:gs pos="100000">
              <a:srgbClr val="2F1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7772400" cy="936625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Mengapa tidak makan babi? (Dan pertanyaan lainnya) </a:t>
            </a:r>
            <a:endParaRPr lang="en-US" sz="2800" b="1">
              <a:solidFill>
                <a:schemeClr val="tx1"/>
              </a:solidFill>
              <a:latin typeface="Geneva" charset="0"/>
              <a:ea typeface="ＭＳ Ｐゴシック" charset="0"/>
              <a:cs typeface="Geneva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0" y="968375"/>
          <a:ext cx="9067800" cy="5700895"/>
        </p:xfrm>
        <a:graphic>
          <a:graphicData uri="http://schemas.openxmlformats.org/drawingml/2006/table">
            <a:tbl>
              <a:tblPr/>
              <a:tblGrid>
                <a:gridCol w="1475656"/>
                <a:gridCol w="3020144"/>
                <a:gridCol w="4572000"/>
              </a:tblGrid>
              <a:tr h="3962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Isu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Perintah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Hukum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Alasan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957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salahnya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mencampur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susu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Janganlah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kambing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dalam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air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susu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induknya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14:21). 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Menghindarkan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praktik-praktik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kesuburan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orang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6213" marR="0" lvl="0" indent="-176213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Kalsium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diasimilasikan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mudah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diet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campuran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susu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daging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menyebabkan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lemahnya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gigi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memperlambat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pulihnya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tulang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patah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7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Orang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kusta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merasa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nyaman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dengan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penyakitnya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mengapa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harus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dikucilkan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Imam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haruslah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memeriksa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penyakit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pada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kulit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Jikalau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kulit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panau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putih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 imam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mengurung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orang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tujuh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lamanya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harus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tinggal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terasing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di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perkemahan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13:3-4, 46).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Antara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ke-6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ke-14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penyakit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kusta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membutuh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ratusan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orang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Eropa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Sebagian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orang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mengusulkan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ide-ide liar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berhasil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Ketika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dokter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hampir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putus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Gereja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mengusulkan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karantina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berdasarkan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Alkitab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akhirnya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menghentikan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wabah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mematikan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tersebut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  <a:sym typeface="MS LineDraw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8451850" y="0"/>
            <a:ext cx="69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Picture 1026" descr="Blood%20400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21" name="Text Box 1029"/>
          <p:cNvSpPr txBox="1">
            <a:spLocks noChangeArrowheads="1"/>
          </p:cNvSpPr>
          <p:nvPr/>
        </p:nvSpPr>
        <p:spPr bwMode="auto">
          <a:xfrm>
            <a:off x="539750" y="4926013"/>
            <a:ext cx="8394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“Dan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hampir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segala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sesuatu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disucikan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menurut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hukum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Taurat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dengan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darah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tanpa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penumpahan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darah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tidak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ada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pengampunan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” (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Ibr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. 9:22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 ITB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Times New Roman" pitchFamily="-111" charset="0"/>
                <a:cs typeface="Arial"/>
              </a:rPr>
              <a:t>) </a:t>
            </a:r>
          </a:p>
        </p:txBody>
      </p:sp>
      <p:sp>
        <p:nvSpPr>
          <p:cNvPr id="444422" name="Rectangle 1030"/>
          <p:cNvSpPr>
            <a:spLocks noRot="1" noChangeArrowheads="1"/>
          </p:cNvSpPr>
          <p:nvPr/>
        </p:nvSpPr>
        <p:spPr bwMode="auto">
          <a:xfrm>
            <a:off x="25400" y="1133475"/>
            <a:ext cx="9155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Apakah</a:t>
            </a:r>
            <a:r>
              <a:rPr kumimoji="1"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signifikansi</a:t>
            </a:r>
            <a:endParaRPr kumimoji="1"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4424" name="Rectangle 1032"/>
          <p:cNvSpPr>
            <a:spLocks noGrp="1" noRot="1" noChangeArrowheads="1"/>
          </p:cNvSpPr>
          <p:nvPr>
            <p:ph type="title"/>
          </p:nvPr>
        </p:nvSpPr>
        <p:spPr>
          <a:xfrm>
            <a:off x="684213" y="2439988"/>
            <a:ext cx="8229600" cy="2717800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anchor="t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kumimoji="1" lang="en-US" sz="18200" dirty="0" err="1" smtClean="0">
                <a:solidFill>
                  <a:srgbClr val="FF0066"/>
                </a:solidFill>
                <a:ea typeface="ＭＳ Ｐゴシック" charset="0"/>
              </a:rPr>
              <a:t>Darah</a:t>
            </a:r>
            <a:r>
              <a:rPr kumimoji="1" lang="en-US" sz="18200" dirty="0" smtClean="0">
                <a:solidFill>
                  <a:srgbClr val="FF0066"/>
                </a:solidFill>
                <a:ea typeface="ＭＳ Ｐゴシック" charset="0"/>
              </a:rPr>
              <a:t>?</a:t>
            </a:r>
            <a:endParaRPr kumimoji="1" lang="en-US" sz="18200" dirty="0">
              <a:solidFill>
                <a:srgbClr val="FF0066"/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Picture 1026" descr="blood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3" name="Rectangle 1027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496300" cy="1143000"/>
          </a:xfr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4800" dirty="0" smtClean="0">
                <a:ea typeface="ＭＳ Ｐゴシック" charset="0"/>
              </a:rPr>
              <a:t>“</a:t>
            </a:r>
            <a:r>
              <a:rPr kumimoji="1" lang="en-US" sz="4800" dirty="0" err="1" smtClean="0">
                <a:ea typeface="ＭＳ Ｐゴシック" charset="0"/>
              </a:rPr>
              <a:t>Nyawa</a:t>
            </a:r>
            <a:r>
              <a:rPr kumimoji="1" lang="en-US" sz="4800" dirty="0" smtClean="0">
                <a:ea typeface="ＭＳ Ｐゴシック" charset="0"/>
              </a:rPr>
              <a:t> </a:t>
            </a:r>
            <a:r>
              <a:rPr kumimoji="1" lang="en-US" sz="4800" dirty="0" err="1" smtClean="0">
                <a:ea typeface="ＭＳ Ｐゴシック" charset="0"/>
              </a:rPr>
              <a:t>ada</a:t>
            </a:r>
            <a:r>
              <a:rPr kumimoji="1" lang="en-US" sz="4800" dirty="0" smtClean="0">
                <a:ea typeface="ＭＳ Ｐゴシック" charset="0"/>
              </a:rPr>
              <a:t> di </a:t>
            </a:r>
            <a:r>
              <a:rPr kumimoji="1" lang="en-US" sz="4800" dirty="0" err="1" smtClean="0">
                <a:ea typeface="ＭＳ Ｐゴシック" charset="0"/>
              </a:rPr>
              <a:t>dalam</a:t>
            </a:r>
            <a:r>
              <a:rPr kumimoji="1" lang="en-US" sz="4800" dirty="0" smtClean="0">
                <a:ea typeface="ＭＳ Ｐゴシック" charset="0"/>
              </a:rPr>
              <a:t> </a:t>
            </a:r>
            <a:r>
              <a:rPr kumimoji="1" lang="en-US" sz="4800" dirty="0" err="1" smtClean="0">
                <a:ea typeface="ＭＳ Ｐゴシック" charset="0"/>
              </a:rPr>
              <a:t>darah</a:t>
            </a:r>
            <a:r>
              <a:rPr kumimoji="1" lang="ja-JP" altLang="en-US" sz="4800" dirty="0" smtClean="0">
                <a:ea typeface="ＭＳ Ｐゴシック" charset="0"/>
              </a:rPr>
              <a:t>”</a:t>
            </a:r>
            <a:endParaRPr kumimoji="1" lang="en-US" sz="4800" dirty="0">
              <a:ea typeface="ＭＳ Ｐゴシック" charset="0"/>
            </a:endParaRPr>
          </a:p>
        </p:txBody>
      </p:sp>
      <p:sp>
        <p:nvSpPr>
          <p:cNvPr id="445445" name="Rectangle 1029"/>
          <p:cNvSpPr>
            <a:spLocks noChangeArrowheads="1"/>
          </p:cNvSpPr>
          <p:nvPr/>
        </p:nvSpPr>
        <p:spPr bwMode="auto">
          <a:xfrm>
            <a:off x="323850" y="1733550"/>
            <a:ext cx="8569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kumimoji="1"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Karena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nyawa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makhluk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di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dalam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darahnya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Aku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telah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memberikan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darah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itu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kepadamu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di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atas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mezbah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untuk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mengadakan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pendamaian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bagi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nyawamu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karena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darah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mengadakan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pendamaian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dengan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perantaraan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nyawa</a:t>
            </a:r>
            <a:r>
              <a:rPr kumimoji="1"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”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</a:t>
            </a:r>
            <a:r>
              <a:rPr kumimoji="1"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Ima</a:t>
            </a:r>
            <a:r>
              <a:rPr kumimoji="1"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 17:11)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3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63825"/>
            <a:ext cx="8763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4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676400"/>
          </a:xfrm>
        </p:spPr>
        <p:txBody>
          <a:bodyPr/>
          <a:lstStyle/>
          <a:p>
            <a:pPr eaLnBrk="1" hangingPunct="1"/>
            <a:r>
              <a:rPr kumimoji="1" lang="en-US" sz="32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Untuk survei online mengenai Kemah Pertemuan, silakan kunjungi:</a:t>
            </a:r>
            <a:endParaRPr kumimoji="1" lang="en-US" sz="4000" b="1">
              <a:latin typeface="Arial" charset="0"/>
              <a:ea typeface="ＭＳ Ｐゴシック" charset="0"/>
            </a:endParaRPr>
          </a:p>
        </p:txBody>
      </p:sp>
      <p:sp>
        <p:nvSpPr>
          <p:cNvPr id="294915" name="Text Box 1029"/>
          <p:cNvSpPr txBox="1">
            <a:spLocks noChangeArrowheads="1"/>
          </p:cNvSpPr>
          <p:nvPr/>
        </p:nvSpPr>
        <p:spPr bwMode="auto">
          <a:xfrm>
            <a:off x="247650" y="1712913"/>
            <a:ext cx="8374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kumimoji="1" lang="en-US" sz="3200" b="1">
                <a:solidFill>
                  <a:schemeClr val="bg1"/>
                </a:solidFill>
                <a:latin typeface="Arial" charset="0"/>
                <a:cs typeface="Arial" charset="0"/>
              </a:rPr>
              <a:t>http://www.domini.org/tabern/tabhome.htm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1" name="Group 2"/>
          <p:cNvGrpSpPr>
            <a:grpSpLocks/>
          </p:cNvGrpSpPr>
          <p:nvPr/>
        </p:nvGrpSpPr>
        <p:grpSpPr bwMode="auto">
          <a:xfrm>
            <a:off x="0" y="0"/>
            <a:ext cx="9263063" cy="7086600"/>
            <a:chOff x="0" y="0"/>
            <a:chExt cx="5835" cy="4464"/>
          </a:xfrm>
        </p:grpSpPr>
        <p:pic>
          <p:nvPicPr>
            <p:cNvPr id="296966" name="Picture 3" descr="Slide3"/>
            <p:cNvPicPr>
              <a:picLocks noChangeAspect="1" noChangeArrowheads="1"/>
            </p:cNvPicPr>
            <p:nvPr/>
          </p:nvPicPr>
          <p:blipFill>
            <a:blip r:embed="rId3" cstate="screen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67" name="Freeform 4"/>
            <p:cNvSpPr>
              <a:spLocks/>
            </p:cNvSpPr>
            <p:nvPr/>
          </p:nvSpPr>
          <p:spPr bwMode="auto">
            <a:xfrm>
              <a:off x="1152" y="0"/>
              <a:ext cx="4683" cy="1200"/>
            </a:xfrm>
            <a:custGeom>
              <a:avLst/>
              <a:gdLst>
                <a:gd name="T0" fmla="*/ 197 w 4658"/>
                <a:gd name="T1" fmla="*/ 1038 h 1116"/>
                <a:gd name="T2" fmla="*/ 621 w 4658"/>
                <a:gd name="T3" fmla="*/ 1541 h 1116"/>
                <a:gd name="T4" fmla="*/ 1243 w 4658"/>
                <a:gd name="T5" fmla="*/ 1972 h 1116"/>
                <a:gd name="T6" fmla="*/ 1341 w 4658"/>
                <a:gd name="T7" fmla="*/ 2135 h 1116"/>
                <a:gd name="T8" fmla="*/ 1465 w 4658"/>
                <a:gd name="T9" fmla="*/ 2538 h 1116"/>
                <a:gd name="T10" fmla="*/ 1596 w 4658"/>
                <a:gd name="T11" fmla="*/ 2809 h 1116"/>
                <a:gd name="T12" fmla="*/ 1652 w 4658"/>
                <a:gd name="T13" fmla="*/ 2962 h 1116"/>
                <a:gd name="T14" fmla="*/ 1720 w 4658"/>
                <a:gd name="T15" fmla="*/ 3011 h 1116"/>
                <a:gd name="T16" fmla="*/ 2018 w 4658"/>
                <a:gd name="T17" fmla="*/ 3332 h 1116"/>
                <a:gd name="T18" fmla="*/ 2204 w 4658"/>
                <a:gd name="T19" fmla="*/ 3483 h 1116"/>
                <a:gd name="T20" fmla="*/ 2346 w 4658"/>
                <a:gd name="T21" fmla="*/ 3682 h 1116"/>
                <a:gd name="T22" fmla="*/ 2431 w 4658"/>
                <a:gd name="T23" fmla="*/ 3757 h 1116"/>
                <a:gd name="T24" fmla="*/ 2568 w 4658"/>
                <a:gd name="T25" fmla="*/ 3843 h 1116"/>
                <a:gd name="T26" fmla="*/ 2713 w 4658"/>
                <a:gd name="T27" fmla="*/ 4074 h 1116"/>
                <a:gd name="T28" fmla="*/ 2803 w 4658"/>
                <a:gd name="T29" fmla="*/ 4231 h 1116"/>
                <a:gd name="T30" fmla="*/ 2941 w 4658"/>
                <a:gd name="T31" fmla="*/ 4317 h 1116"/>
                <a:gd name="T32" fmla="*/ 3217 w 4658"/>
                <a:gd name="T33" fmla="*/ 4639 h 1116"/>
                <a:gd name="T34" fmla="*/ 3549 w 4658"/>
                <a:gd name="T35" fmla="*/ 5058 h 1116"/>
                <a:gd name="T36" fmla="*/ 3934 w 4658"/>
                <a:gd name="T37" fmla="*/ 5259 h 1116"/>
                <a:gd name="T38" fmla="*/ 4058 w 4658"/>
                <a:gd name="T39" fmla="*/ 5383 h 1116"/>
                <a:gd name="T40" fmla="*/ 4340 w 4658"/>
                <a:gd name="T41" fmla="*/ 5816 h 1116"/>
                <a:gd name="T42" fmla="*/ 4410 w 4658"/>
                <a:gd name="T43" fmla="*/ 5975 h 1116"/>
                <a:gd name="T44" fmla="*/ 4424 w 4658"/>
                <a:gd name="T45" fmla="*/ 6533 h 1116"/>
                <a:gd name="T46" fmla="*/ 4527 w 4658"/>
                <a:gd name="T47" fmla="*/ 6741 h 1116"/>
                <a:gd name="T48" fmla="*/ 4899 w 4658"/>
                <a:gd name="T49" fmla="*/ 6760 h 1116"/>
                <a:gd name="T50" fmla="*/ 5024 w 4658"/>
                <a:gd name="T51" fmla="*/ 7203 h 1116"/>
                <a:gd name="T52" fmla="*/ 5100 w 4658"/>
                <a:gd name="T53" fmla="*/ 7359 h 1116"/>
                <a:gd name="T54" fmla="*/ 5174 w 4658"/>
                <a:gd name="T55" fmla="*/ 7257 h 1116"/>
                <a:gd name="T56" fmla="*/ 5202 w 4658"/>
                <a:gd name="T57" fmla="*/ 6898 h 1116"/>
                <a:gd name="T58" fmla="*/ 5245 w 4658"/>
                <a:gd name="T59" fmla="*/ 6818 h 1116"/>
                <a:gd name="T60" fmla="*/ 5267 w 4658"/>
                <a:gd name="T61" fmla="*/ 6760 h 1116"/>
                <a:gd name="T62" fmla="*/ 5300 w 4658"/>
                <a:gd name="T63" fmla="*/ 6496 h 1116"/>
                <a:gd name="T64" fmla="*/ 5312 w 4658"/>
                <a:gd name="T65" fmla="*/ 6169 h 1116"/>
                <a:gd name="T66" fmla="*/ 5320 w 4658"/>
                <a:gd name="T67" fmla="*/ 5151 h 1116"/>
                <a:gd name="T68" fmla="*/ 5333 w 4658"/>
                <a:gd name="T69" fmla="*/ 4390 h 1116"/>
                <a:gd name="T70" fmla="*/ 5312 w 4658"/>
                <a:gd name="T71" fmla="*/ 1583 h 1116"/>
                <a:gd name="T72" fmla="*/ 5300 w 4658"/>
                <a:gd name="T73" fmla="*/ 1038 h 1116"/>
                <a:gd name="T74" fmla="*/ 4817 w 4658"/>
                <a:gd name="T75" fmla="*/ 792 h 1116"/>
                <a:gd name="T76" fmla="*/ 3809 w 4658"/>
                <a:gd name="T77" fmla="*/ 437 h 1116"/>
                <a:gd name="T78" fmla="*/ 2748 w 4658"/>
                <a:gd name="T79" fmla="*/ 474 h 1116"/>
                <a:gd name="T80" fmla="*/ 1833 w 4658"/>
                <a:gd name="T81" fmla="*/ 281 h 1116"/>
                <a:gd name="T82" fmla="*/ 1568 w 4658"/>
                <a:gd name="T83" fmla="*/ 158 h 1116"/>
                <a:gd name="T84" fmla="*/ 1135 w 4658"/>
                <a:gd name="T85" fmla="*/ 0 h 1116"/>
                <a:gd name="T86" fmla="*/ 722 w 4658"/>
                <a:gd name="T87" fmla="*/ 6 h 1116"/>
                <a:gd name="T88" fmla="*/ 81 w 4658"/>
                <a:gd name="T89" fmla="*/ 474 h 1116"/>
                <a:gd name="T90" fmla="*/ 39 w 4658"/>
                <a:gd name="T91" fmla="*/ 512 h 1116"/>
                <a:gd name="T92" fmla="*/ 137 w 4658"/>
                <a:gd name="T93" fmla="*/ 1143 h 1116"/>
                <a:gd name="T94" fmla="*/ 533 w 4658"/>
                <a:gd name="T95" fmla="*/ 1775 h 1116"/>
                <a:gd name="T96" fmla="*/ 690 w 4658"/>
                <a:gd name="T97" fmla="*/ 1901 h 1116"/>
                <a:gd name="T98" fmla="*/ 785 w 4658"/>
                <a:gd name="T99" fmla="*/ 2022 h 1116"/>
                <a:gd name="T100" fmla="*/ 861 w 4658"/>
                <a:gd name="T101" fmla="*/ 2101 h 1116"/>
                <a:gd name="T102" fmla="*/ 1092 w 4658"/>
                <a:gd name="T103" fmla="*/ 2448 h 1116"/>
                <a:gd name="T104" fmla="*/ 1285 w 4658"/>
                <a:gd name="T105" fmla="*/ 2774 h 1116"/>
                <a:gd name="T106" fmla="*/ 1438 w 4658"/>
                <a:gd name="T107" fmla="*/ 3011 h 1116"/>
                <a:gd name="T108" fmla="*/ 1575 w 4658"/>
                <a:gd name="T109" fmla="*/ 3166 h 1116"/>
                <a:gd name="T110" fmla="*/ 1811 w 4658"/>
                <a:gd name="T111" fmla="*/ 3360 h 1116"/>
                <a:gd name="T112" fmla="*/ 1953 w 4658"/>
                <a:gd name="T113" fmla="*/ 3595 h 1116"/>
                <a:gd name="T114" fmla="*/ 2032 w 4658"/>
                <a:gd name="T115" fmla="*/ 3757 h 1116"/>
                <a:gd name="T116" fmla="*/ 2346 w 4658"/>
                <a:gd name="T117" fmla="*/ 3877 h 1116"/>
                <a:gd name="T118" fmla="*/ 2680 w 4658"/>
                <a:gd name="T119" fmla="*/ 4037 h 1116"/>
                <a:gd name="T120" fmla="*/ 2810 w 4658"/>
                <a:gd name="T121" fmla="*/ 4156 h 1116"/>
                <a:gd name="T122" fmla="*/ 3450 w 4658"/>
                <a:gd name="T123" fmla="*/ 4668 h 1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58"/>
                <a:gd name="T187" fmla="*/ 0 h 1116"/>
                <a:gd name="T188" fmla="*/ 4658 w 4658"/>
                <a:gd name="T189" fmla="*/ 1116 h 11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58" h="1116">
                  <a:moveTo>
                    <a:pt x="171" y="156"/>
                  </a:moveTo>
                  <a:cubicBezTo>
                    <a:pt x="263" y="202"/>
                    <a:pt x="481" y="223"/>
                    <a:pt x="543" y="234"/>
                  </a:cubicBezTo>
                  <a:cubicBezTo>
                    <a:pt x="720" y="266"/>
                    <a:pt x="904" y="285"/>
                    <a:pt x="1083" y="300"/>
                  </a:cubicBezTo>
                  <a:cubicBezTo>
                    <a:pt x="1111" y="309"/>
                    <a:pt x="1139" y="315"/>
                    <a:pt x="1167" y="324"/>
                  </a:cubicBezTo>
                  <a:cubicBezTo>
                    <a:pt x="1199" y="349"/>
                    <a:pt x="1235" y="374"/>
                    <a:pt x="1275" y="384"/>
                  </a:cubicBezTo>
                  <a:cubicBezTo>
                    <a:pt x="1308" y="406"/>
                    <a:pt x="1351" y="413"/>
                    <a:pt x="1389" y="426"/>
                  </a:cubicBezTo>
                  <a:cubicBezTo>
                    <a:pt x="1406" y="432"/>
                    <a:pt x="1420" y="446"/>
                    <a:pt x="1437" y="450"/>
                  </a:cubicBezTo>
                  <a:cubicBezTo>
                    <a:pt x="1457" y="455"/>
                    <a:pt x="1477" y="454"/>
                    <a:pt x="1497" y="456"/>
                  </a:cubicBezTo>
                  <a:cubicBezTo>
                    <a:pt x="1565" y="490"/>
                    <a:pt x="1678" y="499"/>
                    <a:pt x="1755" y="504"/>
                  </a:cubicBezTo>
                  <a:cubicBezTo>
                    <a:pt x="1806" y="521"/>
                    <a:pt x="1864" y="521"/>
                    <a:pt x="1917" y="528"/>
                  </a:cubicBezTo>
                  <a:cubicBezTo>
                    <a:pt x="1960" y="533"/>
                    <a:pt x="2001" y="550"/>
                    <a:pt x="2043" y="558"/>
                  </a:cubicBezTo>
                  <a:cubicBezTo>
                    <a:pt x="2067" y="563"/>
                    <a:pt x="2091" y="567"/>
                    <a:pt x="2115" y="570"/>
                  </a:cubicBezTo>
                  <a:cubicBezTo>
                    <a:pt x="2155" y="575"/>
                    <a:pt x="2235" y="582"/>
                    <a:pt x="2235" y="582"/>
                  </a:cubicBezTo>
                  <a:cubicBezTo>
                    <a:pt x="2278" y="596"/>
                    <a:pt x="2316" y="612"/>
                    <a:pt x="2361" y="618"/>
                  </a:cubicBezTo>
                  <a:cubicBezTo>
                    <a:pt x="2387" y="627"/>
                    <a:pt x="2413" y="633"/>
                    <a:pt x="2439" y="642"/>
                  </a:cubicBezTo>
                  <a:cubicBezTo>
                    <a:pt x="2477" y="655"/>
                    <a:pt x="2559" y="654"/>
                    <a:pt x="2559" y="654"/>
                  </a:cubicBezTo>
                  <a:cubicBezTo>
                    <a:pt x="2638" y="674"/>
                    <a:pt x="2721" y="681"/>
                    <a:pt x="2799" y="702"/>
                  </a:cubicBezTo>
                  <a:cubicBezTo>
                    <a:pt x="2894" y="728"/>
                    <a:pt x="2989" y="756"/>
                    <a:pt x="3087" y="768"/>
                  </a:cubicBezTo>
                  <a:cubicBezTo>
                    <a:pt x="3164" y="794"/>
                    <a:pt x="3339" y="793"/>
                    <a:pt x="3423" y="798"/>
                  </a:cubicBezTo>
                  <a:cubicBezTo>
                    <a:pt x="3459" y="803"/>
                    <a:pt x="3495" y="811"/>
                    <a:pt x="3531" y="816"/>
                  </a:cubicBezTo>
                  <a:cubicBezTo>
                    <a:pt x="3610" y="848"/>
                    <a:pt x="3694" y="865"/>
                    <a:pt x="3777" y="882"/>
                  </a:cubicBezTo>
                  <a:cubicBezTo>
                    <a:pt x="3797" y="895"/>
                    <a:pt x="3815" y="899"/>
                    <a:pt x="3837" y="906"/>
                  </a:cubicBezTo>
                  <a:cubicBezTo>
                    <a:pt x="3842" y="934"/>
                    <a:pt x="3838" y="964"/>
                    <a:pt x="3849" y="990"/>
                  </a:cubicBezTo>
                  <a:cubicBezTo>
                    <a:pt x="3856" y="1008"/>
                    <a:pt x="3921" y="1017"/>
                    <a:pt x="3939" y="1020"/>
                  </a:cubicBezTo>
                  <a:cubicBezTo>
                    <a:pt x="4013" y="1017"/>
                    <a:pt x="4195" y="992"/>
                    <a:pt x="4263" y="1026"/>
                  </a:cubicBezTo>
                  <a:cubicBezTo>
                    <a:pt x="4301" y="1045"/>
                    <a:pt x="4338" y="1065"/>
                    <a:pt x="4371" y="1092"/>
                  </a:cubicBezTo>
                  <a:cubicBezTo>
                    <a:pt x="4389" y="1107"/>
                    <a:pt x="4437" y="1116"/>
                    <a:pt x="4437" y="1116"/>
                  </a:cubicBezTo>
                  <a:cubicBezTo>
                    <a:pt x="4448" y="1115"/>
                    <a:pt x="4491" y="1116"/>
                    <a:pt x="4503" y="1098"/>
                  </a:cubicBezTo>
                  <a:cubicBezTo>
                    <a:pt x="4508" y="1090"/>
                    <a:pt x="4513" y="1053"/>
                    <a:pt x="4527" y="1044"/>
                  </a:cubicBezTo>
                  <a:cubicBezTo>
                    <a:pt x="4538" y="1037"/>
                    <a:pt x="4551" y="1036"/>
                    <a:pt x="4563" y="1032"/>
                  </a:cubicBezTo>
                  <a:cubicBezTo>
                    <a:pt x="4569" y="1030"/>
                    <a:pt x="4581" y="1026"/>
                    <a:pt x="4581" y="1026"/>
                  </a:cubicBezTo>
                  <a:cubicBezTo>
                    <a:pt x="4591" y="1012"/>
                    <a:pt x="4604" y="1000"/>
                    <a:pt x="4611" y="984"/>
                  </a:cubicBezTo>
                  <a:cubicBezTo>
                    <a:pt x="4617" y="969"/>
                    <a:pt x="4623" y="936"/>
                    <a:pt x="4623" y="936"/>
                  </a:cubicBezTo>
                  <a:cubicBezTo>
                    <a:pt x="4625" y="884"/>
                    <a:pt x="4626" y="832"/>
                    <a:pt x="4629" y="780"/>
                  </a:cubicBezTo>
                  <a:cubicBezTo>
                    <a:pt x="4632" y="742"/>
                    <a:pt x="4641" y="666"/>
                    <a:pt x="4641" y="666"/>
                  </a:cubicBezTo>
                  <a:cubicBezTo>
                    <a:pt x="4639" y="516"/>
                    <a:pt x="4658" y="380"/>
                    <a:pt x="4623" y="240"/>
                  </a:cubicBezTo>
                  <a:cubicBezTo>
                    <a:pt x="4620" y="212"/>
                    <a:pt x="4635" y="171"/>
                    <a:pt x="4611" y="156"/>
                  </a:cubicBezTo>
                  <a:cubicBezTo>
                    <a:pt x="4513" y="95"/>
                    <a:pt x="4205" y="120"/>
                    <a:pt x="4191" y="120"/>
                  </a:cubicBezTo>
                  <a:cubicBezTo>
                    <a:pt x="3901" y="91"/>
                    <a:pt x="3607" y="81"/>
                    <a:pt x="3315" y="66"/>
                  </a:cubicBezTo>
                  <a:cubicBezTo>
                    <a:pt x="3009" y="32"/>
                    <a:pt x="2391" y="72"/>
                    <a:pt x="2391" y="72"/>
                  </a:cubicBezTo>
                  <a:cubicBezTo>
                    <a:pt x="2095" y="69"/>
                    <a:pt x="1867" y="59"/>
                    <a:pt x="1593" y="42"/>
                  </a:cubicBezTo>
                  <a:cubicBezTo>
                    <a:pt x="1521" y="24"/>
                    <a:pt x="1437" y="28"/>
                    <a:pt x="1365" y="24"/>
                  </a:cubicBezTo>
                  <a:cubicBezTo>
                    <a:pt x="1239" y="17"/>
                    <a:pt x="1113" y="7"/>
                    <a:pt x="987" y="0"/>
                  </a:cubicBezTo>
                  <a:cubicBezTo>
                    <a:pt x="867" y="2"/>
                    <a:pt x="747" y="1"/>
                    <a:pt x="627" y="6"/>
                  </a:cubicBezTo>
                  <a:cubicBezTo>
                    <a:pt x="444" y="14"/>
                    <a:pt x="265" y="63"/>
                    <a:pt x="81" y="72"/>
                  </a:cubicBezTo>
                  <a:cubicBezTo>
                    <a:pt x="67" y="74"/>
                    <a:pt x="52" y="72"/>
                    <a:pt x="39" y="78"/>
                  </a:cubicBezTo>
                  <a:cubicBezTo>
                    <a:pt x="0" y="97"/>
                    <a:pt x="104" y="170"/>
                    <a:pt x="111" y="174"/>
                  </a:cubicBezTo>
                  <a:cubicBezTo>
                    <a:pt x="220" y="229"/>
                    <a:pt x="337" y="261"/>
                    <a:pt x="459" y="270"/>
                  </a:cubicBezTo>
                  <a:cubicBezTo>
                    <a:pt x="508" y="282"/>
                    <a:pt x="552" y="284"/>
                    <a:pt x="603" y="288"/>
                  </a:cubicBezTo>
                  <a:cubicBezTo>
                    <a:pt x="629" y="294"/>
                    <a:pt x="655" y="301"/>
                    <a:pt x="681" y="306"/>
                  </a:cubicBezTo>
                  <a:cubicBezTo>
                    <a:pt x="705" y="311"/>
                    <a:pt x="753" y="318"/>
                    <a:pt x="753" y="318"/>
                  </a:cubicBezTo>
                  <a:cubicBezTo>
                    <a:pt x="817" y="344"/>
                    <a:pt x="884" y="355"/>
                    <a:pt x="951" y="372"/>
                  </a:cubicBezTo>
                  <a:cubicBezTo>
                    <a:pt x="1007" y="386"/>
                    <a:pt x="1062" y="410"/>
                    <a:pt x="1119" y="420"/>
                  </a:cubicBezTo>
                  <a:cubicBezTo>
                    <a:pt x="1166" y="439"/>
                    <a:pt x="1199" y="451"/>
                    <a:pt x="1251" y="456"/>
                  </a:cubicBezTo>
                  <a:cubicBezTo>
                    <a:pt x="1293" y="467"/>
                    <a:pt x="1326" y="476"/>
                    <a:pt x="1371" y="480"/>
                  </a:cubicBezTo>
                  <a:cubicBezTo>
                    <a:pt x="1437" y="502"/>
                    <a:pt x="1507" y="500"/>
                    <a:pt x="1575" y="510"/>
                  </a:cubicBezTo>
                  <a:cubicBezTo>
                    <a:pt x="1616" y="524"/>
                    <a:pt x="1659" y="536"/>
                    <a:pt x="1701" y="546"/>
                  </a:cubicBezTo>
                  <a:cubicBezTo>
                    <a:pt x="1724" y="552"/>
                    <a:pt x="1744" y="566"/>
                    <a:pt x="1767" y="570"/>
                  </a:cubicBezTo>
                  <a:cubicBezTo>
                    <a:pt x="1859" y="585"/>
                    <a:pt x="1948" y="585"/>
                    <a:pt x="2043" y="588"/>
                  </a:cubicBezTo>
                  <a:cubicBezTo>
                    <a:pt x="2139" y="597"/>
                    <a:pt x="2235" y="603"/>
                    <a:pt x="2331" y="612"/>
                  </a:cubicBezTo>
                  <a:cubicBezTo>
                    <a:pt x="2368" y="621"/>
                    <a:pt x="2407" y="630"/>
                    <a:pt x="2445" y="630"/>
                  </a:cubicBezTo>
                  <a:lnTo>
                    <a:pt x="3003" y="708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8" name="Freeform 5"/>
            <p:cNvSpPr>
              <a:spLocks/>
            </p:cNvSpPr>
            <p:nvPr/>
          </p:nvSpPr>
          <p:spPr bwMode="auto">
            <a:xfrm>
              <a:off x="1307" y="88"/>
              <a:ext cx="3660" cy="878"/>
            </a:xfrm>
            <a:custGeom>
              <a:avLst/>
              <a:gdLst>
                <a:gd name="T0" fmla="*/ 25 w 3660"/>
                <a:gd name="T1" fmla="*/ 74 h 878"/>
                <a:gd name="T2" fmla="*/ 361 w 3660"/>
                <a:gd name="T3" fmla="*/ 146 h 878"/>
                <a:gd name="T4" fmla="*/ 493 w 3660"/>
                <a:gd name="T5" fmla="*/ 188 h 878"/>
                <a:gd name="T6" fmla="*/ 529 w 3660"/>
                <a:gd name="T7" fmla="*/ 212 h 878"/>
                <a:gd name="T8" fmla="*/ 631 w 3660"/>
                <a:gd name="T9" fmla="*/ 248 h 878"/>
                <a:gd name="T10" fmla="*/ 727 w 3660"/>
                <a:gd name="T11" fmla="*/ 290 h 878"/>
                <a:gd name="T12" fmla="*/ 1129 w 3660"/>
                <a:gd name="T13" fmla="*/ 386 h 878"/>
                <a:gd name="T14" fmla="*/ 1387 w 3660"/>
                <a:gd name="T15" fmla="*/ 416 h 878"/>
                <a:gd name="T16" fmla="*/ 1639 w 3660"/>
                <a:gd name="T17" fmla="*/ 494 h 878"/>
                <a:gd name="T18" fmla="*/ 1819 w 3660"/>
                <a:gd name="T19" fmla="*/ 536 h 878"/>
                <a:gd name="T20" fmla="*/ 1927 w 3660"/>
                <a:gd name="T21" fmla="*/ 560 h 878"/>
                <a:gd name="T22" fmla="*/ 2035 w 3660"/>
                <a:gd name="T23" fmla="*/ 584 h 878"/>
                <a:gd name="T24" fmla="*/ 2269 w 3660"/>
                <a:gd name="T25" fmla="*/ 644 h 878"/>
                <a:gd name="T26" fmla="*/ 2527 w 3660"/>
                <a:gd name="T27" fmla="*/ 668 h 878"/>
                <a:gd name="T28" fmla="*/ 2641 w 3660"/>
                <a:gd name="T29" fmla="*/ 686 h 878"/>
                <a:gd name="T30" fmla="*/ 2827 w 3660"/>
                <a:gd name="T31" fmla="*/ 728 h 878"/>
                <a:gd name="T32" fmla="*/ 2881 w 3660"/>
                <a:gd name="T33" fmla="*/ 746 h 878"/>
                <a:gd name="T34" fmla="*/ 3073 w 3660"/>
                <a:gd name="T35" fmla="*/ 782 h 878"/>
                <a:gd name="T36" fmla="*/ 3553 w 3660"/>
                <a:gd name="T37" fmla="*/ 854 h 878"/>
                <a:gd name="T38" fmla="*/ 3649 w 3660"/>
                <a:gd name="T39" fmla="*/ 848 h 878"/>
                <a:gd name="T40" fmla="*/ 3577 w 3660"/>
                <a:gd name="T41" fmla="*/ 788 h 878"/>
                <a:gd name="T42" fmla="*/ 3097 w 3660"/>
                <a:gd name="T43" fmla="*/ 548 h 878"/>
                <a:gd name="T44" fmla="*/ 1669 w 3660"/>
                <a:gd name="T45" fmla="*/ 470 h 878"/>
                <a:gd name="T46" fmla="*/ 1183 w 3660"/>
                <a:gd name="T47" fmla="*/ 356 h 878"/>
                <a:gd name="T48" fmla="*/ 1477 w 3660"/>
                <a:gd name="T49" fmla="*/ 362 h 878"/>
                <a:gd name="T50" fmla="*/ 2377 w 3660"/>
                <a:gd name="T51" fmla="*/ 446 h 878"/>
                <a:gd name="T52" fmla="*/ 2473 w 3660"/>
                <a:gd name="T53" fmla="*/ 458 h 878"/>
                <a:gd name="T54" fmla="*/ 2641 w 3660"/>
                <a:gd name="T55" fmla="*/ 494 h 878"/>
                <a:gd name="T56" fmla="*/ 2617 w 3660"/>
                <a:gd name="T57" fmla="*/ 398 h 878"/>
                <a:gd name="T58" fmla="*/ 2281 w 3660"/>
                <a:gd name="T59" fmla="*/ 254 h 878"/>
                <a:gd name="T60" fmla="*/ 1093 w 3660"/>
                <a:gd name="T61" fmla="*/ 242 h 878"/>
                <a:gd name="T62" fmla="*/ 511 w 3660"/>
                <a:gd name="T63" fmla="*/ 128 h 878"/>
                <a:gd name="T64" fmla="*/ 331 w 3660"/>
                <a:gd name="T65" fmla="*/ 98 h 878"/>
                <a:gd name="T66" fmla="*/ 187 w 3660"/>
                <a:gd name="T67" fmla="*/ 56 h 878"/>
                <a:gd name="T68" fmla="*/ 25 w 3660"/>
                <a:gd name="T69" fmla="*/ 74 h 8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0"/>
                <a:gd name="T106" fmla="*/ 0 h 878"/>
                <a:gd name="T107" fmla="*/ 3660 w 3660"/>
                <a:gd name="T108" fmla="*/ 878 h 8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0" h="878">
                  <a:moveTo>
                    <a:pt x="25" y="74"/>
                  </a:moveTo>
                  <a:cubicBezTo>
                    <a:pt x="134" y="110"/>
                    <a:pt x="248" y="123"/>
                    <a:pt x="361" y="146"/>
                  </a:cubicBezTo>
                  <a:cubicBezTo>
                    <a:pt x="402" y="167"/>
                    <a:pt x="453" y="166"/>
                    <a:pt x="493" y="188"/>
                  </a:cubicBezTo>
                  <a:cubicBezTo>
                    <a:pt x="506" y="195"/>
                    <a:pt x="517" y="204"/>
                    <a:pt x="529" y="212"/>
                  </a:cubicBezTo>
                  <a:cubicBezTo>
                    <a:pt x="557" y="231"/>
                    <a:pt x="601" y="234"/>
                    <a:pt x="631" y="248"/>
                  </a:cubicBezTo>
                  <a:cubicBezTo>
                    <a:pt x="665" y="264"/>
                    <a:pt x="691" y="281"/>
                    <a:pt x="727" y="290"/>
                  </a:cubicBezTo>
                  <a:cubicBezTo>
                    <a:pt x="841" y="366"/>
                    <a:pt x="997" y="375"/>
                    <a:pt x="1129" y="386"/>
                  </a:cubicBezTo>
                  <a:cubicBezTo>
                    <a:pt x="1214" y="403"/>
                    <a:pt x="1300" y="407"/>
                    <a:pt x="1387" y="416"/>
                  </a:cubicBezTo>
                  <a:cubicBezTo>
                    <a:pt x="1473" y="438"/>
                    <a:pt x="1553" y="477"/>
                    <a:pt x="1639" y="494"/>
                  </a:cubicBezTo>
                  <a:cubicBezTo>
                    <a:pt x="1699" y="524"/>
                    <a:pt x="1752" y="531"/>
                    <a:pt x="1819" y="536"/>
                  </a:cubicBezTo>
                  <a:cubicBezTo>
                    <a:pt x="1855" y="548"/>
                    <a:pt x="1890" y="555"/>
                    <a:pt x="1927" y="560"/>
                  </a:cubicBezTo>
                  <a:cubicBezTo>
                    <a:pt x="1965" y="573"/>
                    <a:pt x="1994" y="579"/>
                    <a:pt x="2035" y="584"/>
                  </a:cubicBezTo>
                  <a:cubicBezTo>
                    <a:pt x="2113" y="610"/>
                    <a:pt x="2187" y="636"/>
                    <a:pt x="2269" y="644"/>
                  </a:cubicBezTo>
                  <a:cubicBezTo>
                    <a:pt x="2352" y="665"/>
                    <a:pt x="2442" y="664"/>
                    <a:pt x="2527" y="668"/>
                  </a:cubicBezTo>
                  <a:cubicBezTo>
                    <a:pt x="2585" y="682"/>
                    <a:pt x="2526" y="669"/>
                    <a:pt x="2641" y="686"/>
                  </a:cubicBezTo>
                  <a:cubicBezTo>
                    <a:pt x="2704" y="695"/>
                    <a:pt x="2765" y="717"/>
                    <a:pt x="2827" y="728"/>
                  </a:cubicBezTo>
                  <a:cubicBezTo>
                    <a:pt x="2866" y="735"/>
                    <a:pt x="2837" y="733"/>
                    <a:pt x="2881" y="746"/>
                  </a:cubicBezTo>
                  <a:cubicBezTo>
                    <a:pt x="2942" y="764"/>
                    <a:pt x="3009" y="776"/>
                    <a:pt x="3073" y="782"/>
                  </a:cubicBezTo>
                  <a:cubicBezTo>
                    <a:pt x="3226" y="833"/>
                    <a:pt x="3393" y="843"/>
                    <a:pt x="3553" y="854"/>
                  </a:cubicBezTo>
                  <a:cubicBezTo>
                    <a:pt x="3585" y="852"/>
                    <a:pt x="3638" y="878"/>
                    <a:pt x="3649" y="848"/>
                  </a:cubicBezTo>
                  <a:cubicBezTo>
                    <a:pt x="3660" y="819"/>
                    <a:pt x="3603" y="806"/>
                    <a:pt x="3577" y="788"/>
                  </a:cubicBezTo>
                  <a:cubicBezTo>
                    <a:pt x="3433" y="689"/>
                    <a:pt x="3268" y="591"/>
                    <a:pt x="3097" y="548"/>
                  </a:cubicBezTo>
                  <a:cubicBezTo>
                    <a:pt x="2662" y="439"/>
                    <a:pt x="2082" y="476"/>
                    <a:pt x="1669" y="470"/>
                  </a:cubicBezTo>
                  <a:cubicBezTo>
                    <a:pt x="1515" y="462"/>
                    <a:pt x="1311" y="452"/>
                    <a:pt x="1183" y="356"/>
                  </a:cubicBezTo>
                  <a:cubicBezTo>
                    <a:pt x="1287" y="321"/>
                    <a:pt x="1210" y="344"/>
                    <a:pt x="1477" y="362"/>
                  </a:cubicBezTo>
                  <a:cubicBezTo>
                    <a:pt x="1778" y="382"/>
                    <a:pt x="2075" y="431"/>
                    <a:pt x="2377" y="446"/>
                  </a:cubicBezTo>
                  <a:cubicBezTo>
                    <a:pt x="2452" y="465"/>
                    <a:pt x="2313" y="431"/>
                    <a:pt x="2473" y="458"/>
                  </a:cubicBezTo>
                  <a:cubicBezTo>
                    <a:pt x="2543" y="470"/>
                    <a:pt x="2570" y="488"/>
                    <a:pt x="2641" y="494"/>
                  </a:cubicBezTo>
                  <a:cubicBezTo>
                    <a:pt x="2768" y="486"/>
                    <a:pt x="2757" y="474"/>
                    <a:pt x="2617" y="398"/>
                  </a:cubicBezTo>
                  <a:cubicBezTo>
                    <a:pt x="2558" y="366"/>
                    <a:pt x="2355" y="274"/>
                    <a:pt x="2281" y="254"/>
                  </a:cubicBezTo>
                  <a:cubicBezTo>
                    <a:pt x="1899" y="149"/>
                    <a:pt x="1489" y="244"/>
                    <a:pt x="1093" y="242"/>
                  </a:cubicBezTo>
                  <a:cubicBezTo>
                    <a:pt x="894" y="225"/>
                    <a:pt x="705" y="167"/>
                    <a:pt x="511" y="128"/>
                  </a:cubicBezTo>
                  <a:cubicBezTo>
                    <a:pt x="459" y="102"/>
                    <a:pt x="389" y="108"/>
                    <a:pt x="331" y="98"/>
                  </a:cubicBezTo>
                  <a:cubicBezTo>
                    <a:pt x="289" y="77"/>
                    <a:pt x="233" y="63"/>
                    <a:pt x="187" y="56"/>
                  </a:cubicBezTo>
                  <a:cubicBezTo>
                    <a:pt x="134" y="38"/>
                    <a:pt x="0" y="0"/>
                    <a:pt x="25" y="7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9" name="Freeform 6"/>
            <p:cNvSpPr>
              <a:spLocks/>
            </p:cNvSpPr>
            <p:nvPr/>
          </p:nvSpPr>
          <p:spPr bwMode="auto">
            <a:xfrm>
              <a:off x="2442" y="354"/>
              <a:ext cx="923" cy="295"/>
            </a:xfrm>
            <a:custGeom>
              <a:avLst/>
              <a:gdLst>
                <a:gd name="T0" fmla="*/ 6 w 923"/>
                <a:gd name="T1" fmla="*/ 48 h 295"/>
                <a:gd name="T2" fmla="*/ 54 w 923"/>
                <a:gd name="T3" fmla="*/ 138 h 295"/>
                <a:gd name="T4" fmla="*/ 240 w 923"/>
                <a:gd name="T5" fmla="*/ 204 h 295"/>
                <a:gd name="T6" fmla="*/ 378 w 923"/>
                <a:gd name="T7" fmla="*/ 222 h 295"/>
                <a:gd name="T8" fmla="*/ 588 w 923"/>
                <a:gd name="T9" fmla="*/ 252 h 295"/>
                <a:gd name="T10" fmla="*/ 768 w 923"/>
                <a:gd name="T11" fmla="*/ 282 h 295"/>
                <a:gd name="T12" fmla="*/ 876 w 923"/>
                <a:gd name="T13" fmla="*/ 282 h 295"/>
                <a:gd name="T14" fmla="*/ 750 w 923"/>
                <a:gd name="T15" fmla="*/ 180 h 295"/>
                <a:gd name="T16" fmla="*/ 678 w 923"/>
                <a:gd name="T17" fmla="*/ 120 h 295"/>
                <a:gd name="T18" fmla="*/ 330 w 923"/>
                <a:gd name="T19" fmla="*/ 54 h 295"/>
                <a:gd name="T20" fmla="*/ 96 w 923"/>
                <a:gd name="T21" fmla="*/ 24 h 295"/>
                <a:gd name="T22" fmla="*/ 6 w 923"/>
                <a:gd name="T23" fmla="*/ 48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3"/>
                <a:gd name="T37" fmla="*/ 0 h 295"/>
                <a:gd name="T38" fmla="*/ 923 w 923"/>
                <a:gd name="T39" fmla="*/ 295 h 2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3" h="295">
                  <a:moveTo>
                    <a:pt x="6" y="48"/>
                  </a:moveTo>
                  <a:cubicBezTo>
                    <a:pt x="12" y="83"/>
                    <a:pt x="24" y="118"/>
                    <a:pt x="54" y="138"/>
                  </a:cubicBezTo>
                  <a:cubicBezTo>
                    <a:pt x="95" y="199"/>
                    <a:pt x="175" y="196"/>
                    <a:pt x="240" y="204"/>
                  </a:cubicBezTo>
                  <a:cubicBezTo>
                    <a:pt x="448" y="230"/>
                    <a:pt x="184" y="204"/>
                    <a:pt x="378" y="222"/>
                  </a:cubicBezTo>
                  <a:cubicBezTo>
                    <a:pt x="443" y="244"/>
                    <a:pt x="520" y="242"/>
                    <a:pt x="588" y="252"/>
                  </a:cubicBezTo>
                  <a:cubicBezTo>
                    <a:pt x="649" y="261"/>
                    <a:pt x="706" y="276"/>
                    <a:pt x="768" y="282"/>
                  </a:cubicBezTo>
                  <a:cubicBezTo>
                    <a:pt x="809" y="292"/>
                    <a:pt x="836" y="295"/>
                    <a:pt x="876" y="282"/>
                  </a:cubicBezTo>
                  <a:cubicBezTo>
                    <a:pt x="923" y="211"/>
                    <a:pt x="792" y="193"/>
                    <a:pt x="750" y="180"/>
                  </a:cubicBezTo>
                  <a:cubicBezTo>
                    <a:pt x="726" y="160"/>
                    <a:pt x="705" y="136"/>
                    <a:pt x="678" y="120"/>
                  </a:cubicBezTo>
                  <a:cubicBezTo>
                    <a:pt x="580" y="63"/>
                    <a:pt x="437" y="70"/>
                    <a:pt x="330" y="54"/>
                  </a:cubicBezTo>
                  <a:cubicBezTo>
                    <a:pt x="248" y="42"/>
                    <a:pt x="178" y="30"/>
                    <a:pt x="96" y="24"/>
                  </a:cubicBezTo>
                  <a:cubicBezTo>
                    <a:pt x="0" y="30"/>
                    <a:pt x="6" y="0"/>
                    <a:pt x="6" y="4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457200" y="526033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Pelataran</a:t>
            </a:r>
            <a:endParaRPr lang="en-US" sz="3600" b="1" dirty="0">
              <a:solidFill>
                <a:schemeClr val="bg1"/>
              </a:solidFill>
              <a:effectLst>
                <a:glow rad="254000">
                  <a:schemeClr val="tx1">
                    <a:alpha val="75000"/>
                  </a:schemeClr>
                </a:glow>
              </a:effectLst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4343400" y="1624583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Ruang</a:t>
            </a:r>
            <a:r>
              <a:rPr lang="en-US" sz="3600" b="1" dirty="0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Kudus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7162800" y="2310383"/>
            <a:ext cx="19812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Ruang</a:t>
            </a:r>
            <a:r>
              <a:rPr lang="en-US" sz="3600" b="1" dirty="0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Maha</a:t>
            </a:r>
            <a:r>
              <a:rPr lang="en-US" sz="3600" b="1" dirty="0">
                <a:solidFill>
                  <a:schemeClr val="bg1"/>
                </a:solidFill>
                <a:effectLst>
                  <a:glow rad="254000">
                    <a:schemeClr val="tx1">
                      <a:alpha val="75000"/>
                    </a:schemeClr>
                  </a:glow>
                </a:effectLst>
                <a:latin typeface="Arial"/>
                <a:ea typeface="Times New Roman" pitchFamily="-111" charset="0"/>
                <a:cs typeface="Arial"/>
              </a:rPr>
              <a:t> Kudus</a:t>
            </a:r>
          </a:p>
        </p:txBody>
      </p:sp>
      <p:sp>
        <p:nvSpPr>
          <p:cNvPr id="29696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Hari Pendamaian (Ima. 16:29-34)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Picture 2" descr="Slide5"/>
          <p:cNvPicPr>
            <a:picLocks noChangeAspect="1" noChangeArrowheads="1"/>
          </p:cNvPicPr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5593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Imamat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16:29-34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616450" y="1473200"/>
            <a:ext cx="45275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Persiapan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Imam</a:t>
            </a:r>
          </a:p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Penghapus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Dosa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untuk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Imam</a:t>
            </a:r>
          </a:p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Penghapus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Dosa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untuk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jemaat</a:t>
            </a:r>
            <a:endParaRPr lang="en-US" sz="30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Kambing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jantan</a:t>
            </a:r>
            <a:r>
              <a:rPr lang="en-US" sz="30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Azazel</a:t>
            </a:r>
            <a:endParaRPr lang="en-US" sz="30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271463" indent="-2714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Penyucian</a:t>
            </a:r>
            <a:endParaRPr lang="en-US" sz="30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457200"/>
            <a:ext cx="4495800" cy="64611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u="sng" dirty="0" err="1" smtClean="0">
                <a:solidFill>
                  <a:schemeClr val="bg1"/>
                </a:solidFill>
              </a:rPr>
              <a:t>Hari</a:t>
            </a:r>
            <a:r>
              <a:rPr lang="en-US" sz="3600" b="1" u="sng" dirty="0" smtClean="0">
                <a:solidFill>
                  <a:schemeClr val="bg1"/>
                </a:solidFill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</a:rPr>
              <a:t>Pendamaian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7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325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391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2913" indent="-44291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Korban</a:t>
            </a:r>
            <a:endParaRPr lang="en-US" sz="40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/>
              <a:ea typeface="Arial" pitchFamily="-111" charset="0"/>
              <a:cs typeface="Arial"/>
            </a:endParaRPr>
          </a:p>
          <a:p>
            <a:pPr marL="442913" indent="-44291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Imam-imam</a:t>
            </a:r>
          </a:p>
          <a:p>
            <a:pPr marL="442913" indent="-44291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Instruksi</a:t>
            </a:r>
            <a:endParaRPr lang="en-US" sz="40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/>
              <a:ea typeface="Arial" pitchFamily="-111" charset="0"/>
              <a:cs typeface="Arial"/>
            </a:endParaRPr>
          </a:p>
          <a:p>
            <a:pPr marL="442913" indent="-44291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/>
                <a:ea typeface="Arial" pitchFamily="-111" charset="0"/>
                <a:cs typeface="Arial"/>
              </a:rPr>
              <a:t>Kekudusan</a:t>
            </a:r>
            <a:endParaRPr lang="en-US" sz="40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/>
              <a:ea typeface="Arial" pitchFamily="-111" charset="0"/>
              <a:cs typeface="Arial"/>
            </a:endParaRPr>
          </a:p>
        </p:txBody>
      </p:sp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4022725" y="8423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23925"/>
          </a:xfrm>
          <a:effectLst>
            <a:outerShdw blurRad="63500" dist="107763" dir="189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 dirty="0" err="1" smtClean="0">
                <a:solidFill>
                  <a:schemeClr val="bg1"/>
                </a:solidFill>
              </a:rPr>
              <a:t>Garis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Besar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Imamat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 autoUpdateAnimBg="0" advAuto="100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7" name="Picture 2" descr="Slide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Ibrani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9:11 (ITB)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81000" y="1812925"/>
            <a:ext cx="8153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Tetapi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Kristus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datang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sebagai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Imam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Besar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untuk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hal-hal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baik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akan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datang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melintasi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kemah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lebih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besar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lebih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sempurna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bukan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dibuat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oleh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tangan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manusia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-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artinya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tidak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termasuk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ciptaan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ini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Simbolisme</a:t>
            </a:r>
            <a:r>
              <a:rPr lang="en-US" sz="40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Hari</a:t>
            </a:r>
            <a:r>
              <a:rPr lang="en-US" sz="40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Pendamaian</a:t>
            </a:r>
            <a:endParaRPr lang="en-US" sz="4000" dirty="0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5" name="Picture 2" descr="Slide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Ibrani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9:12 (ITB)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81000" y="1812925"/>
            <a:ext cx="83677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Dan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masuk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satu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kali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untuk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selama-lamanya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ke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dalam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tempat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yang kudus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bukan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dengan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membawa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darah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domba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jantan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darah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anak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lembu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tetapi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dengan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membawa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darah-Nya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sendiri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. Dan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dengan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itu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mendapat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kelepasan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kekal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0310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b="1" u="sng">
                <a:solidFill>
                  <a:schemeClr val="bg1"/>
                </a:solidFill>
                <a:latin typeface="Arial" charset="0"/>
                <a:ea typeface="ＭＳ Ｐゴシック" charset="0"/>
              </a:rPr>
              <a:t>Sekali untuk selamanya dengan darah-Nya sendiri!</a:t>
            </a:r>
            <a:endParaRPr lang="en-US" sz="40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3" name="Picture 2" descr="Slide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Ibrani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9:25 (ITB)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381000" y="1812925"/>
            <a:ext cx="8223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Dan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bukan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masuk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berulang-ulang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mempersembahkan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diri-Nya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sendiri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sebagaimana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Imam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Besar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setiap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tahun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masuk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dalam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tempat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kudus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dengan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darah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yang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bukan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darahnya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sendiri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.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991600" cy="7080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Tidak</a:t>
            </a:r>
            <a:r>
              <a:rPr lang="en-US" sz="40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Perlu</a:t>
            </a:r>
            <a:r>
              <a:rPr lang="en-US" sz="40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Pendamaian</a:t>
            </a:r>
            <a:r>
              <a:rPr lang="en-US" sz="40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ea typeface="ＭＳ Ｐゴシック" charset="0"/>
              </a:rPr>
              <a:t>Lagi</a:t>
            </a:r>
            <a:endParaRPr lang="en-US" sz="3600" b="1" dirty="0">
              <a:solidFill>
                <a:schemeClr val="bg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Picture 2" descr="Slide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Ibrani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9:26 (ITB)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50825" y="1812925"/>
            <a:ext cx="8642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Sebab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jika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demikian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harus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berulang-ulang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menderita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sejak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dunia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ini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dijadikan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.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Tetapi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sekarang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hanya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satu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kali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saja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menyatakan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diri-Nya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pada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zaman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akhir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untuk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menghapuskan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dosa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oleh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korban-Nya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.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64611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 err="1" smtClean="0">
                <a:solidFill>
                  <a:schemeClr val="bg1"/>
                </a:solidFill>
                <a:ea typeface="ＭＳ Ｐゴシック" charset="0"/>
              </a:rPr>
              <a:t>Dosa</a:t>
            </a:r>
            <a:r>
              <a:rPr lang="en-US" sz="36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ea typeface="ＭＳ Ｐゴシック" charset="0"/>
              </a:rPr>
              <a:t>Dihapuskan</a:t>
            </a:r>
            <a:r>
              <a:rPr lang="en-US" sz="3600" b="1" u="sng" dirty="0" smtClean="0">
                <a:solidFill>
                  <a:schemeClr val="bg1"/>
                </a:solidFill>
                <a:ea typeface="ＭＳ Ｐゴシック" charset="0"/>
              </a:rPr>
              <a:t> (</a:t>
            </a:r>
            <a:r>
              <a:rPr lang="en-US" sz="3600" b="1" u="sng" dirty="0" err="1" smtClean="0">
                <a:solidFill>
                  <a:schemeClr val="bg1"/>
                </a:solidFill>
                <a:ea typeface="ＭＳ Ｐゴシック" charset="0"/>
              </a:rPr>
              <a:t>Tidak</a:t>
            </a:r>
            <a:r>
              <a:rPr lang="en-US" sz="36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ea typeface="ＭＳ Ｐゴシック" charset="0"/>
              </a:rPr>
              <a:t>Hanya</a:t>
            </a:r>
            <a:r>
              <a:rPr lang="en-US" sz="3600" b="1" u="sng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ea typeface="ＭＳ Ｐゴシック" charset="0"/>
              </a:rPr>
              <a:t>Ditutupi</a:t>
            </a:r>
            <a:r>
              <a:rPr lang="en-US" sz="3600" b="1" u="sng" dirty="0" smtClean="0">
                <a:solidFill>
                  <a:schemeClr val="bg1"/>
                </a:solidFill>
                <a:ea typeface="ＭＳ Ｐゴシック" charset="0"/>
              </a:rPr>
              <a:t>)</a:t>
            </a:r>
            <a:endParaRPr lang="en-US" sz="3600" b="1" dirty="0">
              <a:solidFill>
                <a:schemeClr val="bg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49" name="Picture 2" descr="Slide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4191000" y="61563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Ibrani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10:12 (ITB)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81000" y="1812925"/>
            <a:ext cx="83677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Tetapi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setelah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mempersembahkan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hanya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satu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korban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saja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karena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dosa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duduk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untuk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selama-lamanya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di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sebelah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kanan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cs typeface="Arial"/>
              </a:rPr>
              <a:t> Allah.</a:t>
            </a:r>
          </a:p>
          <a:p>
            <a:pPr algn="l" eaLnBrk="1" hangingPunct="1">
              <a:spcBef>
                <a:spcPct val="50000"/>
              </a:spcBef>
              <a:defRPr/>
            </a:pPr>
            <a:endParaRPr lang="en-US" sz="3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64611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 err="1" smtClean="0">
                <a:solidFill>
                  <a:schemeClr val="bg1"/>
                </a:solidFill>
              </a:rPr>
              <a:t>Duduk</a:t>
            </a:r>
            <a:r>
              <a:rPr lang="en-US" sz="3600" b="1" u="sng" dirty="0" smtClean="0">
                <a:solidFill>
                  <a:schemeClr val="bg1"/>
                </a:solidFill>
              </a:rPr>
              <a:t> di </a:t>
            </a:r>
            <a:r>
              <a:rPr lang="en-US" sz="3600" b="1" u="sng" dirty="0" err="1" smtClean="0">
                <a:solidFill>
                  <a:schemeClr val="bg1"/>
                </a:solidFill>
              </a:rPr>
              <a:t>Ruang</a:t>
            </a:r>
            <a:r>
              <a:rPr lang="en-US" sz="3600" b="1" u="sng" dirty="0" smtClean="0">
                <a:solidFill>
                  <a:schemeClr val="bg1"/>
                </a:solidFill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</a:rPr>
              <a:t>Maha</a:t>
            </a:r>
            <a:r>
              <a:rPr lang="en-US" sz="3600" b="1" u="sng" dirty="0" smtClean="0">
                <a:solidFill>
                  <a:schemeClr val="bg1"/>
                </a:solidFill>
              </a:rPr>
              <a:t> Kudus?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4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Leviticus 17-27 Chart</a:t>
            </a:r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-762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533400" y="5605463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331913" y="487363"/>
            <a:ext cx="2087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Persem-bahan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1–7</a:t>
            </a:r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 flipV="1">
            <a:off x="3352800" y="5334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grpSp>
        <p:nvGrpSpPr>
          <p:cNvPr id="311302" name="Group 6"/>
          <p:cNvGrpSpPr>
            <a:grpSpLocks/>
          </p:cNvGrpSpPr>
          <p:nvPr/>
        </p:nvGrpSpPr>
        <p:grpSpPr bwMode="auto">
          <a:xfrm>
            <a:off x="3819525" y="4905375"/>
            <a:ext cx="76200" cy="1371600"/>
            <a:chOff x="2352" y="3120"/>
            <a:chExt cx="48" cy="864"/>
          </a:xfrm>
        </p:grpSpPr>
        <p:sp>
          <p:nvSpPr>
            <p:cNvPr id="179207" name="Line 7"/>
            <p:cNvSpPr>
              <a:spLocks noChangeShapeType="1"/>
            </p:cNvSpPr>
            <p:nvPr/>
          </p:nvSpPr>
          <p:spPr bwMode="auto">
            <a:xfrm>
              <a:off x="2352" y="3552"/>
              <a:ext cx="0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/>
                <a:ea typeface="Times New Roman" pitchFamily="-108" charset="0"/>
                <a:cs typeface="Arial"/>
              </a:endParaRPr>
            </a:p>
          </p:txBody>
        </p:sp>
        <p:grpSp>
          <p:nvGrpSpPr>
            <p:cNvPr id="311339" name="Group 8"/>
            <p:cNvGrpSpPr>
              <a:grpSpLocks/>
            </p:cNvGrpSpPr>
            <p:nvPr/>
          </p:nvGrpSpPr>
          <p:grpSpPr bwMode="auto">
            <a:xfrm>
              <a:off x="2352" y="3120"/>
              <a:ext cx="48" cy="432"/>
              <a:chOff x="2016" y="3120"/>
              <a:chExt cx="0" cy="864"/>
            </a:xfrm>
          </p:grpSpPr>
          <p:sp>
            <p:nvSpPr>
              <p:cNvPr id="179209" name="Line 9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  <p:sp>
            <p:nvSpPr>
              <p:cNvPr id="179210" name="Line 10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Arial"/>
                  <a:ea typeface="Times New Roman" pitchFamily="-108" charset="0"/>
                  <a:cs typeface="Arial"/>
                </a:endParaRPr>
              </a:p>
            </p:txBody>
          </p:sp>
        </p:grpSp>
      </p:grpSp>
      <p:sp>
        <p:nvSpPr>
          <p:cNvPr id="179211" name="Line 11"/>
          <p:cNvSpPr>
            <a:spLocks noChangeShapeType="1"/>
          </p:cNvSpPr>
          <p:nvPr/>
        </p:nvSpPr>
        <p:spPr bwMode="auto">
          <a:xfrm flipV="1">
            <a:off x="6246813" y="533400"/>
            <a:ext cx="1587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172200" y="487363"/>
            <a:ext cx="236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Kekudusan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17-27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219200" y="4953000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Korban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4495800" y="495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Pemisahan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 rot="17112393">
            <a:off x="-642143" y="2696369"/>
            <a:ext cx="3949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1-3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 rot="17082697">
            <a:off x="10319" y="2815432"/>
            <a:ext cx="3819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Restorasi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4-6:7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 rot="17108616">
            <a:off x="512762" y="2582863"/>
            <a:ext cx="419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Arahan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6:8-7:38</a:t>
            </a: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 rot="17096383">
            <a:off x="1844675" y="3187700"/>
            <a:ext cx="3963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Kontaminasi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10</a:t>
            </a:r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 flipH="1">
            <a:off x="53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 flipH="1">
            <a:off x="1143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 flipH="1">
            <a:off x="17526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 flipH="1">
            <a:off x="2438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 flipH="1">
            <a:off x="304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 flipH="1">
            <a:off x="381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 flipH="1">
            <a:off x="43434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 flipH="1">
            <a:off x="5334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 rot="17032499">
            <a:off x="5484813" y="3022600"/>
            <a:ext cx="4243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Perayaan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23-27</a:t>
            </a:r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 flipH="1">
            <a:off x="6096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 flipH="1">
            <a:off x="6858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 flipH="1">
            <a:off x="76200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 rot="17096383">
            <a:off x="3012281" y="3669507"/>
            <a:ext cx="2701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Makanan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11</a:t>
            </a:r>
          </a:p>
        </p:txBody>
      </p:sp>
      <p:sp>
        <p:nvSpPr>
          <p:cNvPr id="179232" name="Text Box 32"/>
          <p:cNvSpPr txBox="1">
            <a:spLocks noChangeArrowheads="1"/>
          </p:cNvSpPr>
          <p:nvPr/>
        </p:nvSpPr>
        <p:spPr bwMode="auto">
          <a:xfrm rot="17096383">
            <a:off x="3579019" y="3132931"/>
            <a:ext cx="3854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Pendamaian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16</a:t>
            </a:r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 rot="17032499">
            <a:off x="4091781" y="3096419"/>
            <a:ext cx="4125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Keseharian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17-20</a:t>
            </a: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 rot="17032499">
            <a:off x="4933950" y="3376613"/>
            <a:ext cx="3573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 21-22</a:t>
            </a:r>
          </a:p>
        </p:txBody>
      </p:sp>
      <p:sp>
        <p:nvSpPr>
          <p:cNvPr id="179235" name="Line 35"/>
          <p:cNvSpPr>
            <a:spLocks noChangeShapeType="1"/>
          </p:cNvSpPr>
          <p:nvPr/>
        </p:nvSpPr>
        <p:spPr bwMode="auto">
          <a:xfrm flipH="1">
            <a:off x="4876800" y="1447800"/>
            <a:ext cx="914400" cy="35210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36" name="Rectangle 36"/>
          <p:cNvSpPr>
            <a:spLocks noChangeArrowheads="1"/>
          </p:cNvSpPr>
          <p:nvPr/>
        </p:nvSpPr>
        <p:spPr bwMode="auto">
          <a:xfrm>
            <a:off x="533400" y="4953000"/>
            <a:ext cx="7086600" cy="644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37" name="Rectangle 37"/>
          <p:cNvSpPr>
            <a:spLocks noChangeArrowheads="1"/>
          </p:cNvSpPr>
          <p:nvPr/>
        </p:nvSpPr>
        <p:spPr bwMode="auto">
          <a:xfrm>
            <a:off x="1447800" y="533400"/>
            <a:ext cx="7086600" cy="938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38" name="Text Box 38"/>
          <p:cNvSpPr txBox="1">
            <a:spLocks noChangeArrowheads="1"/>
          </p:cNvSpPr>
          <p:nvPr/>
        </p:nvSpPr>
        <p:spPr bwMode="auto">
          <a:xfrm>
            <a:off x="838200" y="5638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Ibadah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39" name="Text Box 39"/>
          <p:cNvSpPr txBox="1">
            <a:spLocks noChangeArrowheads="1"/>
          </p:cNvSpPr>
          <p:nvPr/>
        </p:nvSpPr>
        <p:spPr bwMode="auto">
          <a:xfrm>
            <a:off x="4572000" y="566896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Berjalan</a:t>
            </a:r>
            <a:endParaRPr lang="en-US" sz="2800" b="1" dirty="0">
              <a:solidFill>
                <a:schemeClr val="bg1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79240" name="Text Box 40"/>
          <p:cNvSpPr txBox="1">
            <a:spLocks noChangeArrowheads="1"/>
          </p:cNvSpPr>
          <p:nvPr/>
        </p:nvSpPr>
        <p:spPr bwMode="auto">
          <a:xfrm>
            <a:off x="3268663" y="487363"/>
            <a:ext cx="1663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Imam 8-10</a:t>
            </a:r>
          </a:p>
        </p:txBody>
      </p:sp>
      <p:sp>
        <p:nvSpPr>
          <p:cNvPr id="179241" name="Line 41"/>
          <p:cNvSpPr>
            <a:spLocks noChangeShapeType="1"/>
          </p:cNvSpPr>
          <p:nvPr/>
        </p:nvSpPr>
        <p:spPr bwMode="auto">
          <a:xfrm flipV="1">
            <a:off x="4724400" y="533400"/>
            <a:ext cx="1588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/>
              <a:ea typeface="Times New Roman" pitchFamily="-108" charset="0"/>
              <a:cs typeface="Arial"/>
            </a:endParaRPr>
          </a:p>
        </p:txBody>
      </p:sp>
      <p:sp>
        <p:nvSpPr>
          <p:cNvPr id="179242" name="Text Box 42"/>
          <p:cNvSpPr txBox="1">
            <a:spLocks noChangeArrowheads="1"/>
          </p:cNvSpPr>
          <p:nvPr/>
        </p:nvSpPr>
        <p:spPr bwMode="auto">
          <a:xfrm rot="21591997">
            <a:off x="4643438" y="528638"/>
            <a:ext cx="172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Kemurni</a:t>
            </a:r>
            <a:r>
              <a:rPr lang="en-US" sz="27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-an 11-16</a:t>
            </a:r>
          </a:p>
        </p:txBody>
      </p:sp>
      <p:sp>
        <p:nvSpPr>
          <p:cNvPr id="179243" name="Text Box 43"/>
          <p:cNvSpPr txBox="1">
            <a:spLocks noChangeArrowheads="1"/>
          </p:cNvSpPr>
          <p:nvPr/>
        </p:nvSpPr>
        <p:spPr bwMode="auto">
          <a:xfrm rot="17121546">
            <a:off x="1142207" y="3244056"/>
            <a:ext cx="384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Pentahbisan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8-9</a:t>
            </a:r>
          </a:p>
        </p:txBody>
      </p:sp>
      <p:sp>
        <p:nvSpPr>
          <p:cNvPr id="179244" name="Text Box 44"/>
          <p:cNvSpPr txBox="1">
            <a:spLocks noChangeArrowheads="1"/>
          </p:cNvSpPr>
          <p:nvPr/>
        </p:nvSpPr>
        <p:spPr bwMode="auto">
          <a:xfrm rot="17096383">
            <a:off x="3419475" y="3559175"/>
            <a:ext cx="291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1"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Tubuh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rPr>
              <a:t> 12-15</a:t>
            </a:r>
          </a:p>
        </p:txBody>
      </p:sp>
      <p:sp>
        <p:nvSpPr>
          <p:cNvPr id="311337" name="Text Box 46"/>
          <p:cNvSpPr txBox="1">
            <a:spLocks noChangeArrowheads="1"/>
          </p:cNvSpPr>
          <p:nvPr/>
        </p:nvSpPr>
        <p:spPr bwMode="auto">
          <a:xfrm>
            <a:off x="8374063" y="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124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 autoUpdateAnimBg="0"/>
      <p:bldP spid="179227" grpId="0" autoUpdateAnimBg="0"/>
      <p:bldP spid="179233" grpId="0" autoUpdateAnimBg="0"/>
      <p:bldP spid="179234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1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838200"/>
            <a:ext cx="5127625" cy="762000"/>
          </a:xfrm>
          <a:solidFill>
            <a:srgbClr val="000000"/>
          </a:solidFill>
        </p:spPr>
        <p:txBody>
          <a:bodyPr/>
          <a:lstStyle/>
          <a:p>
            <a:pPr algn="l" eaLnBrk="1" hangingPunct="1">
              <a:defRPr/>
            </a:pPr>
            <a:r>
              <a:rPr kumimoji="1" lang="en-US" sz="3600" b="1" dirty="0" err="1" smtClean="0">
                <a:latin typeface="Arial"/>
                <a:ea typeface="ＭＳ Ｐゴシック" charset="0"/>
                <a:cs typeface="Arial"/>
              </a:rPr>
              <a:t>Siapakah</a:t>
            </a:r>
            <a:r>
              <a:rPr kumimoji="1" lang="en-US" sz="3600" b="1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kumimoji="1" lang="en-US" sz="3600" b="1" dirty="0" err="1" smtClean="0">
                <a:latin typeface="Arial"/>
                <a:ea typeface="ＭＳ Ｐゴシック" charset="0"/>
                <a:cs typeface="Arial"/>
              </a:rPr>
              <a:t>para</a:t>
            </a:r>
            <a:r>
              <a:rPr kumimoji="1" lang="en-US" sz="3600" b="1" dirty="0" smtClean="0">
                <a:latin typeface="Arial"/>
                <a:ea typeface="ＭＳ Ｐゴシック" charset="0"/>
                <a:cs typeface="Arial"/>
              </a:rPr>
              <a:t> Imam?</a:t>
            </a:r>
            <a:endParaRPr kumimoji="1" lang="en-US" sz="36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1284" name="Line 1028"/>
          <p:cNvSpPr>
            <a:spLocks noChangeShapeType="1"/>
          </p:cNvSpPr>
          <p:nvPr/>
        </p:nvSpPr>
        <p:spPr bwMode="auto">
          <a:xfrm>
            <a:off x="6292850" y="1168400"/>
            <a:ext cx="1588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285" name="Line 1029"/>
          <p:cNvSpPr>
            <a:spLocks noChangeShapeType="1"/>
          </p:cNvSpPr>
          <p:nvPr/>
        </p:nvSpPr>
        <p:spPr bwMode="auto">
          <a:xfrm>
            <a:off x="6292850" y="2235200"/>
            <a:ext cx="1588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286" name="Line 1030"/>
          <p:cNvSpPr>
            <a:spLocks noChangeShapeType="1"/>
          </p:cNvSpPr>
          <p:nvPr/>
        </p:nvSpPr>
        <p:spPr bwMode="auto">
          <a:xfrm>
            <a:off x="6292850" y="3351213"/>
            <a:ext cx="1588" cy="365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5435600" y="4365625"/>
            <a:ext cx="1584325" cy="542925"/>
            <a:chOff x="3312" y="2766"/>
            <a:chExt cx="816" cy="177"/>
          </a:xfrm>
        </p:grpSpPr>
        <p:sp>
          <p:nvSpPr>
            <p:cNvPr id="313365" name="Line 1032"/>
            <p:cNvSpPr>
              <a:spLocks noChangeShapeType="1"/>
            </p:cNvSpPr>
            <p:nvPr/>
          </p:nvSpPr>
          <p:spPr bwMode="auto">
            <a:xfrm flipH="1">
              <a:off x="3312" y="2766"/>
              <a:ext cx="406" cy="1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6" name="Line 1033"/>
            <p:cNvSpPr>
              <a:spLocks noChangeShapeType="1"/>
            </p:cNvSpPr>
            <p:nvPr/>
          </p:nvSpPr>
          <p:spPr bwMode="auto">
            <a:xfrm>
              <a:off x="3724" y="2769"/>
              <a:ext cx="404" cy="1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290" name="Line 1034"/>
          <p:cNvSpPr>
            <a:spLocks noChangeShapeType="1"/>
          </p:cNvSpPr>
          <p:nvPr/>
        </p:nvSpPr>
        <p:spPr bwMode="auto">
          <a:xfrm>
            <a:off x="5083175" y="5594350"/>
            <a:ext cx="1588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291" name="Rectangle 1035"/>
          <p:cNvSpPr>
            <a:spLocks noChangeArrowheads="1"/>
          </p:cNvSpPr>
          <p:nvPr/>
        </p:nvSpPr>
        <p:spPr bwMode="auto">
          <a:xfrm>
            <a:off x="5422900" y="620713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Abraham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292" name="Rectangle 1036"/>
          <p:cNvSpPr>
            <a:spLocks noChangeArrowheads="1"/>
          </p:cNvSpPr>
          <p:nvPr/>
        </p:nvSpPr>
        <p:spPr bwMode="auto">
          <a:xfrm>
            <a:off x="5751513" y="1687513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Ishak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293" name="Rectangle 1037"/>
          <p:cNvSpPr>
            <a:spLocks noChangeArrowheads="1"/>
          </p:cNvSpPr>
          <p:nvPr/>
        </p:nvSpPr>
        <p:spPr bwMode="auto">
          <a:xfrm>
            <a:off x="5683250" y="2754313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Yakub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294" name="Rectangle 1038"/>
          <p:cNvSpPr>
            <a:spLocks noChangeArrowheads="1"/>
          </p:cNvSpPr>
          <p:nvPr/>
        </p:nvSpPr>
        <p:spPr bwMode="auto">
          <a:xfrm>
            <a:off x="4240213" y="3733800"/>
            <a:ext cx="4494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Ruben–Lewi–Yehuda–dll. 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295" name="Rectangle 1039"/>
          <p:cNvSpPr>
            <a:spLocks noChangeArrowheads="1"/>
          </p:cNvSpPr>
          <p:nvPr/>
        </p:nvSpPr>
        <p:spPr bwMode="auto">
          <a:xfrm>
            <a:off x="3735388" y="5138738"/>
            <a:ext cx="2697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2400300" algn="ctr"/>
                <a:tab pos="3771900" algn="ctr"/>
              </a:tabLst>
            </a:pPr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Keturunan lain	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296" name="Rectangle 1040"/>
          <p:cNvSpPr>
            <a:spLocks noChangeArrowheads="1"/>
          </p:cNvSpPr>
          <p:nvPr/>
        </p:nvSpPr>
        <p:spPr bwMode="auto">
          <a:xfrm>
            <a:off x="4140200" y="5880100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2400300" algn="ctr"/>
                <a:tab pos="3771900" algn="ctr"/>
              </a:tabLst>
            </a:pPr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Suku Lewi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297" name="Line 1041"/>
          <p:cNvSpPr>
            <a:spLocks noChangeShapeType="1"/>
          </p:cNvSpPr>
          <p:nvPr/>
        </p:nvSpPr>
        <p:spPr bwMode="auto">
          <a:xfrm>
            <a:off x="7343775" y="5562600"/>
            <a:ext cx="1588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3359" name="Picture 1042" descr="jew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62400"/>
            <a:ext cx="2011363" cy="2895600"/>
          </a:xfrm>
        </p:spPr>
      </p:pic>
      <p:sp>
        <p:nvSpPr>
          <p:cNvPr id="481299" name="Text Box 1043"/>
          <p:cNvSpPr txBox="1">
            <a:spLocks noChangeArrowheads="1"/>
          </p:cNvSpPr>
          <p:nvPr/>
        </p:nvSpPr>
        <p:spPr bwMode="auto">
          <a:xfrm>
            <a:off x="8291513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179</a:t>
            </a:r>
          </a:p>
        </p:txBody>
      </p:sp>
      <p:sp>
        <p:nvSpPr>
          <p:cNvPr id="481300" name="Text Box 1044"/>
          <p:cNvSpPr txBox="1">
            <a:spLocks noChangeArrowheads="1"/>
          </p:cNvSpPr>
          <p:nvPr/>
        </p:nvSpPr>
        <p:spPr bwMode="auto">
          <a:xfrm>
            <a:off x="250825" y="301625"/>
            <a:ext cx="2319338" cy="615950"/>
          </a:xfrm>
          <a:prstGeom prst="rect">
            <a:avLst/>
          </a:prstGeom>
          <a:solidFill>
            <a:srgbClr val="000000"/>
          </a:solidFill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l">
              <a:defRPr/>
            </a:pP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Natur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 </a:t>
            </a:r>
          </a:p>
        </p:txBody>
      </p:sp>
      <p:sp>
        <p:nvSpPr>
          <p:cNvPr id="481301" name="Rectangle 1045"/>
          <p:cNvSpPr>
            <a:spLocks noChangeArrowheads="1"/>
          </p:cNvSpPr>
          <p:nvPr/>
        </p:nvSpPr>
        <p:spPr bwMode="auto">
          <a:xfrm>
            <a:off x="395288" y="1658938"/>
            <a:ext cx="46815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Orang-orang yang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merepresentasikan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Allah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bagi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kepada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manusia</a:t>
            </a:r>
            <a:endParaRPr kumimoji="1"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Keturunan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Lewi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melalui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Harun</a:t>
            </a:r>
            <a:endParaRPr kumimoji="1"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" name="Rectangle 1040"/>
          <p:cNvSpPr>
            <a:spLocks noChangeArrowheads="1"/>
          </p:cNvSpPr>
          <p:nvPr/>
        </p:nvSpPr>
        <p:spPr bwMode="auto">
          <a:xfrm>
            <a:off x="6227763" y="5880100"/>
            <a:ext cx="2232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2400300" algn="ctr"/>
                <a:tab pos="3771900" algn="ctr"/>
              </a:tabLst>
            </a:pPr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Imam-imam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1040"/>
          <p:cNvSpPr>
            <a:spLocks noChangeArrowheads="1"/>
          </p:cNvSpPr>
          <p:nvPr/>
        </p:nvSpPr>
        <p:spPr bwMode="auto">
          <a:xfrm>
            <a:off x="6443663" y="492125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2400300" algn="ctr"/>
                <a:tab pos="3771900" algn="ctr"/>
              </a:tabLst>
            </a:pPr>
            <a:r>
              <a:rPr lang="en-US" altLang="zh-CN" sz="2800" b="1">
                <a:solidFill>
                  <a:schemeClr val="tx1"/>
                </a:solidFill>
                <a:latin typeface="Arial" charset="0"/>
                <a:cs typeface="Arial" charset="0"/>
              </a:rPr>
              <a:t>Harun</a:t>
            </a:r>
            <a:endParaRPr lang="en-US" altLang="zh-CN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8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/>
      <p:bldP spid="481285" grpId="0" animBg="1"/>
      <p:bldP spid="481286" grpId="0" animBg="1"/>
      <p:bldP spid="481290" grpId="0" animBg="1"/>
      <p:bldP spid="481291" grpId="0"/>
      <p:bldP spid="481292" grpId="0"/>
      <p:bldP spid="481293" grpId="0"/>
      <p:bldP spid="481294" grpId="0"/>
      <p:bldP spid="481295" grpId="0"/>
      <p:bldP spid="481296" grpId="0"/>
      <p:bldP spid="481297" grpId="0" animBg="1"/>
      <p:bldP spid="22" grpId="0"/>
      <p:bldP spid="2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2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2913" y="152400"/>
            <a:ext cx="8229600" cy="86518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en-US" sz="4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Persyaratan</a:t>
            </a:r>
            <a:r>
              <a:rPr kumimoji="1"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sz="4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Imamat</a:t>
            </a:r>
            <a:r>
              <a:rPr kumimoji="1"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 21 :</a:t>
            </a:r>
            <a:endParaRPr kumimoji="1"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5395" name="Picture 1028" descr="pius-sm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4365625"/>
            <a:ext cx="3921125" cy="2195513"/>
          </a:xfrm>
        </p:spPr>
      </p:pic>
      <p:sp>
        <p:nvSpPr>
          <p:cNvPr id="482309" name="Text Box 1029"/>
          <p:cNvSpPr txBox="1">
            <a:spLocks noChangeArrowheads="1"/>
          </p:cNvSpPr>
          <p:nvPr/>
        </p:nvSpPr>
        <p:spPr bwMode="auto">
          <a:xfrm>
            <a:off x="8416925" y="44450"/>
            <a:ext cx="69215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179</a:t>
            </a:r>
          </a:p>
        </p:txBody>
      </p:sp>
      <p:sp>
        <p:nvSpPr>
          <p:cNvPr id="482310" name="Rectangle 1030"/>
          <p:cNvSpPr>
            <a:spLocks noChangeArrowheads="1"/>
          </p:cNvSpPr>
          <p:nvPr/>
        </p:nvSpPr>
        <p:spPr bwMode="auto">
          <a:xfrm>
            <a:off x="107950" y="1752600"/>
            <a:ext cx="9036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Kudus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secara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ritual (1-4)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Tidak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mencukur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kepala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,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janggut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,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ataupun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tubuhnya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(5)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Tidak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menikahi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perempuan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yang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sudah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bercerai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(7)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Tidak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menikahi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mantan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perempuan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sundal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(7, 14)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Tubuhnya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tidak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bercacat</a:t>
            </a:r>
            <a:r>
              <a:rPr kumimoji="1"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(17-21)</a:t>
            </a:r>
          </a:p>
        </p:txBody>
      </p:sp>
      <p:sp>
        <p:nvSpPr>
          <p:cNvPr id="482312" name="Text Box 1032"/>
          <p:cNvSpPr txBox="1">
            <a:spLocks noChangeArrowheads="1"/>
          </p:cNvSpPr>
          <p:nvPr/>
        </p:nvSpPr>
        <p:spPr bwMode="auto">
          <a:xfrm>
            <a:off x="442913" y="987425"/>
            <a:ext cx="8232775" cy="615950"/>
          </a:xfrm>
          <a:prstGeom prst="rect">
            <a:avLst/>
          </a:prstGeom>
          <a:solidFill>
            <a:srgbClr val="000000"/>
          </a:solidFill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defRPr/>
            </a:pP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syarat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menjadi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Imam?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2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0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2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483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-4763"/>
            <a:ext cx="8229600" cy="1143001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en-US" sz="4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Keunikan</a:t>
            </a:r>
            <a:r>
              <a:rPr kumimoji="1"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kumimoji="1"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43" name="Picture 1028" descr="priest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6825" y="2846388"/>
            <a:ext cx="2401888" cy="2563812"/>
          </a:xfrm>
        </p:spPr>
      </p:pic>
      <p:sp>
        <p:nvSpPr>
          <p:cNvPr id="483333" name="Text Box 1029"/>
          <p:cNvSpPr txBox="1">
            <a:spLocks noChangeArrowheads="1"/>
          </p:cNvSpPr>
          <p:nvPr/>
        </p:nvSpPr>
        <p:spPr bwMode="auto">
          <a:xfrm>
            <a:off x="8101013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179</a:t>
            </a:r>
          </a:p>
        </p:txBody>
      </p:sp>
      <p:sp>
        <p:nvSpPr>
          <p:cNvPr id="483334" name="Rectangle 1030"/>
          <p:cNvSpPr>
            <a:spLocks noChangeArrowheads="1"/>
          </p:cNvSpPr>
          <p:nvPr/>
        </p:nvSpPr>
        <p:spPr bwMode="auto">
          <a:xfrm>
            <a:off x="323850" y="2555875"/>
            <a:ext cx="60769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Ditentukan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berdasarkan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garis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keturunan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Ditunjuk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oleh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Allah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sendiri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Gajinya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dibayar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oleh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jemaat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Tidak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ada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pembagian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per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suku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Standar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yang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tinggi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Melayani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selama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dua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minggu</a:t>
            </a:r>
            <a:r>
              <a:rPr kumimoji="1"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 per </a:t>
            </a:r>
            <a:r>
              <a:rPr kumimoji="1"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charset="0"/>
              </a:rPr>
              <a:t>tahun</a:t>
            </a:r>
            <a:endParaRPr kumimoji="1"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charset="0"/>
            </a:endParaRPr>
          </a:p>
        </p:txBody>
      </p:sp>
      <p:sp>
        <p:nvSpPr>
          <p:cNvPr id="483336" name="Text Box 1032"/>
          <p:cNvSpPr txBox="1">
            <a:spLocks noChangeArrowheads="1"/>
          </p:cNvSpPr>
          <p:nvPr/>
        </p:nvSpPr>
        <p:spPr bwMode="auto">
          <a:xfrm>
            <a:off x="539750" y="1123950"/>
            <a:ext cx="8240713" cy="1231900"/>
          </a:xfrm>
          <a:prstGeom prst="rect">
            <a:avLst/>
          </a:prstGeom>
          <a:solidFill>
            <a:srgbClr val="000000"/>
          </a:solidFill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 algn="ctr">
              <a:defRPr/>
            </a:pP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perbedaan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Imam Israel </a:t>
            </a: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dengan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imam </a:t>
            </a: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bangsa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kafir</a:t>
            </a:r>
            <a:r>
              <a:rPr kumimoji="1"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 49"/>
          <p:cNvGraphicFramePr/>
          <p:nvPr/>
        </p:nvGraphicFramePr>
        <p:xfrm>
          <a:off x="838200" y="381000"/>
          <a:ext cx="7620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9490" name="Title 3"/>
          <p:cNvSpPr>
            <a:spLocks noGrp="1"/>
          </p:cNvSpPr>
          <p:nvPr>
            <p:ph type="title"/>
          </p:nvPr>
        </p:nvSpPr>
        <p:spPr>
          <a:xfrm>
            <a:off x="3200400" y="2438400"/>
            <a:ext cx="3048000" cy="1752600"/>
          </a:xfrm>
        </p:spPr>
        <p:txBody>
          <a:bodyPr/>
          <a:lstStyle/>
          <a:p>
            <a:r>
              <a:rPr kumimoji="1" lang="en-US" sz="3600" b="1">
                <a:solidFill>
                  <a:srgbClr val="DBBD71"/>
                </a:solidFill>
                <a:latin typeface="Arial" charset="0"/>
                <a:ea typeface="ＭＳ Ｐゴシック" charset="0"/>
                <a:cs typeface="ＭＳ Ｐゴシック" charset="0"/>
              </a:rPr>
              <a:t>Tujuh Hari Raya</a:t>
            </a:r>
            <a:endParaRPr lang="en-US" sz="36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kumimoji="1" lang="en-US" sz="4400" kern="0" dirty="0">
              <a:solidFill>
                <a:srgbClr val="DBBD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6380163" y="6005513"/>
            <a:ext cx="2687637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553200" y="6172200"/>
            <a:ext cx="207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FFFFFF"/>
                </a:solidFill>
                <a:latin typeface="Tahoma" charset="-52"/>
                <a:ea typeface="Times New Roman" charset="0"/>
                <a:cs typeface="Times New Roman" charset="0"/>
              </a:rPr>
              <a:t>3 </a:t>
            </a:r>
            <a:r>
              <a:rPr lang="en-US" sz="1800" kern="0" dirty="0" err="1">
                <a:solidFill>
                  <a:srgbClr val="FFFFFF"/>
                </a:solidFill>
                <a:latin typeface="Tahoma" charset="-52"/>
                <a:ea typeface="Times New Roman" charset="0"/>
                <a:cs typeface="Times New Roman" charset="0"/>
              </a:rPr>
              <a:t>Hari</a:t>
            </a:r>
            <a:r>
              <a:rPr lang="en-US" sz="1800" kern="0" dirty="0">
                <a:solidFill>
                  <a:srgbClr val="FFFFFF"/>
                </a:solidFill>
                <a:latin typeface="Tahoma" charset="-52"/>
                <a:ea typeface="Times New Roman" charset="0"/>
                <a:cs typeface="Times New Roman" charset="0"/>
              </a:rPr>
              <a:t> Raya </a:t>
            </a:r>
            <a:r>
              <a:rPr lang="en-US" sz="1800" kern="0" dirty="0" err="1">
                <a:solidFill>
                  <a:srgbClr val="FFFFFF"/>
                </a:solidFill>
                <a:latin typeface="Tahoma" charset="-52"/>
                <a:ea typeface="Times New Roman" charset="0"/>
                <a:cs typeface="Times New Roman" charset="0"/>
              </a:rPr>
              <a:t>Ziarah</a:t>
            </a:r>
            <a:endParaRPr lang="en-US" sz="1800" kern="0" dirty="0">
              <a:solidFill>
                <a:srgbClr val="FFFFFF"/>
              </a:solidFill>
              <a:latin typeface="Tahoma" charset="-52"/>
              <a:ea typeface="Times New Roman" charset="0"/>
              <a:cs typeface="Times New Roman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32563" y="1295400"/>
            <a:ext cx="1876425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Pemisahan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921500" y="1752600"/>
            <a:ext cx="213836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Kebangkitan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042988" y="5867400"/>
            <a:ext cx="2395537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Pengangkatan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675563" y="3276600"/>
            <a:ext cx="795337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Roh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33400" y="5410200"/>
            <a:ext cx="1908175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Pertobatan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58775" y="4953000"/>
            <a:ext cx="15763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Kerajaan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429000" y="5867400"/>
            <a:ext cx="1296988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Serunai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4211638" y="1327150"/>
            <a:ext cx="2376487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(Roti 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Tak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Beragi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883150" y="1731963"/>
            <a:ext cx="1908175" cy="401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Hasil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Sulung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5945188" y="3316288"/>
            <a:ext cx="1722437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Pentakosta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5791200" y="3276600"/>
            <a:ext cx="1676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153400" y="152400"/>
            <a:ext cx="692150" cy="457200"/>
          </a:xfrm>
          <a:prstGeom prst="rect">
            <a:avLst/>
          </a:prstGeom>
          <a:solidFill>
            <a:srgbClr val="0000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134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836988" y="914400"/>
            <a:ext cx="1527175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Paskah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3733800" y="838200"/>
            <a:ext cx="1600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866900" y="5029200"/>
            <a:ext cx="2935288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(Kemah/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Pondok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Daun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514600" y="5446713"/>
            <a:ext cx="2436813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(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Hari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000" b="1" kern="0" dirty="0" err="1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Pendamaian</a:t>
            </a:r>
            <a:r>
              <a:rPr lang="en-US" sz="2000" b="1" kern="0" dirty="0">
                <a:solidFill>
                  <a:srgbClr val="336600"/>
                </a:solidFill>
                <a:latin typeface="Arial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828800" y="4953000"/>
            <a:ext cx="2895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319511" name="TextBox 55"/>
          <p:cNvSpPr txBox="1">
            <a:spLocks noChangeArrowheads="1"/>
          </p:cNvSpPr>
          <p:nvPr/>
        </p:nvSpPr>
        <p:spPr bwMode="auto">
          <a:xfrm>
            <a:off x="-2514600" y="18288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84213" y="765175"/>
            <a:ext cx="457200" cy="4154488"/>
          </a:xfrm>
          <a:prstGeom prst="rect">
            <a:avLst/>
          </a:prstGeom>
          <a:solidFill>
            <a:srgbClr val="0000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MUSIM DINGIN</a:t>
            </a: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8686800" y="2235200"/>
            <a:ext cx="457200" cy="3786188"/>
          </a:xfrm>
          <a:prstGeom prst="rect">
            <a:avLst/>
          </a:prstGeom>
          <a:solidFill>
            <a:srgbClr val="0000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MUSIM PANAS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348288" y="914400"/>
            <a:ext cx="1881187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sz="2400" b="1">
                <a:solidFill>
                  <a:srgbClr val="0000FF"/>
                </a:solidFill>
                <a:latin typeface="Tahoma" charset="0"/>
              </a:rPr>
              <a:t>Penebusan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51" grpId="0" animBg="1"/>
      <p:bldP spid="45" grpId="0" animBg="1"/>
      <p:bldP spid="52" grpId="0" animBg="1"/>
      <p:bldP spid="53" grpId="0" animBg="1"/>
      <p:bldP spid="3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Group 2"/>
          <p:cNvGrpSpPr>
            <a:grpSpLocks/>
          </p:cNvGrpSpPr>
          <p:nvPr/>
        </p:nvGrpSpPr>
        <p:grpSpPr bwMode="auto">
          <a:xfrm>
            <a:off x="-457200" y="0"/>
            <a:ext cx="9906000" cy="6858000"/>
            <a:chOff x="-288" y="0"/>
            <a:chExt cx="6240" cy="4320"/>
          </a:xfrm>
        </p:grpSpPr>
        <p:sp>
          <p:nvSpPr>
            <p:cNvPr id="118787" name="Rectangle 3" descr="Purple mesh"/>
            <p:cNvSpPr>
              <a:spLocks noChangeArrowheads="1"/>
            </p:cNvSpPr>
            <p:nvPr/>
          </p:nvSpPr>
          <p:spPr bwMode="auto">
            <a:xfrm>
              <a:off x="0" y="0"/>
              <a:ext cx="5952" cy="432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88" name="Oval 4"/>
            <p:cNvSpPr>
              <a:spLocks noChangeArrowheads="1"/>
            </p:cNvSpPr>
            <p:nvPr/>
          </p:nvSpPr>
          <p:spPr bwMode="auto">
            <a:xfrm>
              <a:off x="840" y="816"/>
              <a:ext cx="1776" cy="79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89" name="Text Box 5"/>
            <p:cNvSpPr txBox="1">
              <a:spLocks noChangeArrowheads="1"/>
            </p:cNvSpPr>
            <p:nvPr/>
          </p:nvSpPr>
          <p:spPr bwMode="auto">
            <a:xfrm>
              <a:off x="748" y="981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000" b="1" dirty="0" err="1">
                  <a:solidFill>
                    <a:schemeClr val="bg2"/>
                  </a:solidFill>
                  <a:latin typeface="Arial"/>
                  <a:ea typeface="Times New Roman" pitchFamily="-111" charset="0"/>
                  <a:cs typeface="Arial"/>
                </a:rPr>
                <a:t>Gereja</a:t>
              </a:r>
              <a:endParaRPr lang="en-US" sz="4000" b="1" dirty="0">
                <a:solidFill>
                  <a:schemeClr val="bg2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56678" name="AutoShape 6"/>
            <p:cNvSpPr>
              <a:spLocks noChangeArrowheads="1"/>
            </p:cNvSpPr>
            <p:nvPr/>
          </p:nvSpPr>
          <p:spPr bwMode="auto">
            <a:xfrm>
              <a:off x="2184" y="96"/>
              <a:ext cx="1392" cy="100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A5002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charset="0"/>
                <a:cs typeface="Arial" charset="0"/>
              </a:endParaRPr>
            </a:p>
          </p:txBody>
        </p:sp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2376" y="528"/>
              <a:ext cx="100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Allah</a:t>
              </a:r>
            </a:p>
          </p:txBody>
        </p:sp>
        <p:sp>
          <p:nvSpPr>
            <p:cNvPr id="118792" name="Oval 8"/>
            <p:cNvSpPr>
              <a:spLocks noChangeArrowheads="1"/>
            </p:cNvSpPr>
            <p:nvPr/>
          </p:nvSpPr>
          <p:spPr bwMode="auto">
            <a:xfrm>
              <a:off x="3048" y="816"/>
              <a:ext cx="1776" cy="797"/>
            </a:xfrm>
            <a:prstGeom prst="ellipse">
              <a:avLst/>
            </a:prstGeom>
            <a:gradFill rotWithShape="0">
              <a:gsLst>
                <a:gs pos="0">
                  <a:srgbClr val="A5002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3" name="Text Box 9"/>
            <p:cNvSpPr txBox="1">
              <a:spLocks noChangeArrowheads="1"/>
            </p:cNvSpPr>
            <p:nvPr/>
          </p:nvSpPr>
          <p:spPr bwMode="auto">
            <a:xfrm>
              <a:off x="3024" y="799"/>
              <a:ext cx="182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Bangsa-bangsa</a:t>
              </a:r>
              <a:endPara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4" name="Oval 10"/>
            <p:cNvSpPr>
              <a:spLocks noChangeArrowheads="1"/>
            </p:cNvSpPr>
            <p:nvPr/>
          </p:nvSpPr>
          <p:spPr bwMode="auto">
            <a:xfrm>
              <a:off x="3624" y="1363"/>
              <a:ext cx="1776" cy="797"/>
            </a:xfrm>
            <a:prstGeom prst="ellipse">
              <a:avLst/>
            </a:prstGeom>
            <a:gradFill rotWithShape="0">
              <a:gsLst>
                <a:gs pos="0">
                  <a:srgbClr val="A5002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5" name="Text Box 11"/>
            <p:cNvSpPr txBox="1">
              <a:spLocks noChangeArrowheads="1"/>
            </p:cNvSpPr>
            <p:nvPr/>
          </p:nvSpPr>
          <p:spPr bwMode="auto">
            <a:xfrm>
              <a:off x="3600" y="1344"/>
              <a:ext cx="182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Nenek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moyang</a:t>
              </a:r>
              <a:endParaRPr lang="en-US" sz="32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6" name="Oval 12"/>
            <p:cNvSpPr>
              <a:spLocks noChangeArrowheads="1"/>
            </p:cNvSpPr>
            <p:nvPr/>
          </p:nvSpPr>
          <p:spPr bwMode="auto">
            <a:xfrm>
              <a:off x="3960" y="1987"/>
              <a:ext cx="1776" cy="797"/>
            </a:xfrm>
            <a:prstGeom prst="ellipse">
              <a:avLst/>
            </a:prstGeom>
            <a:gradFill rotWithShape="0">
              <a:gsLst>
                <a:gs pos="0">
                  <a:srgbClr val="A5002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7" name="Text Box 13"/>
            <p:cNvSpPr txBox="1">
              <a:spLocks noChangeArrowheads="1"/>
            </p:cNvSpPr>
            <p:nvPr/>
          </p:nvSpPr>
          <p:spPr bwMode="auto">
            <a:xfrm>
              <a:off x="3936" y="2165"/>
              <a:ext cx="18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Suku-suku</a:t>
              </a:r>
              <a:endParaRPr lang="en-US" sz="3600" b="1" dirty="0">
                <a:solidFill>
                  <a:schemeClr val="bg1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8" name="Oval 14"/>
            <p:cNvSpPr>
              <a:spLocks noChangeArrowheads="1"/>
            </p:cNvSpPr>
            <p:nvPr/>
          </p:nvSpPr>
          <p:spPr bwMode="auto">
            <a:xfrm>
              <a:off x="3816" y="2544"/>
              <a:ext cx="1776" cy="797"/>
            </a:xfrm>
            <a:prstGeom prst="ellipse">
              <a:avLst/>
            </a:prstGeom>
            <a:gradFill rotWithShape="0">
              <a:gsLst>
                <a:gs pos="0">
                  <a:srgbClr val="A50021"/>
                </a:gs>
                <a:gs pos="100000">
                  <a:srgbClr val="3333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>
              <a:off x="3792" y="2721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Arial"/>
                  <a:ea typeface="Times New Roman" pitchFamily="-111" charset="0"/>
                  <a:cs typeface="Arial"/>
                </a:rPr>
                <a:t>Israel</a:t>
              </a:r>
            </a:p>
          </p:txBody>
        </p:sp>
        <p:grpSp>
          <p:nvGrpSpPr>
            <p:cNvPr id="156688" name="Group 16"/>
            <p:cNvGrpSpPr>
              <a:grpSpLocks/>
            </p:cNvGrpSpPr>
            <p:nvPr/>
          </p:nvGrpSpPr>
          <p:grpSpPr bwMode="auto">
            <a:xfrm>
              <a:off x="3312" y="3072"/>
              <a:ext cx="1824" cy="797"/>
              <a:chOff x="3312" y="3072"/>
              <a:chExt cx="1824" cy="797"/>
            </a:xfrm>
          </p:grpSpPr>
          <p:sp>
            <p:nvSpPr>
              <p:cNvPr id="118801" name="Oval 17"/>
              <p:cNvSpPr>
                <a:spLocks noChangeArrowheads="1"/>
              </p:cNvSpPr>
              <p:nvPr/>
            </p:nvSpPr>
            <p:spPr bwMode="auto">
              <a:xfrm>
                <a:off x="3336" y="3072"/>
                <a:ext cx="1776" cy="797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latin typeface="Arial"/>
                  <a:ea typeface="Times New Roman" pitchFamily="-111" charset="0"/>
                  <a:cs typeface="Arial"/>
                </a:endParaRPr>
              </a:p>
            </p:txBody>
          </p:sp>
          <p:sp>
            <p:nvSpPr>
              <p:cNvPr id="118802" name="Text Box 18"/>
              <p:cNvSpPr txBox="1">
                <a:spLocks noChangeArrowheads="1"/>
              </p:cNvSpPr>
              <p:nvPr/>
            </p:nvSpPr>
            <p:spPr bwMode="auto">
              <a:xfrm>
                <a:off x="3312" y="3250"/>
                <a:ext cx="182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4000" b="1" dirty="0">
                    <a:solidFill>
                      <a:srgbClr val="FFFF00"/>
                    </a:solidFill>
                    <a:latin typeface="Arial"/>
                    <a:ea typeface="Times New Roman" pitchFamily="-111" charset="0"/>
                    <a:cs typeface="Arial"/>
                  </a:rPr>
                  <a:t>Imam</a:t>
                </a:r>
              </a:p>
            </p:txBody>
          </p:sp>
        </p:grpSp>
        <p:sp>
          <p:nvSpPr>
            <p:cNvPr id="118803" name="Oval 19"/>
            <p:cNvSpPr>
              <a:spLocks noChangeArrowheads="1"/>
            </p:cNvSpPr>
            <p:nvPr/>
          </p:nvSpPr>
          <p:spPr bwMode="auto">
            <a:xfrm>
              <a:off x="72" y="1363"/>
              <a:ext cx="1776" cy="79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48" y="1540"/>
              <a:ext cx="18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chemeClr val="bg2"/>
                  </a:solidFill>
                  <a:latin typeface="Arial"/>
                  <a:ea typeface="Times New Roman" pitchFamily="-111" charset="0"/>
                  <a:cs typeface="Arial"/>
                </a:rPr>
                <a:t>Rasul-rasul</a:t>
              </a:r>
              <a:endParaRPr lang="en-US" sz="3600" b="1" dirty="0">
                <a:solidFill>
                  <a:schemeClr val="bg2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56691" name="AutoShape 21"/>
            <p:cNvSpPr>
              <a:spLocks noChangeArrowheads="1"/>
            </p:cNvSpPr>
            <p:nvPr/>
          </p:nvSpPr>
          <p:spPr bwMode="auto">
            <a:xfrm>
              <a:off x="144" y="2016"/>
              <a:ext cx="960" cy="912"/>
            </a:xfrm>
            <a:prstGeom prst="plus">
              <a:avLst>
                <a:gd name="adj" fmla="val 25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charset="0"/>
                <a:cs typeface="Arial" charset="0"/>
              </a:endParaRPr>
            </a:p>
          </p:txBody>
        </p:sp>
        <p:sp>
          <p:nvSpPr>
            <p:cNvPr id="118806" name="Text Box 22"/>
            <p:cNvSpPr txBox="1">
              <a:spLocks noChangeArrowheads="1"/>
            </p:cNvSpPr>
            <p:nvPr/>
          </p:nvSpPr>
          <p:spPr bwMode="auto">
            <a:xfrm>
              <a:off x="-288" y="2256"/>
              <a:ext cx="18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chemeClr val="bg2"/>
                  </a:solidFill>
                  <a:latin typeface="Arial"/>
                  <a:ea typeface="Times New Roman" pitchFamily="-111" charset="0"/>
                  <a:cs typeface="Arial"/>
                </a:rPr>
                <a:t>Mesias</a:t>
              </a:r>
              <a:endParaRPr lang="en-US" sz="3600" b="1" dirty="0">
                <a:solidFill>
                  <a:schemeClr val="bg2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807" name="Oval 23"/>
            <p:cNvSpPr>
              <a:spLocks noChangeArrowheads="1"/>
            </p:cNvSpPr>
            <p:nvPr/>
          </p:nvSpPr>
          <p:spPr bwMode="auto">
            <a:xfrm>
              <a:off x="600" y="2640"/>
              <a:ext cx="1776" cy="79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808" name="Text Box 24"/>
            <p:cNvSpPr txBox="1">
              <a:spLocks noChangeArrowheads="1"/>
            </p:cNvSpPr>
            <p:nvPr/>
          </p:nvSpPr>
          <p:spPr bwMode="auto">
            <a:xfrm>
              <a:off x="576" y="2817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000" b="1" dirty="0" err="1">
                  <a:solidFill>
                    <a:schemeClr val="bg2"/>
                  </a:solidFill>
                  <a:latin typeface="Arial"/>
                  <a:ea typeface="Times New Roman" pitchFamily="-111" charset="0"/>
                  <a:cs typeface="Arial"/>
                </a:rPr>
                <a:t>Nabi-nabi</a:t>
              </a:r>
              <a:endParaRPr lang="en-US" sz="4000" b="1" dirty="0">
                <a:solidFill>
                  <a:schemeClr val="bg2"/>
                </a:solidFill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809" name="Oval 25"/>
            <p:cNvSpPr>
              <a:spLocks noChangeArrowheads="1"/>
            </p:cNvSpPr>
            <p:nvPr/>
          </p:nvSpPr>
          <p:spPr bwMode="auto">
            <a:xfrm>
              <a:off x="888" y="3312"/>
              <a:ext cx="1776" cy="79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810" name="Text Box 26"/>
            <p:cNvSpPr txBox="1">
              <a:spLocks noChangeArrowheads="1"/>
            </p:cNvSpPr>
            <p:nvPr/>
          </p:nvSpPr>
          <p:spPr bwMode="auto">
            <a:xfrm>
              <a:off x="793" y="3477"/>
              <a:ext cx="18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chemeClr val="bg2"/>
                  </a:solidFill>
                  <a:latin typeface="Arial"/>
                  <a:ea typeface="Times New Roman" pitchFamily="-111" charset="0"/>
                  <a:cs typeface="Arial"/>
                </a:rPr>
                <a:t>Raja-raja</a:t>
              </a:r>
            </a:p>
          </p:txBody>
        </p:sp>
        <p:sp>
          <p:nvSpPr>
            <p:cNvPr id="118811" name="Oval 27"/>
            <p:cNvSpPr>
              <a:spLocks noChangeArrowheads="1"/>
            </p:cNvSpPr>
            <p:nvPr/>
          </p:nvSpPr>
          <p:spPr bwMode="auto">
            <a:xfrm>
              <a:off x="2256" y="3523"/>
              <a:ext cx="1776" cy="79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Arial"/>
                <a:ea typeface="Times New Roman" pitchFamily="-111" charset="0"/>
                <a:cs typeface="Arial"/>
              </a:endParaRPr>
            </a:p>
          </p:txBody>
        </p:sp>
        <p:sp>
          <p:nvSpPr>
            <p:cNvPr id="118812" name="Text Box 28"/>
            <p:cNvSpPr txBox="1">
              <a:spLocks noChangeArrowheads="1"/>
            </p:cNvSpPr>
            <p:nvPr/>
          </p:nvSpPr>
          <p:spPr bwMode="auto">
            <a:xfrm>
              <a:off x="2424" y="3503"/>
              <a:ext cx="14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chemeClr val="bg2"/>
                  </a:solidFill>
                  <a:latin typeface="Arial"/>
                  <a:ea typeface="Times New Roman" pitchFamily="-111" charset="0"/>
                  <a:cs typeface="Arial"/>
                </a:rPr>
                <a:t>Hakim-hakim</a:t>
              </a:r>
            </a:p>
          </p:txBody>
        </p:sp>
        <p:sp>
          <p:nvSpPr>
            <p:cNvPr id="118813" name="Text Box 29"/>
            <p:cNvSpPr txBox="1">
              <a:spLocks noChangeArrowheads="1"/>
            </p:cNvSpPr>
            <p:nvPr/>
          </p:nvSpPr>
          <p:spPr bwMode="auto">
            <a:xfrm>
              <a:off x="192" y="288"/>
              <a:ext cx="35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2pPr>
              <a:lvl3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3pPr>
              <a:lvl4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4pPr>
              <a:lvl5pPr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charset="0"/>
                  <a:ea typeface="Times New Roman" charset="0"/>
                  <a:cs typeface="Times New Roma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40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IMAMAT</a:t>
              </a:r>
              <a:endParaRPr lang="en-US" sz="4000" b="1" dirty="0" smtClean="0">
                <a:solidFill>
                  <a:srgbClr val="FF33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881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2397125" y="3048000"/>
            <a:ext cx="41910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Penekanan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Imam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Tm="10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0514" name="Picture 2" descr="CALENDAR"/>
          <p:cNvPicPr>
            <a:picLocks noChangeAspect="1" noChangeArrowheads="1"/>
          </p:cNvPicPr>
          <p:nvPr/>
        </p:nvPicPr>
        <p:blipFill>
          <a:blip r:embed="rId8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0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Paskah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Roti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Tak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Beragi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Hasil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Sulung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Pentakosta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Serunai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Pendamaian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Kemah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Pertemuan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52800" y="1219200"/>
            <a:ext cx="3124200" cy="1524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flipV="1">
            <a:off x="3851275" y="1524000"/>
            <a:ext cx="3082925" cy="249238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V="1">
            <a:off x="3276600" y="1752600"/>
            <a:ext cx="3886200" cy="5969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059113" y="2997200"/>
            <a:ext cx="4941887" cy="4318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2484438" y="3644900"/>
            <a:ext cx="2849562" cy="20701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3203575" y="5013325"/>
            <a:ext cx="990600" cy="3048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320522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023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4038600" cy="58420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 err="1" smtClean="0">
                <a:solidFill>
                  <a:schemeClr val="bg1"/>
                </a:solidFill>
              </a:rPr>
              <a:t>Tujuh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Hari</a:t>
            </a:r>
            <a:r>
              <a:rPr lang="en-US" sz="3200" b="1" u="sng" dirty="0" smtClean="0">
                <a:solidFill>
                  <a:schemeClr val="bg1"/>
                </a:solidFill>
              </a:rPr>
              <a:t> Raya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203575" y="4437063"/>
            <a:ext cx="1520825" cy="973137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latin typeface="Arial"/>
              <a:ea typeface="Times New Roman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"/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322562" name="Text Box 5"/>
          <p:cNvSpPr txBox="1">
            <a:spLocks noChangeArrowheads="1"/>
          </p:cNvSpPr>
          <p:nvPr/>
        </p:nvSpPr>
        <p:spPr bwMode="auto">
          <a:xfrm>
            <a:off x="6400800" y="1524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3581400" y="1219200"/>
            <a:ext cx="4876800" cy="4876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3225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95463"/>
            <a:ext cx="4848225" cy="554037"/>
          </a:xfrm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</a:rPr>
              <a:t>Sabat Mingguan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52400" y="2438400"/>
            <a:ext cx="413226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Istirahat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dan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mengingat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Perjanjian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Kristus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Pemberi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istirahat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kita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di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dalam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Kerajaan</a:t>
            </a:r>
            <a:endParaRPr lang="en-US" sz="3200" b="1" i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322567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1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build="p" autoUpdateAnimBg="0" advAuto="200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4610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04800" y="2392363"/>
            <a:ext cx="3690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Mengenang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peristiwa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Keluaran</a:t>
            </a:r>
            <a:endParaRPr lang="en-US" sz="36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Kristus</a:t>
            </a:r>
            <a:r>
              <a:rPr lang="en-US" sz="36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Penebus</a:t>
            </a:r>
            <a:r>
              <a:rPr lang="en-US" sz="36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kita</a:t>
            </a:r>
            <a:endParaRPr lang="en-US" sz="3600" b="1" i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5791200" y="10668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600200"/>
            <a:ext cx="3276600" cy="554038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Paskah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 autoUpdateAnimBg="0" advAuto="200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6658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04800" y="2392363"/>
            <a:ext cx="39068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Ketergantungan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terhadap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Mesir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dipatahkan</a:t>
            </a:r>
            <a:endParaRPr lang="en-US" sz="32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Kristus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menguduskan</a:t>
            </a:r>
            <a:r>
              <a:rPr lang="en-US" sz="32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kita</a:t>
            </a:r>
            <a:endParaRPr lang="en-US" sz="3200" b="1" i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6096000" y="10668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600200"/>
            <a:ext cx="4648200" cy="554038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Roti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Tak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Beragi</a:t>
            </a:r>
            <a:endParaRPr lang="en-US" sz="3600" b="1" dirty="0">
              <a:solidFill>
                <a:srgbClr val="FFFF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7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 autoUpdateAnimBg="0" advAuto="200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8706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28600" y="2316163"/>
            <a:ext cx="3479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Dedikasi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hasil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panen</a:t>
            </a:r>
            <a:endParaRPr lang="en-US" sz="36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Kebangkitan</a:t>
            </a: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Kristus</a:t>
            </a:r>
            <a:endParaRPr lang="en-US" sz="3600" b="1" i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6400800" y="12954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32871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3479800" cy="762000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</a:rPr>
              <a:t>Hasil Sulung</a:t>
            </a:r>
            <a:endParaRPr lang="en-US" sz="400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build="p" autoUpdateAnimBg="0" advAuto="200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0754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52400" y="2349500"/>
            <a:ext cx="3914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Ucapan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syukur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 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Kelahiran</a:t>
            </a: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Gereja</a:t>
            </a:r>
            <a:endParaRPr lang="en-US" sz="3600" b="1" i="1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7239000" y="28956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79563"/>
            <a:ext cx="7772400" cy="554037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Pentakosta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build="p" autoUpdateAnimBg="0" advAuto="200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2802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04800" y="1144588"/>
            <a:ext cx="1120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3600" b="1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52400" y="2620963"/>
            <a:ext cx="3267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Pertobatan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tahun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baru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Pengangkatan</a:t>
            </a:r>
            <a:endParaRPr lang="en-US" sz="3200" b="1" i="1" dirty="0">
              <a:solidFill>
                <a:srgbClr val="FFFFFF"/>
              </a:solidFill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4648200" y="51054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33280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447800"/>
            <a:ext cx="2819400" cy="838200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</a:rPr>
              <a:t>Serunai</a:t>
            </a:r>
            <a:endParaRPr lang="en-US" sz="400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build="p" autoUpdateAnimBg="0" advAuto="200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4850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52400" y="2620963"/>
            <a:ext cx="41322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Mendamaikan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dari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dosa</a:t>
            </a:r>
            <a:endParaRPr lang="en-US" sz="3600" b="1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Kristus</a:t>
            </a: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Pendamaian</a:t>
            </a: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kita</a:t>
            </a:r>
            <a:endParaRPr lang="en-US" sz="3600" b="1" i="1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4191000" y="50292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55763"/>
            <a:ext cx="3429000" cy="554037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Pendamaian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4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build="p" autoUpdateAnimBg="0" advAuto="200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2202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898" name="Title 1"/>
          <p:cNvSpPr txBox="1">
            <a:spLocks/>
          </p:cNvSpPr>
          <p:nvPr/>
        </p:nvSpPr>
        <p:spPr bwMode="auto">
          <a:xfrm>
            <a:off x="-4357688" y="0"/>
            <a:ext cx="3960813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"As the goat goes into the wilderness, it will carry all the people’s sins upon itself into a desolate land" (16:22). </a:t>
            </a:r>
          </a:p>
        </p:txBody>
      </p:sp>
      <p:sp>
        <p:nvSpPr>
          <p:cNvPr id="336899" name="Title 1"/>
          <p:cNvSpPr>
            <a:spLocks noGrp="1"/>
          </p:cNvSpPr>
          <p:nvPr>
            <p:ph type="title"/>
          </p:nvPr>
        </p:nvSpPr>
        <p:spPr>
          <a:xfrm>
            <a:off x="0" y="5013325"/>
            <a:ext cx="9144000" cy="1844675"/>
          </a:xfrm>
          <a:solidFill>
            <a:srgbClr val="000000"/>
          </a:solidFill>
        </p:spPr>
        <p:txBody>
          <a:bodyPr/>
          <a:lstStyle/>
          <a:p>
            <a:r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"Demikianlah kambing jantan itu harus mengangkut segala kesalahan o  Israel ke tanah yang tandus, dan kambing itu harus dilepaskan di padang gurun" (16:22 TB 1974). 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22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Imamat 23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Hari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Raya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80963" y="2811463"/>
            <a:ext cx="39862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marL="461963" indent="-4619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Merayakan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panen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&amp;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mengingat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berkat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padang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gurun</a:t>
            </a:r>
            <a:endParaRPr lang="en-US" sz="3200" b="1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  <a:p>
            <a:pPr marL="461963" indent="-461963" algn="l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Peristirahatan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seribu</a:t>
            </a:r>
            <a:r>
              <a:rPr lang="en-US" sz="32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tahun</a:t>
            </a:r>
            <a:endParaRPr lang="en-US" sz="3200" b="1" i="1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3886200" y="48768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740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57338"/>
            <a:ext cx="3048000" cy="99695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Kemah </a:t>
            </a:r>
            <a:r>
              <a:rPr lang="en-US" sz="3600" b="1" dirty="0" err="1" smtClean="0">
                <a:solidFill>
                  <a:srgbClr val="FFFF00"/>
                </a:solidFill>
              </a:rPr>
              <a:t>Pertemuan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uild="p" autoUpdateAnimBg="0" advAuto="2000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1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ntemporary">
  <a:themeElements>
    <a:clrScheme name="1_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1_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1_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temporary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ppt/theme/themeOverride2.xml><?xml version="1.0" encoding="utf-8"?>
<a:themeOverride xmlns:a="http://schemas.openxmlformats.org/drawingml/2006/main">
  <a:clrScheme name="Contemporary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ppt/theme/themeOverride3.xml><?xml version="1.0" encoding="utf-8"?>
<a:themeOverride xmlns:a="http://schemas.openxmlformats.org/drawingml/2006/main">
  <a:clrScheme name="Contemporary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7653</TotalTime>
  <Words>8312</Words>
  <Application>Microsoft Macintosh PowerPoint</Application>
  <PresentationFormat>On-screen Show (4:3)</PresentationFormat>
  <Paragraphs>1802</Paragraphs>
  <Slides>119</Slides>
  <Notes>115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119</vt:i4>
      </vt:variant>
    </vt:vector>
  </HeadingPairs>
  <TitlesOfParts>
    <vt:vector size="134" baseType="lpstr">
      <vt:lpstr>Contemporary</vt:lpstr>
      <vt:lpstr>Bar Code</vt:lpstr>
      <vt:lpstr>Stream</vt:lpstr>
      <vt:lpstr>MEADOW</vt:lpstr>
      <vt:lpstr>1_SERENE</vt:lpstr>
      <vt:lpstr>1_Contemporary</vt:lpstr>
      <vt:lpstr>Balance</vt:lpstr>
      <vt:lpstr>Default Design</vt:lpstr>
      <vt:lpstr>Circuit</vt:lpstr>
      <vt:lpstr>2_Contemporary</vt:lpstr>
      <vt:lpstr>1_Default Design</vt:lpstr>
      <vt:lpstr>3_Contemporary</vt:lpstr>
      <vt:lpstr>4_Contemporary</vt:lpstr>
      <vt:lpstr>2_Default Design</vt:lpstr>
      <vt:lpstr>3_Default Design</vt:lpstr>
      <vt:lpstr>Imamat</vt:lpstr>
      <vt:lpstr>QUIS ULASAN KITAB KELUARAN</vt:lpstr>
      <vt:lpstr>PERTANYAAN BONUS:</vt:lpstr>
      <vt:lpstr>Apakah 2 peristiwa utama di Gunung Sinai?</vt:lpstr>
      <vt:lpstr>Imamat 1:1 (ITB)</vt:lpstr>
      <vt:lpstr>Walk Thru</vt:lpstr>
      <vt:lpstr>Judul</vt:lpstr>
      <vt:lpstr>Garis Besar Imamat</vt:lpstr>
      <vt:lpstr>Penekanan pada Imam</vt:lpstr>
      <vt:lpstr>Dimanakah posisi Imamat dalam sejarah?</vt:lpstr>
      <vt:lpstr>Alur waktu dari Abraham ke Musa</vt:lpstr>
      <vt:lpstr>Kapan Imamat ditulis?</vt:lpstr>
      <vt:lpstr>Dilihat Lebih Dekat</vt:lpstr>
      <vt:lpstr>Rute Keluaran</vt:lpstr>
      <vt:lpstr>Tempat Penulisan: Dimanakah Gunung Sinai?</vt:lpstr>
      <vt:lpstr>Kondisi lingkungan</vt:lpstr>
      <vt:lpstr>Penulis</vt:lpstr>
      <vt:lpstr>Situasi dan kondisi ketika Imamat ditulis</vt:lpstr>
      <vt:lpstr>Ruang Kudus</vt:lpstr>
      <vt:lpstr>Karakteristik</vt:lpstr>
      <vt:lpstr>Imamat</vt:lpstr>
      <vt:lpstr>Kata Kunci</vt:lpstr>
      <vt:lpstr>Ayat Kunci</vt:lpstr>
      <vt:lpstr>Kalimat Kesimpulan</vt:lpstr>
      <vt:lpstr>Kehadiran Allah memenuhi takhta baru-Nya!</vt:lpstr>
      <vt:lpstr>Mengapa Allah menginstitusikan sistem korban?</vt:lpstr>
      <vt:lpstr>Apakah persembahan darah menyelamatkan umat Israel di bawah Taurat?</vt:lpstr>
      <vt:lpstr>Manakah Yang Paling Benar?</vt:lpstr>
      <vt:lpstr>Keselamatan &amp; Pengudusan</vt:lpstr>
      <vt:lpstr>Keselamatan di segala jaman:</vt:lpstr>
      <vt:lpstr>Keselamatan di Perjanjian Lama</vt:lpstr>
      <vt:lpstr>Sintesis</vt:lpstr>
      <vt:lpstr>Kerangka</vt:lpstr>
      <vt:lpstr>Leviticus 1-7 Chart</vt:lpstr>
      <vt:lpstr>Kemah Suci &amp;  Pelataran</vt:lpstr>
      <vt:lpstr>Berbagai Persembahan di Imamat 1–7</vt:lpstr>
      <vt:lpstr>Halal dan Haram (Ima. 11)</vt:lpstr>
      <vt:lpstr>Berbagai Persembahan di Imamat 1–7</vt:lpstr>
      <vt:lpstr>Berbagai Persembahan di Imamat 1-7</vt:lpstr>
      <vt:lpstr>Ritual Persembahan di Ima. 1–5</vt:lpstr>
      <vt:lpstr>Ritual Persembahan di Ima. 1–5</vt:lpstr>
      <vt:lpstr>Ritual Persembahan di Ima. 1–5</vt:lpstr>
      <vt:lpstr>Korban-korban di PL</vt:lpstr>
      <vt:lpstr>Korban-korban di PL</vt:lpstr>
      <vt:lpstr>Ritual Korban di Imamat</vt:lpstr>
      <vt:lpstr>Ritual Korban di Imamat</vt:lpstr>
      <vt:lpstr>Ritual Korban di Imamat</vt:lpstr>
      <vt:lpstr>Ritual Korban di Imamat</vt:lpstr>
      <vt:lpstr>Ritual Korban Khusus</vt:lpstr>
      <vt:lpstr>Ritual Korban Khusus</vt:lpstr>
      <vt:lpstr>Ritual Korban Khusus</vt:lpstr>
      <vt:lpstr>Ritual Korban Khusus</vt:lpstr>
      <vt:lpstr>Ritual Korban Khusus</vt:lpstr>
      <vt:lpstr>Kitab Suci &amp; Darah – Ajaran PL</vt:lpstr>
      <vt:lpstr>Kitab Suci &amp; Darah – Ajaran PB</vt:lpstr>
      <vt:lpstr>Simbolisme Korban</vt:lpstr>
      <vt:lpstr>Simbolisme Korban</vt:lpstr>
      <vt:lpstr>Darah &amp; Pengampunan</vt:lpstr>
      <vt:lpstr>Leviticus 8-10 Chart</vt:lpstr>
      <vt:lpstr>Pentahbisan Harun dan Anak-anaknya sebagai Imam</vt:lpstr>
      <vt:lpstr>Perbedaan Orang Lewi &amp; Imam</vt:lpstr>
      <vt:lpstr>Membedakan Orang Lewi &amp; Imam</vt:lpstr>
      <vt:lpstr>Pakaian Imam Besar</vt:lpstr>
      <vt:lpstr>Nadab &amp; Abihu</vt:lpstr>
      <vt:lpstr>Nadab &amp; Abihu</vt:lpstr>
      <vt:lpstr>Nadab &amp; Abihu</vt:lpstr>
      <vt:lpstr>Nadab &amp; Abihu</vt:lpstr>
      <vt:lpstr>Levi's Family Tree</vt:lpstr>
      <vt:lpstr>Argumen</vt:lpstr>
      <vt:lpstr>Leviticus 11-16 Chart</vt:lpstr>
      <vt:lpstr>Halal dan Haram (Ima. 11)</vt:lpstr>
      <vt:lpstr>Lamb</vt:lpstr>
      <vt:lpstr>Mengapa tidak makan babi? (Dan pertanyaan lainnya) </vt:lpstr>
      <vt:lpstr>Mengapa tidak makan babi? (Dan pertanyaan lainnya) </vt:lpstr>
      <vt:lpstr>Darah?</vt:lpstr>
      <vt:lpstr>“Nyawa ada di dalam darah”</vt:lpstr>
      <vt:lpstr>Untuk survei online mengenai Kemah Pertemuan, silakan kunjungi:</vt:lpstr>
      <vt:lpstr>Hari Pendamaian (Ima. 16:29-34)</vt:lpstr>
      <vt:lpstr>Hari Pendamaian</vt:lpstr>
      <vt:lpstr>Simbolisme Hari Pendamaian</vt:lpstr>
      <vt:lpstr>Sekali untuk selamanya dengan darah-Nya sendiri!</vt:lpstr>
      <vt:lpstr>Tidak Perlu Pendamaian Lagi</vt:lpstr>
      <vt:lpstr>Dosa Dihapuskan (Tidak Hanya Ditutupi)</vt:lpstr>
      <vt:lpstr>Duduk di Ruang Maha Kudus?</vt:lpstr>
      <vt:lpstr>Leviticus 17-27 Chart</vt:lpstr>
      <vt:lpstr>Siapakah para Imam?</vt:lpstr>
      <vt:lpstr>Persyaratan Imamat 21 :</vt:lpstr>
      <vt:lpstr>Keunikan:</vt:lpstr>
      <vt:lpstr>Tujuh Hari Raya</vt:lpstr>
      <vt:lpstr>Tujuh Hari Raya</vt:lpstr>
      <vt:lpstr>Sabat Mingguan</vt:lpstr>
      <vt:lpstr>Paskah</vt:lpstr>
      <vt:lpstr>Roti Tak Beragi</vt:lpstr>
      <vt:lpstr>Hasil Sulung</vt:lpstr>
      <vt:lpstr>Pentakosta</vt:lpstr>
      <vt:lpstr>Serunai</vt:lpstr>
      <vt:lpstr>Pendamaian</vt:lpstr>
      <vt:lpstr>"Demikianlah kambing jantan itu harus mengangkut segala kesalahan o  Israel ke tanah yang tandus, dan kambing itu harus dilepaskan di padang gurun" (16:22 TB 1974). </vt:lpstr>
      <vt:lpstr>Kemah Pertemuan</vt:lpstr>
      <vt:lpstr>Rangkuman Hari-hari Raya Israel</vt:lpstr>
      <vt:lpstr>Eskatologi Hari-hari Raya Israel (Ima. 23) </vt:lpstr>
      <vt:lpstr>Eskatologi Hari-hari Raya Israel (Ima. 23) </vt:lpstr>
      <vt:lpstr>Eskatologi Hari-hari Raya Israel (Ima. 23) </vt:lpstr>
      <vt:lpstr>Hari-hari Raya &amp; Kudus Perjanjian Lama</vt:lpstr>
      <vt:lpstr>Hari-hari Raya &amp; Kudus Perjanjian Lama</vt:lpstr>
      <vt:lpstr>Hari-hari Raya &amp; Kudus Perjanjian Lama</vt:lpstr>
      <vt:lpstr>Hari-hari Raya &amp; Kudus Perjanjian Lama</vt:lpstr>
      <vt:lpstr>Tahun Yobel</vt:lpstr>
      <vt:lpstr>Bagan Kitab Imamat lain…</vt:lpstr>
      <vt:lpstr>Mengapa Kitab Imamat ditulis?</vt:lpstr>
      <vt:lpstr>Imamat juga memberi kita pengharapan</vt:lpstr>
      <vt:lpstr>Imamat menunjukkan Kristus kepada kita</vt:lpstr>
      <vt:lpstr>Kekudusan selalu menjadi prioritas Allah</vt:lpstr>
      <vt:lpstr>Aplikasi</vt:lpstr>
      <vt:lpstr>Kronologi Persinggahan di Mesir dikontraskan</vt:lpstr>
      <vt:lpstr>Imamat v. Bilangan</vt:lpstr>
      <vt:lpstr>Bilangan</vt:lpstr>
      <vt:lpstr>Black</vt:lpstr>
      <vt:lpstr>Link survey PL di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351</cp:revision>
  <dcterms:created xsi:type="dcterms:W3CDTF">2010-03-04T22:53:17Z</dcterms:created>
  <dcterms:modified xsi:type="dcterms:W3CDTF">2018-08-10T09:51:49Z</dcterms:modified>
</cp:coreProperties>
</file>