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3" r:id="rId2"/>
    <p:sldMasterId id="2147483651" r:id="rId3"/>
    <p:sldMasterId id="2147483764" r:id="rId4"/>
    <p:sldMasterId id="2147483779" r:id="rId5"/>
    <p:sldMasterId id="2147483794" r:id="rId6"/>
    <p:sldMasterId id="2147484603" r:id="rId7"/>
  </p:sldMasterIdLst>
  <p:notesMasterIdLst>
    <p:notesMasterId r:id="rId52"/>
  </p:notesMasterIdLst>
  <p:sldIdLst>
    <p:sldId id="256" r:id="rId8"/>
    <p:sldId id="289" r:id="rId9"/>
    <p:sldId id="269" r:id="rId10"/>
    <p:sldId id="267" r:id="rId11"/>
    <p:sldId id="274" r:id="rId12"/>
    <p:sldId id="273" r:id="rId13"/>
    <p:sldId id="271" r:id="rId14"/>
    <p:sldId id="270" r:id="rId15"/>
    <p:sldId id="272" r:id="rId16"/>
    <p:sldId id="266" r:id="rId17"/>
    <p:sldId id="275" r:id="rId18"/>
    <p:sldId id="276" r:id="rId19"/>
    <p:sldId id="292" r:id="rId20"/>
    <p:sldId id="293" r:id="rId21"/>
    <p:sldId id="291" r:id="rId22"/>
    <p:sldId id="258" r:id="rId23"/>
    <p:sldId id="302" r:id="rId24"/>
    <p:sldId id="278" r:id="rId25"/>
    <p:sldId id="263" r:id="rId26"/>
    <p:sldId id="280" r:id="rId27"/>
    <p:sldId id="268" r:id="rId28"/>
    <p:sldId id="281" r:id="rId29"/>
    <p:sldId id="283" r:id="rId30"/>
    <p:sldId id="282" r:id="rId31"/>
    <p:sldId id="277" r:id="rId32"/>
    <p:sldId id="284" r:id="rId33"/>
    <p:sldId id="259" r:id="rId34"/>
    <p:sldId id="285" r:id="rId35"/>
    <p:sldId id="257" r:id="rId36"/>
    <p:sldId id="279" r:id="rId37"/>
    <p:sldId id="294" r:id="rId38"/>
    <p:sldId id="295" r:id="rId39"/>
    <p:sldId id="264" r:id="rId40"/>
    <p:sldId id="290" r:id="rId41"/>
    <p:sldId id="297" r:id="rId42"/>
    <p:sldId id="300" r:id="rId43"/>
    <p:sldId id="299" r:id="rId44"/>
    <p:sldId id="296" r:id="rId45"/>
    <p:sldId id="301" r:id="rId46"/>
    <p:sldId id="298" r:id="rId47"/>
    <p:sldId id="287" r:id="rId48"/>
    <p:sldId id="288" r:id="rId49"/>
    <p:sldId id="303" r:id="rId50"/>
    <p:sldId id="304" r:id="rId5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3" charset="0"/>
        <a:ea typeface="MS PGothic" panose="020B0600070205080204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3" charset="0"/>
        <a:ea typeface="MS PGothic" panose="020B0600070205080204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3" charset="0"/>
        <a:ea typeface="MS PGothic" panose="020B0600070205080204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3" charset="0"/>
        <a:ea typeface="MS PGothic" panose="020B0600070205080204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3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3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3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3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3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>
        <p:scale>
          <a:sx n="85" d="100"/>
          <a:sy n="85" d="100"/>
        </p:scale>
        <p:origin x="2944" y="8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4D274CE-D0A2-3205-2633-AE43F4F35E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DAC7F49-2FB9-E18D-6943-A2372F3CDC9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299CEDD4-4E29-1AE0-C87F-66B2F797EA56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174477D1-F018-07D0-9B45-BE0FCB6EA25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3688C68B-B305-E4C5-608B-F0B7112C760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F0A412F5-BCF1-E81E-C4D4-16A5BE228F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95DB44-36A7-BE4B-9A40-362C2BE3AC1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1DE6B9FA-1CA8-C882-A1DB-14470E6F2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9F7891BA-D4E2-2143-A022-60323911DD1D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AD36BFC1-CF59-3CA2-DC08-DF23B7AD134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DE4029CB-080C-8C9E-864D-46D45E0C05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5832C5A4-FEBA-9230-B12F-D4A37F9DDC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62A2C8C1-97D5-AE41-9142-E3DCF7A68662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280A64EE-283A-C9C9-E704-99463E2073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AD8A3F8-9C65-27D4-4047-83C1358D7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D368258C-3B1C-7D2D-0FA3-5491411B81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7A595EE6-ECB9-D64C-9F6D-F440FDDFDA67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B2A6C122-5216-B24B-87DA-5617C2D1F9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12B56DBE-2914-DE96-D98C-37390F0080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FDD75F7F-6A3E-8879-CC66-84CEFC1E47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734F409D-D242-0641-AA35-20EA6384F612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B4D0C301-9113-D021-22CE-D8C8E824F26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83D3FD13-0289-A0D8-0926-490EC5DDE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1ADA1588-31E4-C3D0-41F4-24F3C52347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56EF6761-29A0-4941-9F63-FA8C1F162E07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ABFF5051-B4D3-05DB-6CBB-286EFA0B28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B64B586D-4D1C-6E0A-BBDA-CDD6FDBE9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3" charset="0"/>
              </a:rPr>
              <a:t>http://www.jwolfe.clara.net/Humour/MedPicts/BrainMaleFemale.gif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B01738FB-C0CF-3D80-359B-5883CA136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965135BA-B8BB-B44A-BE90-724496006037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7FEA59C5-EEC0-C680-E24A-8880569E37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4C2D1935-51C6-A4D1-BF77-8D932A44E7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3" charset="0"/>
              </a:rPr>
              <a:t>http://www.jwolfe.clara.net/Humour/MedPicts/BrainMaleFemale.gif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B76F15E7-B5DA-614F-C331-D4FAE06FCC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9C3E56BD-DDE2-5E47-8B83-70AA37555800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E953B258-F648-5FED-5C99-6649D2B7C48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BFFE94F9-B3F2-C958-91BC-4A5C25CB1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D0195EBE-4EBB-546D-57BE-5CBAFF7C34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86BF599A-D3FD-EE4A-B65F-F726DE80B1FB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B5E3D507-9B43-DB90-F719-92D48380FEB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D90E7DAD-41A6-182B-041A-43D47C3B4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162AAE15-B2E6-FC03-25F0-B02A7E23B7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A7F6C754-684F-B84C-BFB4-7DE90171ECBD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0E893260-FEC3-8092-1705-80DBA317AE5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1CE411A5-932B-2239-0DBA-96A3C7E833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1FBAE36E-8FD6-2B75-2BED-89E8FA7C4D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C1A114E1-2842-F84D-9F8B-55B3212CB3DF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F4489B32-D481-477D-93B3-D40DA6BF553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F880657C-41DD-1A4E-DE54-97977AC510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7541AE04-94CE-9CCC-5C88-B87E1D040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ACFA6FE0-8009-B146-975D-87D84F909CCE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A9A0985F-5D6C-9291-CCBB-4D824BF4423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112BC497-B46E-FEA4-D7F4-551BBA076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6A0C26C7-BD25-6AC6-07B8-95AA79E76A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068050AE-6C0F-1846-8D19-B142467BB019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8688393B-9196-D036-6F7A-28045B2A06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90DFECDB-0EA0-CE0F-FC56-589011E1C6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6A8E6A2D-E9BB-99A6-578F-DF4ADD5248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CF75A94D-36E0-0C4A-B0B5-16DFC9029FDE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F52BAE6B-CAB9-3528-3437-95C1BA3680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661FBEC-5075-05A9-4974-675266425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201F9F9A-0E7A-3EEC-B5D0-47247BF41B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5542D281-4CC4-E641-9D37-2F7D11907A77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B8F7FAD5-1709-8C57-D545-AF68FD8E047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F871A0C3-30E4-6D94-DA37-9E324DB32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7792746E-5AF7-FFC1-F89C-F7B91F0199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2719D731-87E7-FB46-99C1-76FDD895794B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BCE3A6E0-1A43-8C3B-5584-EFB5424687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F9B875AD-69A9-DA80-C8D4-620C0CC3A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" pitchFamily="3" charset="0"/>
              </a:rPr>
              <a:t>http://www.wholesomewords.org/missions/giants/biocarey2.html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BB1273BB-3963-C681-EB1C-80BC11C89B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A491BB12-B7C4-1640-B035-22F78EECA755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C4FFAB98-B1A6-3598-2E53-84C372E92AE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DFF16061-76CE-9FB4-F5B1-A9EC8CCC2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4A48A3B8-CD6C-FFDD-EDDC-929152A47A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29D4749C-F028-0A41-9B9C-BBECC9036E1F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EA75842D-3EB2-31E6-D528-F7A72AF487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AE2C2DC6-5D2D-5415-C804-F98A13748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B4B27553-2A1A-D756-1163-3A196F1C5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8D345CDD-D8BB-DC47-BBE6-133CAF245122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0CC04667-93D0-E431-7579-942A813972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8B85726D-1070-F919-BDCC-CFCE8D55E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8F7074BA-C781-8B51-B298-BF1D4F35E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FDBEE949-8CCF-FE4B-B786-0BF62CB60CC5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D3CCD932-080E-0050-082A-906FCBA631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82D13260-760F-5CE7-F774-5E71EE4ADA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E3303A88-833F-F40A-C009-41296DC611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6F684A14-9857-0E46-98C2-1CFC5D7C565E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791A4341-2DDD-8610-2BD1-D3EF8E4E88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B3181889-9D08-DF45-073C-7984B7194F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5CC90C85-B1B9-2698-E900-4054A798C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EA2DF027-C28A-4E48-90EA-C4540F2C2DA3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5CC3F822-6FE8-4421-5E8C-15961C85FA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6FD8DD28-0A59-D679-F0F8-C07B4D24C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9D63A9F6-79FA-F5CA-A2B1-5613DDA76A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91D4EDAC-D3FE-FE4F-ABF0-46B1A618CE56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C053CA2D-143E-8DFB-927F-96EE1B5B18C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9C6B0D19-F75E-24E4-4D7B-A5C57E1AB2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75FDDFB4-F107-5FDE-8562-CAF50101D8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995E678B-D54F-5F42-AF7C-D4729740B09F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8B764A61-8DA7-4BCD-81F2-0ECD436F21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5C57423-6A71-C11F-3649-735659FEA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51C255EF-9C46-29DD-615B-207D091AD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2CAEA501-C5CB-8340-A6D6-D5F2C5F9FD2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1934A827-47CF-CCB5-291E-53C76E703C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732545F1-9CFC-1C30-E89D-05D4F7532F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0840BD25-D5DB-3444-1AC5-EAD6DF9485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967DF2C7-69E4-234E-A7A1-FF56378DE182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83E05469-9884-2882-2607-A26E5E1521B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89B8DBD9-AFFA-6057-80BC-F09BC5E24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FFE58DF4-8EA4-7161-9544-D29F2B292D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91757165-1235-2241-A72B-88465DC6754B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0995143E-F12A-86A7-5D88-2570A56908B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7F7A8B55-8658-86E5-6405-EDDF26AAF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C6281704-B549-40DD-1D8E-BF2EA1A7CD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AB421797-46DE-D748-8C0B-7D7A657E0B14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D16AC8D5-DF41-3A71-BE55-9DA7D9E09CD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826ECF06-5850-0192-0F14-54F3F6F76D1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Times" pitchFamily="3" charset="0"/>
              </a:rPr>
              <a:t>Brown</a:t>
            </a:r>
            <a:r>
              <a:rPr lang="fr-FR" altLang="ja-JP">
                <a:latin typeface="Times" pitchFamily="3" charset="0"/>
              </a:rPr>
              <a:t>'</a:t>
            </a:r>
            <a:r>
              <a:rPr lang="en-US" altLang="en-US">
                <a:latin typeface="Times" pitchFamily="3" charset="0"/>
              </a:rPr>
              <a:t>s views of 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free sex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 finds a welcome audience in western society that has largely abandoned the marriage institution.  England even has more unmarried living partners than it has married couples.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>
            <a:extLst>
              <a:ext uri="{FF2B5EF4-FFF2-40B4-BE49-F238E27FC236}">
                <a16:creationId xmlns:a16="http://schemas.microsoft.com/office/drawing/2014/main" id="{707FFBFF-C5AA-A42E-2FD9-5E8561A45E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FEDDA416-040D-864C-BEB6-DB6CCC844049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48DDA800-F54C-2AE2-9A5D-B4A6C8CCF9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DECFD2C4-DA4D-1661-6CB8-C35802D071B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Times" pitchFamily="3" charset="0"/>
              </a:rPr>
              <a:t>Brown</a:t>
            </a:r>
            <a:r>
              <a:rPr lang="fr-FR" altLang="ja-JP">
                <a:latin typeface="Times" pitchFamily="3" charset="0"/>
              </a:rPr>
              <a:t>'</a:t>
            </a:r>
            <a:r>
              <a:rPr lang="en-US" altLang="en-US">
                <a:latin typeface="Times" pitchFamily="3" charset="0"/>
              </a:rPr>
              <a:t>s views of 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free sex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 finds a welcome audience in western society that has largely abandoned the marriage institution.  England even has more unmarried living partners than it has married couples.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>
            <a:extLst>
              <a:ext uri="{FF2B5EF4-FFF2-40B4-BE49-F238E27FC236}">
                <a16:creationId xmlns:a16="http://schemas.microsoft.com/office/drawing/2014/main" id="{37448D2C-48DE-8623-355C-C183C39265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00360F97-CB43-5A4D-BD9C-11F44AECAA72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8EC21178-D8B9-491E-E751-4AC2B3D2E49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84F308E5-3126-92DE-5CF9-2A12E1E23C0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Times" pitchFamily="3" charset="0"/>
              </a:rPr>
              <a:t>Brown</a:t>
            </a:r>
            <a:r>
              <a:rPr lang="fr-FR" altLang="ja-JP">
                <a:latin typeface="Times" pitchFamily="3" charset="0"/>
              </a:rPr>
              <a:t>'</a:t>
            </a:r>
            <a:r>
              <a:rPr lang="en-US" altLang="en-US">
                <a:latin typeface="Times" pitchFamily="3" charset="0"/>
              </a:rPr>
              <a:t>s views of 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free sex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 finds a welcome audience in western society that has largely abandoned the marriage institution.  England even has more unmarried living partners than it has married couples.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>
            <a:extLst>
              <a:ext uri="{FF2B5EF4-FFF2-40B4-BE49-F238E27FC236}">
                <a16:creationId xmlns:a16="http://schemas.microsoft.com/office/drawing/2014/main" id="{4F7A0073-2B7C-FAF7-C3E0-F3F2A2B034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995137EE-0D50-914B-9C00-405D717E6DA1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34AEF216-4C61-5760-CDCA-BE6C55E6902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57CB7C9-272B-FBBE-F16D-4A5F8F644AF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Times" pitchFamily="3" charset="0"/>
              </a:rPr>
              <a:t>Brown</a:t>
            </a:r>
            <a:r>
              <a:rPr lang="fr-FR" altLang="ja-JP">
                <a:latin typeface="Times" pitchFamily="3" charset="0"/>
              </a:rPr>
              <a:t>'</a:t>
            </a:r>
            <a:r>
              <a:rPr lang="en-US" altLang="en-US">
                <a:latin typeface="Times" pitchFamily="3" charset="0"/>
              </a:rPr>
              <a:t>s views of 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free sex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 finds a welcome audience in western society that has largely abandoned the marriage institution.  England even has more unmarried living partners than it has married couples.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>
            <a:extLst>
              <a:ext uri="{FF2B5EF4-FFF2-40B4-BE49-F238E27FC236}">
                <a16:creationId xmlns:a16="http://schemas.microsoft.com/office/drawing/2014/main" id="{26EB688F-7DE6-3B4F-0FCF-EC94A355A7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28E90526-6978-BB4E-BD38-2594126F921C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76DECE9B-5E5E-B77C-5604-EAB0EC5C349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9F39BF25-9FDA-675D-C2C0-D7F249E2ADE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Times" pitchFamily="3" charset="0"/>
              </a:rPr>
              <a:t>Brown</a:t>
            </a:r>
            <a:r>
              <a:rPr lang="fr-FR" altLang="ja-JP">
                <a:latin typeface="Times" pitchFamily="3" charset="0"/>
              </a:rPr>
              <a:t>'</a:t>
            </a:r>
            <a:r>
              <a:rPr lang="en-US" altLang="en-US">
                <a:latin typeface="Times" pitchFamily="3" charset="0"/>
              </a:rPr>
              <a:t>s views of 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free sex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 finds a welcome audience in western society that has largely abandoned the marriage institution.  England even has more unmarried living partners than it has married couples.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>
            <a:extLst>
              <a:ext uri="{FF2B5EF4-FFF2-40B4-BE49-F238E27FC236}">
                <a16:creationId xmlns:a16="http://schemas.microsoft.com/office/drawing/2014/main" id="{47B63282-143A-7B25-3241-E16693A031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37634E56-0D61-B44F-B597-A0207F5CD934}" type="slidenum">
              <a:rPr lang="en-US" altLang="en-US" sz="1200"/>
              <a:pPr/>
              <a:t>39</a:t>
            </a:fld>
            <a:endParaRPr lang="en-US" altLang="en-US" sz="120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22A75630-D1D1-EAF7-B5A9-A52F64E34EB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51F82E0D-874A-F17C-2EC4-57E4CFE3B8E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Times" pitchFamily="3" charset="0"/>
              </a:rPr>
              <a:t>Brown</a:t>
            </a:r>
            <a:r>
              <a:rPr lang="fr-FR" altLang="ja-JP">
                <a:latin typeface="Times" pitchFamily="3" charset="0"/>
              </a:rPr>
              <a:t>'</a:t>
            </a:r>
            <a:r>
              <a:rPr lang="en-US" altLang="en-US">
                <a:latin typeface="Times" pitchFamily="3" charset="0"/>
              </a:rPr>
              <a:t>s views of 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free sex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 finds a welcome audience in western society that has largely abandoned the marriage institution.  England even has more unmarried living partners than it has married couples.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>
            <a:extLst>
              <a:ext uri="{FF2B5EF4-FFF2-40B4-BE49-F238E27FC236}">
                <a16:creationId xmlns:a16="http://schemas.microsoft.com/office/drawing/2014/main" id="{4AA89CBC-0F60-CA0E-5898-C0F596A63D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2CAB445D-E327-F049-BB48-8A593AE30B00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BFCA8F9E-CC79-5516-4BB7-9C0E034F71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859B865E-34E9-D9D9-CB19-315D1423098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Times" pitchFamily="3" charset="0"/>
              </a:rPr>
              <a:t>Brown</a:t>
            </a:r>
            <a:r>
              <a:rPr lang="fr-FR" altLang="ja-JP">
                <a:latin typeface="Times" pitchFamily="3" charset="0"/>
              </a:rPr>
              <a:t>'</a:t>
            </a:r>
            <a:r>
              <a:rPr lang="en-US" altLang="en-US">
                <a:latin typeface="Times" pitchFamily="3" charset="0"/>
              </a:rPr>
              <a:t>s views of 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free sex</a:t>
            </a:r>
            <a:r>
              <a:rPr lang="en-US" altLang="ja-JP">
                <a:latin typeface="Times" pitchFamily="3" charset="0"/>
              </a:rPr>
              <a:t>"</a:t>
            </a:r>
            <a:r>
              <a:rPr lang="en-US" altLang="en-US">
                <a:latin typeface="Times" pitchFamily="3" charset="0"/>
              </a:rPr>
              <a:t> finds a welcome audience in western society that has largely abandoned the marriage institution.  England even has more unmarried living partners than it has married couples.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BFF1E4D2-D710-C690-1CFF-D09CC4AAC5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CAB585AC-FFB6-BC40-9200-C78E4F549BFE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9F6034CC-3874-CE7C-F100-4D02088121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8BE6729D-9676-ECFA-2DA1-680E981EA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>
            <a:extLst>
              <a:ext uri="{FF2B5EF4-FFF2-40B4-BE49-F238E27FC236}">
                <a16:creationId xmlns:a16="http://schemas.microsoft.com/office/drawing/2014/main" id="{880620A1-2DF6-5AB2-71BC-96885C0CD8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EC8A5E38-1001-EA48-B6E8-B78847C68FF4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88CBCF3E-77AB-2680-4B53-8C582328BF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D132C0E7-89FC-3889-F9E5-63ECEC71E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>
            <a:extLst>
              <a:ext uri="{FF2B5EF4-FFF2-40B4-BE49-F238E27FC236}">
                <a16:creationId xmlns:a16="http://schemas.microsoft.com/office/drawing/2014/main" id="{35C94815-D39B-2BE7-0C3F-6DA5A37F6B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DF23F314-C41A-F348-BA39-AB0F2FD5C80B}" type="slidenum">
              <a:rPr lang="en-US" altLang="en-US" sz="1200"/>
              <a:pPr/>
              <a:t>42</a:t>
            </a:fld>
            <a:endParaRPr lang="en-US" altLang="en-US" sz="1200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EAEF33E2-9371-67FC-DD5A-734AA6C4ACB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B278B5A9-6757-44DA-FB1D-650CE576D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>
            <a:extLst>
              <a:ext uri="{FF2B5EF4-FFF2-40B4-BE49-F238E27FC236}">
                <a16:creationId xmlns:a16="http://schemas.microsoft.com/office/drawing/2014/main" id="{428FD2D2-54BF-C439-93F3-239A59D98D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6EC313E-4CB5-CD49-B898-1228EC699A5E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44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710EB297-9DF1-D174-CB67-E8029E2EA3D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B49BDF75-5CDE-6930-C3C3-70CDDB794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4AD570CE-ED30-EE92-445D-66E10A33F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734B50A5-42F0-6640-BADD-A6BB8FCC9CC6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2287CA98-FA48-7FD3-E28F-8EBB2A2EA3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BD1B3D9-8355-6032-8982-767924C95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89CB43CA-153D-9649-891A-6512A5B794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27448540-0227-214B-BEA7-060727B658F0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052A3EB4-FD01-5DF1-2F53-5B89CF6C17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B53EFCF8-3320-62F0-22AC-2B9AE4299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007B6F3C-009E-1CD5-3959-70695C928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A6E3E6E4-0E38-204F-AE85-FD3D62CE2B16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5C1B3F14-B139-0E4D-A512-640D8A867F6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1CD2F017-D224-2F3A-0480-AD05E0A12A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3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B6678EDF-8910-5E5D-7F84-A160324F9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6DA5F1E4-2EF9-0749-9B08-2BC79C123525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6F8EA038-72AD-E3AD-6187-96C6E3939E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16E14151-FE24-43D3-F1BA-61718A993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" pitchFamily="3" charset="0"/>
              </a:rPr>
              <a:t>http://www.google.com.sg/imgres?imgurl=www.ironrangeresearchcenter.org/RC5/women_miner_10.jpg&amp;imgrefurl=http://www.ironrangeresearchcenter.org/RC5/ironworld_women.htm&amp;h=1840&amp;w=1255&amp;sz=211&amp;tbnid=g3ok6tiCyysJ:&amp;tbnh=149&amp;tbnw=102&amp;start=77&amp;prev=/images%3Fq%3Dwomen%2Bat%2Bwork%26start%3D60%26imgsz%3Dxxlarge%26svnum%3D10%26hl%3Den%26lr%3D%26ie%3DUTF-8%26sa%3D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7DDF92AA-73AF-88EA-DF16-4EE5E35F6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fld id="{2C4F3BBB-B057-994C-974D-E11B6AB8CDEF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8622A4B7-3521-BAD7-0303-5636EF7C69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76442054-8E94-F316-5242-E37423060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Arial-BoldMT" charset="0"/>
              </a:rPr>
              <a:t>www.work4women.org/multimedia/ photos.cfm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4BC2FF6-1AD8-5E93-CEF0-C19D292C6DAC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83C5C73-E2AC-CF1D-866D-E5797753B8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84 w 5740"/>
                <a:gd name="T1" fmla="*/ 2 h 4316"/>
                <a:gd name="T2" fmla="*/ 0 w 5740"/>
                <a:gd name="T3" fmla="*/ 2 h 4316"/>
                <a:gd name="T4" fmla="*/ 0 w 5740"/>
                <a:gd name="T5" fmla="*/ 0 h 4316"/>
                <a:gd name="T6" fmla="*/ 5884 w 5740"/>
                <a:gd name="T7" fmla="*/ 0 h 4316"/>
                <a:gd name="T8" fmla="*/ 5884 w 5740"/>
                <a:gd name="T9" fmla="*/ 2 h 4316"/>
                <a:gd name="T10" fmla="*/ 5884 w 5740"/>
                <a:gd name="T11" fmla="*/ 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543F7A2-AFBC-3FC4-1F74-BA2E7A79D7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5" name="Group 5">
                <a:extLst>
                  <a:ext uri="{FF2B5EF4-FFF2-40B4-BE49-F238E27FC236}">
                    <a16:creationId xmlns:a16="http://schemas.microsoft.com/office/drawing/2014/main" id="{D5A6A053-C7E5-01DA-8651-4105B686E6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58" name="Oval 6">
                  <a:extLst>
                    <a:ext uri="{FF2B5EF4-FFF2-40B4-BE49-F238E27FC236}">
                      <a16:creationId xmlns:a16="http://schemas.microsoft.com/office/drawing/2014/main" id="{1059F6DC-1663-97A2-93C2-650ADAB5A5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9" name="Oval 7">
                  <a:extLst>
                    <a:ext uri="{FF2B5EF4-FFF2-40B4-BE49-F238E27FC236}">
                      <a16:creationId xmlns:a16="http://schemas.microsoft.com/office/drawing/2014/main" id="{6C7A1D18-B8B1-A75D-0CA7-A6808E23D9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0" name="Oval 8">
                  <a:extLst>
                    <a:ext uri="{FF2B5EF4-FFF2-40B4-BE49-F238E27FC236}">
                      <a16:creationId xmlns:a16="http://schemas.microsoft.com/office/drawing/2014/main" id="{CDC7636A-29F2-A3C7-CE88-7F22570516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1" name="Oval 9">
                  <a:extLst>
                    <a:ext uri="{FF2B5EF4-FFF2-40B4-BE49-F238E27FC236}">
                      <a16:creationId xmlns:a16="http://schemas.microsoft.com/office/drawing/2014/main" id="{F41C7BE0-8DB5-6F6D-4293-D8D1398396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2" name="Oval 10">
                  <a:extLst>
                    <a:ext uri="{FF2B5EF4-FFF2-40B4-BE49-F238E27FC236}">
                      <a16:creationId xmlns:a16="http://schemas.microsoft.com/office/drawing/2014/main" id="{229ADBB5-5CC7-D588-DF58-BD71039DA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3" name="Oval 11">
                  <a:extLst>
                    <a:ext uri="{FF2B5EF4-FFF2-40B4-BE49-F238E27FC236}">
                      <a16:creationId xmlns:a16="http://schemas.microsoft.com/office/drawing/2014/main" id="{3D16A8B4-B29B-F904-3C47-AC5144B085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160" name="Oval 12">
                  <a:extLst>
                    <a:ext uri="{FF2B5EF4-FFF2-40B4-BE49-F238E27FC236}">
                      <a16:creationId xmlns:a16="http://schemas.microsoft.com/office/drawing/2014/main" id="{E0A72D89-4372-0C66-BE6D-0DC70EB46A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161" name="Oval 13">
                  <a:extLst>
                    <a:ext uri="{FF2B5EF4-FFF2-40B4-BE49-F238E27FC236}">
                      <a16:creationId xmlns:a16="http://schemas.microsoft.com/office/drawing/2014/main" id="{F2903B0E-D31B-602F-916E-5543640473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sp>
            <p:nvSpPr>
              <p:cNvPr id="6" name="Oval 14">
                <a:extLst>
                  <a:ext uri="{FF2B5EF4-FFF2-40B4-BE49-F238E27FC236}">
                    <a16:creationId xmlns:a16="http://schemas.microsoft.com/office/drawing/2014/main" id="{A3963D19-7215-4F38-F850-8DD44DDB10E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" name="Oval 15">
                <a:extLst>
                  <a:ext uri="{FF2B5EF4-FFF2-40B4-BE49-F238E27FC236}">
                    <a16:creationId xmlns:a16="http://schemas.microsoft.com/office/drawing/2014/main" id="{8CF116EB-55D6-FE3F-4727-EE330C5BC07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" name="Oval 16">
                <a:extLst>
                  <a:ext uri="{FF2B5EF4-FFF2-40B4-BE49-F238E27FC236}">
                    <a16:creationId xmlns:a16="http://schemas.microsoft.com/office/drawing/2014/main" id="{D3807640-B1EA-8674-C19D-B1A7EB5B7E6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9" name="Oval 17">
                <a:extLst>
                  <a:ext uri="{FF2B5EF4-FFF2-40B4-BE49-F238E27FC236}">
                    <a16:creationId xmlns:a16="http://schemas.microsoft.com/office/drawing/2014/main" id="{F2381AB2-A845-CDE9-57C0-2A0AD264501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0" name="Oval 18">
                <a:extLst>
                  <a:ext uri="{FF2B5EF4-FFF2-40B4-BE49-F238E27FC236}">
                    <a16:creationId xmlns:a16="http://schemas.microsoft.com/office/drawing/2014/main" id="{A80518DD-EC27-7499-B355-9BCE506749F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" name="Freeform 19">
                <a:extLst>
                  <a:ext uri="{FF2B5EF4-FFF2-40B4-BE49-F238E27FC236}">
                    <a16:creationId xmlns:a16="http://schemas.microsoft.com/office/drawing/2014/main" id="{EF6E3BE8-E973-C10C-EA4F-9237EB83DBF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A9AB8A7-313C-BB65-92C1-70A8D0A7E18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13" name="Freeform 21">
                <a:extLst>
                  <a:ext uri="{FF2B5EF4-FFF2-40B4-BE49-F238E27FC236}">
                    <a16:creationId xmlns:a16="http://schemas.microsoft.com/office/drawing/2014/main" id="{5E63AECE-3A5B-88EC-383C-4DA1FD41C7A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14" name="Freeform 22">
                <a:extLst>
                  <a:ext uri="{FF2B5EF4-FFF2-40B4-BE49-F238E27FC236}">
                    <a16:creationId xmlns:a16="http://schemas.microsoft.com/office/drawing/2014/main" id="{095F4F05-2E7C-2FD0-9B6F-03B7ABF7F97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15" name="Freeform 23">
                <a:extLst>
                  <a:ext uri="{FF2B5EF4-FFF2-40B4-BE49-F238E27FC236}">
                    <a16:creationId xmlns:a16="http://schemas.microsoft.com/office/drawing/2014/main" id="{FC723662-F72E-812F-CC98-8E1B087464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16" name="Freeform 24">
                <a:extLst>
                  <a:ext uri="{FF2B5EF4-FFF2-40B4-BE49-F238E27FC236}">
                    <a16:creationId xmlns:a16="http://schemas.microsoft.com/office/drawing/2014/main" id="{6095E5E9-B125-DA15-11ED-2E46FF0987E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17" name="Freeform 25">
                <a:extLst>
                  <a:ext uri="{FF2B5EF4-FFF2-40B4-BE49-F238E27FC236}">
                    <a16:creationId xmlns:a16="http://schemas.microsoft.com/office/drawing/2014/main" id="{60A5AA70-EB76-41D4-2635-91D6CDFDA4A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18" name="Freeform 26">
                <a:extLst>
                  <a:ext uri="{FF2B5EF4-FFF2-40B4-BE49-F238E27FC236}">
                    <a16:creationId xmlns:a16="http://schemas.microsoft.com/office/drawing/2014/main" id="{73053D1B-4B95-38CE-AA54-6AEE273B01C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19" name="Freeform 27">
                <a:extLst>
                  <a:ext uri="{FF2B5EF4-FFF2-40B4-BE49-F238E27FC236}">
                    <a16:creationId xmlns:a16="http://schemas.microsoft.com/office/drawing/2014/main" id="{C8647A80-736C-1F88-C334-66E4FEECA40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20" name="Freeform 28">
                <a:extLst>
                  <a:ext uri="{FF2B5EF4-FFF2-40B4-BE49-F238E27FC236}">
                    <a16:creationId xmlns:a16="http://schemas.microsoft.com/office/drawing/2014/main" id="{20DC374C-2F9C-BD65-BEFA-61211625E45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21" name="Freeform 29">
                <a:extLst>
                  <a:ext uri="{FF2B5EF4-FFF2-40B4-BE49-F238E27FC236}">
                    <a16:creationId xmlns:a16="http://schemas.microsoft.com/office/drawing/2014/main" id="{2043FC7B-F928-004B-CE4D-B923D15BB6D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0">
                <a:extLst>
                  <a:ext uri="{FF2B5EF4-FFF2-40B4-BE49-F238E27FC236}">
                    <a16:creationId xmlns:a16="http://schemas.microsoft.com/office/drawing/2014/main" id="{0A7D1E3C-45D6-E69E-6ED7-F3D10722CE1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1">
                <a:extLst>
                  <a:ext uri="{FF2B5EF4-FFF2-40B4-BE49-F238E27FC236}">
                    <a16:creationId xmlns:a16="http://schemas.microsoft.com/office/drawing/2014/main" id="{4FD94CBB-E1F0-081A-E814-3ABE76EEC59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24" name="Freeform 32">
                <a:extLst>
                  <a:ext uri="{FF2B5EF4-FFF2-40B4-BE49-F238E27FC236}">
                    <a16:creationId xmlns:a16="http://schemas.microsoft.com/office/drawing/2014/main" id="{CD5E67BF-4BFD-03D6-ED26-F9533C43B2F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25" name="Freeform 33">
                <a:extLst>
                  <a:ext uri="{FF2B5EF4-FFF2-40B4-BE49-F238E27FC236}">
                    <a16:creationId xmlns:a16="http://schemas.microsoft.com/office/drawing/2014/main" id="{06CE5E65-7102-CE21-03AE-0854F44C188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639DB09F-71D9-FFC2-5D1C-FB6BDF5F442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5">
                <a:extLst>
                  <a:ext uri="{FF2B5EF4-FFF2-40B4-BE49-F238E27FC236}">
                    <a16:creationId xmlns:a16="http://schemas.microsoft.com/office/drawing/2014/main" id="{D2922371-8942-2E62-B854-587405A918E4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28" name="Freeform 36">
                <a:extLst>
                  <a:ext uri="{FF2B5EF4-FFF2-40B4-BE49-F238E27FC236}">
                    <a16:creationId xmlns:a16="http://schemas.microsoft.com/office/drawing/2014/main" id="{4A0FF869-F4AD-84EB-E6FD-505A9CADD04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29" name="Freeform 37">
                <a:extLst>
                  <a:ext uri="{FF2B5EF4-FFF2-40B4-BE49-F238E27FC236}">
                    <a16:creationId xmlns:a16="http://schemas.microsoft.com/office/drawing/2014/main" id="{E5C47679-3430-5A0B-1F24-C850EBE8EAF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0" name="Freeform 38">
                <a:extLst>
                  <a:ext uri="{FF2B5EF4-FFF2-40B4-BE49-F238E27FC236}">
                    <a16:creationId xmlns:a16="http://schemas.microsoft.com/office/drawing/2014/main" id="{945D670B-2440-FF18-4480-9F8EDA17FCF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" name="Freeform 39">
                <a:extLst>
                  <a:ext uri="{FF2B5EF4-FFF2-40B4-BE49-F238E27FC236}">
                    <a16:creationId xmlns:a16="http://schemas.microsoft.com/office/drawing/2014/main" id="{F9A0B160-13F1-4EB1-1DFB-FDC5DB5E04C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2" name="Freeform 40">
                <a:extLst>
                  <a:ext uri="{FF2B5EF4-FFF2-40B4-BE49-F238E27FC236}">
                    <a16:creationId xmlns:a16="http://schemas.microsoft.com/office/drawing/2014/main" id="{3F673716-E53B-EE43-D837-154844EE3BD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3" name="Freeform 41">
                <a:extLst>
                  <a:ext uri="{FF2B5EF4-FFF2-40B4-BE49-F238E27FC236}">
                    <a16:creationId xmlns:a16="http://schemas.microsoft.com/office/drawing/2014/main" id="{DB095F29-E270-7FF2-4E0B-77732EBB323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4" name="Freeform 42">
                <a:extLst>
                  <a:ext uri="{FF2B5EF4-FFF2-40B4-BE49-F238E27FC236}">
                    <a16:creationId xmlns:a16="http://schemas.microsoft.com/office/drawing/2014/main" id="{A208C181-ED0A-61F8-9411-0E6DE47AF52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5" name="Freeform 43">
                <a:extLst>
                  <a:ext uri="{FF2B5EF4-FFF2-40B4-BE49-F238E27FC236}">
                    <a16:creationId xmlns:a16="http://schemas.microsoft.com/office/drawing/2014/main" id="{033E9BB8-4941-AE86-CDA3-8A20E75974B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6" name="Freeform 44">
                <a:extLst>
                  <a:ext uri="{FF2B5EF4-FFF2-40B4-BE49-F238E27FC236}">
                    <a16:creationId xmlns:a16="http://schemas.microsoft.com/office/drawing/2014/main" id="{06899550-B415-6177-D893-65925512AA3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7" name="Freeform 45">
                <a:extLst>
                  <a:ext uri="{FF2B5EF4-FFF2-40B4-BE49-F238E27FC236}">
                    <a16:creationId xmlns:a16="http://schemas.microsoft.com/office/drawing/2014/main" id="{F9666B72-0625-0080-01EF-43497CE9D70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8" name="Freeform 46">
                <a:extLst>
                  <a:ext uri="{FF2B5EF4-FFF2-40B4-BE49-F238E27FC236}">
                    <a16:creationId xmlns:a16="http://schemas.microsoft.com/office/drawing/2014/main" id="{185D9A4D-1100-140A-6FEA-E1A25C5503F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7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7 w 382"/>
                  <a:gd name="T19" fmla="*/ 96 h 96"/>
                  <a:gd name="T20" fmla="*/ 271 w 382"/>
                  <a:gd name="T21" fmla="*/ 90 h 96"/>
                  <a:gd name="T22" fmla="*/ 319 w 382"/>
                  <a:gd name="T23" fmla="*/ 84 h 96"/>
                  <a:gd name="T24" fmla="*/ 360 w 382"/>
                  <a:gd name="T25" fmla="*/ 66 h 96"/>
                  <a:gd name="T26" fmla="*/ 390 w 382"/>
                  <a:gd name="T27" fmla="*/ 42 h 96"/>
                  <a:gd name="T28" fmla="*/ 384 w 382"/>
                  <a:gd name="T29" fmla="*/ 42 h 96"/>
                  <a:gd name="T30" fmla="*/ 354 w 382"/>
                  <a:gd name="T31" fmla="*/ 66 h 96"/>
                  <a:gd name="T32" fmla="*/ 313 w 382"/>
                  <a:gd name="T33" fmla="*/ 78 h 96"/>
                  <a:gd name="T34" fmla="*/ 271 w 382"/>
                  <a:gd name="T35" fmla="*/ 90 h 96"/>
                  <a:gd name="T36" fmla="*/ 217 w 382"/>
                  <a:gd name="T37" fmla="*/ 96 h 96"/>
                  <a:gd name="T38" fmla="*/ 217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7">
                <a:extLst>
                  <a:ext uri="{FF2B5EF4-FFF2-40B4-BE49-F238E27FC236}">
                    <a16:creationId xmlns:a16="http://schemas.microsoft.com/office/drawing/2014/main" id="{FF1C1FEF-1C3A-D199-64D5-F5BF59350B2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48">
                <a:extLst>
                  <a:ext uri="{FF2B5EF4-FFF2-40B4-BE49-F238E27FC236}">
                    <a16:creationId xmlns:a16="http://schemas.microsoft.com/office/drawing/2014/main" id="{FB77A8C7-CD20-1260-F4AA-9F1A7C7BCCD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9">
                <a:extLst>
                  <a:ext uri="{FF2B5EF4-FFF2-40B4-BE49-F238E27FC236}">
                    <a16:creationId xmlns:a16="http://schemas.microsoft.com/office/drawing/2014/main" id="{266A6085-AF65-39B4-FA53-72A9EAD3E99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50">
                <a:extLst>
                  <a:ext uri="{FF2B5EF4-FFF2-40B4-BE49-F238E27FC236}">
                    <a16:creationId xmlns:a16="http://schemas.microsoft.com/office/drawing/2014/main" id="{8DC76087-49D7-3A40-4F89-A6FF71C4BD2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51">
                <a:extLst>
                  <a:ext uri="{FF2B5EF4-FFF2-40B4-BE49-F238E27FC236}">
                    <a16:creationId xmlns:a16="http://schemas.microsoft.com/office/drawing/2014/main" id="{BD0C6044-0471-9460-32C7-BD6B6B03268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7 w 185"/>
                  <a:gd name="T5" fmla="*/ 36 h 210"/>
                  <a:gd name="T6" fmla="*/ 163 w 185"/>
                  <a:gd name="T7" fmla="*/ 72 h 210"/>
                  <a:gd name="T8" fmla="*/ 169 w 185"/>
                  <a:gd name="T9" fmla="*/ 90 h 210"/>
                  <a:gd name="T10" fmla="*/ 175 w 185"/>
                  <a:gd name="T11" fmla="*/ 114 h 210"/>
                  <a:gd name="T12" fmla="*/ 169 w 185"/>
                  <a:gd name="T13" fmla="*/ 138 h 210"/>
                  <a:gd name="T14" fmla="*/ 157 w 185"/>
                  <a:gd name="T15" fmla="*/ 162 h 210"/>
                  <a:gd name="T16" fmla="*/ 127 w 185"/>
                  <a:gd name="T17" fmla="*/ 180 h 210"/>
                  <a:gd name="T18" fmla="*/ 90 w 185"/>
                  <a:gd name="T19" fmla="*/ 198 h 210"/>
                  <a:gd name="T20" fmla="*/ 104 w 185"/>
                  <a:gd name="T21" fmla="*/ 210 h 210"/>
                  <a:gd name="T22" fmla="*/ 139 w 185"/>
                  <a:gd name="T23" fmla="*/ 192 h 210"/>
                  <a:gd name="T24" fmla="*/ 169 w 185"/>
                  <a:gd name="T25" fmla="*/ 168 h 210"/>
                  <a:gd name="T26" fmla="*/ 187 w 185"/>
                  <a:gd name="T27" fmla="*/ 144 h 210"/>
                  <a:gd name="T28" fmla="*/ 193 w 185"/>
                  <a:gd name="T29" fmla="*/ 114 h 210"/>
                  <a:gd name="T30" fmla="*/ 187 w 185"/>
                  <a:gd name="T31" fmla="*/ 90 h 210"/>
                  <a:gd name="T32" fmla="*/ 181 w 185"/>
                  <a:gd name="T33" fmla="*/ 66 h 210"/>
                  <a:gd name="T34" fmla="*/ 163 w 185"/>
                  <a:gd name="T35" fmla="*/ 48 h 210"/>
                  <a:gd name="T36" fmla="*/ 139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2">
                <a:extLst>
                  <a:ext uri="{FF2B5EF4-FFF2-40B4-BE49-F238E27FC236}">
                    <a16:creationId xmlns:a16="http://schemas.microsoft.com/office/drawing/2014/main" id="{038C9EB8-E629-FAB6-F1FB-EFADC7AB74CE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Oval 53">
                <a:extLst>
                  <a:ext uri="{FF2B5EF4-FFF2-40B4-BE49-F238E27FC236}">
                    <a16:creationId xmlns:a16="http://schemas.microsoft.com/office/drawing/2014/main" id="{2BF9522C-E632-7682-B14B-0906B91C26C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46" name="Group 54">
                <a:extLst>
                  <a:ext uri="{FF2B5EF4-FFF2-40B4-BE49-F238E27FC236}">
                    <a16:creationId xmlns:a16="http://schemas.microsoft.com/office/drawing/2014/main" id="{05F3DC03-0AE9-E546-7B4D-A005F04DF4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2" name="Oval 55">
                  <a:extLst>
                    <a:ext uri="{FF2B5EF4-FFF2-40B4-BE49-F238E27FC236}">
                      <a16:creationId xmlns:a16="http://schemas.microsoft.com/office/drawing/2014/main" id="{41365CDB-FB4C-D5D0-90BD-9A6E9DCFCE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3" name="Oval 56">
                  <a:extLst>
                    <a:ext uri="{FF2B5EF4-FFF2-40B4-BE49-F238E27FC236}">
                      <a16:creationId xmlns:a16="http://schemas.microsoft.com/office/drawing/2014/main" id="{0A9AE880-3E46-A735-8580-BC8F1E6385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" name="Oval 57">
                  <a:extLst>
                    <a:ext uri="{FF2B5EF4-FFF2-40B4-BE49-F238E27FC236}">
                      <a16:creationId xmlns:a16="http://schemas.microsoft.com/office/drawing/2014/main" id="{C2E14696-185F-9948-329B-BF1F98FEE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5" name="Oval 58">
                  <a:extLst>
                    <a:ext uri="{FF2B5EF4-FFF2-40B4-BE49-F238E27FC236}">
                      <a16:creationId xmlns:a16="http://schemas.microsoft.com/office/drawing/2014/main" id="{34CD2963-1182-26EF-5773-4BE12A5D92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6" name="Oval 59">
                  <a:extLst>
                    <a:ext uri="{FF2B5EF4-FFF2-40B4-BE49-F238E27FC236}">
                      <a16:creationId xmlns:a16="http://schemas.microsoft.com/office/drawing/2014/main" id="{1617B2EB-F2D1-23E2-E202-BAE860A02D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7" name="Oval 60">
                  <a:extLst>
                    <a:ext uri="{FF2B5EF4-FFF2-40B4-BE49-F238E27FC236}">
                      <a16:creationId xmlns:a16="http://schemas.microsoft.com/office/drawing/2014/main" id="{54325F6C-2795-1C7D-36EE-780125B043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47" name="Group 61">
                <a:extLst>
                  <a:ext uri="{FF2B5EF4-FFF2-40B4-BE49-F238E27FC236}">
                    <a16:creationId xmlns:a16="http://schemas.microsoft.com/office/drawing/2014/main" id="{8B3D0818-DD67-C907-52C7-BDB94BE0D3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8" name="Oval 62">
                  <a:extLst>
                    <a:ext uri="{FF2B5EF4-FFF2-40B4-BE49-F238E27FC236}">
                      <a16:creationId xmlns:a16="http://schemas.microsoft.com/office/drawing/2014/main" id="{CF87F873-FCEF-393F-B567-4F458BB7F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9" name="Oval 63">
                  <a:extLst>
                    <a:ext uri="{FF2B5EF4-FFF2-40B4-BE49-F238E27FC236}">
                      <a16:creationId xmlns:a16="http://schemas.microsoft.com/office/drawing/2014/main" id="{C958E1AF-003D-A5E1-8D22-08283F2A71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0" name="Oval 64">
                  <a:extLst>
                    <a:ext uri="{FF2B5EF4-FFF2-40B4-BE49-F238E27FC236}">
                      <a16:creationId xmlns:a16="http://schemas.microsoft.com/office/drawing/2014/main" id="{5853C311-5990-411B-215E-6B5566FB90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1" name="Oval 65">
                  <a:extLst>
                    <a:ext uri="{FF2B5EF4-FFF2-40B4-BE49-F238E27FC236}">
                      <a16:creationId xmlns:a16="http://schemas.microsoft.com/office/drawing/2014/main" id="{AF7EB95E-CB6A-EEBF-818C-5DFC3974F6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64" name="Rectangle 68">
            <a:extLst>
              <a:ext uri="{FF2B5EF4-FFF2-40B4-BE49-F238E27FC236}">
                <a16:creationId xmlns:a16="http://schemas.microsoft.com/office/drawing/2014/main" id="{2950921B-D735-5E55-2BE1-C274662386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5" name="Rectangle 69">
            <a:extLst>
              <a:ext uri="{FF2B5EF4-FFF2-40B4-BE49-F238E27FC236}">
                <a16:creationId xmlns:a16="http://schemas.microsoft.com/office/drawing/2014/main" id="{2C747967-A59C-40E4-8A46-C56AF7E13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6" name="Rectangle 70">
            <a:extLst>
              <a:ext uri="{FF2B5EF4-FFF2-40B4-BE49-F238E27FC236}">
                <a16:creationId xmlns:a16="http://schemas.microsoft.com/office/drawing/2014/main" id="{41AE8C8D-477B-3870-4BDB-6323F2A821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1FE35-DE39-9344-A64B-E59E9C92FA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58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D497E3FA-D573-4D0B-E7A3-D6B13C36CD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78ADCDB1-F54F-C285-2A2D-8C540F2464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887E83E2-F6FE-550A-24CA-70236237A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A12C60-EA78-E844-81EC-BBA25D4486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061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46BDEB33-CC7C-75BD-7998-CB36618C0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C03D8719-DCD3-6751-9261-4FFFDC9D0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7831AFB9-DCFD-4B54-B4EF-5A2877279A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BA388-A794-AF4E-BDAF-905719218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159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33D7EF8E-2FD8-2846-2F80-68F3E7ECEC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56C6F0F7-8659-B6FA-35A0-D11EBEAA68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342579E6-4904-FF1E-F687-D43E050C1D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413EC-30F6-3948-8650-6A308A83E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010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5D07D535-F814-EC30-19D2-5A4B46144B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1CD47FD1-7CE4-8B5F-1C60-EF39ED49B5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AFEC5C06-AA2D-37D2-A69C-1B0E37BBAD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4402C-6E32-414F-8C55-01F2894702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902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6BB032CF-180D-6CBC-A658-F33DDC4953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924FFC87-A2ED-D604-D8A2-AD9B854509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39F3D3CA-4128-8570-9A60-9CC4FC06F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53A1C-C0F7-9047-A604-3A2648A483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00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2E5FE1-7D86-0D27-3616-5806D21027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DCF9BD-AD1A-C458-235E-0102CF2BA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A69ED6-8701-B42E-4391-F93DFA6251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16877-D2B8-3441-B6FD-B745F500A3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25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FC309D-A6DC-FC9D-DB23-8E4647286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1C1436-C5C9-F9C4-7F48-31325EE6EB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961C27-4830-A0ED-4FF2-050F6DAD82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C5FF8-55B6-4E4B-8F22-5E37D510BC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015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784C30-2D23-2C2E-29EB-E5B960A38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E67DCD-3C9D-46CF-DB9B-C88805D70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248A9F-1DD6-4133-18A9-DC5ED182DC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6452B-C22F-854A-9EB1-0D22F3EFE2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72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949167-5821-2E2F-CFAF-EE00D1B1F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B0B94B-015D-8154-3267-4A2C68F143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C9EFF6-AAAA-7DCD-17FA-13A1CC0CB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82C64-7F6A-104B-91F4-871E0F7C7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958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4F8253-700A-3761-B06D-8142A3ACFB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FDB257-DDFF-F285-33AB-8A7D89A9F7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1FE6901-1DEA-5CE2-6B68-F2B318CFCF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79985-06D2-9142-85C6-CE4CC2D5C7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29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B485D217-5F2E-49DC-3CA0-E7FCCA719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34E0D91A-310D-9C82-35F8-5784AFB5A3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7F389EF2-D024-F286-CE34-506B7B3831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D1CE9-A6B7-D946-8FE7-6787FD2C04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728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87E2D9-3706-AFE4-E091-6849B5B2E1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95B37A-BD83-FEB2-E3FF-2F72DD0958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B13E9C-D90B-62D4-9F6C-AE0707664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0B6B7B-B0FA-F241-977C-967D129815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338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CF063B-98A1-6802-EED7-45F29B9BD1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AD82B0B-BBEF-2B58-19E3-2F6D1F739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9CC6C0-5760-E94A-699A-2DD2E17F0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037299-8B02-FC40-A4E3-5B0934AB52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024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44B30-3CBA-0D5B-70E6-04241CF6C1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2CA97D-676F-3339-655F-3C2EBA1DF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6A561-14EB-CE28-42C2-DC634D8F99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EEC3D-74DA-C54E-8207-83FD96F7A9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525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A1818E-A07B-4F05-D2E8-D725160B5B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2056F8-F898-BAE2-C275-631801D3A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24B8F6-29AB-74BD-9038-D355D412F9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E787D-C0C8-2644-A377-A0697DA50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82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3F3C5C-6049-D794-484C-939BF509E9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F6BD8D-532F-6416-4D34-418FFB63D0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5B4C7-5576-203D-AF40-D1488DF38F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DBB7D-09E3-BC44-A502-77CF64B361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448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78642A-A7EA-A6F1-9ACF-2A6A6C5DF2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33C25B-4A6B-F404-91C0-9EFD280600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EDCC4D-5570-0D78-1222-71D0F2CD71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C041B-0FCA-D948-A079-207DFBBA39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558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219200"/>
          </a:xfrm>
          <a:effectLst>
            <a:outerShdw blurRad="50800" dist="25399" dir="2700000" algn="ctr" rotWithShape="0">
              <a:schemeClr val="bg2">
                <a:alpha val="75000"/>
              </a:schemeClr>
            </a:outerShdw>
          </a:effectLst>
        </p:spPr>
        <p:txBody>
          <a:bodyPr anchor="ctr"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B235B05-9550-1065-4735-35A538ED2F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279612-B372-B25F-1F83-01505C2059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C7230A-1211-23DF-CF2D-2D2CE100E5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88366-06E5-7743-81C8-31D27610ED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620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3E4D03-5F1B-E720-0176-E2A8A41FF4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7C6D76-9539-3B74-4469-F498B09614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B8437E-00A8-DA3A-0179-F97FE7832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6AA9D7-4B42-9942-B5DA-7F27C9E70B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771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4F16C6-485A-4ECA-9A0F-0EB6B812BF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FF3281-BCB2-F06C-1346-077AD98783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8B4DC4-07F3-C0EC-E910-02128CAD6C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09EB8-108C-4043-9C62-EAB9DD53D3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031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4D4F6-5F8C-00A5-EFD0-B9FD19A9E9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53C9A7-38E0-EF7C-661A-673527E58F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76E9E1-EDD2-7F14-A649-10EB1566A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A9FC33-7E3A-984C-815A-28AB81114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76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847EAA36-0451-2932-5067-2B21281E9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D8432608-3FDA-0847-44E1-EF2928A2BC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D2980207-E301-8F7B-D32A-7424ACD7BB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1B8F2-70A6-5341-8C90-59FFA1AFD2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17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886E86-7D0C-DF84-64F4-DC44C37EA0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DF5AE0D-F2E5-D312-2D52-F1321BF57D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8EB5344-7E51-FE08-6F80-C6936B5A1B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C4423-9FBF-FE4E-9EFC-F73E320B6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877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179FBF-E1C0-EDE4-293A-8D014F8EDE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C777BF-2363-50F7-D20D-49A449E67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71297D-05BB-EB04-C8B8-15E45CBC9E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F03A7-4646-B04D-99AF-D1FCD777CF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682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833E39B-2CEA-8665-0088-B501FDA49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8E0EDAD-9F64-4C5D-9446-AF489DC163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999740-A2D8-6D51-4D02-6D8673EE5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00883-21D5-844B-96DF-BE027B916F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325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01282-FB52-8334-2561-AECAD5E92B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7056F1-97F4-3A80-183E-5E880C245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E6C97F-7D48-B587-5BF8-80FEC13C53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85EB6F-D5D2-A14B-A80A-450AB4B7F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224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E729A5-37E4-D517-4647-CE0C04649B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0E0272-1172-A06C-CEAF-1A0B6ACA63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CDDCBE-B07E-38CC-5D99-D4357E4668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02DB0-DC05-B741-AE5A-5B1109C810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70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B59F33-923C-E526-92BD-81D3F2C65C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B55D6D-542B-2DBB-1DE5-7209382CE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4D5450-81AF-2FFA-D75E-1CDD4BCB6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9356F-0A70-364D-A8FD-31D89A79DD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16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FF6094-EB8F-DFC1-E7B4-55C088FE3A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FAB133-2D78-0C58-1D6A-A3BC0D6740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D6F4E1-99A3-B18C-ADDB-8169608C2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E43BD-8448-8E45-9E04-24B71977F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422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A3D86DF-BC14-5B99-CDAA-9CED336D3B43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CD2A025-09D6-A779-864C-C7CC95C45D8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54295141-0035-2968-C1CD-E99E371CAE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5" name="Group 5">
                <a:extLst>
                  <a:ext uri="{FF2B5EF4-FFF2-40B4-BE49-F238E27FC236}">
                    <a16:creationId xmlns:a16="http://schemas.microsoft.com/office/drawing/2014/main" id="{687642E0-CAAE-2064-FC8B-FA9E2332E3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58" name="Oval 6">
                  <a:extLst>
                    <a:ext uri="{FF2B5EF4-FFF2-40B4-BE49-F238E27FC236}">
                      <a16:creationId xmlns:a16="http://schemas.microsoft.com/office/drawing/2014/main" id="{349B9914-CD50-E96E-ED11-9E4EF4A8A5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9" name="Oval 7">
                  <a:extLst>
                    <a:ext uri="{FF2B5EF4-FFF2-40B4-BE49-F238E27FC236}">
                      <a16:creationId xmlns:a16="http://schemas.microsoft.com/office/drawing/2014/main" id="{544791D4-D3B7-04F4-DF6D-E144E58603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7C8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0" name="Oval 8">
                  <a:extLst>
                    <a:ext uri="{FF2B5EF4-FFF2-40B4-BE49-F238E27FC236}">
                      <a16:creationId xmlns:a16="http://schemas.microsoft.com/office/drawing/2014/main" id="{D9458DA8-A1B2-56B3-7B78-9E75FDD3DC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CCF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1" name="Oval 9">
                  <a:extLst>
                    <a:ext uri="{FF2B5EF4-FFF2-40B4-BE49-F238E27FC236}">
                      <a16:creationId xmlns:a16="http://schemas.microsoft.com/office/drawing/2014/main" id="{D92A11B8-4E3D-F50D-4A42-3C367B527C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2" name="Oval 10">
                  <a:extLst>
                    <a:ext uri="{FF2B5EF4-FFF2-40B4-BE49-F238E27FC236}">
                      <a16:creationId xmlns:a16="http://schemas.microsoft.com/office/drawing/2014/main" id="{086FC7EC-1577-836D-D9C8-64A8D1F17A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3" name="Oval 11">
                  <a:extLst>
                    <a:ext uri="{FF2B5EF4-FFF2-40B4-BE49-F238E27FC236}">
                      <a16:creationId xmlns:a16="http://schemas.microsoft.com/office/drawing/2014/main" id="{8DF547A3-7371-3550-F262-20B6939857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160" name="Oval 12">
                  <a:extLst>
                    <a:ext uri="{FF2B5EF4-FFF2-40B4-BE49-F238E27FC236}">
                      <a16:creationId xmlns:a16="http://schemas.microsoft.com/office/drawing/2014/main" id="{4946137B-297D-EF69-B292-02333F3BCE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161" name="Oval 13">
                  <a:extLst>
                    <a:ext uri="{FF2B5EF4-FFF2-40B4-BE49-F238E27FC236}">
                      <a16:creationId xmlns:a16="http://schemas.microsoft.com/office/drawing/2014/main" id="{84E20B3A-9D01-ECF1-61F2-73CAD3CD97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sp>
            <p:nvSpPr>
              <p:cNvPr id="6" name="Oval 14">
                <a:extLst>
                  <a:ext uri="{FF2B5EF4-FFF2-40B4-BE49-F238E27FC236}">
                    <a16:creationId xmlns:a16="http://schemas.microsoft.com/office/drawing/2014/main" id="{8E65440A-7420-BBA7-DE09-5F38A0F50D9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7CC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" name="Oval 15">
                <a:extLst>
                  <a:ext uri="{FF2B5EF4-FFF2-40B4-BE49-F238E27FC236}">
                    <a16:creationId xmlns:a16="http://schemas.microsoft.com/office/drawing/2014/main" id="{6A6D2106-7EA4-4768-BD94-E998529FE83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rgbClr val="007CCF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" name="Oval 16">
                <a:extLst>
                  <a:ext uri="{FF2B5EF4-FFF2-40B4-BE49-F238E27FC236}">
                    <a16:creationId xmlns:a16="http://schemas.microsoft.com/office/drawing/2014/main" id="{B15DDD9E-ECFF-E8FB-97F1-0C40B185DBF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9" name="Oval 17">
                <a:extLst>
                  <a:ext uri="{FF2B5EF4-FFF2-40B4-BE49-F238E27FC236}">
                    <a16:creationId xmlns:a16="http://schemas.microsoft.com/office/drawing/2014/main" id="{67C3CDE9-2D4C-7566-286D-AE4AB951B25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rgbClr val="0084DD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0" name="Oval 18">
                <a:extLst>
                  <a:ext uri="{FF2B5EF4-FFF2-40B4-BE49-F238E27FC236}">
                    <a16:creationId xmlns:a16="http://schemas.microsoft.com/office/drawing/2014/main" id="{24F04135-3BA5-1EA3-8CBE-27C9291AB95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" name="Freeform 19">
                <a:extLst>
                  <a:ext uri="{FF2B5EF4-FFF2-40B4-BE49-F238E27FC236}">
                    <a16:creationId xmlns:a16="http://schemas.microsoft.com/office/drawing/2014/main" id="{90702B5C-6CDA-B4C7-1A14-2B4590301D6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7F43793-819B-F8F0-7C4D-415E1BB20B7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3" name="Freeform 21">
                <a:extLst>
                  <a:ext uri="{FF2B5EF4-FFF2-40B4-BE49-F238E27FC236}">
                    <a16:creationId xmlns:a16="http://schemas.microsoft.com/office/drawing/2014/main" id="{1F86F71E-81A9-1E19-775F-22FFDFAF09B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4" name="Freeform 22">
                <a:extLst>
                  <a:ext uri="{FF2B5EF4-FFF2-40B4-BE49-F238E27FC236}">
                    <a16:creationId xmlns:a16="http://schemas.microsoft.com/office/drawing/2014/main" id="{8BF0A145-491D-F313-D0AF-263D0C3B121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5" name="Freeform 23">
                <a:extLst>
                  <a:ext uri="{FF2B5EF4-FFF2-40B4-BE49-F238E27FC236}">
                    <a16:creationId xmlns:a16="http://schemas.microsoft.com/office/drawing/2014/main" id="{9938D7B4-995F-8AC0-3F6C-AFDC76D262A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6" name="Freeform 24">
                <a:extLst>
                  <a:ext uri="{FF2B5EF4-FFF2-40B4-BE49-F238E27FC236}">
                    <a16:creationId xmlns:a16="http://schemas.microsoft.com/office/drawing/2014/main" id="{86D61B7F-97EF-B6A3-617A-568F070B3D4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7" name="Freeform 25">
                <a:extLst>
                  <a:ext uri="{FF2B5EF4-FFF2-40B4-BE49-F238E27FC236}">
                    <a16:creationId xmlns:a16="http://schemas.microsoft.com/office/drawing/2014/main" id="{FE2FCA95-7CBB-13F5-6F90-C79D2C07B4A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8" name="Freeform 26">
                <a:extLst>
                  <a:ext uri="{FF2B5EF4-FFF2-40B4-BE49-F238E27FC236}">
                    <a16:creationId xmlns:a16="http://schemas.microsoft.com/office/drawing/2014/main" id="{32B5FAF9-2EF7-C79B-A6DF-B39BD8C4770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9" name="Freeform 27">
                <a:extLst>
                  <a:ext uri="{FF2B5EF4-FFF2-40B4-BE49-F238E27FC236}">
                    <a16:creationId xmlns:a16="http://schemas.microsoft.com/office/drawing/2014/main" id="{1124F385-5789-FB30-E879-84B19F8555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0" name="Freeform 28">
                <a:extLst>
                  <a:ext uri="{FF2B5EF4-FFF2-40B4-BE49-F238E27FC236}">
                    <a16:creationId xmlns:a16="http://schemas.microsoft.com/office/drawing/2014/main" id="{2F09337D-7EEE-4C3F-5A0A-A734882BAA2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1" name="Freeform 29">
                <a:extLst>
                  <a:ext uri="{FF2B5EF4-FFF2-40B4-BE49-F238E27FC236}">
                    <a16:creationId xmlns:a16="http://schemas.microsoft.com/office/drawing/2014/main" id="{1FF37023-AA80-14CA-CC4D-A695C4E9A29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0">
                <a:extLst>
                  <a:ext uri="{FF2B5EF4-FFF2-40B4-BE49-F238E27FC236}">
                    <a16:creationId xmlns:a16="http://schemas.microsoft.com/office/drawing/2014/main" id="{82C75CB0-64BC-2E2A-CDD7-937F3209E2C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1">
                <a:extLst>
                  <a:ext uri="{FF2B5EF4-FFF2-40B4-BE49-F238E27FC236}">
                    <a16:creationId xmlns:a16="http://schemas.microsoft.com/office/drawing/2014/main" id="{EDF9529C-A1C1-D80D-8E59-6A59402FB6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4" name="Freeform 32">
                <a:extLst>
                  <a:ext uri="{FF2B5EF4-FFF2-40B4-BE49-F238E27FC236}">
                    <a16:creationId xmlns:a16="http://schemas.microsoft.com/office/drawing/2014/main" id="{12476E24-E37E-CFB4-A7DB-F8E4FCF0199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5" name="Freeform 33">
                <a:extLst>
                  <a:ext uri="{FF2B5EF4-FFF2-40B4-BE49-F238E27FC236}">
                    <a16:creationId xmlns:a16="http://schemas.microsoft.com/office/drawing/2014/main" id="{A51A6A26-B8CE-62E5-7A4D-3480AC282E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589AB99C-27C9-413A-19DE-ECF4C25886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5">
                <a:extLst>
                  <a:ext uri="{FF2B5EF4-FFF2-40B4-BE49-F238E27FC236}">
                    <a16:creationId xmlns:a16="http://schemas.microsoft.com/office/drawing/2014/main" id="{0626C639-5E2C-4201-E3A4-9CA40CFEB79C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8" name="Freeform 36">
                <a:extLst>
                  <a:ext uri="{FF2B5EF4-FFF2-40B4-BE49-F238E27FC236}">
                    <a16:creationId xmlns:a16="http://schemas.microsoft.com/office/drawing/2014/main" id="{DE105D71-4D72-C5FC-BFEF-DCCC262B507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9" name="Freeform 37">
                <a:extLst>
                  <a:ext uri="{FF2B5EF4-FFF2-40B4-BE49-F238E27FC236}">
                    <a16:creationId xmlns:a16="http://schemas.microsoft.com/office/drawing/2014/main" id="{9FE0D053-BC3B-FF31-5D5F-EC6B0B4E397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" name="Freeform 38">
                <a:extLst>
                  <a:ext uri="{FF2B5EF4-FFF2-40B4-BE49-F238E27FC236}">
                    <a16:creationId xmlns:a16="http://schemas.microsoft.com/office/drawing/2014/main" id="{7984D863-A3D9-484B-2F4E-505E03F3FDB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" name="Freeform 39">
                <a:extLst>
                  <a:ext uri="{FF2B5EF4-FFF2-40B4-BE49-F238E27FC236}">
                    <a16:creationId xmlns:a16="http://schemas.microsoft.com/office/drawing/2014/main" id="{B9B19247-D25E-A87D-A38C-5D17E668EA0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2" name="Freeform 40">
                <a:extLst>
                  <a:ext uri="{FF2B5EF4-FFF2-40B4-BE49-F238E27FC236}">
                    <a16:creationId xmlns:a16="http://schemas.microsoft.com/office/drawing/2014/main" id="{160D1506-7696-2766-EE42-40C9B883F3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3" name="Freeform 41">
                <a:extLst>
                  <a:ext uri="{FF2B5EF4-FFF2-40B4-BE49-F238E27FC236}">
                    <a16:creationId xmlns:a16="http://schemas.microsoft.com/office/drawing/2014/main" id="{B2EA11FA-1B71-C2FF-5841-C8A89855230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4" name="Freeform 42">
                <a:extLst>
                  <a:ext uri="{FF2B5EF4-FFF2-40B4-BE49-F238E27FC236}">
                    <a16:creationId xmlns:a16="http://schemas.microsoft.com/office/drawing/2014/main" id="{A96CDD35-72CC-2832-2C3D-2AFDF8DC15A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5" name="Freeform 43">
                <a:extLst>
                  <a:ext uri="{FF2B5EF4-FFF2-40B4-BE49-F238E27FC236}">
                    <a16:creationId xmlns:a16="http://schemas.microsoft.com/office/drawing/2014/main" id="{FCD92996-DE1B-FA99-66C1-0CDF2CB4AE3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6" name="Freeform 44">
                <a:extLst>
                  <a:ext uri="{FF2B5EF4-FFF2-40B4-BE49-F238E27FC236}">
                    <a16:creationId xmlns:a16="http://schemas.microsoft.com/office/drawing/2014/main" id="{7B567811-FA38-A038-8808-420055075B9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7" name="Freeform 45">
                <a:extLst>
                  <a:ext uri="{FF2B5EF4-FFF2-40B4-BE49-F238E27FC236}">
                    <a16:creationId xmlns:a16="http://schemas.microsoft.com/office/drawing/2014/main" id="{CBAA5D56-3ACF-2FEE-2703-3B1D36DF037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8" name="Freeform 46">
                <a:extLst>
                  <a:ext uri="{FF2B5EF4-FFF2-40B4-BE49-F238E27FC236}">
                    <a16:creationId xmlns:a16="http://schemas.microsoft.com/office/drawing/2014/main" id="{2C45657A-2EC3-3E9C-CBCA-B07692DC09B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7">
                <a:extLst>
                  <a:ext uri="{FF2B5EF4-FFF2-40B4-BE49-F238E27FC236}">
                    <a16:creationId xmlns:a16="http://schemas.microsoft.com/office/drawing/2014/main" id="{5C9E53FA-05E4-9E51-D966-1D4B89C2B22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48">
                <a:extLst>
                  <a:ext uri="{FF2B5EF4-FFF2-40B4-BE49-F238E27FC236}">
                    <a16:creationId xmlns:a16="http://schemas.microsoft.com/office/drawing/2014/main" id="{C125F0FF-E31E-5CF5-59B9-DB4906D281A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9">
                <a:extLst>
                  <a:ext uri="{FF2B5EF4-FFF2-40B4-BE49-F238E27FC236}">
                    <a16:creationId xmlns:a16="http://schemas.microsoft.com/office/drawing/2014/main" id="{A164C99C-F8D9-757C-6AB3-2CC04C3863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50">
                <a:extLst>
                  <a:ext uri="{FF2B5EF4-FFF2-40B4-BE49-F238E27FC236}">
                    <a16:creationId xmlns:a16="http://schemas.microsoft.com/office/drawing/2014/main" id="{59954935-746D-23A7-30B8-BC3DA3F8B92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51">
                <a:extLst>
                  <a:ext uri="{FF2B5EF4-FFF2-40B4-BE49-F238E27FC236}">
                    <a16:creationId xmlns:a16="http://schemas.microsoft.com/office/drawing/2014/main" id="{EEEA1B74-25D4-5F2F-6E31-20007B8AEC9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2">
                <a:extLst>
                  <a:ext uri="{FF2B5EF4-FFF2-40B4-BE49-F238E27FC236}">
                    <a16:creationId xmlns:a16="http://schemas.microsoft.com/office/drawing/2014/main" id="{BE4C0F68-7A02-753B-3166-BE590E4C6EF4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Oval 53">
                <a:extLst>
                  <a:ext uri="{FF2B5EF4-FFF2-40B4-BE49-F238E27FC236}">
                    <a16:creationId xmlns:a16="http://schemas.microsoft.com/office/drawing/2014/main" id="{483B4381-6134-8A19-3EC1-F8DF76DB4E7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rgbClr val="0080D7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46" name="Group 54">
                <a:extLst>
                  <a:ext uri="{FF2B5EF4-FFF2-40B4-BE49-F238E27FC236}">
                    <a16:creationId xmlns:a16="http://schemas.microsoft.com/office/drawing/2014/main" id="{BABCF3FF-C03B-4384-DC11-ED11FD11C9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2" name="Oval 55">
                  <a:extLst>
                    <a:ext uri="{FF2B5EF4-FFF2-40B4-BE49-F238E27FC236}">
                      <a16:creationId xmlns:a16="http://schemas.microsoft.com/office/drawing/2014/main" id="{C92B7E07-7646-6C59-EEBC-ABBFFA90F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3" name="Oval 56">
                  <a:extLst>
                    <a:ext uri="{FF2B5EF4-FFF2-40B4-BE49-F238E27FC236}">
                      <a16:creationId xmlns:a16="http://schemas.microsoft.com/office/drawing/2014/main" id="{D153AEC2-2774-FD0E-83F4-FF6F8DAD4B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88CE5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" name="Oval 57">
                  <a:extLst>
                    <a:ext uri="{FF2B5EF4-FFF2-40B4-BE49-F238E27FC236}">
                      <a16:creationId xmlns:a16="http://schemas.microsoft.com/office/drawing/2014/main" id="{EED485F9-C314-8504-91C5-AC2E5E0597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5" name="Oval 58">
                  <a:extLst>
                    <a:ext uri="{FF2B5EF4-FFF2-40B4-BE49-F238E27FC236}">
                      <a16:creationId xmlns:a16="http://schemas.microsoft.com/office/drawing/2014/main" id="{E21F07C4-3D5C-E49D-AEF1-DA83ECD597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6" name="Oval 59">
                  <a:extLst>
                    <a:ext uri="{FF2B5EF4-FFF2-40B4-BE49-F238E27FC236}">
                      <a16:creationId xmlns:a16="http://schemas.microsoft.com/office/drawing/2014/main" id="{4C9F732D-F8D2-9D66-2F88-F20D07EA8D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7" name="Oval 60">
                  <a:extLst>
                    <a:ext uri="{FF2B5EF4-FFF2-40B4-BE49-F238E27FC236}">
                      <a16:creationId xmlns:a16="http://schemas.microsoft.com/office/drawing/2014/main" id="{3FCB835E-3B70-A99A-FDCB-AE06B2AB66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4DD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47" name="Group 61">
                <a:extLst>
                  <a:ext uri="{FF2B5EF4-FFF2-40B4-BE49-F238E27FC236}">
                    <a16:creationId xmlns:a16="http://schemas.microsoft.com/office/drawing/2014/main" id="{D38602E6-C821-104D-D740-B749D50E3D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8" name="Oval 62">
                  <a:extLst>
                    <a:ext uri="{FF2B5EF4-FFF2-40B4-BE49-F238E27FC236}">
                      <a16:creationId xmlns:a16="http://schemas.microsoft.com/office/drawing/2014/main" id="{71AE1C94-66F3-A54C-3E8D-2627DB5406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9" name="Oval 63">
                  <a:extLst>
                    <a:ext uri="{FF2B5EF4-FFF2-40B4-BE49-F238E27FC236}">
                      <a16:creationId xmlns:a16="http://schemas.microsoft.com/office/drawing/2014/main" id="{1ECD2D59-9D30-8390-95DC-1FB68BDC72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0" name="Oval 64">
                  <a:extLst>
                    <a:ext uri="{FF2B5EF4-FFF2-40B4-BE49-F238E27FC236}">
                      <a16:creationId xmlns:a16="http://schemas.microsoft.com/office/drawing/2014/main" id="{102817F3-12D4-3249-1533-A42769EC5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" name="Oval 65">
                  <a:extLst>
                    <a:ext uri="{FF2B5EF4-FFF2-40B4-BE49-F238E27FC236}">
                      <a16:creationId xmlns:a16="http://schemas.microsoft.com/office/drawing/2014/main" id="{31F25AD2-691D-A502-FF77-CDA2DB2C5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64" name="Rectangle 68">
            <a:extLst>
              <a:ext uri="{FF2B5EF4-FFF2-40B4-BE49-F238E27FC236}">
                <a16:creationId xmlns:a16="http://schemas.microsoft.com/office/drawing/2014/main" id="{DE43570E-B893-81BA-8B0A-4D0BFA490EA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5" name="Rectangle 69">
            <a:extLst>
              <a:ext uri="{FF2B5EF4-FFF2-40B4-BE49-F238E27FC236}">
                <a16:creationId xmlns:a16="http://schemas.microsoft.com/office/drawing/2014/main" id="{4B95C263-1EE4-839C-6AA4-E0C971C4D3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6" name="Rectangle 70">
            <a:extLst>
              <a:ext uri="{FF2B5EF4-FFF2-40B4-BE49-F238E27FC236}">
                <a16:creationId xmlns:a16="http://schemas.microsoft.com/office/drawing/2014/main" id="{4B7746C3-3778-CA19-B164-FE3B110728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6C3D2B37-7559-144C-A0CB-C41B2C906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8001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C30B32C0-9521-B35A-6B0A-77574321A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337E6840-CD7F-3421-0B5F-74C3A1CFF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DBADC372-0C9C-04DE-0458-F2DF75306E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64E8E-37DA-E74B-9A7A-1B489E12C5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004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E9E321B9-401B-7E42-686A-45D8179747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92C380F4-E7D5-E603-BAD7-78D2FD9268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6F409E03-767C-D7D0-E0E1-52C030F0C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0FCF6-AFB9-BA45-9C0D-8CF2534E7B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174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8924DFA6-6553-1AC0-7E5A-3E60654E73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B0F2357C-9B55-8291-4A5C-E835AF0B9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BA84E65D-A967-771F-F91A-D26F77E58B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5855-456B-614D-84A4-2C738CDB42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5125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BCDED8BC-2178-33E3-CE3E-DA14D6BE0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71E717CC-679E-3473-660D-E14C17BA1C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7A00054C-AA2C-FE0D-F80C-BC0A02B18F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8953B-310A-2A43-AA25-ECE8CA425C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985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BBBF3D91-9722-ABE7-0907-42B1BEF9CD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7071BF09-27C6-FE83-435C-31D0F0F3B6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20D5EC3E-43C5-F7EC-FF1E-CB856D5A2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C1C49-61A1-7243-8B59-A04B204F8E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724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D871E60D-0CD3-21A8-5E44-79E02C053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9ECAAB38-43A1-1696-B3C4-9593BA5C60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51057BC4-8ADC-3651-D7D3-814234C668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7C1B3-CEDE-364D-8A49-EBC5A4D17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64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958CC926-19DD-0D7C-7CC0-21E9120F4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E474490F-D249-AB7D-208B-F7E46FC9B2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79AE599B-06BE-C144-61AE-A8ED5B6E42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1D83E-F465-C24C-8DE5-FADCECE27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6776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07D08E3B-D3EB-1ACC-D57A-9A4A5B2181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DFCAD737-63B6-886A-5C98-0381E0E73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A9D3B607-C7F7-2F95-0D52-C2691E07E9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B72D0-07B1-8643-85CB-6955D1461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914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95005A57-4279-3AD0-7E37-2FC578E52E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0CF78F40-783E-F6A4-82BC-BB193D38F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0568EDCD-B24E-94EF-AA76-9F38FC5254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A2A84-8CF8-AC4E-BF32-B347F843A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923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2EA2EB1A-B0CD-F7E9-4BA1-18499BE115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F72840F3-3DEE-35F2-BD40-F863DC0AB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7CB96F9B-8C9F-361A-1E90-9B8639491F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2BBE4-CE1F-464A-9A58-6A2C0B33A6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399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3E8C2C18-388D-B1F0-FD56-693AEA1490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279AADEA-123C-A050-CB61-332C234148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23F621A7-288D-82B0-8F49-9C4A349B3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6CD47-AB13-CE45-8E0B-C2AEA04827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986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25D95785-9667-B0EE-5019-274931CD7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3B124596-BC5B-E2D3-31B3-6327878312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65A86994-F4BC-2608-3DDA-7069392AFA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C76A9-F107-E247-BA03-23086F822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1563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22D6B03D-A84C-7DF6-BC35-618E12DD08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3A4DAC0B-499C-6DB3-8990-96EF4FD8B9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D1C3F49E-DB09-BFA0-A3E2-4AE0248CD4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D7E47F-F06E-D84D-B14B-DE06E68A3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23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E5C6033C-89F9-98A4-EBBB-97B5669A76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DBBA2EF4-AE59-6177-80BB-5FD9C03D74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DAFE5B22-2A4D-3B45-0979-6DDB8EDCCE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19E026-D35A-0F4B-8CD9-25A7A0C914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9487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1A5959E3-C75E-F7EF-F7D6-0D8E75E01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B33C1B19-3872-B4E8-E5A6-266DD3B86D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42354A46-F1E6-652A-3A40-6050FD1B35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D777-0CD1-B74E-BF3A-298EB9142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359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3B04B79-BB80-E887-119C-D0C9A02DED49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2382F3D-C50F-EBC5-2A73-9CD1630CBD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B1758D4-B1ED-855D-2789-43A4FA07FB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5" name="Group 5">
                <a:extLst>
                  <a:ext uri="{FF2B5EF4-FFF2-40B4-BE49-F238E27FC236}">
                    <a16:creationId xmlns:a16="http://schemas.microsoft.com/office/drawing/2014/main" id="{13C5AFF1-6942-83BF-3395-931A881ABC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58" name="Oval 6">
                  <a:extLst>
                    <a:ext uri="{FF2B5EF4-FFF2-40B4-BE49-F238E27FC236}">
                      <a16:creationId xmlns:a16="http://schemas.microsoft.com/office/drawing/2014/main" id="{29D192D2-4DFB-629F-B4FC-18125A0F8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9" name="Oval 7">
                  <a:extLst>
                    <a:ext uri="{FF2B5EF4-FFF2-40B4-BE49-F238E27FC236}">
                      <a16:creationId xmlns:a16="http://schemas.microsoft.com/office/drawing/2014/main" id="{6D865CDA-4D9B-782C-4B26-6B93297FA5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7C8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0" name="Oval 8">
                  <a:extLst>
                    <a:ext uri="{FF2B5EF4-FFF2-40B4-BE49-F238E27FC236}">
                      <a16:creationId xmlns:a16="http://schemas.microsoft.com/office/drawing/2014/main" id="{C6FD04C7-EA98-2D18-CA36-4EA1D93A2B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CCF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1" name="Oval 9">
                  <a:extLst>
                    <a:ext uri="{FF2B5EF4-FFF2-40B4-BE49-F238E27FC236}">
                      <a16:creationId xmlns:a16="http://schemas.microsoft.com/office/drawing/2014/main" id="{F857BB9D-1DA6-BC55-3DEB-1BD491405B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2" name="Oval 10">
                  <a:extLst>
                    <a:ext uri="{FF2B5EF4-FFF2-40B4-BE49-F238E27FC236}">
                      <a16:creationId xmlns:a16="http://schemas.microsoft.com/office/drawing/2014/main" id="{8D0B1B8B-C8FA-A374-2B6A-E4585625B7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3" name="Oval 11">
                  <a:extLst>
                    <a:ext uri="{FF2B5EF4-FFF2-40B4-BE49-F238E27FC236}">
                      <a16:creationId xmlns:a16="http://schemas.microsoft.com/office/drawing/2014/main" id="{44C6E4B3-5B02-4534-5BFD-A6904CF779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160" name="Oval 12">
                  <a:extLst>
                    <a:ext uri="{FF2B5EF4-FFF2-40B4-BE49-F238E27FC236}">
                      <a16:creationId xmlns:a16="http://schemas.microsoft.com/office/drawing/2014/main" id="{9518C312-7E33-A1A3-2A6B-CE90EB574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161" name="Oval 13">
                  <a:extLst>
                    <a:ext uri="{FF2B5EF4-FFF2-40B4-BE49-F238E27FC236}">
                      <a16:creationId xmlns:a16="http://schemas.microsoft.com/office/drawing/2014/main" id="{0E81E411-ADAC-741C-7DB4-50466B29C2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sp>
            <p:nvSpPr>
              <p:cNvPr id="6" name="Oval 14">
                <a:extLst>
                  <a:ext uri="{FF2B5EF4-FFF2-40B4-BE49-F238E27FC236}">
                    <a16:creationId xmlns:a16="http://schemas.microsoft.com/office/drawing/2014/main" id="{E2F4B541-6A4B-D6CA-23C3-1C17ED5B8B2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7CC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" name="Oval 15">
                <a:extLst>
                  <a:ext uri="{FF2B5EF4-FFF2-40B4-BE49-F238E27FC236}">
                    <a16:creationId xmlns:a16="http://schemas.microsoft.com/office/drawing/2014/main" id="{4F06422F-CFD1-96E4-E048-16AEDF14B50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rgbClr val="007CCF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" name="Oval 16">
                <a:extLst>
                  <a:ext uri="{FF2B5EF4-FFF2-40B4-BE49-F238E27FC236}">
                    <a16:creationId xmlns:a16="http://schemas.microsoft.com/office/drawing/2014/main" id="{CB447389-B5D8-32DB-B60E-EEA346213DB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9" name="Oval 17">
                <a:extLst>
                  <a:ext uri="{FF2B5EF4-FFF2-40B4-BE49-F238E27FC236}">
                    <a16:creationId xmlns:a16="http://schemas.microsoft.com/office/drawing/2014/main" id="{5BD7BF57-7B0D-73BC-4C03-A18D3A59739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rgbClr val="0084DD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0" name="Oval 18">
                <a:extLst>
                  <a:ext uri="{FF2B5EF4-FFF2-40B4-BE49-F238E27FC236}">
                    <a16:creationId xmlns:a16="http://schemas.microsoft.com/office/drawing/2014/main" id="{8CE0BACC-604E-C1EE-D1DB-E75FDDD529F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" name="Freeform 19">
                <a:extLst>
                  <a:ext uri="{FF2B5EF4-FFF2-40B4-BE49-F238E27FC236}">
                    <a16:creationId xmlns:a16="http://schemas.microsoft.com/office/drawing/2014/main" id="{7C0090E0-44F0-0A0F-2249-A9824942489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C58625F6-AC4B-7305-A826-C20E6EA573B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Freeform 21">
                <a:extLst>
                  <a:ext uri="{FF2B5EF4-FFF2-40B4-BE49-F238E27FC236}">
                    <a16:creationId xmlns:a16="http://schemas.microsoft.com/office/drawing/2014/main" id="{B26DB58B-F04D-5C35-57BF-2E9ED4050BA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Freeform 22">
                <a:extLst>
                  <a:ext uri="{FF2B5EF4-FFF2-40B4-BE49-F238E27FC236}">
                    <a16:creationId xmlns:a16="http://schemas.microsoft.com/office/drawing/2014/main" id="{E55ECA4F-2E6A-A1B2-E689-847E87125CE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Freeform 23">
                <a:extLst>
                  <a:ext uri="{FF2B5EF4-FFF2-40B4-BE49-F238E27FC236}">
                    <a16:creationId xmlns:a16="http://schemas.microsoft.com/office/drawing/2014/main" id="{66153970-3F61-AB1D-DA67-ED0DAAD5609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Freeform 24">
                <a:extLst>
                  <a:ext uri="{FF2B5EF4-FFF2-40B4-BE49-F238E27FC236}">
                    <a16:creationId xmlns:a16="http://schemas.microsoft.com/office/drawing/2014/main" id="{F424C728-B4B4-541D-E875-D2BE7CABCE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Freeform 25">
                <a:extLst>
                  <a:ext uri="{FF2B5EF4-FFF2-40B4-BE49-F238E27FC236}">
                    <a16:creationId xmlns:a16="http://schemas.microsoft.com/office/drawing/2014/main" id="{003C209E-2525-FAA4-CA6B-0724470CC27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Freeform 26">
                <a:extLst>
                  <a:ext uri="{FF2B5EF4-FFF2-40B4-BE49-F238E27FC236}">
                    <a16:creationId xmlns:a16="http://schemas.microsoft.com/office/drawing/2014/main" id="{31E25412-C589-5DFE-85C0-12E8504B86C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Freeform 27">
                <a:extLst>
                  <a:ext uri="{FF2B5EF4-FFF2-40B4-BE49-F238E27FC236}">
                    <a16:creationId xmlns:a16="http://schemas.microsoft.com/office/drawing/2014/main" id="{8284931D-8692-9BB8-E43C-F817C63D9F0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Freeform 28">
                <a:extLst>
                  <a:ext uri="{FF2B5EF4-FFF2-40B4-BE49-F238E27FC236}">
                    <a16:creationId xmlns:a16="http://schemas.microsoft.com/office/drawing/2014/main" id="{77C6FF98-0733-A3F1-B7E0-5837CBE05E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Freeform 29">
                <a:extLst>
                  <a:ext uri="{FF2B5EF4-FFF2-40B4-BE49-F238E27FC236}">
                    <a16:creationId xmlns:a16="http://schemas.microsoft.com/office/drawing/2014/main" id="{6132ACD6-9342-4ABA-91F6-A5DA7D12D4B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0">
                <a:extLst>
                  <a:ext uri="{FF2B5EF4-FFF2-40B4-BE49-F238E27FC236}">
                    <a16:creationId xmlns:a16="http://schemas.microsoft.com/office/drawing/2014/main" id="{EB3D5C42-3BBD-AD1B-DD52-B743B3E27EF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1">
                <a:extLst>
                  <a:ext uri="{FF2B5EF4-FFF2-40B4-BE49-F238E27FC236}">
                    <a16:creationId xmlns:a16="http://schemas.microsoft.com/office/drawing/2014/main" id="{A2EF6F62-20D0-04AB-0ADC-DE8E9D7D71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Freeform 32">
                <a:extLst>
                  <a:ext uri="{FF2B5EF4-FFF2-40B4-BE49-F238E27FC236}">
                    <a16:creationId xmlns:a16="http://schemas.microsoft.com/office/drawing/2014/main" id="{00196D81-E81F-825F-E1F9-C5B531E49E9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Freeform 33">
                <a:extLst>
                  <a:ext uri="{FF2B5EF4-FFF2-40B4-BE49-F238E27FC236}">
                    <a16:creationId xmlns:a16="http://schemas.microsoft.com/office/drawing/2014/main" id="{5DF5FCED-638F-2579-8825-23136E02A2E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93581512-AD7D-D88B-7A91-827265B0FAD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5">
                <a:extLst>
                  <a:ext uri="{FF2B5EF4-FFF2-40B4-BE49-F238E27FC236}">
                    <a16:creationId xmlns:a16="http://schemas.microsoft.com/office/drawing/2014/main" id="{E82F9E42-26E0-80D2-4DED-F441D069A03B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Freeform 36">
                <a:extLst>
                  <a:ext uri="{FF2B5EF4-FFF2-40B4-BE49-F238E27FC236}">
                    <a16:creationId xmlns:a16="http://schemas.microsoft.com/office/drawing/2014/main" id="{79979D39-B472-B800-CEB7-A6D3963E0C5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Freeform 37">
                <a:extLst>
                  <a:ext uri="{FF2B5EF4-FFF2-40B4-BE49-F238E27FC236}">
                    <a16:creationId xmlns:a16="http://schemas.microsoft.com/office/drawing/2014/main" id="{416B65DB-4388-F192-0B3C-5C4C46B5589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Freeform 38">
                <a:extLst>
                  <a:ext uri="{FF2B5EF4-FFF2-40B4-BE49-F238E27FC236}">
                    <a16:creationId xmlns:a16="http://schemas.microsoft.com/office/drawing/2014/main" id="{37B1EA96-993F-6E90-7EFD-0BEE318751A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Freeform 39">
                <a:extLst>
                  <a:ext uri="{FF2B5EF4-FFF2-40B4-BE49-F238E27FC236}">
                    <a16:creationId xmlns:a16="http://schemas.microsoft.com/office/drawing/2014/main" id="{0F2A7916-7C41-8A08-3EF9-511869F3426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Freeform 40">
                <a:extLst>
                  <a:ext uri="{FF2B5EF4-FFF2-40B4-BE49-F238E27FC236}">
                    <a16:creationId xmlns:a16="http://schemas.microsoft.com/office/drawing/2014/main" id="{2E185282-A922-A58D-DF36-D21E5D3C463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Freeform 41">
                <a:extLst>
                  <a:ext uri="{FF2B5EF4-FFF2-40B4-BE49-F238E27FC236}">
                    <a16:creationId xmlns:a16="http://schemas.microsoft.com/office/drawing/2014/main" id="{2B1B40FD-38E5-5A28-D811-CC1208645BB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Freeform 42">
                <a:extLst>
                  <a:ext uri="{FF2B5EF4-FFF2-40B4-BE49-F238E27FC236}">
                    <a16:creationId xmlns:a16="http://schemas.microsoft.com/office/drawing/2014/main" id="{14FB3B52-0677-3677-ECB3-76FBD3F4F1A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Freeform 43">
                <a:extLst>
                  <a:ext uri="{FF2B5EF4-FFF2-40B4-BE49-F238E27FC236}">
                    <a16:creationId xmlns:a16="http://schemas.microsoft.com/office/drawing/2014/main" id="{B534AEB6-4B66-0FCE-F895-9659ACDD002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Freeform 44">
                <a:extLst>
                  <a:ext uri="{FF2B5EF4-FFF2-40B4-BE49-F238E27FC236}">
                    <a16:creationId xmlns:a16="http://schemas.microsoft.com/office/drawing/2014/main" id="{203E60A2-EFEC-1E4A-CB40-957275EC378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Freeform 45">
                <a:extLst>
                  <a:ext uri="{FF2B5EF4-FFF2-40B4-BE49-F238E27FC236}">
                    <a16:creationId xmlns:a16="http://schemas.microsoft.com/office/drawing/2014/main" id="{C5B4AF99-C0E1-E3E5-4F1C-34597CDA01F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Freeform 46">
                <a:extLst>
                  <a:ext uri="{FF2B5EF4-FFF2-40B4-BE49-F238E27FC236}">
                    <a16:creationId xmlns:a16="http://schemas.microsoft.com/office/drawing/2014/main" id="{22652E40-FEEF-142B-97A6-3E96FB8BEE2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7">
                <a:extLst>
                  <a:ext uri="{FF2B5EF4-FFF2-40B4-BE49-F238E27FC236}">
                    <a16:creationId xmlns:a16="http://schemas.microsoft.com/office/drawing/2014/main" id="{AA03934C-5CFE-8A11-A5D4-C788CCE4070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48">
                <a:extLst>
                  <a:ext uri="{FF2B5EF4-FFF2-40B4-BE49-F238E27FC236}">
                    <a16:creationId xmlns:a16="http://schemas.microsoft.com/office/drawing/2014/main" id="{7785EF93-1B38-EB0E-6F14-332472C6B9B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9">
                <a:extLst>
                  <a:ext uri="{FF2B5EF4-FFF2-40B4-BE49-F238E27FC236}">
                    <a16:creationId xmlns:a16="http://schemas.microsoft.com/office/drawing/2014/main" id="{4A21A6EA-D17B-3469-0B01-5203FF3890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50">
                <a:extLst>
                  <a:ext uri="{FF2B5EF4-FFF2-40B4-BE49-F238E27FC236}">
                    <a16:creationId xmlns:a16="http://schemas.microsoft.com/office/drawing/2014/main" id="{B72AD2AF-FD33-08D2-E696-EE597B65634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51">
                <a:extLst>
                  <a:ext uri="{FF2B5EF4-FFF2-40B4-BE49-F238E27FC236}">
                    <a16:creationId xmlns:a16="http://schemas.microsoft.com/office/drawing/2014/main" id="{7DD37498-5644-D156-3B13-0C5B4532D3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2">
                <a:extLst>
                  <a:ext uri="{FF2B5EF4-FFF2-40B4-BE49-F238E27FC236}">
                    <a16:creationId xmlns:a16="http://schemas.microsoft.com/office/drawing/2014/main" id="{727F63C6-3D00-9630-5B35-A48697DBDE02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Oval 53">
                <a:extLst>
                  <a:ext uri="{FF2B5EF4-FFF2-40B4-BE49-F238E27FC236}">
                    <a16:creationId xmlns:a16="http://schemas.microsoft.com/office/drawing/2014/main" id="{800E1CF7-487D-9E79-ADD1-E58FCC7DCD6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rgbClr val="0080D7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46" name="Group 54">
                <a:extLst>
                  <a:ext uri="{FF2B5EF4-FFF2-40B4-BE49-F238E27FC236}">
                    <a16:creationId xmlns:a16="http://schemas.microsoft.com/office/drawing/2014/main" id="{01676267-0212-B789-0BF0-3DCC2C8725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2" name="Oval 55">
                  <a:extLst>
                    <a:ext uri="{FF2B5EF4-FFF2-40B4-BE49-F238E27FC236}">
                      <a16:creationId xmlns:a16="http://schemas.microsoft.com/office/drawing/2014/main" id="{1F27D226-CA74-CA85-F096-6BB68A8BBA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3" name="Oval 56">
                  <a:extLst>
                    <a:ext uri="{FF2B5EF4-FFF2-40B4-BE49-F238E27FC236}">
                      <a16:creationId xmlns:a16="http://schemas.microsoft.com/office/drawing/2014/main" id="{5CF4FFDC-4C86-BAA6-3570-D96C377466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88CE5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" name="Oval 57">
                  <a:extLst>
                    <a:ext uri="{FF2B5EF4-FFF2-40B4-BE49-F238E27FC236}">
                      <a16:creationId xmlns:a16="http://schemas.microsoft.com/office/drawing/2014/main" id="{676C0CAA-4AD7-C2D4-D804-8D137AC793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5" name="Oval 58">
                  <a:extLst>
                    <a:ext uri="{FF2B5EF4-FFF2-40B4-BE49-F238E27FC236}">
                      <a16:creationId xmlns:a16="http://schemas.microsoft.com/office/drawing/2014/main" id="{3051AA14-9AD6-7B43-AB8E-141A23DDD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6" name="Oval 59">
                  <a:extLst>
                    <a:ext uri="{FF2B5EF4-FFF2-40B4-BE49-F238E27FC236}">
                      <a16:creationId xmlns:a16="http://schemas.microsoft.com/office/drawing/2014/main" id="{BD14671F-4B90-3A34-FC61-0B011CF0CE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7" name="Oval 60">
                  <a:extLst>
                    <a:ext uri="{FF2B5EF4-FFF2-40B4-BE49-F238E27FC236}">
                      <a16:creationId xmlns:a16="http://schemas.microsoft.com/office/drawing/2014/main" id="{0B1C079A-010F-2BC5-58FC-E106903E7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4DD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47" name="Group 61">
                <a:extLst>
                  <a:ext uri="{FF2B5EF4-FFF2-40B4-BE49-F238E27FC236}">
                    <a16:creationId xmlns:a16="http://schemas.microsoft.com/office/drawing/2014/main" id="{FD12834C-9532-8CA9-2502-965A4F35F7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8" name="Oval 62">
                  <a:extLst>
                    <a:ext uri="{FF2B5EF4-FFF2-40B4-BE49-F238E27FC236}">
                      <a16:creationId xmlns:a16="http://schemas.microsoft.com/office/drawing/2014/main" id="{43EB6785-55E6-E260-DB51-983036BB8E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9" name="Oval 63">
                  <a:extLst>
                    <a:ext uri="{FF2B5EF4-FFF2-40B4-BE49-F238E27FC236}">
                      <a16:creationId xmlns:a16="http://schemas.microsoft.com/office/drawing/2014/main" id="{5765DE88-CF2C-9183-631A-C400D1E85E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0" name="Oval 64">
                  <a:extLst>
                    <a:ext uri="{FF2B5EF4-FFF2-40B4-BE49-F238E27FC236}">
                      <a16:creationId xmlns:a16="http://schemas.microsoft.com/office/drawing/2014/main" id="{54837BDA-0510-7A4A-6F48-461A16541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" name="Oval 65">
                  <a:extLst>
                    <a:ext uri="{FF2B5EF4-FFF2-40B4-BE49-F238E27FC236}">
                      <a16:creationId xmlns:a16="http://schemas.microsoft.com/office/drawing/2014/main" id="{38631FF8-AEB2-3881-DC6F-87E0644263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64" name="Rectangle 68">
            <a:extLst>
              <a:ext uri="{FF2B5EF4-FFF2-40B4-BE49-F238E27FC236}">
                <a16:creationId xmlns:a16="http://schemas.microsoft.com/office/drawing/2014/main" id="{F94DAFAF-1F4E-A042-B9D1-DA52D7DF9BA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5" name="Rectangle 69">
            <a:extLst>
              <a:ext uri="{FF2B5EF4-FFF2-40B4-BE49-F238E27FC236}">
                <a16:creationId xmlns:a16="http://schemas.microsoft.com/office/drawing/2014/main" id="{69271A70-2EBF-5407-4A08-D1EA99477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6" name="Rectangle 70">
            <a:extLst>
              <a:ext uri="{FF2B5EF4-FFF2-40B4-BE49-F238E27FC236}">
                <a16:creationId xmlns:a16="http://schemas.microsoft.com/office/drawing/2014/main" id="{97096288-6CB7-6375-9C87-DD24DCB76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F7C06F01-9C57-664E-8360-5C1D83046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624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1FBC02C5-2ED7-7B59-7366-81D6D5891A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60149776-6EB6-9778-1A99-F6EEE41725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BC6B01A8-C782-FFDD-8949-613742D2B0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CF6A7-E0C5-E94A-BE2B-25D79D0927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406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C181446B-6616-3C0B-F8EA-E26E7E93C2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46555DCC-A5B8-B585-3C0D-B1977DF11A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14A98ACF-238B-C933-97EC-3E10CB037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597FA1-F28D-184D-BEF1-F74D0074DE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29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46DBE1D2-57EE-B44F-A7E1-007E79B813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2C19B5D5-1F28-9AE7-21C2-8EA3D32E9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360B8ADF-5777-B251-730C-8D11F8409D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E55A5-4B1C-694A-B125-29A19099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1395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65FDD5CF-4F5D-D0BC-550C-8CA35FDA7D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19C315B7-D1E4-3A08-0A5F-3A5101DF95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9073CCA3-3EA8-D637-D2A6-2749A4597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35DBA-FCD3-8243-A8E3-54818DC9E3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788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D1863D9E-DFF5-CC96-7F2F-6928D475F2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96943F25-3A07-B020-5FCA-628EFBC016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B1E138F2-1278-F470-86FF-9B239456F9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03804-C16C-604D-8E88-DFCB835175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128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D82A4126-8A7C-CDDE-D469-07F2255C5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AEF550FE-34B4-9F1D-0214-18B8CBD0A0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FF7E788A-417D-295F-7304-0E7DED4A4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AA0E8-B2E6-794D-8F2D-CED5E74E33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808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BFCCDDB9-1EEE-A88B-059A-DD2992EA3D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BDBEFC6D-90A4-8F25-B535-F8BF3F4B65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C7301694-DF67-1E6C-AB6F-8893C6876C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B5ACC-C3C0-C842-907F-B9525A2B8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896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221DAE2C-4638-07FF-0F00-671157D76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A5D57AC1-3DFB-9997-BE31-9E91774BEB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3ED9717B-5EB6-5E9C-D1A4-7E17ADDE9F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D0AF88-0972-9B45-9F20-DDC4E7AF2D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44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ADFA6753-C86F-A579-EFB1-9DCB91A100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A436D4F6-9784-DBC2-934B-706817402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102C7F1D-2EB8-2E29-7658-6F5C7900F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C9DFF-C0DB-2F46-8831-01FF8693F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0322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63EE2809-1DC6-D34B-F2BC-7C639556DB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5D65B0DC-1997-CD99-E8F8-53498248F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EEB9F552-7D0E-46B4-5B9C-3102D64891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21D25-AAC9-D94D-87C6-BBCA7CA94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110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21488FAD-7F4D-9842-5B1D-3FF1513EB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52AB8645-9AB3-12F0-E208-D685439CAA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4057C4E7-6322-E1E1-558A-4130AC00F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A6C89-8E71-2745-B201-C055F78896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252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FBE7C508-6DEE-1DF7-6931-D1DA5621E3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E667C91B-89FA-E50B-9CE1-89952378E5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DDE0E4BD-97E5-46CD-60BC-9CFDC4E7E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6623C-5342-1749-815C-87BFEF4866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5608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C8D4073D-1A7F-4CA7-1F34-595944D28F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D5E9C614-B501-6B92-01D6-509C90064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4328E8B7-E25C-3FCB-065F-129B0770C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1D7569-CAE6-9142-BD63-0EBDB5770D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0857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FD9FDEA0-71CB-6035-FA86-234D0FD336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187D671D-5280-FC6E-B93C-A388FE97FA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22BA0D56-356B-D6A0-03A7-475B77F93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EA2D9-857C-1641-AFCC-EC06330E0D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3903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B5E765F-0920-FC9F-CE0F-BB0272C73B94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506D91D-F8EB-04B5-34AD-CEE7C61CFF9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57ECA6F-A7CC-6842-5823-75E1DAC506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5" name="Group 5">
                <a:extLst>
                  <a:ext uri="{FF2B5EF4-FFF2-40B4-BE49-F238E27FC236}">
                    <a16:creationId xmlns:a16="http://schemas.microsoft.com/office/drawing/2014/main" id="{3A5B00C5-8855-0C80-6B8C-283F96BB68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58" name="Oval 6">
                  <a:extLst>
                    <a:ext uri="{FF2B5EF4-FFF2-40B4-BE49-F238E27FC236}">
                      <a16:creationId xmlns:a16="http://schemas.microsoft.com/office/drawing/2014/main" id="{7E5A3959-5CE2-A204-5C2D-2A341ACB7F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9" name="Oval 7">
                  <a:extLst>
                    <a:ext uri="{FF2B5EF4-FFF2-40B4-BE49-F238E27FC236}">
                      <a16:creationId xmlns:a16="http://schemas.microsoft.com/office/drawing/2014/main" id="{8E822F42-5210-93AD-EDDA-100CBA1382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7C8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0" name="Oval 8">
                  <a:extLst>
                    <a:ext uri="{FF2B5EF4-FFF2-40B4-BE49-F238E27FC236}">
                      <a16:creationId xmlns:a16="http://schemas.microsoft.com/office/drawing/2014/main" id="{03B31C99-631E-80DC-7569-ECA8CA38F6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CCF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1" name="Oval 9">
                  <a:extLst>
                    <a:ext uri="{FF2B5EF4-FFF2-40B4-BE49-F238E27FC236}">
                      <a16:creationId xmlns:a16="http://schemas.microsoft.com/office/drawing/2014/main" id="{7A5E965E-4A53-E60B-8213-62AAA9D62E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2" name="Oval 10">
                  <a:extLst>
                    <a:ext uri="{FF2B5EF4-FFF2-40B4-BE49-F238E27FC236}">
                      <a16:creationId xmlns:a16="http://schemas.microsoft.com/office/drawing/2014/main" id="{225A3641-7E74-EDC5-792F-DCC00D395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3" name="Oval 11">
                  <a:extLst>
                    <a:ext uri="{FF2B5EF4-FFF2-40B4-BE49-F238E27FC236}">
                      <a16:creationId xmlns:a16="http://schemas.microsoft.com/office/drawing/2014/main" id="{BAC83E6B-76E5-4AD4-0C0F-31048B7167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160" name="Oval 12">
                  <a:extLst>
                    <a:ext uri="{FF2B5EF4-FFF2-40B4-BE49-F238E27FC236}">
                      <a16:creationId xmlns:a16="http://schemas.microsoft.com/office/drawing/2014/main" id="{50B50B34-85F5-5B9B-E44D-028516878F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161" name="Oval 13">
                  <a:extLst>
                    <a:ext uri="{FF2B5EF4-FFF2-40B4-BE49-F238E27FC236}">
                      <a16:creationId xmlns:a16="http://schemas.microsoft.com/office/drawing/2014/main" id="{F0F24080-FABC-5002-E558-BBF59A6252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sp>
            <p:nvSpPr>
              <p:cNvPr id="6" name="Oval 14">
                <a:extLst>
                  <a:ext uri="{FF2B5EF4-FFF2-40B4-BE49-F238E27FC236}">
                    <a16:creationId xmlns:a16="http://schemas.microsoft.com/office/drawing/2014/main" id="{643736AD-BA06-388A-3346-9619D704D78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7CC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" name="Oval 15">
                <a:extLst>
                  <a:ext uri="{FF2B5EF4-FFF2-40B4-BE49-F238E27FC236}">
                    <a16:creationId xmlns:a16="http://schemas.microsoft.com/office/drawing/2014/main" id="{F982D7E0-B57C-4945-7F52-FBBDDABEBB8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rgbClr val="007CCF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" name="Oval 16">
                <a:extLst>
                  <a:ext uri="{FF2B5EF4-FFF2-40B4-BE49-F238E27FC236}">
                    <a16:creationId xmlns:a16="http://schemas.microsoft.com/office/drawing/2014/main" id="{3E62EA1E-79A6-FBEA-DA48-2030D4784C2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9" name="Oval 17">
                <a:extLst>
                  <a:ext uri="{FF2B5EF4-FFF2-40B4-BE49-F238E27FC236}">
                    <a16:creationId xmlns:a16="http://schemas.microsoft.com/office/drawing/2014/main" id="{B7F2683B-4850-6448-D5E7-C65C0EABF73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rgbClr val="0084DD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0" name="Oval 18">
                <a:extLst>
                  <a:ext uri="{FF2B5EF4-FFF2-40B4-BE49-F238E27FC236}">
                    <a16:creationId xmlns:a16="http://schemas.microsoft.com/office/drawing/2014/main" id="{4E8C72B4-22FC-8C73-3FC1-6D453CE11E8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" name="Freeform 19">
                <a:extLst>
                  <a:ext uri="{FF2B5EF4-FFF2-40B4-BE49-F238E27FC236}">
                    <a16:creationId xmlns:a16="http://schemas.microsoft.com/office/drawing/2014/main" id="{CE3B54A0-1655-8B6F-764E-F619539C0F9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CF2D5A59-298C-8DF1-F257-7EFDCA811AF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3" name="Freeform 21">
                <a:extLst>
                  <a:ext uri="{FF2B5EF4-FFF2-40B4-BE49-F238E27FC236}">
                    <a16:creationId xmlns:a16="http://schemas.microsoft.com/office/drawing/2014/main" id="{214EDC21-7808-CB2A-E120-8F8C8B80C4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4" name="Freeform 22">
                <a:extLst>
                  <a:ext uri="{FF2B5EF4-FFF2-40B4-BE49-F238E27FC236}">
                    <a16:creationId xmlns:a16="http://schemas.microsoft.com/office/drawing/2014/main" id="{C7C8FAFC-3A38-A9BA-00D0-F3039A31E3F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5" name="Freeform 23">
                <a:extLst>
                  <a:ext uri="{FF2B5EF4-FFF2-40B4-BE49-F238E27FC236}">
                    <a16:creationId xmlns:a16="http://schemas.microsoft.com/office/drawing/2014/main" id="{6C61F18C-3415-0667-4F19-E94518191B1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6" name="Freeform 24">
                <a:extLst>
                  <a:ext uri="{FF2B5EF4-FFF2-40B4-BE49-F238E27FC236}">
                    <a16:creationId xmlns:a16="http://schemas.microsoft.com/office/drawing/2014/main" id="{CC08FD6E-6B8B-4A47-1979-24A5EB7D4A5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7" name="Freeform 25">
                <a:extLst>
                  <a:ext uri="{FF2B5EF4-FFF2-40B4-BE49-F238E27FC236}">
                    <a16:creationId xmlns:a16="http://schemas.microsoft.com/office/drawing/2014/main" id="{DF069404-63AB-6677-9262-D10D59F37E9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8" name="Freeform 26">
                <a:extLst>
                  <a:ext uri="{FF2B5EF4-FFF2-40B4-BE49-F238E27FC236}">
                    <a16:creationId xmlns:a16="http://schemas.microsoft.com/office/drawing/2014/main" id="{3C3924DE-CB6F-B117-DA73-7B46C64FD50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9" name="Freeform 27">
                <a:extLst>
                  <a:ext uri="{FF2B5EF4-FFF2-40B4-BE49-F238E27FC236}">
                    <a16:creationId xmlns:a16="http://schemas.microsoft.com/office/drawing/2014/main" id="{41DB0AA0-E3D7-B1F5-923F-6BC617D5D71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0" name="Freeform 28">
                <a:extLst>
                  <a:ext uri="{FF2B5EF4-FFF2-40B4-BE49-F238E27FC236}">
                    <a16:creationId xmlns:a16="http://schemas.microsoft.com/office/drawing/2014/main" id="{9C51BD65-B249-D263-E43E-0916AE8CD56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1" name="Freeform 29">
                <a:extLst>
                  <a:ext uri="{FF2B5EF4-FFF2-40B4-BE49-F238E27FC236}">
                    <a16:creationId xmlns:a16="http://schemas.microsoft.com/office/drawing/2014/main" id="{13F76EDE-7B13-1300-837D-17517F14C35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0">
                <a:extLst>
                  <a:ext uri="{FF2B5EF4-FFF2-40B4-BE49-F238E27FC236}">
                    <a16:creationId xmlns:a16="http://schemas.microsoft.com/office/drawing/2014/main" id="{A471CD5F-F54D-8615-F4C5-4579934660F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1">
                <a:extLst>
                  <a:ext uri="{FF2B5EF4-FFF2-40B4-BE49-F238E27FC236}">
                    <a16:creationId xmlns:a16="http://schemas.microsoft.com/office/drawing/2014/main" id="{BA0E05FD-60DA-6767-C36C-1AB5C572FA2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4" name="Freeform 32">
                <a:extLst>
                  <a:ext uri="{FF2B5EF4-FFF2-40B4-BE49-F238E27FC236}">
                    <a16:creationId xmlns:a16="http://schemas.microsoft.com/office/drawing/2014/main" id="{3F6D288F-F972-8D39-6DA9-48C84DBE83A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5" name="Freeform 33">
                <a:extLst>
                  <a:ext uri="{FF2B5EF4-FFF2-40B4-BE49-F238E27FC236}">
                    <a16:creationId xmlns:a16="http://schemas.microsoft.com/office/drawing/2014/main" id="{2D0BD58D-01E5-F773-2B99-DD85A490752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5649E232-530E-9D9B-0CE3-BCA31185D3F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5">
                <a:extLst>
                  <a:ext uri="{FF2B5EF4-FFF2-40B4-BE49-F238E27FC236}">
                    <a16:creationId xmlns:a16="http://schemas.microsoft.com/office/drawing/2014/main" id="{28ED2ED4-7C2F-8F5C-8C74-6920D8732AD1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8" name="Freeform 36">
                <a:extLst>
                  <a:ext uri="{FF2B5EF4-FFF2-40B4-BE49-F238E27FC236}">
                    <a16:creationId xmlns:a16="http://schemas.microsoft.com/office/drawing/2014/main" id="{5C1ADA3D-9DCA-70EC-C98D-403860A6305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9" name="Freeform 37">
                <a:extLst>
                  <a:ext uri="{FF2B5EF4-FFF2-40B4-BE49-F238E27FC236}">
                    <a16:creationId xmlns:a16="http://schemas.microsoft.com/office/drawing/2014/main" id="{C0F452D9-99DD-CE21-C9EC-70E76236465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" name="Freeform 38">
                <a:extLst>
                  <a:ext uri="{FF2B5EF4-FFF2-40B4-BE49-F238E27FC236}">
                    <a16:creationId xmlns:a16="http://schemas.microsoft.com/office/drawing/2014/main" id="{19AEF12D-C2CB-FC6C-5BB8-A636271DC2B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" name="Freeform 39">
                <a:extLst>
                  <a:ext uri="{FF2B5EF4-FFF2-40B4-BE49-F238E27FC236}">
                    <a16:creationId xmlns:a16="http://schemas.microsoft.com/office/drawing/2014/main" id="{59288E5E-B415-2C21-9F64-A7F4214A486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2" name="Freeform 40">
                <a:extLst>
                  <a:ext uri="{FF2B5EF4-FFF2-40B4-BE49-F238E27FC236}">
                    <a16:creationId xmlns:a16="http://schemas.microsoft.com/office/drawing/2014/main" id="{DBA5197D-CEDF-B826-5965-9C9C4701D0D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3" name="Freeform 41">
                <a:extLst>
                  <a:ext uri="{FF2B5EF4-FFF2-40B4-BE49-F238E27FC236}">
                    <a16:creationId xmlns:a16="http://schemas.microsoft.com/office/drawing/2014/main" id="{ADCF0C5B-C0E3-CAC0-3FD6-1B4CDA05A9D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4" name="Freeform 42">
                <a:extLst>
                  <a:ext uri="{FF2B5EF4-FFF2-40B4-BE49-F238E27FC236}">
                    <a16:creationId xmlns:a16="http://schemas.microsoft.com/office/drawing/2014/main" id="{C7CF1E5A-F18D-352B-26D1-9BF4F05085E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5" name="Freeform 43">
                <a:extLst>
                  <a:ext uri="{FF2B5EF4-FFF2-40B4-BE49-F238E27FC236}">
                    <a16:creationId xmlns:a16="http://schemas.microsoft.com/office/drawing/2014/main" id="{D457C6F7-9131-07CE-B3CF-F3E49FC29F4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6" name="Freeform 44">
                <a:extLst>
                  <a:ext uri="{FF2B5EF4-FFF2-40B4-BE49-F238E27FC236}">
                    <a16:creationId xmlns:a16="http://schemas.microsoft.com/office/drawing/2014/main" id="{224F6C43-5E69-FC6C-7617-7A295BBB831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7" name="Freeform 45">
                <a:extLst>
                  <a:ext uri="{FF2B5EF4-FFF2-40B4-BE49-F238E27FC236}">
                    <a16:creationId xmlns:a16="http://schemas.microsoft.com/office/drawing/2014/main" id="{C4421761-1192-42FA-F315-4D4653859D0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8" name="Freeform 46">
                <a:extLst>
                  <a:ext uri="{FF2B5EF4-FFF2-40B4-BE49-F238E27FC236}">
                    <a16:creationId xmlns:a16="http://schemas.microsoft.com/office/drawing/2014/main" id="{6E4B0E00-D1A1-7B1B-2642-F797E33E65E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7">
                <a:extLst>
                  <a:ext uri="{FF2B5EF4-FFF2-40B4-BE49-F238E27FC236}">
                    <a16:creationId xmlns:a16="http://schemas.microsoft.com/office/drawing/2014/main" id="{E696CE41-7028-C5F1-CA9D-521F9D65BC5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48">
                <a:extLst>
                  <a:ext uri="{FF2B5EF4-FFF2-40B4-BE49-F238E27FC236}">
                    <a16:creationId xmlns:a16="http://schemas.microsoft.com/office/drawing/2014/main" id="{836D9102-0DED-D90B-C267-8140FC5D6EE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9">
                <a:extLst>
                  <a:ext uri="{FF2B5EF4-FFF2-40B4-BE49-F238E27FC236}">
                    <a16:creationId xmlns:a16="http://schemas.microsoft.com/office/drawing/2014/main" id="{BB7FFE16-9A81-F042-1BEF-09C677F3BB9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50">
                <a:extLst>
                  <a:ext uri="{FF2B5EF4-FFF2-40B4-BE49-F238E27FC236}">
                    <a16:creationId xmlns:a16="http://schemas.microsoft.com/office/drawing/2014/main" id="{F90A2A24-AB16-4541-F5A5-44372A488F6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51">
                <a:extLst>
                  <a:ext uri="{FF2B5EF4-FFF2-40B4-BE49-F238E27FC236}">
                    <a16:creationId xmlns:a16="http://schemas.microsoft.com/office/drawing/2014/main" id="{27E02BF0-7DB0-F074-C393-FD5489D3CFB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2">
                <a:extLst>
                  <a:ext uri="{FF2B5EF4-FFF2-40B4-BE49-F238E27FC236}">
                    <a16:creationId xmlns:a16="http://schemas.microsoft.com/office/drawing/2014/main" id="{97D5F482-3355-A073-C12D-5D573CFC5F9E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Oval 53">
                <a:extLst>
                  <a:ext uri="{FF2B5EF4-FFF2-40B4-BE49-F238E27FC236}">
                    <a16:creationId xmlns:a16="http://schemas.microsoft.com/office/drawing/2014/main" id="{8BF459CE-D928-E5D5-409E-2B60891D6FD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rgbClr val="0080D7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46" name="Group 54">
                <a:extLst>
                  <a:ext uri="{FF2B5EF4-FFF2-40B4-BE49-F238E27FC236}">
                    <a16:creationId xmlns:a16="http://schemas.microsoft.com/office/drawing/2014/main" id="{5CACE5D7-190F-65A3-DAFA-1C73702984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2" name="Oval 55">
                  <a:extLst>
                    <a:ext uri="{FF2B5EF4-FFF2-40B4-BE49-F238E27FC236}">
                      <a16:creationId xmlns:a16="http://schemas.microsoft.com/office/drawing/2014/main" id="{37A1BAE4-BD07-4F99-E65A-40B5404710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3" name="Oval 56">
                  <a:extLst>
                    <a:ext uri="{FF2B5EF4-FFF2-40B4-BE49-F238E27FC236}">
                      <a16:creationId xmlns:a16="http://schemas.microsoft.com/office/drawing/2014/main" id="{BC63C6C9-254D-0218-D806-276F3D8EBD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88CE5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" name="Oval 57">
                  <a:extLst>
                    <a:ext uri="{FF2B5EF4-FFF2-40B4-BE49-F238E27FC236}">
                      <a16:creationId xmlns:a16="http://schemas.microsoft.com/office/drawing/2014/main" id="{38D49BD0-7A32-4AC5-6790-941D443BA8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5" name="Oval 58">
                  <a:extLst>
                    <a:ext uri="{FF2B5EF4-FFF2-40B4-BE49-F238E27FC236}">
                      <a16:creationId xmlns:a16="http://schemas.microsoft.com/office/drawing/2014/main" id="{8F3C5592-A521-D7D6-7AA0-030E727510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6" name="Oval 59">
                  <a:extLst>
                    <a:ext uri="{FF2B5EF4-FFF2-40B4-BE49-F238E27FC236}">
                      <a16:creationId xmlns:a16="http://schemas.microsoft.com/office/drawing/2014/main" id="{0D9853BF-800B-400D-C1B1-5EB080BF6D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7" name="Oval 60">
                  <a:extLst>
                    <a:ext uri="{FF2B5EF4-FFF2-40B4-BE49-F238E27FC236}">
                      <a16:creationId xmlns:a16="http://schemas.microsoft.com/office/drawing/2014/main" id="{7F600E5E-9362-4958-C8C8-09B0737B78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4DD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47" name="Group 61">
                <a:extLst>
                  <a:ext uri="{FF2B5EF4-FFF2-40B4-BE49-F238E27FC236}">
                    <a16:creationId xmlns:a16="http://schemas.microsoft.com/office/drawing/2014/main" id="{841DDA31-2AED-D46B-E20C-EFBD92210D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8" name="Oval 62">
                  <a:extLst>
                    <a:ext uri="{FF2B5EF4-FFF2-40B4-BE49-F238E27FC236}">
                      <a16:creationId xmlns:a16="http://schemas.microsoft.com/office/drawing/2014/main" id="{C1349281-90C0-ACD1-97BA-130332817B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9" name="Oval 63">
                  <a:extLst>
                    <a:ext uri="{FF2B5EF4-FFF2-40B4-BE49-F238E27FC236}">
                      <a16:creationId xmlns:a16="http://schemas.microsoft.com/office/drawing/2014/main" id="{2E8740D8-97B2-57A2-672C-EDBFF5A97E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0" name="Oval 64">
                  <a:extLst>
                    <a:ext uri="{FF2B5EF4-FFF2-40B4-BE49-F238E27FC236}">
                      <a16:creationId xmlns:a16="http://schemas.microsoft.com/office/drawing/2014/main" id="{C2390670-699F-F7E7-BBB6-094E1D0CDF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" name="Oval 65">
                  <a:extLst>
                    <a:ext uri="{FF2B5EF4-FFF2-40B4-BE49-F238E27FC236}">
                      <a16:creationId xmlns:a16="http://schemas.microsoft.com/office/drawing/2014/main" id="{D987867E-6C75-9149-23E9-A09A626612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64" name="Rectangle 68">
            <a:extLst>
              <a:ext uri="{FF2B5EF4-FFF2-40B4-BE49-F238E27FC236}">
                <a16:creationId xmlns:a16="http://schemas.microsoft.com/office/drawing/2014/main" id="{BD9281C8-125C-8428-44C1-A5415993392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5" name="Rectangle 69">
            <a:extLst>
              <a:ext uri="{FF2B5EF4-FFF2-40B4-BE49-F238E27FC236}">
                <a16:creationId xmlns:a16="http://schemas.microsoft.com/office/drawing/2014/main" id="{AFCEDB24-BCAD-85F8-B721-4CC607EFB3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6" name="Rectangle 70">
            <a:extLst>
              <a:ext uri="{FF2B5EF4-FFF2-40B4-BE49-F238E27FC236}">
                <a16:creationId xmlns:a16="http://schemas.microsoft.com/office/drawing/2014/main" id="{698D8B9B-3801-775B-64CB-0005AC6772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75F6FECC-AF52-AD48-90C0-C66D21568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2144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DFEFFE3D-E39C-1F53-B4F7-C8231C565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CF045E05-60CE-A391-99AA-DF3A1B4445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B6573627-24BF-C68C-82E9-A3571D892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CBA13D-999D-D647-A91F-33D9DA38D1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372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46F1B9AA-D0D5-BA37-BFF1-7BE868A49A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BC6BEA4B-BBAF-3989-C5C9-6512983967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1C45CA57-D9C4-DEAC-FDDD-EC993139DA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27AA0-4364-7842-9A89-06F377264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349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8B19B0E6-3DCD-299D-7B0D-D26C699C6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044F6451-490B-7DF5-C65B-0FCE6DB27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3ECFFB99-30A0-2359-884E-51EAB750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4FDCD0-58E6-D146-8967-25125EF9B5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8777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77FB0146-22CC-9FB7-B9ED-C694720E8A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192DF83C-CA86-0BD7-1FD0-334FE1F59C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9B9B33C3-6AE4-C8A6-3134-1876D78D99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59AB29-6F2B-1141-B906-44C5959E6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608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C10CC05C-6355-7C0C-AB8E-DD33B7C881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45A5AF43-88B2-6EE7-2C01-45358591AD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A2CE4266-D5F1-98D0-02F6-8DBCC01EE3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FE3E38-5874-9E44-B779-9CC74B8EBC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325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1386631E-0F60-ABCB-C10E-AB88FD18F3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6FB70101-8C6A-91D8-A4FE-8F56F1F55A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AC28C63F-1DD4-8496-0CB7-5B8F97F99C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C66F9-8CE4-554E-8FE8-A864D4CA23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4032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C767B66B-F779-CC03-060D-2B7DD0E27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2AB167FC-9DD6-2552-6E33-3E9FE781CF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E237B942-270E-BE24-C458-C94B402EC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102AB-47BF-E144-AC7C-DB2E0F1715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6209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56DB8BC8-5214-8429-E364-FE56DB2280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F5009E45-62D0-3670-F4CB-A30EA0282A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14CC7A11-405E-C454-4BB2-25DB6996A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D40226-1E59-2543-B56F-F17F5AAE8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370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BD85638D-9BE5-B534-45F2-734E7BED94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6DC31ED7-5ADD-AFDE-C768-008DFE4C8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8A937668-C4C1-E8AD-878A-33B096C5AE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04E014-9C30-DD4E-9410-90FBD098C7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811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8332D10B-8D59-1091-8B4C-A90C96CF0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1CF36E34-4D41-E813-2325-A1DACA0824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538A8F9F-5A41-63CA-33F3-194FEEDDEB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EB2B1-E976-5A4A-AD47-C30FF18360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894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28CBFD17-8B91-C05C-C407-9AF4D3F14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1741E167-0230-53DE-5850-5F47B5248E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427F3B7B-38BD-D944-8C02-9320DBD269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92FCB-7BC8-A144-8C99-3B2085EC10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4398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30AA4E72-E914-A9BE-971B-2EF900D96E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90E19FAE-E4B9-64D9-8003-300C9F4C5B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9571E1A3-F057-8D7D-3E74-62FDA335E3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FA64A-3666-634B-A375-4FCBB1AE0F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7271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DC4A6121-B193-212E-13C0-31DD2DE1D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7F627343-DECB-2B95-A5DA-6920A8327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28E0E000-B2BC-CA51-0EFF-9A75C81618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29C07-9E3B-A245-AFFA-DAD406FC6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6625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D39B2984-67B1-C5AB-1731-033634E9A5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2ED35506-A9D2-FEF1-D7CD-1C677F938C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ADCFE827-BEE4-F35F-6F2B-AF4AA9AA46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CEFE27-2298-C44D-B4CA-CAB5629103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1807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412DBE1C-423F-4978-D266-74EFCB86A3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F3F433D-F92F-BC06-CE1B-83948E91B2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799C7C5-F6A8-4F29-4393-9F28B59E13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3B833B2-25AC-A44E-8232-EB6F68165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9208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CA5C7BCA-5240-C777-BFF5-117A9AC084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6E8F351F-EBA7-5C7B-1E52-1A251F1895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3A1446D1-C1F4-446D-0367-CD79002B8E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01AD85-B18A-F449-8B3B-864F7A13A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1359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09B0FAF-1E1E-65C7-1024-DFEE3F2BE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E5DC2FD-7A0E-9A47-E1B9-5967F96EEC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4A25088-E7BB-EEF6-273A-9D6D8C24A5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842F690-8D91-DA44-ACE7-5AB77CF72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27480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420B2377-EDF0-DBA8-C423-13C3095C51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25F5395-AA88-CD1D-EA89-AD6F87467A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B4A4D70-ED16-C47D-91CA-22C74C576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A5F5B28-E5A3-4E46-BCA2-23ADFAE62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70626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A06A9A4-29F5-7323-1921-68D7AADC21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65C5CA0F-7816-364A-1665-219DA2858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357E56E-939C-F350-6283-81A711B907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2AD39BE-8E93-2046-8211-9EE65E6AF3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46744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C82382EE-6177-85CB-8991-148E238BC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85D45C0-C493-7FDF-F910-2B31DD7173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E95744F5-A8EF-3F43-8696-B5056BC42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E2A3224-69D6-0144-803F-AF37AB5732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74653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6E6AEF7-7113-6207-98DB-AB5701F4C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2F4E8FFB-16FB-ED74-B7D2-AD6B8B6B7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1E14C5B-89E2-D449-6957-259A4E18AF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9DF66A1-3354-344C-A11C-355136867C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95636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DE2C1BD-0B8D-93FD-DCD7-4634443A22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DC47B34A-925D-9A5F-6403-A248083AA2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6CA9ED1-7C19-6FEA-A28A-A01EAE43BF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ED0E7E9-0F0D-9440-9C60-31ECD7F562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62007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E3AE9D7-C6C7-B517-8817-FEF4DB7C8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BE751B7-A3C3-CDA0-71CC-FF84ACDA25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D9BDFA8-CE1B-B08D-4424-69F64B2DD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843F254-B516-7A4C-A0EF-71CA2F525C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26398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D26D452-BEAE-BC58-D845-83F4B83625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17565559-35BC-B08F-EA32-6797D99073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3AC5CAD-06B4-FD97-A16D-687A92033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D827F5F-AB9B-C443-8FD0-9B4353DD49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73162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CDF96BF-13A6-623E-41DD-24EC7F5247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000667E-E9CC-C188-0D7E-E199E45D64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32676EF-C5A2-B4B4-1B9A-973B39C427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1D55A02-8377-C049-B932-05F79681DE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51843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4E52A3F-2C93-4DE1-C970-41364882E4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7AFB6D6-3A89-A3ED-3CD9-1E48AC1411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C359440-A5F7-1115-6070-186463B4CF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232E8B6-A919-BA43-8315-0D49AFF89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66442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CBB5B7F7-2721-FE86-0B0A-85ADE7CE7F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19743668-8A2C-7AE2-0262-8600EA8BD6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F0260592-DC7C-1259-0238-14FC6C084A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4153E-69D6-0045-B708-610B59D863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43C77B35-D214-0BE2-43B9-6C4B3BCC02F9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52F6C501-F95C-703C-EEDE-B10E8C05176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84 w 5740"/>
                <a:gd name="T1" fmla="*/ 2 h 4316"/>
                <a:gd name="T2" fmla="*/ 0 w 5740"/>
                <a:gd name="T3" fmla="*/ 2 h 4316"/>
                <a:gd name="T4" fmla="*/ 0 w 5740"/>
                <a:gd name="T5" fmla="*/ 0 h 4316"/>
                <a:gd name="T6" fmla="*/ 5884 w 5740"/>
                <a:gd name="T7" fmla="*/ 0 h 4316"/>
                <a:gd name="T8" fmla="*/ 5884 w 5740"/>
                <a:gd name="T9" fmla="*/ 2 h 4316"/>
                <a:gd name="T10" fmla="*/ 5884 w 5740"/>
                <a:gd name="T11" fmla="*/ 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E3A2868F-B4F4-C221-4EC6-B5B345E29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>
                <a:extLst>
                  <a:ext uri="{FF2B5EF4-FFF2-40B4-BE49-F238E27FC236}">
                    <a16:creationId xmlns:a16="http://schemas.microsoft.com/office/drawing/2014/main" id="{75AAD17F-2D3B-79C8-A83D-639C95DB544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>
                  <a:extLst>
                    <a:ext uri="{FF2B5EF4-FFF2-40B4-BE49-F238E27FC236}">
                      <a16:creationId xmlns:a16="http://schemas.microsoft.com/office/drawing/2014/main" id="{562D0951-CC78-2B4A-D74D-1E7FC127DB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79" name="Oval 7">
                  <a:extLst>
                    <a:ext uri="{FF2B5EF4-FFF2-40B4-BE49-F238E27FC236}">
                      <a16:creationId xmlns:a16="http://schemas.microsoft.com/office/drawing/2014/main" id="{A3B87ED7-F89B-9D46-F67F-B28B5EEE3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0" name="Oval 8">
                  <a:extLst>
                    <a:ext uri="{FF2B5EF4-FFF2-40B4-BE49-F238E27FC236}">
                      <a16:creationId xmlns:a16="http://schemas.microsoft.com/office/drawing/2014/main" id="{ABB548D9-4FAC-C989-7FDF-CF79E1687E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1" name="Oval 9">
                  <a:extLst>
                    <a:ext uri="{FF2B5EF4-FFF2-40B4-BE49-F238E27FC236}">
                      <a16:creationId xmlns:a16="http://schemas.microsoft.com/office/drawing/2014/main" id="{9FB6AEB1-F513-E2B3-F435-9329A8AC7E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2" name="Oval 10">
                  <a:extLst>
                    <a:ext uri="{FF2B5EF4-FFF2-40B4-BE49-F238E27FC236}">
                      <a16:creationId xmlns:a16="http://schemas.microsoft.com/office/drawing/2014/main" id="{28C37232-9577-088C-8E02-B495EAC636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3" name="Oval 11">
                  <a:extLst>
                    <a:ext uri="{FF2B5EF4-FFF2-40B4-BE49-F238E27FC236}">
                      <a16:creationId xmlns:a16="http://schemas.microsoft.com/office/drawing/2014/main" id="{B7D62480-4979-AD6F-91FE-88FBEFE75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4" name="Oval 12">
                  <a:extLst>
                    <a:ext uri="{FF2B5EF4-FFF2-40B4-BE49-F238E27FC236}">
                      <a16:creationId xmlns:a16="http://schemas.microsoft.com/office/drawing/2014/main" id="{2E7C4738-D7BA-276E-AC8C-129B64507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5" name="Oval 13">
                  <a:extLst>
                    <a:ext uri="{FF2B5EF4-FFF2-40B4-BE49-F238E27FC236}">
                      <a16:creationId xmlns:a16="http://schemas.microsoft.com/office/drawing/2014/main" id="{806677D5-FB3D-FB2C-F9A7-20FDED4C83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sp>
            <p:nvSpPr>
              <p:cNvPr id="3086" name="Oval 14">
                <a:extLst>
                  <a:ext uri="{FF2B5EF4-FFF2-40B4-BE49-F238E27FC236}">
                    <a16:creationId xmlns:a16="http://schemas.microsoft.com/office/drawing/2014/main" id="{7786C712-9D1F-D156-4267-45C015C4037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7" name="Oval 15">
                <a:extLst>
                  <a:ext uri="{FF2B5EF4-FFF2-40B4-BE49-F238E27FC236}">
                    <a16:creationId xmlns:a16="http://schemas.microsoft.com/office/drawing/2014/main" id="{BFA47E83-0D14-75B9-4096-046461D383E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8" name="Oval 16">
                <a:extLst>
                  <a:ext uri="{FF2B5EF4-FFF2-40B4-BE49-F238E27FC236}">
                    <a16:creationId xmlns:a16="http://schemas.microsoft.com/office/drawing/2014/main" id="{E92DC87D-2C17-D306-5942-88E3523F416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9" name="Oval 17">
                <a:extLst>
                  <a:ext uri="{FF2B5EF4-FFF2-40B4-BE49-F238E27FC236}">
                    <a16:creationId xmlns:a16="http://schemas.microsoft.com/office/drawing/2014/main" id="{2D0E5D8B-D004-3E5C-5A2D-CDDF1EC5B7D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90" name="Oval 18">
                <a:extLst>
                  <a:ext uri="{FF2B5EF4-FFF2-40B4-BE49-F238E27FC236}">
                    <a16:creationId xmlns:a16="http://schemas.microsoft.com/office/drawing/2014/main" id="{ABFA63E1-C1E6-73FB-4F14-3717D4C3524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91" name="Freeform 19">
                <a:extLst>
                  <a:ext uri="{FF2B5EF4-FFF2-40B4-BE49-F238E27FC236}">
                    <a16:creationId xmlns:a16="http://schemas.microsoft.com/office/drawing/2014/main" id="{CF5333E1-3F95-298D-5261-1CE2A555752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092" name="Freeform 20">
                <a:extLst>
                  <a:ext uri="{FF2B5EF4-FFF2-40B4-BE49-F238E27FC236}">
                    <a16:creationId xmlns:a16="http://schemas.microsoft.com/office/drawing/2014/main" id="{7B7EB4F2-578C-377C-0306-90F2AC8C3F3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093" name="Freeform 21">
                <a:extLst>
                  <a:ext uri="{FF2B5EF4-FFF2-40B4-BE49-F238E27FC236}">
                    <a16:creationId xmlns:a16="http://schemas.microsoft.com/office/drawing/2014/main" id="{F8589BA7-4177-6B38-BA70-08C9034A42B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094" name="Freeform 22">
                <a:extLst>
                  <a:ext uri="{FF2B5EF4-FFF2-40B4-BE49-F238E27FC236}">
                    <a16:creationId xmlns:a16="http://schemas.microsoft.com/office/drawing/2014/main" id="{D8EDDBCB-0A63-BF02-1D97-67CD5BF6621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095" name="Freeform 23">
                <a:extLst>
                  <a:ext uri="{FF2B5EF4-FFF2-40B4-BE49-F238E27FC236}">
                    <a16:creationId xmlns:a16="http://schemas.microsoft.com/office/drawing/2014/main" id="{3DAC9F0C-CB41-EBE6-9802-140C5554242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096" name="Freeform 24">
                <a:extLst>
                  <a:ext uri="{FF2B5EF4-FFF2-40B4-BE49-F238E27FC236}">
                    <a16:creationId xmlns:a16="http://schemas.microsoft.com/office/drawing/2014/main" id="{A016E6EC-F40E-DF11-DFF6-8099320A36A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097" name="Freeform 25">
                <a:extLst>
                  <a:ext uri="{FF2B5EF4-FFF2-40B4-BE49-F238E27FC236}">
                    <a16:creationId xmlns:a16="http://schemas.microsoft.com/office/drawing/2014/main" id="{5F4C5A9E-640C-AB03-D6CF-6C4F8A93DB7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098" name="Freeform 26">
                <a:extLst>
                  <a:ext uri="{FF2B5EF4-FFF2-40B4-BE49-F238E27FC236}">
                    <a16:creationId xmlns:a16="http://schemas.microsoft.com/office/drawing/2014/main" id="{9093DE2B-2D2F-D374-1536-218BE9CC91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099" name="Freeform 27">
                <a:extLst>
                  <a:ext uri="{FF2B5EF4-FFF2-40B4-BE49-F238E27FC236}">
                    <a16:creationId xmlns:a16="http://schemas.microsoft.com/office/drawing/2014/main" id="{26E4424F-805B-DD89-3363-207F3D80C17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00" name="Freeform 28">
                <a:extLst>
                  <a:ext uri="{FF2B5EF4-FFF2-40B4-BE49-F238E27FC236}">
                    <a16:creationId xmlns:a16="http://schemas.microsoft.com/office/drawing/2014/main" id="{6E1CC751-7582-FC0F-B5DD-71EEAEB180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1050" name="Freeform 29">
                <a:extLst>
                  <a:ext uri="{FF2B5EF4-FFF2-40B4-BE49-F238E27FC236}">
                    <a16:creationId xmlns:a16="http://schemas.microsoft.com/office/drawing/2014/main" id="{1BFFDFDE-9FC5-99ED-FC97-FBCD33C9D06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30">
                <a:extLst>
                  <a:ext uri="{FF2B5EF4-FFF2-40B4-BE49-F238E27FC236}">
                    <a16:creationId xmlns:a16="http://schemas.microsoft.com/office/drawing/2014/main" id="{86359C09-7833-B23D-6093-DE66D9B8640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>
                <a:extLst>
                  <a:ext uri="{FF2B5EF4-FFF2-40B4-BE49-F238E27FC236}">
                    <a16:creationId xmlns:a16="http://schemas.microsoft.com/office/drawing/2014/main" id="{499D6DE5-D34D-002C-4EE5-0990B308B00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04" name="Freeform 32">
                <a:extLst>
                  <a:ext uri="{FF2B5EF4-FFF2-40B4-BE49-F238E27FC236}">
                    <a16:creationId xmlns:a16="http://schemas.microsoft.com/office/drawing/2014/main" id="{C7077FB7-397B-A1E3-AD89-895274962A7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05" name="Freeform 33">
                <a:extLst>
                  <a:ext uri="{FF2B5EF4-FFF2-40B4-BE49-F238E27FC236}">
                    <a16:creationId xmlns:a16="http://schemas.microsoft.com/office/drawing/2014/main" id="{B9582FE3-4739-3C95-1305-C757C74B117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1055" name="Freeform 34">
                <a:extLst>
                  <a:ext uri="{FF2B5EF4-FFF2-40B4-BE49-F238E27FC236}">
                    <a16:creationId xmlns:a16="http://schemas.microsoft.com/office/drawing/2014/main" id="{882A241B-EF9B-F90A-5853-F5DC9B11C0A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>
                <a:extLst>
                  <a:ext uri="{FF2B5EF4-FFF2-40B4-BE49-F238E27FC236}">
                    <a16:creationId xmlns:a16="http://schemas.microsoft.com/office/drawing/2014/main" id="{AA11411B-3B61-4E71-02A0-BD8B121084D8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08" name="Freeform 36">
                <a:extLst>
                  <a:ext uri="{FF2B5EF4-FFF2-40B4-BE49-F238E27FC236}">
                    <a16:creationId xmlns:a16="http://schemas.microsoft.com/office/drawing/2014/main" id="{C5F4C2FD-91E3-C64A-4696-0280943A57E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09" name="Freeform 37">
                <a:extLst>
                  <a:ext uri="{FF2B5EF4-FFF2-40B4-BE49-F238E27FC236}">
                    <a16:creationId xmlns:a16="http://schemas.microsoft.com/office/drawing/2014/main" id="{E0EA9C3C-64E8-0EFB-1961-D1F2B32BCE2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10" name="Freeform 38">
                <a:extLst>
                  <a:ext uri="{FF2B5EF4-FFF2-40B4-BE49-F238E27FC236}">
                    <a16:creationId xmlns:a16="http://schemas.microsoft.com/office/drawing/2014/main" id="{10FC7DC7-EDF5-15C9-3D69-6E5993814FE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11" name="Freeform 39">
                <a:extLst>
                  <a:ext uri="{FF2B5EF4-FFF2-40B4-BE49-F238E27FC236}">
                    <a16:creationId xmlns:a16="http://schemas.microsoft.com/office/drawing/2014/main" id="{2A3AC40D-8535-AB8C-72C1-3EF4A94B0DB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12" name="Freeform 40">
                <a:extLst>
                  <a:ext uri="{FF2B5EF4-FFF2-40B4-BE49-F238E27FC236}">
                    <a16:creationId xmlns:a16="http://schemas.microsoft.com/office/drawing/2014/main" id="{17ADCC8F-3F67-A728-F563-FB6530EAC5A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13" name="Freeform 41">
                <a:extLst>
                  <a:ext uri="{FF2B5EF4-FFF2-40B4-BE49-F238E27FC236}">
                    <a16:creationId xmlns:a16="http://schemas.microsoft.com/office/drawing/2014/main" id="{83DE094C-DB04-D193-66CB-CEF9C7FE5A8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14" name="Freeform 42">
                <a:extLst>
                  <a:ext uri="{FF2B5EF4-FFF2-40B4-BE49-F238E27FC236}">
                    <a16:creationId xmlns:a16="http://schemas.microsoft.com/office/drawing/2014/main" id="{8FA58CF6-22F1-94D7-97F6-EBE198B4893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15" name="Freeform 43">
                <a:extLst>
                  <a:ext uri="{FF2B5EF4-FFF2-40B4-BE49-F238E27FC236}">
                    <a16:creationId xmlns:a16="http://schemas.microsoft.com/office/drawing/2014/main" id="{10B3AC85-5207-C8EA-0ECC-EAEC82AB0FB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16" name="Freeform 44">
                <a:extLst>
                  <a:ext uri="{FF2B5EF4-FFF2-40B4-BE49-F238E27FC236}">
                    <a16:creationId xmlns:a16="http://schemas.microsoft.com/office/drawing/2014/main" id="{E7CA6276-79AC-3E52-5C3A-6501B2E95C5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3117" name="Freeform 45">
                <a:extLst>
                  <a:ext uri="{FF2B5EF4-FFF2-40B4-BE49-F238E27FC236}">
                    <a16:creationId xmlns:a16="http://schemas.microsoft.com/office/drawing/2014/main" id="{059E8E8E-E544-DEB3-CD1B-BA171243EEA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</a:endParaRPr>
              </a:p>
            </p:txBody>
          </p:sp>
          <p:sp>
            <p:nvSpPr>
              <p:cNvPr id="1067" name="Freeform 46">
                <a:extLst>
                  <a:ext uri="{FF2B5EF4-FFF2-40B4-BE49-F238E27FC236}">
                    <a16:creationId xmlns:a16="http://schemas.microsoft.com/office/drawing/2014/main" id="{24EE6F67-42BA-E9DB-CF2E-7E1D4B77CB5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7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7 w 382"/>
                  <a:gd name="T19" fmla="*/ 96 h 96"/>
                  <a:gd name="T20" fmla="*/ 271 w 382"/>
                  <a:gd name="T21" fmla="*/ 90 h 96"/>
                  <a:gd name="T22" fmla="*/ 319 w 382"/>
                  <a:gd name="T23" fmla="*/ 84 h 96"/>
                  <a:gd name="T24" fmla="*/ 360 w 382"/>
                  <a:gd name="T25" fmla="*/ 66 h 96"/>
                  <a:gd name="T26" fmla="*/ 390 w 382"/>
                  <a:gd name="T27" fmla="*/ 42 h 96"/>
                  <a:gd name="T28" fmla="*/ 384 w 382"/>
                  <a:gd name="T29" fmla="*/ 42 h 96"/>
                  <a:gd name="T30" fmla="*/ 354 w 382"/>
                  <a:gd name="T31" fmla="*/ 66 h 96"/>
                  <a:gd name="T32" fmla="*/ 313 w 382"/>
                  <a:gd name="T33" fmla="*/ 78 h 96"/>
                  <a:gd name="T34" fmla="*/ 271 w 382"/>
                  <a:gd name="T35" fmla="*/ 90 h 96"/>
                  <a:gd name="T36" fmla="*/ 217 w 382"/>
                  <a:gd name="T37" fmla="*/ 96 h 96"/>
                  <a:gd name="T38" fmla="*/ 217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47">
                <a:extLst>
                  <a:ext uri="{FF2B5EF4-FFF2-40B4-BE49-F238E27FC236}">
                    <a16:creationId xmlns:a16="http://schemas.microsoft.com/office/drawing/2014/main" id="{1DC79035-3F4D-44A4-E319-D04ED5DC84D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48">
                <a:extLst>
                  <a:ext uri="{FF2B5EF4-FFF2-40B4-BE49-F238E27FC236}">
                    <a16:creationId xmlns:a16="http://schemas.microsoft.com/office/drawing/2014/main" id="{EDD48F32-F209-76B7-FF0C-F4AD17C1B7E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49">
                <a:extLst>
                  <a:ext uri="{FF2B5EF4-FFF2-40B4-BE49-F238E27FC236}">
                    <a16:creationId xmlns:a16="http://schemas.microsoft.com/office/drawing/2014/main" id="{CC46FC98-2F1D-F0FA-B5CE-D047E1ED8E8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50">
                <a:extLst>
                  <a:ext uri="{FF2B5EF4-FFF2-40B4-BE49-F238E27FC236}">
                    <a16:creationId xmlns:a16="http://schemas.microsoft.com/office/drawing/2014/main" id="{BD6D53C4-F131-6706-EB57-76C06070BB3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51">
                <a:extLst>
                  <a:ext uri="{FF2B5EF4-FFF2-40B4-BE49-F238E27FC236}">
                    <a16:creationId xmlns:a16="http://schemas.microsoft.com/office/drawing/2014/main" id="{553F3351-96CD-1B0B-947A-2AD31D10CC7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7 w 185"/>
                  <a:gd name="T5" fmla="*/ 36 h 210"/>
                  <a:gd name="T6" fmla="*/ 163 w 185"/>
                  <a:gd name="T7" fmla="*/ 72 h 210"/>
                  <a:gd name="T8" fmla="*/ 169 w 185"/>
                  <a:gd name="T9" fmla="*/ 90 h 210"/>
                  <a:gd name="T10" fmla="*/ 175 w 185"/>
                  <a:gd name="T11" fmla="*/ 114 h 210"/>
                  <a:gd name="T12" fmla="*/ 169 w 185"/>
                  <a:gd name="T13" fmla="*/ 138 h 210"/>
                  <a:gd name="T14" fmla="*/ 157 w 185"/>
                  <a:gd name="T15" fmla="*/ 162 h 210"/>
                  <a:gd name="T16" fmla="*/ 127 w 185"/>
                  <a:gd name="T17" fmla="*/ 180 h 210"/>
                  <a:gd name="T18" fmla="*/ 90 w 185"/>
                  <a:gd name="T19" fmla="*/ 198 h 210"/>
                  <a:gd name="T20" fmla="*/ 104 w 185"/>
                  <a:gd name="T21" fmla="*/ 210 h 210"/>
                  <a:gd name="T22" fmla="*/ 139 w 185"/>
                  <a:gd name="T23" fmla="*/ 192 h 210"/>
                  <a:gd name="T24" fmla="*/ 169 w 185"/>
                  <a:gd name="T25" fmla="*/ 168 h 210"/>
                  <a:gd name="T26" fmla="*/ 187 w 185"/>
                  <a:gd name="T27" fmla="*/ 144 h 210"/>
                  <a:gd name="T28" fmla="*/ 193 w 185"/>
                  <a:gd name="T29" fmla="*/ 114 h 210"/>
                  <a:gd name="T30" fmla="*/ 187 w 185"/>
                  <a:gd name="T31" fmla="*/ 90 h 210"/>
                  <a:gd name="T32" fmla="*/ 181 w 185"/>
                  <a:gd name="T33" fmla="*/ 66 h 210"/>
                  <a:gd name="T34" fmla="*/ 163 w 185"/>
                  <a:gd name="T35" fmla="*/ 48 h 210"/>
                  <a:gd name="T36" fmla="*/ 139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52">
                <a:extLst>
                  <a:ext uri="{FF2B5EF4-FFF2-40B4-BE49-F238E27FC236}">
                    <a16:creationId xmlns:a16="http://schemas.microsoft.com/office/drawing/2014/main" id="{28EDDD01-C227-3239-7E34-C8FCC6A31BE4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>
                <a:extLst>
                  <a:ext uri="{FF2B5EF4-FFF2-40B4-BE49-F238E27FC236}">
                    <a16:creationId xmlns:a16="http://schemas.microsoft.com/office/drawing/2014/main" id="{7EE1D798-330B-5C3C-AAED-52F65A8A0CB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1075" name="Group 54">
                <a:extLst>
                  <a:ext uri="{FF2B5EF4-FFF2-40B4-BE49-F238E27FC236}">
                    <a16:creationId xmlns:a16="http://schemas.microsoft.com/office/drawing/2014/main" id="{02C62ABE-A62D-F3BB-3595-2DB5B3A127E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>
                  <a:extLst>
                    <a:ext uri="{FF2B5EF4-FFF2-40B4-BE49-F238E27FC236}">
                      <a16:creationId xmlns:a16="http://schemas.microsoft.com/office/drawing/2014/main" id="{44D96BA6-5758-F297-0EEB-6FDAA0EAAE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28" name="Oval 56">
                  <a:extLst>
                    <a:ext uri="{FF2B5EF4-FFF2-40B4-BE49-F238E27FC236}">
                      <a16:creationId xmlns:a16="http://schemas.microsoft.com/office/drawing/2014/main" id="{1A2D7A14-8760-13F0-C7E1-A0756E9D5E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29" name="Oval 57">
                  <a:extLst>
                    <a:ext uri="{FF2B5EF4-FFF2-40B4-BE49-F238E27FC236}">
                      <a16:creationId xmlns:a16="http://schemas.microsoft.com/office/drawing/2014/main" id="{89CB07BD-19D2-AD44-6524-92A22BEBE0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0" name="Oval 58">
                  <a:extLst>
                    <a:ext uri="{FF2B5EF4-FFF2-40B4-BE49-F238E27FC236}">
                      <a16:creationId xmlns:a16="http://schemas.microsoft.com/office/drawing/2014/main" id="{6F6AA7DE-BFC5-F76C-6416-9537C2FA41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1" name="Oval 59">
                  <a:extLst>
                    <a:ext uri="{FF2B5EF4-FFF2-40B4-BE49-F238E27FC236}">
                      <a16:creationId xmlns:a16="http://schemas.microsoft.com/office/drawing/2014/main" id="{9B59CD6C-4768-335F-E995-0BD4A9F30F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2" name="Oval 60">
                  <a:extLst>
                    <a:ext uri="{FF2B5EF4-FFF2-40B4-BE49-F238E27FC236}">
                      <a16:creationId xmlns:a16="http://schemas.microsoft.com/office/drawing/2014/main" id="{0C82EA54-0029-99AC-24A7-A605565BF4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76" name="Group 61">
                <a:extLst>
                  <a:ext uri="{FF2B5EF4-FFF2-40B4-BE49-F238E27FC236}">
                    <a16:creationId xmlns:a16="http://schemas.microsoft.com/office/drawing/2014/main" id="{4BB2F710-417D-5237-C5B7-D6C38877355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77" name="Oval 62">
                  <a:extLst>
                    <a:ext uri="{FF2B5EF4-FFF2-40B4-BE49-F238E27FC236}">
                      <a16:creationId xmlns:a16="http://schemas.microsoft.com/office/drawing/2014/main" id="{72254D5D-E848-D4FF-28A8-EC4C6D7F8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078" name="Oval 63">
                  <a:extLst>
                    <a:ext uri="{FF2B5EF4-FFF2-40B4-BE49-F238E27FC236}">
                      <a16:creationId xmlns:a16="http://schemas.microsoft.com/office/drawing/2014/main" id="{AC1668B0-AE45-B50D-A6A1-BAD597B92F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079" name="Oval 64">
                  <a:extLst>
                    <a:ext uri="{FF2B5EF4-FFF2-40B4-BE49-F238E27FC236}">
                      <a16:creationId xmlns:a16="http://schemas.microsoft.com/office/drawing/2014/main" id="{CB93D51B-F179-F220-3773-F3A8BC2EB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080" name="Oval 65">
                  <a:extLst>
                    <a:ext uri="{FF2B5EF4-FFF2-40B4-BE49-F238E27FC236}">
                      <a16:creationId xmlns:a16="http://schemas.microsoft.com/office/drawing/2014/main" id="{6016150A-ABDA-CCC2-2C61-619A216F83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3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</p:grpSp>
      <p:sp>
        <p:nvSpPr>
          <p:cNvPr id="3138" name="Rectangle 66">
            <a:extLst>
              <a:ext uri="{FF2B5EF4-FFF2-40B4-BE49-F238E27FC236}">
                <a16:creationId xmlns:a16="http://schemas.microsoft.com/office/drawing/2014/main" id="{33632B05-417E-FEA2-750A-4D26F6DEF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>
            <a:extLst>
              <a:ext uri="{FF2B5EF4-FFF2-40B4-BE49-F238E27FC236}">
                <a16:creationId xmlns:a16="http://schemas.microsoft.com/office/drawing/2014/main" id="{70A10F3B-FE25-7BCF-EDE0-CED5FCF200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>
            <a:extLst>
              <a:ext uri="{FF2B5EF4-FFF2-40B4-BE49-F238E27FC236}">
                <a16:creationId xmlns:a16="http://schemas.microsoft.com/office/drawing/2014/main" id="{880DDB47-1A9C-7C30-C733-731F6F0348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>
            <a:extLst>
              <a:ext uri="{FF2B5EF4-FFF2-40B4-BE49-F238E27FC236}">
                <a16:creationId xmlns:a16="http://schemas.microsoft.com/office/drawing/2014/main" id="{94BA4F3F-708D-3914-B485-7B0CF92B49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9CE1F090-6E9B-264A-8DB5-39B3A1D41F8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42" name="Rectangle 70">
            <a:extLst>
              <a:ext uri="{FF2B5EF4-FFF2-40B4-BE49-F238E27FC236}">
                <a16:creationId xmlns:a16="http://schemas.microsoft.com/office/drawing/2014/main" id="{444F4F28-BE8B-A12A-FA8D-23488E42C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4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  <p:sldLayoutId id="2147484641" r:id="rId12"/>
    <p:sldLayoutId id="2147484642" r:id="rId13"/>
    <p:sldLayoutId id="214748464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38A98E7-C63B-108C-6A9D-786068E8A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F14D514-A71A-967E-D264-8A77F8B6DC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6260" name="Rectangle 4">
            <a:extLst>
              <a:ext uri="{FF2B5EF4-FFF2-40B4-BE49-F238E27FC236}">
                <a16:creationId xmlns:a16="http://schemas.microsoft.com/office/drawing/2014/main" id="{BC235DD9-1C6D-A5AF-F174-7031DF7E74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 Black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EED3B64B-DE9B-FE39-0A05-17563027BB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 Black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E6B52898-0EBF-3F14-2EDD-49436C5C28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Black" panose="020B0604020202020204" pitchFamily="34" charset="0"/>
              </a:defRPr>
            </a:lvl1pPr>
          </a:lstStyle>
          <a:p>
            <a:fld id="{CACA0494-CD07-3D4C-9829-9A643DECFF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F8CB808-1976-D975-6388-1B901D860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990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5106171E-EA42-47FD-4507-FB3DF9695E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>
            <a:noFill/>
          </a:ln>
          <a:effectLst>
            <a:outerShdw blurRad="45720" dist="253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EC03EA8D-EEC7-0384-95B8-022063A374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E7060539-167C-55F8-070D-ADE4A8D8E6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9335067A-8183-A314-8165-625F13FD70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63EF625B-EB18-1E4E-81E8-C354A49E4DA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5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MS PGothic" pitchFamily="34" charset="-128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MS PGothic" pitchFamily="34" charset="-128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MS PGothic" pitchFamily="34" charset="-128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MS PGothic" pitchFamily="34" charset="-128"/>
          <a:cs typeface="MS PGothic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3200" b="1" i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2800" b="1" i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400" b="1" i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2000" b="1" i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000" b="1" i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>
            <a:extLst>
              <a:ext uri="{FF2B5EF4-FFF2-40B4-BE49-F238E27FC236}">
                <a16:creationId xmlns:a16="http://schemas.microsoft.com/office/drawing/2014/main" id="{82A964B7-A86D-455D-FEC2-68A31F08D5A2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0968" name="Freeform 3">
              <a:extLst>
                <a:ext uri="{FF2B5EF4-FFF2-40B4-BE49-F238E27FC236}">
                  <a16:creationId xmlns:a16="http://schemas.microsoft.com/office/drawing/2014/main" id="{92BD0ED4-C612-3464-1E98-C785CDC1B6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969" name="Group 4">
              <a:extLst>
                <a:ext uri="{FF2B5EF4-FFF2-40B4-BE49-F238E27FC236}">
                  <a16:creationId xmlns:a16="http://schemas.microsoft.com/office/drawing/2014/main" id="{9A650615-AD92-6030-A957-35E8F9286F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40970" name="Group 5">
                <a:extLst>
                  <a:ext uri="{FF2B5EF4-FFF2-40B4-BE49-F238E27FC236}">
                    <a16:creationId xmlns:a16="http://schemas.microsoft.com/office/drawing/2014/main" id="{8C11C616-8671-76B4-5AF8-0A5AC4A46BB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>
                  <a:extLst>
                    <a:ext uri="{FF2B5EF4-FFF2-40B4-BE49-F238E27FC236}">
                      <a16:creationId xmlns:a16="http://schemas.microsoft.com/office/drawing/2014/main" id="{9455DA2B-9E06-F003-6395-CA0E6692F9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79" name="Oval 7">
                  <a:extLst>
                    <a:ext uri="{FF2B5EF4-FFF2-40B4-BE49-F238E27FC236}">
                      <a16:creationId xmlns:a16="http://schemas.microsoft.com/office/drawing/2014/main" id="{79FC03CD-F204-D682-F7B5-FADC596FAD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7C8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0" name="Oval 8">
                  <a:extLst>
                    <a:ext uri="{FF2B5EF4-FFF2-40B4-BE49-F238E27FC236}">
                      <a16:creationId xmlns:a16="http://schemas.microsoft.com/office/drawing/2014/main" id="{E57D5A15-DD5D-596D-1635-BA552BA6B8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CCF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1" name="Oval 9">
                  <a:extLst>
                    <a:ext uri="{FF2B5EF4-FFF2-40B4-BE49-F238E27FC236}">
                      <a16:creationId xmlns:a16="http://schemas.microsoft.com/office/drawing/2014/main" id="{2F2053B0-1838-4B84-E9D1-DBB583C1E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2" name="Oval 10">
                  <a:extLst>
                    <a:ext uri="{FF2B5EF4-FFF2-40B4-BE49-F238E27FC236}">
                      <a16:creationId xmlns:a16="http://schemas.microsoft.com/office/drawing/2014/main" id="{1646247B-407A-B1A5-EC8F-E1BFCBDB42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3" name="Oval 11">
                  <a:extLst>
                    <a:ext uri="{FF2B5EF4-FFF2-40B4-BE49-F238E27FC236}">
                      <a16:creationId xmlns:a16="http://schemas.microsoft.com/office/drawing/2014/main" id="{75EC291E-CE9E-F670-FC7C-49F7D476FA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4" name="Oval 12">
                  <a:extLst>
                    <a:ext uri="{FF2B5EF4-FFF2-40B4-BE49-F238E27FC236}">
                      <a16:creationId xmlns:a16="http://schemas.microsoft.com/office/drawing/2014/main" id="{8DBD739B-4B9E-BBD5-0AB3-3AD7E95F1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5" name="Oval 13">
                  <a:extLst>
                    <a:ext uri="{FF2B5EF4-FFF2-40B4-BE49-F238E27FC236}">
                      <a16:creationId xmlns:a16="http://schemas.microsoft.com/office/drawing/2014/main" id="{0625B264-F3BA-3716-C731-1A2CC796D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sp>
            <p:nvSpPr>
              <p:cNvPr id="3086" name="Oval 14">
                <a:extLst>
                  <a:ext uri="{FF2B5EF4-FFF2-40B4-BE49-F238E27FC236}">
                    <a16:creationId xmlns:a16="http://schemas.microsoft.com/office/drawing/2014/main" id="{F7A99E8D-706E-245F-B3B6-3E3F206A84B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7CC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7" name="Oval 15">
                <a:extLst>
                  <a:ext uri="{FF2B5EF4-FFF2-40B4-BE49-F238E27FC236}">
                    <a16:creationId xmlns:a16="http://schemas.microsoft.com/office/drawing/2014/main" id="{B0104A65-B468-A595-91F6-1598F735D19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rgbClr val="007CCF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8" name="Oval 16">
                <a:extLst>
                  <a:ext uri="{FF2B5EF4-FFF2-40B4-BE49-F238E27FC236}">
                    <a16:creationId xmlns:a16="http://schemas.microsoft.com/office/drawing/2014/main" id="{CFB0E67D-F4B5-3C1D-EE80-54B9F23959C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9" name="Oval 17">
                <a:extLst>
                  <a:ext uri="{FF2B5EF4-FFF2-40B4-BE49-F238E27FC236}">
                    <a16:creationId xmlns:a16="http://schemas.microsoft.com/office/drawing/2014/main" id="{FDFBF603-616C-A0B1-C93E-9FDB4FEC1BE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rgbClr val="0084DD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90" name="Oval 18">
                <a:extLst>
                  <a:ext uri="{FF2B5EF4-FFF2-40B4-BE49-F238E27FC236}">
                    <a16:creationId xmlns:a16="http://schemas.microsoft.com/office/drawing/2014/main" id="{4F57C659-5B7B-08AD-C92C-6BD731B9AF9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91" name="Freeform 19">
                <a:extLst>
                  <a:ext uri="{FF2B5EF4-FFF2-40B4-BE49-F238E27FC236}">
                    <a16:creationId xmlns:a16="http://schemas.microsoft.com/office/drawing/2014/main" id="{87E89B91-92B7-4661-719D-2A0D95DDE15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2" name="Freeform 20">
                <a:extLst>
                  <a:ext uri="{FF2B5EF4-FFF2-40B4-BE49-F238E27FC236}">
                    <a16:creationId xmlns:a16="http://schemas.microsoft.com/office/drawing/2014/main" id="{E41C3092-17AD-2ECF-79B1-E70144D6F57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3" name="Freeform 21">
                <a:extLst>
                  <a:ext uri="{FF2B5EF4-FFF2-40B4-BE49-F238E27FC236}">
                    <a16:creationId xmlns:a16="http://schemas.microsoft.com/office/drawing/2014/main" id="{463CC32F-3A01-F5B6-8312-FC756CF852C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4" name="Freeform 22">
                <a:extLst>
                  <a:ext uri="{FF2B5EF4-FFF2-40B4-BE49-F238E27FC236}">
                    <a16:creationId xmlns:a16="http://schemas.microsoft.com/office/drawing/2014/main" id="{55EE3955-9292-2CD9-377A-C5461319267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5" name="Freeform 23">
                <a:extLst>
                  <a:ext uri="{FF2B5EF4-FFF2-40B4-BE49-F238E27FC236}">
                    <a16:creationId xmlns:a16="http://schemas.microsoft.com/office/drawing/2014/main" id="{A2DBE852-2C84-E6E7-91EC-BF9D274257B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6" name="Freeform 24">
                <a:extLst>
                  <a:ext uri="{FF2B5EF4-FFF2-40B4-BE49-F238E27FC236}">
                    <a16:creationId xmlns:a16="http://schemas.microsoft.com/office/drawing/2014/main" id="{46733C3E-1793-2B02-6691-B64975E6267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7" name="Freeform 25">
                <a:extLst>
                  <a:ext uri="{FF2B5EF4-FFF2-40B4-BE49-F238E27FC236}">
                    <a16:creationId xmlns:a16="http://schemas.microsoft.com/office/drawing/2014/main" id="{C244EDE4-A29D-60C2-AFCA-F7E8FD0F049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8" name="Freeform 26">
                <a:extLst>
                  <a:ext uri="{FF2B5EF4-FFF2-40B4-BE49-F238E27FC236}">
                    <a16:creationId xmlns:a16="http://schemas.microsoft.com/office/drawing/2014/main" id="{52474B10-6F72-4616-0734-EC8A4230128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9" name="Freeform 27">
                <a:extLst>
                  <a:ext uri="{FF2B5EF4-FFF2-40B4-BE49-F238E27FC236}">
                    <a16:creationId xmlns:a16="http://schemas.microsoft.com/office/drawing/2014/main" id="{C2850256-03B4-BD7C-4695-2C5919353CB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0" name="Freeform 28">
                <a:extLst>
                  <a:ext uri="{FF2B5EF4-FFF2-40B4-BE49-F238E27FC236}">
                    <a16:creationId xmlns:a16="http://schemas.microsoft.com/office/drawing/2014/main" id="{E701D578-DE2A-2499-4A04-D2DA670708B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0986" name="Freeform 29">
                <a:extLst>
                  <a:ext uri="{FF2B5EF4-FFF2-40B4-BE49-F238E27FC236}">
                    <a16:creationId xmlns:a16="http://schemas.microsoft.com/office/drawing/2014/main" id="{5E46E825-97E0-13AC-A3CD-AA35F879029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7" name="Freeform 30">
                <a:extLst>
                  <a:ext uri="{FF2B5EF4-FFF2-40B4-BE49-F238E27FC236}">
                    <a16:creationId xmlns:a16="http://schemas.microsoft.com/office/drawing/2014/main" id="{6B51E1BF-2C17-DC41-E659-2F4C695BB91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>
                <a:extLst>
                  <a:ext uri="{FF2B5EF4-FFF2-40B4-BE49-F238E27FC236}">
                    <a16:creationId xmlns:a16="http://schemas.microsoft.com/office/drawing/2014/main" id="{0E4BBB65-0622-5E0E-A824-435F4062F37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4" name="Freeform 32">
                <a:extLst>
                  <a:ext uri="{FF2B5EF4-FFF2-40B4-BE49-F238E27FC236}">
                    <a16:creationId xmlns:a16="http://schemas.microsoft.com/office/drawing/2014/main" id="{F6E78ED8-0AF2-BB30-7F0C-3984C061DD8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5" name="Freeform 33">
                <a:extLst>
                  <a:ext uri="{FF2B5EF4-FFF2-40B4-BE49-F238E27FC236}">
                    <a16:creationId xmlns:a16="http://schemas.microsoft.com/office/drawing/2014/main" id="{312A81F3-561E-6AAA-CBCD-39CD9897D24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0991" name="Freeform 34">
                <a:extLst>
                  <a:ext uri="{FF2B5EF4-FFF2-40B4-BE49-F238E27FC236}">
                    <a16:creationId xmlns:a16="http://schemas.microsoft.com/office/drawing/2014/main" id="{90895D3B-1A56-83A3-99B9-4E06F0FFCAA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>
                <a:extLst>
                  <a:ext uri="{FF2B5EF4-FFF2-40B4-BE49-F238E27FC236}">
                    <a16:creationId xmlns:a16="http://schemas.microsoft.com/office/drawing/2014/main" id="{B25AEC4F-276F-E7EB-E1A0-2AD401F50C65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8" name="Freeform 36">
                <a:extLst>
                  <a:ext uri="{FF2B5EF4-FFF2-40B4-BE49-F238E27FC236}">
                    <a16:creationId xmlns:a16="http://schemas.microsoft.com/office/drawing/2014/main" id="{17C2B9D1-BCA2-DF6F-D281-05D4E9BEE67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9" name="Freeform 37">
                <a:extLst>
                  <a:ext uri="{FF2B5EF4-FFF2-40B4-BE49-F238E27FC236}">
                    <a16:creationId xmlns:a16="http://schemas.microsoft.com/office/drawing/2014/main" id="{53045FE3-75B9-708D-A37E-94F2201BAA7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0" name="Freeform 38">
                <a:extLst>
                  <a:ext uri="{FF2B5EF4-FFF2-40B4-BE49-F238E27FC236}">
                    <a16:creationId xmlns:a16="http://schemas.microsoft.com/office/drawing/2014/main" id="{DE61173A-1983-0B40-B07A-FA7AA19B580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1" name="Freeform 39">
                <a:extLst>
                  <a:ext uri="{FF2B5EF4-FFF2-40B4-BE49-F238E27FC236}">
                    <a16:creationId xmlns:a16="http://schemas.microsoft.com/office/drawing/2014/main" id="{F63CDAF6-E829-DCF0-74CB-772B0DC3775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2" name="Freeform 40">
                <a:extLst>
                  <a:ext uri="{FF2B5EF4-FFF2-40B4-BE49-F238E27FC236}">
                    <a16:creationId xmlns:a16="http://schemas.microsoft.com/office/drawing/2014/main" id="{50A91EDA-B4A1-FFD0-BCB6-23D7432CD35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3" name="Freeform 41">
                <a:extLst>
                  <a:ext uri="{FF2B5EF4-FFF2-40B4-BE49-F238E27FC236}">
                    <a16:creationId xmlns:a16="http://schemas.microsoft.com/office/drawing/2014/main" id="{F4FAA3C2-620B-AFC5-5E58-2A04A245544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4" name="Freeform 42">
                <a:extLst>
                  <a:ext uri="{FF2B5EF4-FFF2-40B4-BE49-F238E27FC236}">
                    <a16:creationId xmlns:a16="http://schemas.microsoft.com/office/drawing/2014/main" id="{A497B1EE-DB4B-23E7-EDAF-ADCD1D26F63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5" name="Freeform 43">
                <a:extLst>
                  <a:ext uri="{FF2B5EF4-FFF2-40B4-BE49-F238E27FC236}">
                    <a16:creationId xmlns:a16="http://schemas.microsoft.com/office/drawing/2014/main" id="{19A0F0C4-1A6F-DF19-8EE6-D9DA862F576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6" name="Freeform 44">
                <a:extLst>
                  <a:ext uri="{FF2B5EF4-FFF2-40B4-BE49-F238E27FC236}">
                    <a16:creationId xmlns:a16="http://schemas.microsoft.com/office/drawing/2014/main" id="{26F5F5B6-19B4-23E6-091A-AF683D62229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7" name="Freeform 45">
                <a:extLst>
                  <a:ext uri="{FF2B5EF4-FFF2-40B4-BE49-F238E27FC236}">
                    <a16:creationId xmlns:a16="http://schemas.microsoft.com/office/drawing/2014/main" id="{9B3C0E90-95A8-659B-7255-CADDB454498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1003" name="Freeform 46">
                <a:extLst>
                  <a:ext uri="{FF2B5EF4-FFF2-40B4-BE49-F238E27FC236}">
                    <a16:creationId xmlns:a16="http://schemas.microsoft.com/office/drawing/2014/main" id="{34E25324-1288-0075-ED29-4B4C658CDCE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4" name="Freeform 47">
                <a:extLst>
                  <a:ext uri="{FF2B5EF4-FFF2-40B4-BE49-F238E27FC236}">
                    <a16:creationId xmlns:a16="http://schemas.microsoft.com/office/drawing/2014/main" id="{B62438A4-D583-81DB-415A-6F7C4C9824D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5" name="Freeform 48">
                <a:extLst>
                  <a:ext uri="{FF2B5EF4-FFF2-40B4-BE49-F238E27FC236}">
                    <a16:creationId xmlns:a16="http://schemas.microsoft.com/office/drawing/2014/main" id="{883526C1-5EF8-2D95-1504-8F692FBD9AB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6" name="Freeform 49">
                <a:extLst>
                  <a:ext uri="{FF2B5EF4-FFF2-40B4-BE49-F238E27FC236}">
                    <a16:creationId xmlns:a16="http://schemas.microsoft.com/office/drawing/2014/main" id="{A0BBB94B-72D1-6487-5089-C8E0770392A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7" name="Freeform 50">
                <a:extLst>
                  <a:ext uri="{FF2B5EF4-FFF2-40B4-BE49-F238E27FC236}">
                    <a16:creationId xmlns:a16="http://schemas.microsoft.com/office/drawing/2014/main" id="{181D830F-259E-769D-861B-88345127FEB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8" name="Freeform 51">
                <a:extLst>
                  <a:ext uri="{FF2B5EF4-FFF2-40B4-BE49-F238E27FC236}">
                    <a16:creationId xmlns:a16="http://schemas.microsoft.com/office/drawing/2014/main" id="{1292BDB6-FBB9-A635-C88B-B961624E389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9" name="Freeform 52">
                <a:extLst>
                  <a:ext uri="{FF2B5EF4-FFF2-40B4-BE49-F238E27FC236}">
                    <a16:creationId xmlns:a16="http://schemas.microsoft.com/office/drawing/2014/main" id="{6C60439E-8248-C468-A7B1-45B61EEF2621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>
                <a:extLst>
                  <a:ext uri="{FF2B5EF4-FFF2-40B4-BE49-F238E27FC236}">
                    <a16:creationId xmlns:a16="http://schemas.microsoft.com/office/drawing/2014/main" id="{A5F47E25-3836-50AD-D899-FBF3F43E5CB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rgbClr val="0080D7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41011" name="Group 54">
                <a:extLst>
                  <a:ext uri="{FF2B5EF4-FFF2-40B4-BE49-F238E27FC236}">
                    <a16:creationId xmlns:a16="http://schemas.microsoft.com/office/drawing/2014/main" id="{1A5A7F12-FD64-C224-FC1D-7323EF22011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>
                  <a:extLst>
                    <a:ext uri="{FF2B5EF4-FFF2-40B4-BE49-F238E27FC236}">
                      <a16:creationId xmlns:a16="http://schemas.microsoft.com/office/drawing/2014/main" id="{FC77F13A-D418-07A1-53A1-C20C6F6450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28" name="Oval 56">
                  <a:extLst>
                    <a:ext uri="{FF2B5EF4-FFF2-40B4-BE49-F238E27FC236}">
                      <a16:creationId xmlns:a16="http://schemas.microsoft.com/office/drawing/2014/main" id="{95586585-E1D5-4B1C-222E-985075988F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88CE5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29" name="Oval 57">
                  <a:extLst>
                    <a:ext uri="{FF2B5EF4-FFF2-40B4-BE49-F238E27FC236}">
                      <a16:creationId xmlns:a16="http://schemas.microsoft.com/office/drawing/2014/main" id="{7127B4AE-5B4A-5B68-5899-0B1E221FA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0" name="Oval 58">
                  <a:extLst>
                    <a:ext uri="{FF2B5EF4-FFF2-40B4-BE49-F238E27FC236}">
                      <a16:creationId xmlns:a16="http://schemas.microsoft.com/office/drawing/2014/main" id="{9185E79F-E0A1-564D-AD20-93AA5CA136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1" name="Oval 59">
                  <a:extLst>
                    <a:ext uri="{FF2B5EF4-FFF2-40B4-BE49-F238E27FC236}">
                      <a16:creationId xmlns:a16="http://schemas.microsoft.com/office/drawing/2014/main" id="{736429CC-FA47-3CD2-2DAA-AD37482DD9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2" name="Oval 60">
                  <a:extLst>
                    <a:ext uri="{FF2B5EF4-FFF2-40B4-BE49-F238E27FC236}">
                      <a16:creationId xmlns:a16="http://schemas.microsoft.com/office/drawing/2014/main" id="{1ABF9DB6-DA7C-EA7A-4D0E-96EF3DB0B0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4DD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41012" name="Group 61">
                <a:extLst>
                  <a:ext uri="{FF2B5EF4-FFF2-40B4-BE49-F238E27FC236}">
                    <a16:creationId xmlns:a16="http://schemas.microsoft.com/office/drawing/2014/main" id="{B0977AC2-BF91-B44F-B932-17DF9FD8032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>
                  <a:extLst>
                    <a:ext uri="{FF2B5EF4-FFF2-40B4-BE49-F238E27FC236}">
                      <a16:creationId xmlns:a16="http://schemas.microsoft.com/office/drawing/2014/main" id="{878DBA4F-80D8-B159-4591-E32A823B6C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5" name="Oval 63">
                  <a:extLst>
                    <a:ext uri="{FF2B5EF4-FFF2-40B4-BE49-F238E27FC236}">
                      <a16:creationId xmlns:a16="http://schemas.microsoft.com/office/drawing/2014/main" id="{E75A9A86-AD7A-CE87-7FC9-9C7D02BCFF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6" name="Oval 64">
                  <a:extLst>
                    <a:ext uri="{FF2B5EF4-FFF2-40B4-BE49-F238E27FC236}">
                      <a16:creationId xmlns:a16="http://schemas.microsoft.com/office/drawing/2014/main" id="{2FC1343E-3C27-BB45-FCF5-BAF75DAA9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7" name="Oval 65">
                  <a:extLst>
                    <a:ext uri="{FF2B5EF4-FFF2-40B4-BE49-F238E27FC236}">
                      <a16:creationId xmlns:a16="http://schemas.microsoft.com/office/drawing/2014/main" id="{ADAB66FC-92B2-4630-1140-9F8E58456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</p:grpSp>
      <p:sp>
        <p:nvSpPr>
          <p:cNvPr id="3138" name="Rectangle 66">
            <a:extLst>
              <a:ext uri="{FF2B5EF4-FFF2-40B4-BE49-F238E27FC236}">
                <a16:creationId xmlns:a16="http://schemas.microsoft.com/office/drawing/2014/main" id="{938CC7C1-C6FA-6875-5E95-2EA2A8D41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>
            <a:extLst>
              <a:ext uri="{FF2B5EF4-FFF2-40B4-BE49-F238E27FC236}">
                <a16:creationId xmlns:a16="http://schemas.microsoft.com/office/drawing/2014/main" id="{EF0FEE1C-D289-A33D-6BE8-648CFCAEBED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>
            <a:extLst>
              <a:ext uri="{FF2B5EF4-FFF2-40B4-BE49-F238E27FC236}">
                <a16:creationId xmlns:a16="http://schemas.microsoft.com/office/drawing/2014/main" id="{BC08EC89-37A1-E370-2DC5-304685E6CE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>
            <a:extLst>
              <a:ext uri="{FF2B5EF4-FFF2-40B4-BE49-F238E27FC236}">
                <a16:creationId xmlns:a16="http://schemas.microsoft.com/office/drawing/2014/main" id="{2EAC9464-9969-22F6-0803-DDACF8179C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0B171A04-6828-BA4B-BF9D-B4E27D41E9D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42" name="Rectangle 70">
            <a:extLst>
              <a:ext uri="{FF2B5EF4-FFF2-40B4-BE49-F238E27FC236}">
                <a16:creationId xmlns:a16="http://schemas.microsoft.com/office/drawing/2014/main" id="{809F36E0-C5CC-EA56-5C88-50A27EE0F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6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72" r:id="rId9"/>
    <p:sldLayoutId id="2147484673" r:id="rId10"/>
    <p:sldLayoutId id="2147484674" r:id="rId11"/>
    <p:sldLayoutId id="2147484675" r:id="rId12"/>
    <p:sldLayoutId id="2147484676" r:id="rId13"/>
    <p:sldLayoutId id="21474846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>
            <a:extLst>
              <a:ext uri="{FF2B5EF4-FFF2-40B4-BE49-F238E27FC236}">
                <a16:creationId xmlns:a16="http://schemas.microsoft.com/office/drawing/2014/main" id="{AF65837F-13C7-26F3-216E-740C2F60849F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6328" name="Freeform 3">
              <a:extLst>
                <a:ext uri="{FF2B5EF4-FFF2-40B4-BE49-F238E27FC236}">
                  <a16:creationId xmlns:a16="http://schemas.microsoft.com/office/drawing/2014/main" id="{A693AFB0-DBC1-D994-E1D3-41F1846375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329" name="Group 4">
              <a:extLst>
                <a:ext uri="{FF2B5EF4-FFF2-40B4-BE49-F238E27FC236}">
                  <a16:creationId xmlns:a16="http://schemas.microsoft.com/office/drawing/2014/main" id="{2E3B8D64-F121-856F-3403-57998A3BB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56330" name="Group 5">
                <a:extLst>
                  <a:ext uri="{FF2B5EF4-FFF2-40B4-BE49-F238E27FC236}">
                    <a16:creationId xmlns:a16="http://schemas.microsoft.com/office/drawing/2014/main" id="{420398FF-BCD0-A20A-AEA9-675A4ED0D77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>
                  <a:extLst>
                    <a:ext uri="{FF2B5EF4-FFF2-40B4-BE49-F238E27FC236}">
                      <a16:creationId xmlns:a16="http://schemas.microsoft.com/office/drawing/2014/main" id="{DC8C94BD-C284-F8A3-5015-FF07340914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79" name="Oval 7">
                  <a:extLst>
                    <a:ext uri="{FF2B5EF4-FFF2-40B4-BE49-F238E27FC236}">
                      <a16:creationId xmlns:a16="http://schemas.microsoft.com/office/drawing/2014/main" id="{DD284BBE-6C2E-391B-8F82-A9C7FDA6FF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7C8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0" name="Oval 8">
                  <a:extLst>
                    <a:ext uri="{FF2B5EF4-FFF2-40B4-BE49-F238E27FC236}">
                      <a16:creationId xmlns:a16="http://schemas.microsoft.com/office/drawing/2014/main" id="{42D6732F-E921-F382-4060-B8ACA64FE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CCF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1" name="Oval 9">
                  <a:extLst>
                    <a:ext uri="{FF2B5EF4-FFF2-40B4-BE49-F238E27FC236}">
                      <a16:creationId xmlns:a16="http://schemas.microsoft.com/office/drawing/2014/main" id="{1DFB5479-BCCF-D97F-03AC-14CA01BE0A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2" name="Oval 10">
                  <a:extLst>
                    <a:ext uri="{FF2B5EF4-FFF2-40B4-BE49-F238E27FC236}">
                      <a16:creationId xmlns:a16="http://schemas.microsoft.com/office/drawing/2014/main" id="{220EA20D-8F96-E587-CB96-CABDD3CC32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3" name="Oval 11">
                  <a:extLst>
                    <a:ext uri="{FF2B5EF4-FFF2-40B4-BE49-F238E27FC236}">
                      <a16:creationId xmlns:a16="http://schemas.microsoft.com/office/drawing/2014/main" id="{72E9B2DB-A443-0835-59E9-3CCAAE2243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4" name="Oval 12">
                  <a:extLst>
                    <a:ext uri="{FF2B5EF4-FFF2-40B4-BE49-F238E27FC236}">
                      <a16:creationId xmlns:a16="http://schemas.microsoft.com/office/drawing/2014/main" id="{64FF0A29-C26E-C4BB-5523-C5B37E79F9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5" name="Oval 13">
                  <a:extLst>
                    <a:ext uri="{FF2B5EF4-FFF2-40B4-BE49-F238E27FC236}">
                      <a16:creationId xmlns:a16="http://schemas.microsoft.com/office/drawing/2014/main" id="{CBD3371D-CDE6-4DD4-0DE9-8FE4A8D9F4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sp>
            <p:nvSpPr>
              <p:cNvPr id="3086" name="Oval 14">
                <a:extLst>
                  <a:ext uri="{FF2B5EF4-FFF2-40B4-BE49-F238E27FC236}">
                    <a16:creationId xmlns:a16="http://schemas.microsoft.com/office/drawing/2014/main" id="{F0686479-68C3-111D-551D-11F64465CBE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7CC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7" name="Oval 15">
                <a:extLst>
                  <a:ext uri="{FF2B5EF4-FFF2-40B4-BE49-F238E27FC236}">
                    <a16:creationId xmlns:a16="http://schemas.microsoft.com/office/drawing/2014/main" id="{B2E99233-44D0-6DAC-6FDB-F4627D36BFF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rgbClr val="007CCF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8" name="Oval 16">
                <a:extLst>
                  <a:ext uri="{FF2B5EF4-FFF2-40B4-BE49-F238E27FC236}">
                    <a16:creationId xmlns:a16="http://schemas.microsoft.com/office/drawing/2014/main" id="{586F65D3-A7A2-EA95-30F9-09FAC095D2E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9" name="Oval 17">
                <a:extLst>
                  <a:ext uri="{FF2B5EF4-FFF2-40B4-BE49-F238E27FC236}">
                    <a16:creationId xmlns:a16="http://schemas.microsoft.com/office/drawing/2014/main" id="{F2605EA3-065A-117B-C75E-737C6F795EE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rgbClr val="0084DD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90" name="Oval 18">
                <a:extLst>
                  <a:ext uri="{FF2B5EF4-FFF2-40B4-BE49-F238E27FC236}">
                    <a16:creationId xmlns:a16="http://schemas.microsoft.com/office/drawing/2014/main" id="{CB5ACC8E-08D3-0CAE-6E13-D18366988CA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91" name="Freeform 19">
                <a:extLst>
                  <a:ext uri="{FF2B5EF4-FFF2-40B4-BE49-F238E27FC236}">
                    <a16:creationId xmlns:a16="http://schemas.microsoft.com/office/drawing/2014/main" id="{2010F412-3D30-5B83-92B3-11E86975FE5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92" name="Freeform 20">
                <a:extLst>
                  <a:ext uri="{FF2B5EF4-FFF2-40B4-BE49-F238E27FC236}">
                    <a16:creationId xmlns:a16="http://schemas.microsoft.com/office/drawing/2014/main" id="{21C9B771-85FC-87DE-13F9-BE7436CE7E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93" name="Freeform 21">
                <a:extLst>
                  <a:ext uri="{FF2B5EF4-FFF2-40B4-BE49-F238E27FC236}">
                    <a16:creationId xmlns:a16="http://schemas.microsoft.com/office/drawing/2014/main" id="{EEC6FC70-B532-AD77-8004-65A69AD6132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94" name="Freeform 22">
                <a:extLst>
                  <a:ext uri="{FF2B5EF4-FFF2-40B4-BE49-F238E27FC236}">
                    <a16:creationId xmlns:a16="http://schemas.microsoft.com/office/drawing/2014/main" id="{E869F00C-AB09-A881-2CA7-53AD23C38B4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95" name="Freeform 23">
                <a:extLst>
                  <a:ext uri="{FF2B5EF4-FFF2-40B4-BE49-F238E27FC236}">
                    <a16:creationId xmlns:a16="http://schemas.microsoft.com/office/drawing/2014/main" id="{E45264B5-C941-C4B4-BF21-9AF413908D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96" name="Freeform 24">
                <a:extLst>
                  <a:ext uri="{FF2B5EF4-FFF2-40B4-BE49-F238E27FC236}">
                    <a16:creationId xmlns:a16="http://schemas.microsoft.com/office/drawing/2014/main" id="{938FD2B6-A8C7-BDAF-75B6-7F2BE72B0A1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97" name="Freeform 25">
                <a:extLst>
                  <a:ext uri="{FF2B5EF4-FFF2-40B4-BE49-F238E27FC236}">
                    <a16:creationId xmlns:a16="http://schemas.microsoft.com/office/drawing/2014/main" id="{41A439C9-9997-5211-6055-C69957AD341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98" name="Freeform 26">
                <a:extLst>
                  <a:ext uri="{FF2B5EF4-FFF2-40B4-BE49-F238E27FC236}">
                    <a16:creationId xmlns:a16="http://schemas.microsoft.com/office/drawing/2014/main" id="{44831AEE-6925-B789-AB84-F1A9D3E7640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99" name="Freeform 27">
                <a:extLst>
                  <a:ext uri="{FF2B5EF4-FFF2-40B4-BE49-F238E27FC236}">
                    <a16:creationId xmlns:a16="http://schemas.microsoft.com/office/drawing/2014/main" id="{E3ECBE4B-0961-9469-89E8-2940DB25239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00" name="Freeform 28">
                <a:extLst>
                  <a:ext uri="{FF2B5EF4-FFF2-40B4-BE49-F238E27FC236}">
                    <a16:creationId xmlns:a16="http://schemas.microsoft.com/office/drawing/2014/main" id="{B23101BD-759D-4EBC-B531-81439FC8B52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346" name="Freeform 29">
                <a:extLst>
                  <a:ext uri="{FF2B5EF4-FFF2-40B4-BE49-F238E27FC236}">
                    <a16:creationId xmlns:a16="http://schemas.microsoft.com/office/drawing/2014/main" id="{DBBAA166-0EAC-0DB9-49D6-2E2C1D29EAF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Freeform 30">
                <a:extLst>
                  <a:ext uri="{FF2B5EF4-FFF2-40B4-BE49-F238E27FC236}">
                    <a16:creationId xmlns:a16="http://schemas.microsoft.com/office/drawing/2014/main" id="{9DC40AC2-B09B-0010-7148-7B999A4F4D0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>
                <a:extLst>
                  <a:ext uri="{FF2B5EF4-FFF2-40B4-BE49-F238E27FC236}">
                    <a16:creationId xmlns:a16="http://schemas.microsoft.com/office/drawing/2014/main" id="{EA82F0A5-4B19-C3C3-DCB4-5D6949950ED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04" name="Freeform 32">
                <a:extLst>
                  <a:ext uri="{FF2B5EF4-FFF2-40B4-BE49-F238E27FC236}">
                    <a16:creationId xmlns:a16="http://schemas.microsoft.com/office/drawing/2014/main" id="{70E9058D-5724-A0F7-1C75-D202881E594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05" name="Freeform 33">
                <a:extLst>
                  <a:ext uri="{FF2B5EF4-FFF2-40B4-BE49-F238E27FC236}">
                    <a16:creationId xmlns:a16="http://schemas.microsoft.com/office/drawing/2014/main" id="{BEFC0A80-7B1C-11E3-493D-39B5652C140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351" name="Freeform 34">
                <a:extLst>
                  <a:ext uri="{FF2B5EF4-FFF2-40B4-BE49-F238E27FC236}">
                    <a16:creationId xmlns:a16="http://schemas.microsoft.com/office/drawing/2014/main" id="{9C212ECF-A37C-39F9-4E80-F8E91D3EF71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>
                <a:extLst>
                  <a:ext uri="{FF2B5EF4-FFF2-40B4-BE49-F238E27FC236}">
                    <a16:creationId xmlns:a16="http://schemas.microsoft.com/office/drawing/2014/main" id="{C935FED7-11AE-0EBD-9613-3E157C71B89A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08" name="Freeform 36">
                <a:extLst>
                  <a:ext uri="{FF2B5EF4-FFF2-40B4-BE49-F238E27FC236}">
                    <a16:creationId xmlns:a16="http://schemas.microsoft.com/office/drawing/2014/main" id="{3AD92026-6741-C832-236C-A567066E53D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09" name="Freeform 37">
                <a:extLst>
                  <a:ext uri="{FF2B5EF4-FFF2-40B4-BE49-F238E27FC236}">
                    <a16:creationId xmlns:a16="http://schemas.microsoft.com/office/drawing/2014/main" id="{8CBDC9FA-5554-EAAE-1BB0-170BA341A5A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0" name="Freeform 38">
                <a:extLst>
                  <a:ext uri="{FF2B5EF4-FFF2-40B4-BE49-F238E27FC236}">
                    <a16:creationId xmlns:a16="http://schemas.microsoft.com/office/drawing/2014/main" id="{00AF7EF4-B8E9-6CD3-1DF6-111410AB37B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1" name="Freeform 39">
                <a:extLst>
                  <a:ext uri="{FF2B5EF4-FFF2-40B4-BE49-F238E27FC236}">
                    <a16:creationId xmlns:a16="http://schemas.microsoft.com/office/drawing/2014/main" id="{E227E88B-280B-DE9D-BC8F-F763C7D25BF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2" name="Freeform 40">
                <a:extLst>
                  <a:ext uri="{FF2B5EF4-FFF2-40B4-BE49-F238E27FC236}">
                    <a16:creationId xmlns:a16="http://schemas.microsoft.com/office/drawing/2014/main" id="{67AA86DD-F849-FB5E-FFBE-B3294FD8D38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3" name="Freeform 41">
                <a:extLst>
                  <a:ext uri="{FF2B5EF4-FFF2-40B4-BE49-F238E27FC236}">
                    <a16:creationId xmlns:a16="http://schemas.microsoft.com/office/drawing/2014/main" id="{377AA10E-C6EB-65E5-EDEA-3F997C0053A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4" name="Freeform 42">
                <a:extLst>
                  <a:ext uri="{FF2B5EF4-FFF2-40B4-BE49-F238E27FC236}">
                    <a16:creationId xmlns:a16="http://schemas.microsoft.com/office/drawing/2014/main" id="{456715A4-D8AE-3E48-BFFA-B19B16431C4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5" name="Freeform 43">
                <a:extLst>
                  <a:ext uri="{FF2B5EF4-FFF2-40B4-BE49-F238E27FC236}">
                    <a16:creationId xmlns:a16="http://schemas.microsoft.com/office/drawing/2014/main" id="{0461F9E5-AD9E-64DC-0D60-849D84BBB50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6" name="Freeform 44">
                <a:extLst>
                  <a:ext uri="{FF2B5EF4-FFF2-40B4-BE49-F238E27FC236}">
                    <a16:creationId xmlns:a16="http://schemas.microsoft.com/office/drawing/2014/main" id="{80D3D033-BDD8-B70B-93C9-DC6FBD40EF5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7" name="Freeform 45">
                <a:extLst>
                  <a:ext uri="{FF2B5EF4-FFF2-40B4-BE49-F238E27FC236}">
                    <a16:creationId xmlns:a16="http://schemas.microsoft.com/office/drawing/2014/main" id="{BF12F0DC-347D-2972-8D42-783E97E6173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363" name="Freeform 46">
                <a:extLst>
                  <a:ext uri="{FF2B5EF4-FFF2-40B4-BE49-F238E27FC236}">
                    <a16:creationId xmlns:a16="http://schemas.microsoft.com/office/drawing/2014/main" id="{3DBA3CE1-2B69-D761-2237-817D2BD7C0D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Freeform 47">
                <a:extLst>
                  <a:ext uri="{FF2B5EF4-FFF2-40B4-BE49-F238E27FC236}">
                    <a16:creationId xmlns:a16="http://schemas.microsoft.com/office/drawing/2014/main" id="{B3705018-A50F-1243-875B-FDE6D5572CC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5" name="Freeform 48">
                <a:extLst>
                  <a:ext uri="{FF2B5EF4-FFF2-40B4-BE49-F238E27FC236}">
                    <a16:creationId xmlns:a16="http://schemas.microsoft.com/office/drawing/2014/main" id="{4AB6144E-29D8-D73F-041F-6F82A609423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49">
                <a:extLst>
                  <a:ext uri="{FF2B5EF4-FFF2-40B4-BE49-F238E27FC236}">
                    <a16:creationId xmlns:a16="http://schemas.microsoft.com/office/drawing/2014/main" id="{B6B70D48-1ED6-6946-30EA-1608601C61B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7" name="Freeform 50">
                <a:extLst>
                  <a:ext uri="{FF2B5EF4-FFF2-40B4-BE49-F238E27FC236}">
                    <a16:creationId xmlns:a16="http://schemas.microsoft.com/office/drawing/2014/main" id="{1E8CD832-28CC-1641-A4C2-AD1B2977D64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Freeform 51">
                <a:extLst>
                  <a:ext uri="{FF2B5EF4-FFF2-40B4-BE49-F238E27FC236}">
                    <a16:creationId xmlns:a16="http://schemas.microsoft.com/office/drawing/2014/main" id="{C210E797-C902-9839-F6BF-BFD121CD37A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9" name="Freeform 52">
                <a:extLst>
                  <a:ext uri="{FF2B5EF4-FFF2-40B4-BE49-F238E27FC236}">
                    <a16:creationId xmlns:a16="http://schemas.microsoft.com/office/drawing/2014/main" id="{E35E9B39-1DFC-326F-3492-43043F65F2BF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>
                <a:extLst>
                  <a:ext uri="{FF2B5EF4-FFF2-40B4-BE49-F238E27FC236}">
                    <a16:creationId xmlns:a16="http://schemas.microsoft.com/office/drawing/2014/main" id="{7845E075-3F8B-B74F-9DBC-9A90A37BD8C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rgbClr val="0080D7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56371" name="Group 54">
                <a:extLst>
                  <a:ext uri="{FF2B5EF4-FFF2-40B4-BE49-F238E27FC236}">
                    <a16:creationId xmlns:a16="http://schemas.microsoft.com/office/drawing/2014/main" id="{B4909FB2-0734-7DB8-D07E-EA2AAFC481A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>
                  <a:extLst>
                    <a:ext uri="{FF2B5EF4-FFF2-40B4-BE49-F238E27FC236}">
                      <a16:creationId xmlns:a16="http://schemas.microsoft.com/office/drawing/2014/main" id="{26FF4CBC-D64C-31D7-92A8-779D2BF74D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28" name="Oval 56">
                  <a:extLst>
                    <a:ext uri="{FF2B5EF4-FFF2-40B4-BE49-F238E27FC236}">
                      <a16:creationId xmlns:a16="http://schemas.microsoft.com/office/drawing/2014/main" id="{CB044C7E-CD15-BE8C-9954-9A5E9FFB5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88CE5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29" name="Oval 57">
                  <a:extLst>
                    <a:ext uri="{FF2B5EF4-FFF2-40B4-BE49-F238E27FC236}">
                      <a16:creationId xmlns:a16="http://schemas.microsoft.com/office/drawing/2014/main" id="{48185DA5-E64E-9753-F6E0-CCD0E11E9E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0" name="Oval 58">
                  <a:extLst>
                    <a:ext uri="{FF2B5EF4-FFF2-40B4-BE49-F238E27FC236}">
                      <a16:creationId xmlns:a16="http://schemas.microsoft.com/office/drawing/2014/main" id="{F7E77EB2-F125-7A64-AD93-5258F1330C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1" name="Oval 59">
                  <a:extLst>
                    <a:ext uri="{FF2B5EF4-FFF2-40B4-BE49-F238E27FC236}">
                      <a16:creationId xmlns:a16="http://schemas.microsoft.com/office/drawing/2014/main" id="{D578C847-7EA0-1024-D916-49523CE137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2" name="Oval 60">
                  <a:extLst>
                    <a:ext uri="{FF2B5EF4-FFF2-40B4-BE49-F238E27FC236}">
                      <a16:creationId xmlns:a16="http://schemas.microsoft.com/office/drawing/2014/main" id="{F7A3A8B6-B21B-778D-5A1E-24D7C8BDA5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4DD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56372" name="Group 61">
                <a:extLst>
                  <a:ext uri="{FF2B5EF4-FFF2-40B4-BE49-F238E27FC236}">
                    <a16:creationId xmlns:a16="http://schemas.microsoft.com/office/drawing/2014/main" id="{60838CFC-D28C-3352-E0BA-AA2D85F3548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>
                  <a:extLst>
                    <a:ext uri="{FF2B5EF4-FFF2-40B4-BE49-F238E27FC236}">
                      <a16:creationId xmlns:a16="http://schemas.microsoft.com/office/drawing/2014/main" id="{D7724FDA-F7F8-5E15-D7C3-027B639DE9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5" name="Oval 63">
                  <a:extLst>
                    <a:ext uri="{FF2B5EF4-FFF2-40B4-BE49-F238E27FC236}">
                      <a16:creationId xmlns:a16="http://schemas.microsoft.com/office/drawing/2014/main" id="{8690CE7A-EF71-5E73-3893-2104A00D17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6" name="Oval 64">
                  <a:extLst>
                    <a:ext uri="{FF2B5EF4-FFF2-40B4-BE49-F238E27FC236}">
                      <a16:creationId xmlns:a16="http://schemas.microsoft.com/office/drawing/2014/main" id="{DBC8050E-8BD4-63C9-5569-EDF009DF0D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7" name="Oval 65">
                  <a:extLst>
                    <a:ext uri="{FF2B5EF4-FFF2-40B4-BE49-F238E27FC236}">
                      <a16:creationId xmlns:a16="http://schemas.microsoft.com/office/drawing/2014/main" id="{7BD41EBE-03AA-2CE9-407C-030C009E69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</p:grpSp>
      <p:sp>
        <p:nvSpPr>
          <p:cNvPr id="3138" name="Rectangle 66">
            <a:extLst>
              <a:ext uri="{FF2B5EF4-FFF2-40B4-BE49-F238E27FC236}">
                <a16:creationId xmlns:a16="http://schemas.microsoft.com/office/drawing/2014/main" id="{1D6B6327-ECB8-A305-0A63-024F8ABAD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>
            <a:extLst>
              <a:ext uri="{FF2B5EF4-FFF2-40B4-BE49-F238E27FC236}">
                <a16:creationId xmlns:a16="http://schemas.microsoft.com/office/drawing/2014/main" id="{B91891EC-74A4-EF7C-5504-BF89AE3A1A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>
            <a:extLst>
              <a:ext uri="{FF2B5EF4-FFF2-40B4-BE49-F238E27FC236}">
                <a16:creationId xmlns:a16="http://schemas.microsoft.com/office/drawing/2014/main" id="{452D2F0A-C491-CA39-B0EC-81B74DC447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>
            <a:extLst>
              <a:ext uri="{FF2B5EF4-FFF2-40B4-BE49-F238E27FC236}">
                <a16:creationId xmlns:a16="http://schemas.microsoft.com/office/drawing/2014/main" id="{CC815DB5-DA20-78B6-A4D2-735D15231E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C2F6B332-3D16-CF44-A173-B5BB0549978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42" name="Rectangle 70">
            <a:extLst>
              <a:ext uri="{FF2B5EF4-FFF2-40B4-BE49-F238E27FC236}">
                <a16:creationId xmlns:a16="http://schemas.microsoft.com/office/drawing/2014/main" id="{47AC0EB0-D9AC-3EDF-0649-A21D3FDC7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  <p:sldLayoutId id="2147484688" r:id="rId12"/>
    <p:sldLayoutId id="2147484689" r:id="rId13"/>
    <p:sldLayoutId id="214748469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">
            <a:extLst>
              <a:ext uri="{FF2B5EF4-FFF2-40B4-BE49-F238E27FC236}">
                <a16:creationId xmlns:a16="http://schemas.microsoft.com/office/drawing/2014/main" id="{09759F97-9AC2-B8D9-8B7F-1B2D3F231608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71688" name="Freeform 3">
              <a:extLst>
                <a:ext uri="{FF2B5EF4-FFF2-40B4-BE49-F238E27FC236}">
                  <a16:creationId xmlns:a16="http://schemas.microsoft.com/office/drawing/2014/main" id="{B98E8C88-E763-D973-7726-F2D94B9E01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689" name="Group 4">
              <a:extLst>
                <a:ext uri="{FF2B5EF4-FFF2-40B4-BE49-F238E27FC236}">
                  <a16:creationId xmlns:a16="http://schemas.microsoft.com/office/drawing/2014/main" id="{2F3D8BE8-B231-805E-63CE-8CED3B92DA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1690" name="Group 5">
                <a:extLst>
                  <a:ext uri="{FF2B5EF4-FFF2-40B4-BE49-F238E27FC236}">
                    <a16:creationId xmlns:a16="http://schemas.microsoft.com/office/drawing/2014/main" id="{C5EE35A6-3DEA-0C2D-3678-021E63FEA09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>
                  <a:extLst>
                    <a:ext uri="{FF2B5EF4-FFF2-40B4-BE49-F238E27FC236}">
                      <a16:creationId xmlns:a16="http://schemas.microsoft.com/office/drawing/2014/main" id="{94A0E040-E3A2-BFB6-C924-31E3672134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79" name="Oval 7">
                  <a:extLst>
                    <a:ext uri="{FF2B5EF4-FFF2-40B4-BE49-F238E27FC236}">
                      <a16:creationId xmlns:a16="http://schemas.microsoft.com/office/drawing/2014/main" id="{97686C7C-64D7-7989-788D-979340E4FC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7C8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0" name="Oval 8">
                  <a:extLst>
                    <a:ext uri="{FF2B5EF4-FFF2-40B4-BE49-F238E27FC236}">
                      <a16:creationId xmlns:a16="http://schemas.microsoft.com/office/drawing/2014/main" id="{AC178400-0912-8B9E-A8A0-5B15291B01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CCF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1" name="Oval 9">
                  <a:extLst>
                    <a:ext uri="{FF2B5EF4-FFF2-40B4-BE49-F238E27FC236}">
                      <a16:creationId xmlns:a16="http://schemas.microsoft.com/office/drawing/2014/main" id="{8C44C6B0-4236-9EC9-DD4B-16A7A385BD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2" name="Oval 10">
                  <a:extLst>
                    <a:ext uri="{FF2B5EF4-FFF2-40B4-BE49-F238E27FC236}">
                      <a16:creationId xmlns:a16="http://schemas.microsoft.com/office/drawing/2014/main" id="{71A17703-ED8B-3737-AF19-C2DBFCCE4C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3" name="Oval 11">
                  <a:extLst>
                    <a:ext uri="{FF2B5EF4-FFF2-40B4-BE49-F238E27FC236}">
                      <a16:creationId xmlns:a16="http://schemas.microsoft.com/office/drawing/2014/main" id="{E121BA1A-15C9-85C7-7542-6836B3D9AD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77C8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4" name="Oval 12">
                  <a:extLst>
                    <a:ext uri="{FF2B5EF4-FFF2-40B4-BE49-F238E27FC236}">
                      <a16:creationId xmlns:a16="http://schemas.microsoft.com/office/drawing/2014/main" id="{5C2EE0E2-122A-B02C-379F-22D5376F49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085" name="Oval 13">
                  <a:extLst>
                    <a:ext uri="{FF2B5EF4-FFF2-40B4-BE49-F238E27FC236}">
                      <a16:creationId xmlns:a16="http://schemas.microsoft.com/office/drawing/2014/main" id="{82A556F4-5080-E0BD-7FF6-584049B5D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7CC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sp>
            <p:nvSpPr>
              <p:cNvPr id="3086" name="Oval 14">
                <a:extLst>
                  <a:ext uri="{FF2B5EF4-FFF2-40B4-BE49-F238E27FC236}">
                    <a16:creationId xmlns:a16="http://schemas.microsoft.com/office/drawing/2014/main" id="{BB73BDAF-37DE-17D8-FB5B-1815394FD7E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7CC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7" name="Oval 15">
                <a:extLst>
                  <a:ext uri="{FF2B5EF4-FFF2-40B4-BE49-F238E27FC236}">
                    <a16:creationId xmlns:a16="http://schemas.microsoft.com/office/drawing/2014/main" id="{18060D88-EE67-6F5E-1C58-3DDE1FA2953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rgbClr val="007CCF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8" name="Oval 16">
                <a:extLst>
                  <a:ext uri="{FF2B5EF4-FFF2-40B4-BE49-F238E27FC236}">
                    <a16:creationId xmlns:a16="http://schemas.microsoft.com/office/drawing/2014/main" id="{E07C7E71-C495-07AF-695A-6AB00A17E09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89" name="Oval 17">
                <a:extLst>
                  <a:ext uri="{FF2B5EF4-FFF2-40B4-BE49-F238E27FC236}">
                    <a16:creationId xmlns:a16="http://schemas.microsoft.com/office/drawing/2014/main" id="{D877DB32-07CD-59B6-708B-5FAB323DC48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rgbClr val="0084DD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90" name="Oval 18">
                <a:extLst>
                  <a:ext uri="{FF2B5EF4-FFF2-40B4-BE49-F238E27FC236}">
                    <a16:creationId xmlns:a16="http://schemas.microsoft.com/office/drawing/2014/main" id="{B4143ACA-BF94-2939-8131-A925C39D492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D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3091" name="Freeform 19">
                <a:extLst>
                  <a:ext uri="{FF2B5EF4-FFF2-40B4-BE49-F238E27FC236}">
                    <a16:creationId xmlns:a16="http://schemas.microsoft.com/office/drawing/2014/main" id="{7CB07117-12A9-4DA2-3582-243DD30C87E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2" name="Freeform 20">
                <a:extLst>
                  <a:ext uri="{FF2B5EF4-FFF2-40B4-BE49-F238E27FC236}">
                    <a16:creationId xmlns:a16="http://schemas.microsoft.com/office/drawing/2014/main" id="{82E0E732-40F0-42B2-F69A-89913101FF0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3" name="Freeform 21">
                <a:extLst>
                  <a:ext uri="{FF2B5EF4-FFF2-40B4-BE49-F238E27FC236}">
                    <a16:creationId xmlns:a16="http://schemas.microsoft.com/office/drawing/2014/main" id="{89A27C66-3457-0F88-F16C-A4512FAA89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4" name="Freeform 22">
                <a:extLst>
                  <a:ext uri="{FF2B5EF4-FFF2-40B4-BE49-F238E27FC236}">
                    <a16:creationId xmlns:a16="http://schemas.microsoft.com/office/drawing/2014/main" id="{31FC10CB-D49A-5AE8-D16A-7127E5AA4D6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5" name="Freeform 23">
                <a:extLst>
                  <a:ext uri="{FF2B5EF4-FFF2-40B4-BE49-F238E27FC236}">
                    <a16:creationId xmlns:a16="http://schemas.microsoft.com/office/drawing/2014/main" id="{F0CF3417-638C-BB18-E155-64C80C080A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6" name="Freeform 24">
                <a:extLst>
                  <a:ext uri="{FF2B5EF4-FFF2-40B4-BE49-F238E27FC236}">
                    <a16:creationId xmlns:a16="http://schemas.microsoft.com/office/drawing/2014/main" id="{EEB37991-5E42-98B2-34DA-705F09D8C98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7" name="Freeform 25">
                <a:extLst>
                  <a:ext uri="{FF2B5EF4-FFF2-40B4-BE49-F238E27FC236}">
                    <a16:creationId xmlns:a16="http://schemas.microsoft.com/office/drawing/2014/main" id="{544E27B2-B2A6-43DB-369D-6D9F8D1FFF3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8" name="Freeform 26">
                <a:extLst>
                  <a:ext uri="{FF2B5EF4-FFF2-40B4-BE49-F238E27FC236}">
                    <a16:creationId xmlns:a16="http://schemas.microsoft.com/office/drawing/2014/main" id="{D98B3A38-C2DF-E114-F0B5-D03B94A0571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9" name="Freeform 27">
                <a:extLst>
                  <a:ext uri="{FF2B5EF4-FFF2-40B4-BE49-F238E27FC236}">
                    <a16:creationId xmlns:a16="http://schemas.microsoft.com/office/drawing/2014/main" id="{1481E2B7-2B18-9650-8ABC-496E6BC9E97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0" name="Freeform 28">
                <a:extLst>
                  <a:ext uri="{FF2B5EF4-FFF2-40B4-BE49-F238E27FC236}">
                    <a16:creationId xmlns:a16="http://schemas.microsoft.com/office/drawing/2014/main" id="{2B6C4B0B-3DEC-A170-A754-631E6F8C935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71706" name="Freeform 29">
                <a:extLst>
                  <a:ext uri="{FF2B5EF4-FFF2-40B4-BE49-F238E27FC236}">
                    <a16:creationId xmlns:a16="http://schemas.microsoft.com/office/drawing/2014/main" id="{B30EA231-42D6-097C-4307-A71170A20DF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7" name="Freeform 30">
                <a:extLst>
                  <a:ext uri="{FF2B5EF4-FFF2-40B4-BE49-F238E27FC236}">
                    <a16:creationId xmlns:a16="http://schemas.microsoft.com/office/drawing/2014/main" id="{B835B097-DEE1-8DE4-5891-90C481026C9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>
                <a:extLst>
                  <a:ext uri="{FF2B5EF4-FFF2-40B4-BE49-F238E27FC236}">
                    <a16:creationId xmlns:a16="http://schemas.microsoft.com/office/drawing/2014/main" id="{70E7A71E-61FB-0401-38EF-AAA037C6EDC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4" name="Freeform 32">
                <a:extLst>
                  <a:ext uri="{FF2B5EF4-FFF2-40B4-BE49-F238E27FC236}">
                    <a16:creationId xmlns:a16="http://schemas.microsoft.com/office/drawing/2014/main" id="{23F98CB9-E60C-1544-1416-8B58EBF297E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5" name="Freeform 33">
                <a:extLst>
                  <a:ext uri="{FF2B5EF4-FFF2-40B4-BE49-F238E27FC236}">
                    <a16:creationId xmlns:a16="http://schemas.microsoft.com/office/drawing/2014/main" id="{318751ED-5333-F8E2-5DA0-2EFFE29FCA5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71711" name="Freeform 34">
                <a:extLst>
                  <a:ext uri="{FF2B5EF4-FFF2-40B4-BE49-F238E27FC236}">
                    <a16:creationId xmlns:a16="http://schemas.microsoft.com/office/drawing/2014/main" id="{EA90FB26-DEBF-03CA-9662-9F11A85793C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>
                <a:extLst>
                  <a:ext uri="{FF2B5EF4-FFF2-40B4-BE49-F238E27FC236}">
                    <a16:creationId xmlns:a16="http://schemas.microsoft.com/office/drawing/2014/main" id="{E0BEC74B-3EE5-55D8-E1EC-BDE9AC582FE4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8" name="Freeform 36">
                <a:extLst>
                  <a:ext uri="{FF2B5EF4-FFF2-40B4-BE49-F238E27FC236}">
                    <a16:creationId xmlns:a16="http://schemas.microsoft.com/office/drawing/2014/main" id="{A775D40C-0B85-C792-19EF-F8227362301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9" name="Freeform 37">
                <a:extLst>
                  <a:ext uri="{FF2B5EF4-FFF2-40B4-BE49-F238E27FC236}">
                    <a16:creationId xmlns:a16="http://schemas.microsoft.com/office/drawing/2014/main" id="{C596F9E8-C199-5AC7-2F2E-A3741E9E767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0" name="Freeform 38">
                <a:extLst>
                  <a:ext uri="{FF2B5EF4-FFF2-40B4-BE49-F238E27FC236}">
                    <a16:creationId xmlns:a16="http://schemas.microsoft.com/office/drawing/2014/main" id="{1F882AE9-0E65-A16D-A1AA-AF8FE14AC49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1" name="Freeform 39">
                <a:extLst>
                  <a:ext uri="{FF2B5EF4-FFF2-40B4-BE49-F238E27FC236}">
                    <a16:creationId xmlns:a16="http://schemas.microsoft.com/office/drawing/2014/main" id="{B4E4D4C1-FC36-294C-D8BC-20585066903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2" name="Freeform 40">
                <a:extLst>
                  <a:ext uri="{FF2B5EF4-FFF2-40B4-BE49-F238E27FC236}">
                    <a16:creationId xmlns:a16="http://schemas.microsoft.com/office/drawing/2014/main" id="{ECF36093-7917-D360-5FEE-B6E638AD5DD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3" name="Freeform 41">
                <a:extLst>
                  <a:ext uri="{FF2B5EF4-FFF2-40B4-BE49-F238E27FC236}">
                    <a16:creationId xmlns:a16="http://schemas.microsoft.com/office/drawing/2014/main" id="{D02B1572-EDA2-28C5-21CD-2544F989140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4" name="Freeform 42">
                <a:extLst>
                  <a:ext uri="{FF2B5EF4-FFF2-40B4-BE49-F238E27FC236}">
                    <a16:creationId xmlns:a16="http://schemas.microsoft.com/office/drawing/2014/main" id="{35BEBA07-8F52-D3A3-6D5C-1E01CB2C642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5" name="Freeform 43">
                <a:extLst>
                  <a:ext uri="{FF2B5EF4-FFF2-40B4-BE49-F238E27FC236}">
                    <a16:creationId xmlns:a16="http://schemas.microsoft.com/office/drawing/2014/main" id="{F741086B-CBC5-9E79-6A5E-6A0418AA5A5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6" name="Freeform 44">
                <a:extLst>
                  <a:ext uri="{FF2B5EF4-FFF2-40B4-BE49-F238E27FC236}">
                    <a16:creationId xmlns:a16="http://schemas.microsoft.com/office/drawing/2014/main" id="{4A6D1FDD-17A0-86C7-2BFE-B407867018C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7" name="Freeform 45">
                <a:extLst>
                  <a:ext uri="{FF2B5EF4-FFF2-40B4-BE49-F238E27FC236}">
                    <a16:creationId xmlns:a16="http://schemas.microsoft.com/office/drawing/2014/main" id="{66615E75-F1AF-0EDC-B582-5D3F9A88192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71723" name="Freeform 46">
                <a:extLst>
                  <a:ext uri="{FF2B5EF4-FFF2-40B4-BE49-F238E27FC236}">
                    <a16:creationId xmlns:a16="http://schemas.microsoft.com/office/drawing/2014/main" id="{CC83E750-6A1F-9DB3-BC58-32A4B4468D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4" name="Freeform 47">
                <a:extLst>
                  <a:ext uri="{FF2B5EF4-FFF2-40B4-BE49-F238E27FC236}">
                    <a16:creationId xmlns:a16="http://schemas.microsoft.com/office/drawing/2014/main" id="{044071F2-737F-D5C5-ADF2-795091E4382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5" name="Freeform 48">
                <a:extLst>
                  <a:ext uri="{FF2B5EF4-FFF2-40B4-BE49-F238E27FC236}">
                    <a16:creationId xmlns:a16="http://schemas.microsoft.com/office/drawing/2014/main" id="{C4DBDE1A-562B-59A9-C874-D4BA2336BF7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6" name="Freeform 49">
                <a:extLst>
                  <a:ext uri="{FF2B5EF4-FFF2-40B4-BE49-F238E27FC236}">
                    <a16:creationId xmlns:a16="http://schemas.microsoft.com/office/drawing/2014/main" id="{78879BD8-F50D-2EC9-BDB0-9CFF3BF5448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7" name="Freeform 50">
                <a:extLst>
                  <a:ext uri="{FF2B5EF4-FFF2-40B4-BE49-F238E27FC236}">
                    <a16:creationId xmlns:a16="http://schemas.microsoft.com/office/drawing/2014/main" id="{0E64A2DD-17BA-790F-28FC-199CB4F049B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8" name="Freeform 51">
                <a:extLst>
                  <a:ext uri="{FF2B5EF4-FFF2-40B4-BE49-F238E27FC236}">
                    <a16:creationId xmlns:a16="http://schemas.microsoft.com/office/drawing/2014/main" id="{3568CE3D-EEFE-02F9-0878-4D653D0910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9" name="Freeform 52">
                <a:extLst>
                  <a:ext uri="{FF2B5EF4-FFF2-40B4-BE49-F238E27FC236}">
                    <a16:creationId xmlns:a16="http://schemas.microsoft.com/office/drawing/2014/main" id="{E616E918-90F7-88D9-EE0A-91DF3872F337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>
                <a:extLst>
                  <a:ext uri="{FF2B5EF4-FFF2-40B4-BE49-F238E27FC236}">
                    <a16:creationId xmlns:a16="http://schemas.microsoft.com/office/drawing/2014/main" id="{783ED904-06EC-251D-D36E-4C60453EFA3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rgbClr val="0080D7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71731" name="Group 54">
                <a:extLst>
                  <a:ext uri="{FF2B5EF4-FFF2-40B4-BE49-F238E27FC236}">
                    <a16:creationId xmlns:a16="http://schemas.microsoft.com/office/drawing/2014/main" id="{4D12D144-61BB-E8DC-448E-03E3267BA9E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>
                  <a:extLst>
                    <a:ext uri="{FF2B5EF4-FFF2-40B4-BE49-F238E27FC236}">
                      <a16:creationId xmlns:a16="http://schemas.microsoft.com/office/drawing/2014/main" id="{5E44FECC-7D5E-4784-2F2B-6BBA2005A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28" name="Oval 56">
                  <a:extLst>
                    <a:ext uri="{FF2B5EF4-FFF2-40B4-BE49-F238E27FC236}">
                      <a16:creationId xmlns:a16="http://schemas.microsoft.com/office/drawing/2014/main" id="{55295721-9636-93A9-CB73-EF67AF5EC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88CE5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29" name="Oval 57">
                  <a:extLst>
                    <a:ext uri="{FF2B5EF4-FFF2-40B4-BE49-F238E27FC236}">
                      <a16:creationId xmlns:a16="http://schemas.microsoft.com/office/drawing/2014/main" id="{1AC67432-DF1E-7014-7A21-0C2CDF0D07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0" name="Oval 58">
                  <a:extLst>
                    <a:ext uri="{FF2B5EF4-FFF2-40B4-BE49-F238E27FC236}">
                      <a16:creationId xmlns:a16="http://schemas.microsoft.com/office/drawing/2014/main" id="{395EDFCC-A891-B88C-C67C-E210B0099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0D7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1" name="Oval 59">
                  <a:extLst>
                    <a:ext uri="{FF2B5EF4-FFF2-40B4-BE49-F238E27FC236}">
                      <a16:creationId xmlns:a16="http://schemas.microsoft.com/office/drawing/2014/main" id="{6B10B7DB-0394-9D63-89F0-260CCFB9B6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rgbClr val="0080D7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2" name="Oval 60">
                  <a:extLst>
                    <a:ext uri="{FF2B5EF4-FFF2-40B4-BE49-F238E27FC236}">
                      <a16:creationId xmlns:a16="http://schemas.microsoft.com/office/drawing/2014/main" id="{30AF91A0-0D5E-0CD9-D842-1AAA607758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84DD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71732" name="Group 61">
                <a:extLst>
                  <a:ext uri="{FF2B5EF4-FFF2-40B4-BE49-F238E27FC236}">
                    <a16:creationId xmlns:a16="http://schemas.microsoft.com/office/drawing/2014/main" id="{2DAE010C-943E-DA40-65C7-B98A0F57553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>
                  <a:extLst>
                    <a:ext uri="{FF2B5EF4-FFF2-40B4-BE49-F238E27FC236}">
                      <a16:creationId xmlns:a16="http://schemas.microsoft.com/office/drawing/2014/main" id="{3E0E49DC-B5BA-F646-E2E3-8AD94CBEED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5" name="Oval 63">
                  <a:extLst>
                    <a:ext uri="{FF2B5EF4-FFF2-40B4-BE49-F238E27FC236}">
                      <a16:creationId xmlns:a16="http://schemas.microsoft.com/office/drawing/2014/main" id="{738B763A-D0A0-0212-ED09-DF904CE97C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6" name="Oval 64">
                  <a:extLst>
                    <a:ext uri="{FF2B5EF4-FFF2-40B4-BE49-F238E27FC236}">
                      <a16:creationId xmlns:a16="http://schemas.microsoft.com/office/drawing/2014/main" id="{B75CF200-4EB2-FDED-2118-8E59DD9AC4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3137" name="Oval 65">
                  <a:extLst>
                    <a:ext uri="{FF2B5EF4-FFF2-40B4-BE49-F238E27FC236}">
                      <a16:creationId xmlns:a16="http://schemas.microsoft.com/office/drawing/2014/main" id="{D4F323F0-BE7E-374C-80E2-F381521E8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</p:grpSp>
      <p:sp>
        <p:nvSpPr>
          <p:cNvPr id="3138" name="Rectangle 66">
            <a:extLst>
              <a:ext uri="{FF2B5EF4-FFF2-40B4-BE49-F238E27FC236}">
                <a16:creationId xmlns:a16="http://schemas.microsoft.com/office/drawing/2014/main" id="{8C34D2AA-65C6-0F16-0F65-ADF5E1DE57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>
            <a:extLst>
              <a:ext uri="{FF2B5EF4-FFF2-40B4-BE49-F238E27FC236}">
                <a16:creationId xmlns:a16="http://schemas.microsoft.com/office/drawing/2014/main" id="{471B8D00-CAD6-099D-F64E-C6284E0054F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>
            <a:extLst>
              <a:ext uri="{FF2B5EF4-FFF2-40B4-BE49-F238E27FC236}">
                <a16:creationId xmlns:a16="http://schemas.microsoft.com/office/drawing/2014/main" id="{73EFE192-F281-8FCC-C015-DE86D83462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>
            <a:extLst>
              <a:ext uri="{FF2B5EF4-FFF2-40B4-BE49-F238E27FC236}">
                <a16:creationId xmlns:a16="http://schemas.microsoft.com/office/drawing/2014/main" id="{F503EFF2-E13D-0AE9-E753-A2D022E5A1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EC1899AF-991E-CF48-AB64-10C7D867C8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42" name="Rectangle 70">
            <a:extLst>
              <a:ext uri="{FF2B5EF4-FFF2-40B4-BE49-F238E27FC236}">
                <a16:creationId xmlns:a16="http://schemas.microsoft.com/office/drawing/2014/main" id="{FC1DD781-7DE6-2E28-6316-0BDFEF7CD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8" r:id="rId1"/>
    <p:sldLayoutId id="2147484691" r:id="rId2"/>
    <p:sldLayoutId id="2147484692" r:id="rId3"/>
    <p:sldLayoutId id="2147484693" r:id="rId4"/>
    <p:sldLayoutId id="2147484694" r:id="rId5"/>
    <p:sldLayoutId id="2147484695" r:id="rId6"/>
    <p:sldLayoutId id="2147484696" r:id="rId7"/>
    <p:sldLayoutId id="2147484697" r:id="rId8"/>
    <p:sldLayoutId id="2147484698" r:id="rId9"/>
    <p:sldLayoutId id="2147484699" r:id="rId10"/>
    <p:sldLayoutId id="2147484700" r:id="rId11"/>
    <p:sldLayoutId id="2147484701" r:id="rId12"/>
    <p:sldLayoutId id="2147484702" r:id="rId13"/>
    <p:sldLayoutId id="214748470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>
            <a:extLst>
              <a:ext uri="{FF2B5EF4-FFF2-40B4-BE49-F238E27FC236}">
                <a16:creationId xmlns:a16="http://schemas.microsoft.com/office/drawing/2014/main" id="{6E295373-A8F3-AA92-8196-AFD9B0C6A59A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50B8BF72-1F86-A29C-2F78-32A62341973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8961301E-1570-2383-F3EF-28749CB44CB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F9521262-3262-627F-6F1E-68232837B8F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C2F0F190-7773-17CE-04AB-789D19ABD3F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8188" name="Oval 7">
              <a:extLst>
                <a:ext uri="{FF2B5EF4-FFF2-40B4-BE49-F238E27FC236}">
                  <a16:creationId xmlns:a16="http://schemas.microsoft.com/office/drawing/2014/main" id="{1E2A7B4B-C9D5-4547-CD8E-41D6EF8B8FBB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9pPr>
            </a:lstStyle>
            <a:p>
              <a:pPr algn="l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89" name="Oval 8">
              <a:extLst>
                <a:ext uri="{FF2B5EF4-FFF2-40B4-BE49-F238E27FC236}">
                  <a16:creationId xmlns:a16="http://schemas.microsoft.com/office/drawing/2014/main" id="{F805DFF3-39FA-5F95-D77E-B10794C879F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9pPr>
            </a:lstStyle>
            <a:p>
              <a:pPr algn="l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90" name="Oval 9">
              <a:extLst>
                <a:ext uri="{FF2B5EF4-FFF2-40B4-BE49-F238E27FC236}">
                  <a16:creationId xmlns:a16="http://schemas.microsoft.com/office/drawing/2014/main" id="{B79BC059-F776-EA2B-CC79-A7AD703A02AB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9pPr>
            </a:lstStyle>
            <a:p>
              <a:pPr algn="l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951A3601-CDE9-97B4-7106-4BDFECD12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0A6022DC-2E8C-A67E-1F65-BFA4D80205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38C686CA-2C0A-879A-0515-4A3F8191BC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F0522C87-B070-13C4-D26A-6141301714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380D4BA0-9E33-B27D-BEA6-63282A3F45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F88B2BB0-D013-7345-BA16-CB3FFCA3958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anose="020B0600070205080204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anose="020B0600070205080204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anose="020B0600070205080204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anose="020B0600070205080204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anose="020B0600070205080204" pitchFamily="34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6">
            <a:extLst>
              <a:ext uri="{FF2B5EF4-FFF2-40B4-BE49-F238E27FC236}">
                <a16:creationId xmlns:a16="http://schemas.microsoft.com/office/drawing/2014/main" id="{BAB1B188-9618-2FE5-D952-51FE1BC9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0"/>
            <a:ext cx="9372600" cy="6858000"/>
          </a:xfrm>
          <a:prstGeom prst="rect">
            <a:avLst/>
          </a:prstGeom>
          <a:solidFill>
            <a:srgbClr val="00273B">
              <a:alpha val="1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88066" name="Picture 5">
            <a:extLst>
              <a:ext uri="{FF2B5EF4-FFF2-40B4-BE49-F238E27FC236}">
                <a16:creationId xmlns:a16="http://schemas.microsoft.com/office/drawing/2014/main" id="{23BBA713-3EE6-3DC0-3493-C0D1F0953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78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23E9E155-0011-3138-8531-E2FA2C9E0C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80975" y="765175"/>
            <a:ext cx="9324975" cy="2117725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effectLst/>
                <a:ea typeface="+mj-ea"/>
                <a:cs typeface="+mj-cs"/>
              </a:rPr>
              <a:t>Apa yang dilakukan seorang wanita?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166909D-8190-BB43-132A-F2457603208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63688" y="3117850"/>
            <a:ext cx="6172200" cy="1752600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/>
                <a:ea typeface="+mn-ea"/>
                <a:cs typeface="+mn-cs"/>
              </a:rPr>
              <a:t>Peran wanita dalam komunitas penyembah berhala dan ilahi, kuno dan modern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BC48D-F0CC-109D-DB44-5CE2B33C8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Rick Griffith, Singapore Bible College</a:t>
            </a:r>
            <a:b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5">
            <a:extLst>
              <a:ext uri="{FF2B5EF4-FFF2-40B4-BE49-F238E27FC236}">
                <a16:creationId xmlns:a16="http://schemas.microsoft.com/office/drawing/2014/main" id="{F836E148-56AA-F83F-8EBC-154DBC075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gradFill rotWithShape="0">
            <a:gsLst>
              <a:gs pos="0">
                <a:srgbClr val="993717"/>
              </a:gs>
              <a:gs pos="100000">
                <a:srgbClr val="47190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4ED5BD6F-149F-87A2-AB3B-EB94B3725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2413" cy="15716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Pengaruh</a:t>
            </a:r>
            <a:r>
              <a:rPr lang="en-US" altLang="en-US" dirty="0"/>
              <a:t> </a:t>
            </a:r>
            <a:r>
              <a:rPr lang="en-US" altLang="en-US" dirty="0" err="1"/>
              <a:t>kaum</a:t>
            </a:r>
            <a:r>
              <a:rPr lang="en-US" altLang="en-US" dirty="0"/>
              <a:t> wanita </a:t>
            </a:r>
            <a:r>
              <a:rPr lang="en-US" altLang="en-US" dirty="0" err="1"/>
              <a:t>mening</a:t>
            </a:r>
            <a:r>
              <a:rPr lang="en-US" altLang="en-US" dirty="0"/>
              <a:t>- </a:t>
            </a:r>
            <a:br>
              <a:rPr lang="en-US" altLang="en-US" dirty="0"/>
            </a:br>
            <a:r>
              <a:rPr lang="en-US" altLang="en-US" dirty="0"/>
              <a:t>kat dalam </a:t>
            </a:r>
            <a:r>
              <a:rPr lang="en-US" altLang="en-US" dirty="0" err="1"/>
              <a:t>masyarakat</a:t>
            </a:r>
            <a:endParaRPr lang="en-US" altLang="en-US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9F68652-2050-BC0C-39A9-6A7854D21A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Ø"/>
              <a:defRPr/>
            </a:pPr>
            <a:endParaRPr lang="en-US">
              <a:ea typeface="MS PGothic" charset="0"/>
            </a:endParaRPr>
          </a:p>
        </p:txBody>
      </p:sp>
      <p:pic>
        <p:nvPicPr>
          <p:cNvPr id="106500" name="Picture 4">
            <a:extLst>
              <a:ext uri="{FF2B5EF4-FFF2-40B4-BE49-F238E27FC236}">
                <a16:creationId xmlns:a16="http://schemas.microsoft.com/office/drawing/2014/main" id="{5849C95F-16B6-2A47-14E1-32DEB8B89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6">
            <a:extLst>
              <a:ext uri="{FF2B5EF4-FFF2-40B4-BE49-F238E27FC236}">
                <a16:creationId xmlns:a16="http://schemas.microsoft.com/office/drawing/2014/main" id="{1499F32A-DA53-A8A7-BA21-DC7719535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48350"/>
            <a:ext cx="9142413" cy="1016000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6000" b="1" i="1" dirty="0" err="1">
                <a:solidFill>
                  <a:srgbClr val="00273B"/>
                </a:solidFill>
                <a:ea typeface="SimSun" panose="02010600030101010101" pitchFamily="2" charset="-122"/>
              </a:rPr>
              <a:t>Otoritas</a:t>
            </a:r>
            <a:r>
              <a:rPr lang="en-US" altLang="zh-CN" sz="6000" b="1" i="1" dirty="0">
                <a:solidFill>
                  <a:srgbClr val="00273B"/>
                </a:solidFill>
                <a:ea typeface="SimSun" panose="02010600030101010101" pitchFamily="2" charset="-122"/>
              </a:rPr>
              <a:t> wanita </a:t>
            </a:r>
            <a:r>
              <a:rPr lang="en-US" altLang="zh-CN" sz="6000" b="1" i="1" dirty="0" err="1">
                <a:solidFill>
                  <a:srgbClr val="00273B"/>
                </a:solidFill>
                <a:ea typeface="SimSun" panose="02010600030101010101" pitchFamily="2" charset="-122"/>
              </a:rPr>
              <a:t>berkembang</a:t>
            </a:r>
            <a:endParaRPr lang="zh-CN" altLang="en-US" sz="6000" b="1" i="1" dirty="0">
              <a:solidFill>
                <a:srgbClr val="00273B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9AB7865-8839-39DA-9060-3270496207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NOW Website</a:t>
            </a:r>
          </a:p>
        </p:txBody>
      </p:sp>
      <p:pic>
        <p:nvPicPr>
          <p:cNvPr id="108546" name="Picture 4">
            <a:extLst>
              <a:ext uri="{FF2B5EF4-FFF2-40B4-BE49-F238E27FC236}">
                <a16:creationId xmlns:a16="http://schemas.microsoft.com/office/drawing/2014/main" id="{27501EEB-D878-4924-8381-F54282972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t="12222" r="141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Oval 5">
            <a:extLst>
              <a:ext uri="{FF2B5EF4-FFF2-40B4-BE49-F238E27FC236}">
                <a16:creationId xmlns:a16="http://schemas.microsoft.com/office/drawing/2014/main" id="{C49D124B-87EA-F0EC-B031-637ABD8EC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029200"/>
            <a:ext cx="2895600" cy="2209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0" name="Oval 6">
            <a:extLst>
              <a:ext uri="{FF2B5EF4-FFF2-40B4-BE49-F238E27FC236}">
                <a16:creationId xmlns:a16="http://schemas.microsoft.com/office/drawing/2014/main" id="{9E3C0EA5-18B7-EB30-21C7-35405C51C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2286000" cy="1828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1" name="Oval 7">
            <a:extLst>
              <a:ext uri="{FF2B5EF4-FFF2-40B4-BE49-F238E27FC236}">
                <a16:creationId xmlns:a16="http://schemas.microsoft.com/office/drawing/2014/main" id="{F3F6C2A2-CF87-F62C-E63C-F66E86CE1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905000"/>
            <a:ext cx="1828800" cy="12954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31750" grpId="0" animBg="1"/>
      <p:bldP spid="317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5">
            <a:extLst>
              <a:ext uri="{FF2B5EF4-FFF2-40B4-BE49-F238E27FC236}">
                <a16:creationId xmlns:a16="http://schemas.microsoft.com/office/drawing/2014/main" id="{17006EAA-6D6A-1316-95E4-BAF713980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13136A"/>
              </a:gs>
              <a:gs pos="100000">
                <a:srgbClr val="2828E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476765A1-0AD8-C018-24AD-11573F1A6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en-US" sz="4000">
                <a:cs typeface="Arial" panose="020B0604020202020204" pitchFamily="34" charset="0"/>
              </a:rPr>
              <a:t>Pria di Israel dan di dunia</a:t>
            </a: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DF6965AC-C5C1-5F63-1D16-EF888268572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495800" cy="5257800"/>
          </a:xfrm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buFont typeface="Wingdings" charset="0"/>
              <a:buChar char="Ø"/>
              <a:defRPr/>
            </a:pPr>
            <a:r>
              <a:rPr lang="en-US" sz="2800" b="1" u="sng" dirty="0" err="1">
                <a:ea typeface="MS PGothic" charset="0"/>
                <a:cs typeface="Arial" charset="0"/>
              </a:rPr>
              <a:t>Perbedaan</a:t>
            </a:r>
            <a:r>
              <a:rPr lang="en-US" sz="2800" b="1" dirty="0">
                <a:ea typeface="MS PGothic" charset="0"/>
                <a:cs typeface="Arial" charset="0"/>
              </a:rPr>
              <a:t> </a:t>
            </a:r>
            <a:r>
              <a:rPr lang="en-US" sz="2800" b="1" dirty="0" err="1">
                <a:ea typeface="MS PGothic" charset="0"/>
                <a:cs typeface="Arial" charset="0"/>
              </a:rPr>
              <a:t>penting</a:t>
            </a:r>
            <a:r>
              <a:rPr lang="en-US" sz="2800" b="1" dirty="0">
                <a:ea typeface="MS PGothic" charset="0"/>
                <a:cs typeface="Arial" charset="0"/>
              </a:rPr>
              <a:t> </a:t>
            </a:r>
            <a:r>
              <a:rPr lang="en-US" sz="2800" b="1" dirty="0" err="1">
                <a:ea typeface="MS PGothic" charset="0"/>
                <a:cs typeface="Arial" charset="0"/>
              </a:rPr>
              <a:t>apakah</a:t>
            </a:r>
            <a:r>
              <a:rPr lang="en-US" sz="2800" b="1" dirty="0">
                <a:ea typeface="MS PGothic" charset="0"/>
                <a:cs typeface="Arial" charset="0"/>
              </a:rPr>
              <a:t> yang Anda </a:t>
            </a:r>
            <a:r>
              <a:rPr lang="en-US" sz="2800" b="1" dirty="0" err="1">
                <a:ea typeface="MS PGothic" charset="0"/>
                <a:cs typeface="Arial" charset="0"/>
              </a:rPr>
              <a:t>perhatikan</a:t>
            </a:r>
            <a:r>
              <a:rPr lang="en-US" sz="2800" b="1" dirty="0">
                <a:ea typeface="MS PGothic" charset="0"/>
                <a:cs typeface="Arial" charset="0"/>
              </a:rPr>
              <a:t> </a:t>
            </a:r>
            <a:r>
              <a:rPr lang="en-US" sz="2800" b="1" dirty="0" err="1">
                <a:ea typeface="MS PGothic" charset="0"/>
                <a:cs typeface="Arial" charset="0"/>
              </a:rPr>
              <a:t>antara</a:t>
            </a:r>
            <a:r>
              <a:rPr lang="en-US" sz="2800" b="1" dirty="0">
                <a:ea typeface="MS PGothic" charset="0"/>
                <a:cs typeface="Arial" charset="0"/>
              </a:rPr>
              <a:t> </a:t>
            </a:r>
            <a:r>
              <a:rPr lang="en-US" sz="2800" b="1" dirty="0" err="1">
                <a:ea typeface="MS PGothic" charset="0"/>
                <a:cs typeface="Arial" charset="0"/>
              </a:rPr>
              <a:t>pria</a:t>
            </a:r>
            <a:r>
              <a:rPr lang="en-US" sz="2800" b="1" dirty="0">
                <a:ea typeface="MS PGothic" charset="0"/>
                <a:cs typeface="Arial" charset="0"/>
              </a:rPr>
              <a:t> </a:t>
            </a:r>
            <a:r>
              <a:rPr lang="en-US" sz="2800" b="1" dirty="0" err="1">
                <a:ea typeface="MS PGothic" charset="0"/>
                <a:cs typeface="Arial" charset="0"/>
              </a:rPr>
              <a:t>penganut</a:t>
            </a:r>
            <a:r>
              <a:rPr lang="en-US" sz="2800" b="1" dirty="0">
                <a:ea typeface="MS PGothic" charset="0"/>
                <a:cs typeface="Arial" charset="0"/>
              </a:rPr>
              <a:t> penyembah berhala dan </a:t>
            </a:r>
            <a:r>
              <a:rPr lang="en-US" sz="2800" b="1" dirty="0" err="1">
                <a:ea typeface="MS PGothic" charset="0"/>
                <a:cs typeface="Arial" charset="0"/>
              </a:rPr>
              <a:t>pria</a:t>
            </a:r>
            <a:r>
              <a:rPr lang="en-US" sz="2800" b="1" dirty="0">
                <a:ea typeface="MS PGothic" charset="0"/>
                <a:cs typeface="Arial" charset="0"/>
              </a:rPr>
              <a:t> </a:t>
            </a:r>
            <a:r>
              <a:rPr lang="en-US" sz="2800" b="1" dirty="0" err="1">
                <a:ea typeface="MS PGothic" charset="0"/>
                <a:cs typeface="Arial" charset="0"/>
              </a:rPr>
              <a:t>bangsa</a:t>
            </a:r>
            <a:r>
              <a:rPr lang="en-US" sz="2800" b="1" dirty="0">
                <a:ea typeface="MS PGothic" charset="0"/>
                <a:cs typeface="Arial" charset="0"/>
              </a:rPr>
              <a:t> Israel?</a:t>
            </a:r>
            <a:endParaRPr lang="en-US" sz="2800" b="1" dirty="0">
              <a:effectLst/>
              <a:ea typeface="MS PGothic" charset="0"/>
              <a:cs typeface="Arial" charset="0"/>
            </a:endParaRPr>
          </a:p>
          <a:p>
            <a:pPr eaLnBrk="1" hangingPunct="1">
              <a:buFont typeface="Wingdings" charset="0"/>
              <a:buChar char="Ø"/>
              <a:defRPr/>
            </a:pPr>
            <a:r>
              <a:rPr lang="en-US" sz="2800" b="1" dirty="0" err="1">
                <a:ea typeface="MS PGothic" charset="0"/>
                <a:cs typeface="Arial" charset="0"/>
              </a:rPr>
              <a:t>Pandangan</a:t>
            </a:r>
            <a:r>
              <a:rPr lang="en-US" sz="2800" b="1" dirty="0">
                <a:ea typeface="MS PGothic" charset="0"/>
                <a:cs typeface="Arial" charset="0"/>
              </a:rPr>
              <a:t> </a:t>
            </a:r>
            <a:r>
              <a:rPr lang="en-US" sz="2800" b="1" dirty="0" err="1">
                <a:ea typeface="MS PGothic" charset="0"/>
                <a:cs typeface="Arial" charset="0"/>
              </a:rPr>
              <a:t>pria</a:t>
            </a:r>
            <a:r>
              <a:rPr lang="en-US" sz="2800" b="1" dirty="0">
                <a:ea typeface="MS PGothic" charset="0"/>
                <a:cs typeface="Arial" charset="0"/>
              </a:rPr>
              <a:t> </a:t>
            </a:r>
            <a:r>
              <a:rPr lang="en-US" sz="2800" b="1" dirty="0" err="1">
                <a:ea typeface="MS PGothic" charset="0"/>
                <a:cs typeface="Arial" charset="0"/>
              </a:rPr>
              <a:t>bagaimanakah</a:t>
            </a:r>
            <a:r>
              <a:rPr lang="en-US" sz="2800" b="1" dirty="0">
                <a:ea typeface="MS PGothic" charset="0"/>
                <a:cs typeface="Arial" charset="0"/>
              </a:rPr>
              <a:t> yang Anda </a:t>
            </a:r>
            <a:r>
              <a:rPr lang="en-US" sz="2800" b="1" dirty="0" err="1">
                <a:ea typeface="MS PGothic" charset="0"/>
                <a:cs typeface="Arial" charset="0"/>
              </a:rPr>
              <a:t>harap</a:t>
            </a:r>
            <a:r>
              <a:rPr lang="en-US" sz="2800" b="1" dirty="0">
                <a:ea typeface="MS PGothic" charset="0"/>
                <a:cs typeface="Arial" charset="0"/>
              </a:rPr>
              <a:t> </a:t>
            </a:r>
            <a:r>
              <a:rPr lang="en-US" sz="2800" b="1" dirty="0" err="1">
                <a:ea typeface="MS PGothic" charset="0"/>
                <a:cs typeface="Arial" charset="0"/>
              </a:rPr>
              <a:t>dapat</a:t>
            </a:r>
            <a:r>
              <a:rPr lang="en-US" sz="2800" b="1" dirty="0">
                <a:ea typeface="MS PGothic" charset="0"/>
                <a:cs typeface="Arial" charset="0"/>
              </a:rPr>
              <a:t> </a:t>
            </a:r>
            <a:r>
              <a:rPr lang="en-US" sz="2800" b="1" dirty="0" err="1">
                <a:ea typeface="MS PGothic" charset="0"/>
                <a:cs typeface="Arial" charset="0"/>
              </a:rPr>
              <a:t>ditemukan</a:t>
            </a:r>
            <a:r>
              <a:rPr lang="en-US" sz="2800" b="1" dirty="0">
                <a:ea typeface="MS PGothic" charset="0"/>
                <a:cs typeface="Arial" charset="0"/>
              </a:rPr>
              <a:t> pada </a:t>
            </a:r>
            <a:r>
              <a:rPr lang="en-US" sz="2800" b="1" dirty="0" err="1">
                <a:ea typeface="MS PGothic" charset="0"/>
                <a:cs typeface="Arial" charset="0"/>
              </a:rPr>
              <a:t>keduanya</a:t>
            </a:r>
            <a:r>
              <a:rPr lang="en-US" sz="2800" b="1" dirty="0">
                <a:effectLst/>
                <a:ea typeface="MS PGothic" charset="0"/>
                <a:cs typeface="Arial" charset="0"/>
              </a:rPr>
              <a:t>?</a:t>
            </a:r>
          </a:p>
        </p:txBody>
      </p:sp>
      <p:pic>
        <p:nvPicPr>
          <p:cNvPr id="110596" name="Picture 13">
            <a:extLst>
              <a:ext uri="{FF2B5EF4-FFF2-40B4-BE49-F238E27FC236}">
                <a16:creationId xmlns:a16="http://schemas.microsoft.com/office/drawing/2014/main" id="{1D4A888E-A65B-7F62-C27B-5C47F67FCDB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68550"/>
            <a:ext cx="4495800" cy="2716213"/>
          </a:xfrm>
        </p:spPr>
      </p:pic>
      <p:sp>
        <p:nvSpPr>
          <p:cNvPr id="110597" name="Text Box 17">
            <a:extLst>
              <a:ext uri="{FF2B5EF4-FFF2-40B4-BE49-F238E27FC236}">
                <a16:creationId xmlns:a16="http://schemas.microsoft.com/office/drawing/2014/main" id="{9D824228-0AFF-7AF8-4A21-78BDC0D0B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738" y="104775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153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C8735B5-F327-927C-9086-FC9BC94931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>
                <a:cs typeface="Arial" panose="020B0604020202020204" pitchFamily="34" charset="0"/>
              </a:rPr>
              <a:t>The Male Brain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4D2CE94-7FA2-0FE7-CB78-CE55255B18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Ø"/>
              <a:defRPr/>
            </a:pPr>
            <a:endParaRPr lang="en-US" sz="1800">
              <a:ea typeface="MS PGothic" charset="0"/>
              <a:cs typeface="Arial" charset="0"/>
            </a:endParaRP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7F3202E9-D2DB-8FE9-5EA6-281D91DD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6"/>
          <a:stretch>
            <a:fillRect/>
          </a:stretch>
        </p:blipFill>
        <p:spPr bwMode="auto">
          <a:xfrm>
            <a:off x="0" y="-152400"/>
            <a:ext cx="9204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0246" name="Line 6">
            <a:extLst>
              <a:ext uri="{FF2B5EF4-FFF2-40B4-BE49-F238E27FC236}">
                <a16:creationId xmlns:a16="http://schemas.microsoft.com/office/drawing/2014/main" id="{69B9D7B0-3F29-0999-D41A-E241F3828D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228600"/>
            <a:ext cx="3810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10247" name="Line 7">
            <a:extLst>
              <a:ext uri="{FF2B5EF4-FFF2-40B4-BE49-F238E27FC236}">
                <a16:creationId xmlns:a16="http://schemas.microsoft.com/office/drawing/2014/main" id="{507D25AF-E58B-55C2-AC67-A4CFFD0AFE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457200"/>
            <a:ext cx="7620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112646" name="Oval 1">
            <a:extLst>
              <a:ext uri="{FF2B5EF4-FFF2-40B4-BE49-F238E27FC236}">
                <a16:creationId xmlns:a16="http://schemas.microsoft.com/office/drawing/2014/main" id="{CE2A0995-5FED-F115-B830-AD10B740F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196975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8" name="Line 8">
            <a:extLst>
              <a:ext uri="{FF2B5EF4-FFF2-40B4-BE49-F238E27FC236}">
                <a16:creationId xmlns:a16="http://schemas.microsoft.com/office/drawing/2014/main" id="{3612D799-F082-4D41-453C-1671B67EC9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4800600"/>
            <a:ext cx="6858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10249" name="Line 9">
            <a:extLst>
              <a:ext uri="{FF2B5EF4-FFF2-40B4-BE49-F238E27FC236}">
                <a16:creationId xmlns:a16="http://schemas.microsoft.com/office/drawing/2014/main" id="{9547FB8F-CD62-2186-C4F0-BB06E6192F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400" y="4038600"/>
            <a:ext cx="10668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10250" name="Line 10">
            <a:extLst>
              <a:ext uri="{FF2B5EF4-FFF2-40B4-BE49-F238E27FC236}">
                <a16:creationId xmlns:a16="http://schemas.microsoft.com/office/drawing/2014/main" id="{6CBB58BB-AB1A-823D-A633-3F3AC746E8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3886200"/>
            <a:ext cx="1371600" cy="1143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10251" name="Line 11">
            <a:extLst>
              <a:ext uri="{FF2B5EF4-FFF2-40B4-BE49-F238E27FC236}">
                <a16:creationId xmlns:a16="http://schemas.microsoft.com/office/drawing/2014/main" id="{CE8AFECA-9899-B77E-AC36-6C2CF9B4C5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0" y="2971800"/>
            <a:ext cx="609600" cy="152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10252" name="Line 12">
            <a:extLst>
              <a:ext uri="{FF2B5EF4-FFF2-40B4-BE49-F238E27FC236}">
                <a16:creationId xmlns:a16="http://schemas.microsoft.com/office/drawing/2014/main" id="{9178133C-1700-1B6C-6FF6-008038903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3276600"/>
            <a:ext cx="533400" cy="76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112652" name="Text Box 13">
            <a:extLst>
              <a:ext uri="{FF2B5EF4-FFF2-40B4-BE49-F238E27FC236}">
                <a16:creationId xmlns:a16="http://schemas.microsoft.com/office/drawing/2014/main" id="{140D98F9-1B08-6F60-424A-4494CF546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1388"/>
            <a:ext cx="9144000" cy="646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Otak Pria</a:t>
            </a:r>
            <a:endParaRPr lang="zh-CN" altLang="en-US" sz="36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2653" name="Text Box 23">
            <a:extLst>
              <a:ext uri="{FF2B5EF4-FFF2-40B4-BE49-F238E27FC236}">
                <a16:creationId xmlns:a16="http://schemas.microsoft.com/office/drawing/2014/main" id="{5E63731B-F7F9-1AA9-78E5-BC02D44EC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322888"/>
            <a:ext cx="936625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endParaRPr lang="zh-CN" altLang="en-US" sz="18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2654" name="Text Box 25">
            <a:extLst>
              <a:ext uri="{FF2B5EF4-FFF2-40B4-BE49-F238E27FC236}">
                <a16:creationId xmlns:a16="http://schemas.microsoft.com/office/drawing/2014/main" id="{00A5F794-779D-18F4-D616-1147CAECA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084763"/>
            <a:ext cx="2160587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Menghindari semua hal personal tentang biaya </a:t>
            </a:r>
            <a:endParaRPr lang="zh-CN" altLang="en-US" sz="18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2655" name="Text Box 26">
            <a:extLst>
              <a:ext uri="{FF2B5EF4-FFF2-40B4-BE49-F238E27FC236}">
                <a16:creationId xmlns:a16="http://schemas.microsoft.com/office/drawing/2014/main" id="{FD8A3759-947F-3FB4-8A81-469362373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4232275"/>
            <a:ext cx="1763712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6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Bagian untuk memperhatikan</a:t>
            </a:r>
            <a:endParaRPr lang="zh-CN" altLang="en-US" sz="16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2656" name="Text Box 27">
            <a:extLst>
              <a:ext uri="{FF2B5EF4-FFF2-40B4-BE49-F238E27FC236}">
                <a16:creationId xmlns:a16="http://schemas.microsoft.com/office/drawing/2014/main" id="{BA5D00E4-B064-A705-F080-9616F69B7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05138"/>
            <a:ext cx="1258888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4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Partikel mendengar</a:t>
            </a:r>
            <a:endParaRPr lang="zh-CN" altLang="en-US" sz="14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2657" name="Text Box 28">
            <a:extLst>
              <a:ext uri="{FF2B5EF4-FFF2-40B4-BE49-F238E27FC236}">
                <a16:creationId xmlns:a16="http://schemas.microsoft.com/office/drawing/2014/main" id="{A433BAF8-8418-E1BB-F0EB-457EAAFB9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3213100"/>
            <a:ext cx="131921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4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 domestik</a:t>
            </a:r>
            <a:endParaRPr lang="zh-CN" altLang="en-US" sz="14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2658" name="Text Box 29">
            <a:extLst>
              <a:ext uri="{FF2B5EF4-FFF2-40B4-BE49-F238E27FC236}">
                <a16:creationId xmlns:a16="http://schemas.microsoft.com/office/drawing/2014/main" id="{0CCB6D44-41EE-7B28-37D9-D1C67E339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-26988"/>
            <a:ext cx="1368425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 ingin ke toilet</a:t>
            </a:r>
            <a:endParaRPr lang="zh-CN" altLang="en-US" sz="18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2659" name="Text Box 30">
            <a:extLst>
              <a:ext uri="{FF2B5EF4-FFF2-40B4-BE49-F238E27FC236}">
                <a16:creationId xmlns:a16="http://schemas.microsoft.com/office/drawing/2014/main" id="{92CA9B36-0C20-3B94-000B-24AF5D8E9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-100013"/>
            <a:ext cx="1223963" cy="3238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5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Menyetrika</a:t>
            </a:r>
            <a:endParaRPr lang="zh-CN" altLang="en-US" sz="15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2660" name="Oval 34">
            <a:extLst>
              <a:ext uri="{FF2B5EF4-FFF2-40B4-BE49-F238E27FC236}">
                <a16:creationId xmlns:a16="http://schemas.microsoft.com/office/drawing/2014/main" id="{17D46830-581C-84F2-54E2-0661F77A2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836613"/>
            <a:ext cx="1441450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61" name="Oval 36">
            <a:extLst>
              <a:ext uri="{FF2B5EF4-FFF2-40B4-BE49-F238E27FC236}">
                <a16:creationId xmlns:a16="http://schemas.microsoft.com/office/drawing/2014/main" id="{C27F3A71-9643-D2BE-6E67-1FECC4DD5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1341438"/>
            <a:ext cx="1223962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62" name="Oval 37">
            <a:extLst>
              <a:ext uri="{FF2B5EF4-FFF2-40B4-BE49-F238E27FC236}">
                <a16:creationId xmlns:a16="http://schemas.microsoft.com/office/drawing/2014/main" id="{204CC8B1-4CA8-BDAA-44B6-0ED942BB3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060575"/>
            <a:ext cx="1225550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63" name="Oval 38">
            <a:extLst>
              <a:ext uri="{FF2B5EF4-FFF2-40B4-BE49-F238E27FC236}">
                <a16:creationId xmlns:a16="http://schemas.microsoft.com/office/drawing/2014/main" id="{C52B7D14-6A4D-1A5F-6F01-B4A81BEE9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276475"/>
            <a:ext cx="1223963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64" name="Oval 39">
            <a:extLst>
              <a:ext uri="{FF2B5EF4-FFF2-40B4-BE49-F238E27FC236}">
                <a16:creationId xmlns:a16="http://schemas.microsoft.com/office/drawing/2014/main" id="{2EC458A2-2791-9D02-D942-5D473CD85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3213100"/>
            <a:ext cx="865187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4" name="Text Box 24">
            <a:extLst>
              <a:ext uri="{FF2B5EF4-FFF2-40B4-BE49-F238E27FC236}">
                <a16:creationId xmlns:a16="http://schemas.microsoft.com/office/drawing/2014/main" id="{CC78AA83-A96F-F795-0F42-399AA213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306763"/>
            <a:ext cx="1584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800" b="1">
                <a:solidFill>
                  <a:srgbClr val="00273B"/>
                </a:solidFill>
                <a:ea typeface="SimSun" charset="0"/>
                <a:cs typeface="Arial" charset="0"/>
              </a:rPr>
              <a:t>Bir</a:t>
            </a:r>
            <a:endParaRPr lang="zh-CN" altLang="en-US" sz="18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086442FA-D65C-3EC6-150F-ED8D9042B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108200"/>
            <a:ext cx="15843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b="1">
                <a:solidFill>
                  <a:srgbClr val="00273B"/>
                </a:solidFill>
                <a:ea typeface="SimSun" charset="0"/>
                <a:cs typeface="Arial" charset="0"/>
              </a:rPr>
              <a:t>SEKS</a:t>
            </a:r>
            <a:endParaRPr lang="zh-CN" altLang="en-US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0255" name="Text Box 15">
            <a:extLst>
              <a:ext uri="{FF2B5EF4-FFF2-40B4-BE49-F238E27FC236}">
                <a16:creationId xmlns:a16="http://schemas.microsoft.com/office/drawing/2014/main" id="{FE1DE30C-E961-9FB7-BCC4-8A995A05B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420938"/>
            <a:ext cx="17287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b="1">
                <a:solidFill>
                  <a:srgbClr val="00273B"/>
                </a:solidFill>
                <a:ea typeface="SimSun" charset="0"/>
                <a:cs typeface="Arial" charset="0"/>
              </a:rPr>
              <a:t>SEKS</a:t>
            </a:r>
            <a:endParaRPr lang="zh-CN" altLang="en-US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12668" name="Oval 40">
            <a:extLst>
              <a:ext uri="{FF2B5EF4-FFF2-40B4-BE49-F238E27FC236}">
                <a16:creationId xmlns:a16="http://schemas.microsoft.com/office/drawing/2014/main" id="{EA073F55-3C62-304E-D770-DAA0C87AF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2349500"/>
            <a:ext cx="1657350" cy="7191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0" name="Text Box 20">
            <a:extLst>
              <a:ext uri="{FF2B5EF4-FFF2-40B4-BE49-F238E27FC236}">
                <a16:creationId xmlns:a16="http://schemas.microsoft.com/office/drawing/2014/main" id="{7A110198-DF3D-AEB6-E2A9-B7BFA18E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351088"/>
            <a:ext cx="20335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800" b="1">
                <a:solidFill>
                  <a:srgbClr val="00273B"/>
                </a:solidFill>
                <a:ea typeface="SimSun" charset="0"/>
                <a:cs typeface="Arial" charset="0"/>
              </a:rPr>
              <a:t>Pusat kecanduan TV remote </a:t>
            </a:r>
            <a:endParaRPr lang="zh-CN" altLang="en-US" sz="18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12670" name="Oval 41">
            <a:extLst>
              <a:ext uri="{FF2B5EF4-FFF2-40B4-BE49-F238E27FC236}">
                <a16:creationId xmlns:a16="http://schemas.microsoft.com/office/drawing/2014/main" id="{B5D9AEC0-76EE-D7AC-829F-26165B22C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628775"/>
            <a:ext cx="935038" cy="2873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1" name="Oval 42">
            <a:extLst>
              <a:ext uri="{FF2B5EF4-FFF2-40B4-BE49-F238E27FC236}">
                <a16:creationId xmlns:a16="http://schemas.microsoft.com/office/drawing/2014/main" id="{53FA53CD-8190-C63F-CE17-56C7D2DB5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3500438"/>
            <a:ext cx="936625" cy="9366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2" name="Rectangle 2">
            <a:extLst>
              <a:ext uri="{FF2B5EF4-FFF2-40B4-BE49-F238E27FC236}">
                <a16:creationId xmlns:a16="http://schemas.microsoft.com/office/drawing/2014/main" id="{99A8A860-F85F-F208-56C6-130E75CE4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005263"/>
            <a:ext cx="1655762" cy="287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3" name="Oval 45">
            <a:extLst>
              <a:ext uri="{FF2B5EF4-FFF2-40B4-BE49-F238E27FC236}">
                <a16:creationId xmlns:a16="http://schemas.microsoft.com/office/drawing/2014/main" id="{545729B1-7AC2-E552-D02B-7B0ADC8DF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076700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6" name="Text Box 16">
            <a:extLst>
              <a:ext uri="{FF2B5EF4-FFF2-40B4-BE49-F238E27FC236}">
                <a16:creationId xmlns:a16="http://schemas.microsoft.com/office/drawing/2014/main" id="{68661913-93DC-B992-4D71-7F90C831F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052513"/>
            <a:ext cx="11525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600" b="1">
                <a:solidFill>
                  <a:srgbClr val="00273B"/>
                </a:solidFill>
                <a:ea typeface="SimSun" charset="0"/>
                <a:cs typeface="Arial" charset="0"/>
              </a:rPr>
              <a:t>Olahraga bola</a:t>
            </a:r>
            <a:endParaRPr lang="zh-CN" altLang="en-US" sz="16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0257" name="Text Box 17">
            <a:extLst>
              <a:ext uri="{FF2B5EF4-FFF2-40B4-BE49-F238E27FC236}">
                <a16:creationId xmlns:a16="http://schemas.microsoft.com/office/drawing/2014/main" id="{383C62B6-B0D3-62E0-853C-14AD66212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836613"/>
            <a:ext cx="15128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800" b="1">
                <a:solidFill>
                  <a:srgbClr val="00273B"/>
                </a:solidFill>
                <a:ea typeface="SimSun" charset="0"/>
                <a:cs typeface="Arial" charset="0"/>
              </a:rPr>
              <a:t>Mengejar bahaya</a:t>
            </a:r>
            <a:endParaRPr lang="zh-CN" altLang="en-US" sz="18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0259" name="Text Box 19">
            <a:extLst>
              <a:ext uri="{FF2B5EF4-FFF2-40B4-BE49-F238E27FC236}">
                <a16:creationId xmlns:a16="http://schemas.microsoft.com/office/drawing/2014/main" id="{BE0C6F3F-3B3F-D656-1647-357AE9F23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268413"/>
            <a:ext cx="1223962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600" b="1">
                <a:solidFill>
                  <a:srgbClr val="00273B"/>
                </a:solidFill>
                <a:ea typeface="SimSun" charset="0"/>
                <a:cs typeface="Arial" charset="0"/>
              </a:rPr>
              <a:t>Bisa mengubah roda</a:t>
            </a:r>
            <a:endParaRPr lang="zh-CN" altLang="en-US" sz="16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0261" name="Text Box 21">
            <a:extLst>
              <a:ext uri="{FF2B5EF4-FFF2-40B4-BE49-F238E27FC236}">
                <a16:creationId xmlns:a16="http://schemas.microsoft.com/office/drawing/2014/main" id="{B195985A-2024-5284-5D6E-6664F94A4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3500438"/>
            <a:ext cx="10795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600" b="1">
                <a:solidFill>
                  <a:srgbClr val="00273B"/>
                </a:solidFill>
                <a:ea typeface="SimSun" charset="0"/>
                <a:cs typeface="Arial" charset="0"/>
              </a:rPr>
              <a:t>Mengaju-kan alasan</a:t>
            </a:r>
            <a:endParaRPr lang="zh-CN" altLang="en-US" sz="16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0262" name="Text Box 22">
            <a:extLst>
              <a:ext uri="{FF2B5EF4-FFF2-40B4-BE49-F238E27FC236}">
                <a16:creationId xmlns:a16="http://schemas.microsoft.com/office/drawing/2014/main" id="{F682F8B5-3B7A-CA11-3C74-99E69BE06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860800"/>
            <a:ext cx="20875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800" b="1">
                <a:solidFill>
                  <a:srgbClr val="00273B"/>
                </a:solidFill>
                <a:ea typeface="SimSun" charset="0"/>
                <a:cs typeface="Arial" charset="0"/>
              </a:rPr>
              <a:t>Area menggaruk selangkangan</a:t>
            </a:r>
            <a:endParaRPr lang="zh-CN" altLang="en-US" sz="18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0258" name="Text Box 18">
            <a:extLst>
              <a:ext uri="{FF2B5EF4-FFF2-40B4-BE49-F238E27FC236}">
                <a16:creationId xmlns:a16="http://schemas.microsoft.com/office/drawing/2014/main" id="{B7C075E0-579E-3FD5-DE90-717844E54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628775"/>
            <a:ext cx="11525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800" b="1">
                <a:solidFill>
                  <a:srgbClr val="00273B"/>
                </a:solidFill>
                <a:ea typeface="SimSun" charset="0"/>
                <a:cs typeface="Arial" charset="0"/>
              </a:rPr>
              <a:t>Bir</a:t>
            </a:r>
            <a:endParaRPr lang="zh-CN" altLang="en-US" sz="18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DBC57A6-F9B2-4B5B-A92E-5BD045719B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The Female Brain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C41B28A-7B4F-5E5D-9CDE-17550B5FD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Ø"/>
              <a:defRPr/>
            </a:pPr>
            <a:endParaRPr lang="en-US" sz="1600">
              <a:ea typeface="MS PGothic" charset="0"/>
              <a:cs typeface="Arial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2DBB2FF9-4D71-84D4-912A-73B3CE7F3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2"/>
          <a:stretch>
            <a:fillRect/>
          </a:stretch>
        </p:blipFill>
        <p:spPr bwMode="auto">
          <a:xfrm>
            <a:off x="-23813" y="457200"/>
            <a:ext cx="9204326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1273" name="Line 9">
            <a:extLst>
              <a:ext uri="{FF2B5EF4-FFF2-40B4-BE49-F238E27FC236}">
                <a16:creationId xmlns:a16="http://schemas.microsoft.com/office/drawing/2014/main" id="{79FCA47C-2710-9930-6C81-5DED190F19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78013" y="4114800"/>
            <a:ext cx="533400" cy="762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11275" name="Line 11">
            <a:extLst>
              <a:ext uri="{FF2B5EF4-FFF2-40B4-BE49-F238E27FC236}">
                <a16:creationId xmlns:a16="http://schemas.microsoft.com/office/drawing/2014/main" id="{03C912BC-68B8-9708-A0FD-3C38782199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0" y="3860800"/>
            <a:ext cx="762000" cy="6858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F1CA1E88-E2C5-207E-63A5-73D35D92F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324600"/>
            <a:ext cx="19812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4695" name="Text Box 22">
            <a:extLst>
              <a:ext uri="{FF2B5EF4-FFF2-40B4-BE49-F238E27FC236}">
                <a16:creationId xmlns:a16="http://schemas.microsoft.com/office/drawing/2014/main" id="{29CF85CF-1C64-1942-131E-CD01798B9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37063"/>
            <a:ext cx="936625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6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endParaRPr lang="zh-CN" altLang="en-US" sz="16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4696" name="Text Box 23">
            <a:extLst>
              <a:ext uri="{FF2B5EF4-FFF2-40B4-BE49-F238E27FC236}">
                <a16:creationId xmlns:a16="http://schemas.microsoft.com/office/drawing/2014/main" id="{F7DD312E-2AAE-3E81-A08C-B98E98258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941888"/>
            <a:ext cx="1152525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4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Merasakan arah</a:t>
            </a:r>
            <a:endParaRPr lang="zh-CN" altLang="en-US" sz="14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4697" name="Text Box 24">
            <a:extLst>
              <a:ext uri="{FF2B5EF4-FFF2-40B4-BE49-F238E27FC236}">
                <a16:creationId xmlns:a16="http://schemas.microsoft.com/office/drawing/2014/main" id="{0218A955-740F-2363-6556-BB75E9A75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6165850"/>
            <a:ext cx="9204326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 err="1">
                <a:solidFill>
                  <a:srgbClr val="00273B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Otak</a:t>
            </a:r>
            <a:r>
              <a:rPr lang="en-US" altLang="zh-CN" sz="3600" b="1" dirty="0">
                <a:solidFill>
                  <a:srgbClr val="00273B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Wanita</a:t>
            </a:r>
            <a:endParaRPr lang="zh-CN" altLang="en-US" sz="3600" b="1" dirty="0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4698" name="Oval 20">
            <a:extLst>
              <a:ext uri="{FF2B5EF4-FFF2-40B4-BE49-F238E27FC236}">
                <a16:creationId xmlns:a16="http://schemas.microsoft.com/office/drawing/2014/main" id="{2418A366-C50A-82A5-AB87-EDDE9376A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484313"/>
            <a:ext cx="1295400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699" name="Oval 24">
            <a:extLst>
              <a:ext uri="{FF2B5EF4-FFF2-40B4-BE49-F238E27FC236}">
                <a16:creationId xmlns:a16="http://schemas.microsoft.com/office/drawing/2014/main" id="{AD8651FA-A558-6563-493D-AC0BF2992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420938"/>
            <a:ext cx="1019175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700" name="Oval 25">
            <a:extLst>
              <a:ext uri="{FF2B5EF4-FFF2-40B4-BE49-F238E27FC236}">
                <a16:creationId xmlns:a16="http://schemas.microsoft.com/office/drawing/2014/main" id="{85DB1569-1EF1-D8F6-51F0-72FC0EEF8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2924175"/>
            <a:ext cx="1079500" cy="7207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80" name="Text Box 16">
            <a:extLst>
              <a:ext uri="{FF2B5EF4-FFF2-40B4-BE49-F238E27FC236}">
                <a16:creationId xmlns:a16="http://schemas.microsoft.com/office/drawing/2014/main" id="{6B6A5B33-207D-E508-5F99-66684474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474788"/>
            <a:ext cx="11525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600" b="1">
                <a:solidFill>
                  <a:srgbClr val="00273B"/>
                </a:solidFill>
                <a:ea typeface="SimSun" charset="0"/>
                <a:cs typeface="Arial" charset="0"/>
              </a:rPr>
              <a:t>Pusat Sepatu</a:t>
            </a:r>
            <a:endParaRPr lang="zh-CN" altLang="en-US" sz="16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14702" name="Text Box 19">
            <a:extLst>
              <a:ext uri="{FF2B5EF4-FFF2-40B4-BE49-F238E27FC236}">
                <a16:creationId xmlns:a16="http://schemas.microsoft.com/office/drawing/2014/main" id="{24BB7F97-C72A-05C0-8252-B3472AD82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2565400"/>
            <a:ext cx="1116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6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Cemburu</a:t>
            </a:r>
            <a:endParaRPr lang="zh-CN" altLang="en-US" sz="16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4703" name="Rounded Rectangle 2">
            <a:extLst>
              <a:ext uri="{FF2B5EF4-FFF2-40B4-BE49-F238E27FC236}">
                <a16:creationId xmlns:a16="http://schemas.microsoft.com/office/drawing/2014/main" id="{FA680D3B-ED5F-458F-D0AF-5EB1F1CB9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1052513"/>
            <a:ext cx="1079500" cy="43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704" name="Oval 31">
            <a:extLst>
              <a:ext uri="{FF2B5EF4-FFF2-40B4-BE49-F238E27FC236}">
                <a16:creationId xmlns:a16="http://schemas.microsoft.com/office/drawing/2014/main" id="{C85CF9B7-2804-1C6B-F07C-6DF1FB871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1341438"/>
            <a:ext cx="936625" cy="2873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BBDF2B76-1EE1-713F-DD30-60002EF2C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1054100"/>
            <a:ext cx="1368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400" b="1">
                <a:solidFill>
                  <a:srgbClr val="00273B"/>
                </a:solidFill>
                <a:ea typeface="SimSun" charset="0"/>
                <a:cs typeface="Arial" charset="0"/>
              </a:rPr>
              <a:t>Kemampuan menelepon </a:t>
            </a:r>
            <a:endParaRPr lang="zh-CN" altLang="en-US" sz="14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14706" name="Oval 32">
            <a:extLst>
              <a:ext uri="{FF2B5EF4-FFF2-40B4-BE49-F238E27FC236}">
                <a16:creationId xmlns:a16="http://schemas.microsoft.com/office/drawing/2014/main" id="{AF35FFAE-B59B-7768-055C-D72F0B220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412875"/>
            <a:ext cx="1223963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707" name="Oval 33">
            <a:extLst>
              <a:ext uri="{FF2B5EF4-FFF2-40B4-BE49-F238E27FC236}">
                <a16:creationId xmlns:a16="http://schemas.microsoft.com/office/drawing/2014/main" id="{9010FA92-F37B-EC79-AE3A-B9C0962C4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1628775"/>
            <a:ext cx="1223962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id="{4CF3E5C8-91BF-F412-EC31-DBE19D413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341438"/>
            <a:ext cx="12969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600" b="1">
                <a:solidFill>
                  <a:srgbClr val="00273B"/>
                </a:solidFill>
                <a:ea typeface="SimSun" charset="0"/>
                <a:cs typeface="SimSun" charset="0"/>
              </a:rPr>
              <a:t>Pusat keraguan</a:t>
            </a:r>
            <a:endParaRPr lang="zh-CN" altLang="en-US" sz="1600" b="1">
              <a:solidFill>
                <a:srgbClr val="00273B"/>
              </a:solidFill>
              <a:ea typeface="SimSun" charset="0"/>
              <a:cs typeface="SimSun" charset="0"/>
            </a:endParaRPr>
          </a:p>
        </p:txBody>
      </p:sp>
      <p:sp>
        <p:nvSpPr>
          <p:cNvPr id="114709" name="Oval 34">
            <a:extLst>
              <a:ext uri="{FF2B5EF4-FFF2-40B4-BE49-F238E27FC236}">
                <a16:creationId xmlns:a16="http://schemas.microsoft.com/office/drawing/2014/main" id="{B5C36078-0E19-2577-3EF7-2DD16C700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2420938"/>
            <a:ext cx="2303462" cy="10795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81" name="Text Box 17">
            <a:extLst>
              <a:ext uri="{FF2B5EF4-FFF2-40B4-BE49-F238E27FC236}">
                <a16:creationId xmlns:a16="http://schemas.microsoft.com/office/drawing/2014/main" id="{E345774A-8E86-F2EB-26BA-DBF2DEA0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420938"/>
            <a:ext cx="24479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2000" b="1">
                <a:solidFill>
                  <a:srgbClr val="00273B"/>
                </a:solidFill>
                <a:ea typeface="SimSun" charset="0"/>
                <a:cs typeface="Arial" charset="0"/>
              </a:rPr>
              <a:t>Kebutuhan komitmen sebagai pasangan</a:t>
            </a:r>
            <a:endParaRPr lang="zh-CN" altLang="en-US" sz="20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1282" name="Text Box 18">
            <a:extLst>
              <a:ext uri="{FF2B5EF4-FFF2-40B4-BE49-F238E27FC236}">
                <a16:creationId xmlns:a16="http://schemas.microsoft.com/office/drawing/2014/main" id="{5980E152-2C59-6E64-4C71-679276FFA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2924175"/>
            <a:ext cx="12969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600" b="1">
                <a:solidFill>
                  <a:srgbClr val="00273B"/>
                </a:solidFill>
                <a:ea typeface="SimSun" charset="0"/>
                <a:cs typeface="Arial" charset="0"/>
              </a:rPr>
              <a:t>Pusat Coklat</a:t>
            </a:r>
            <a:endParaRPr lang="zh-CN" altLang="en-US" sz="16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14712" name="Oval 35">
            <a:extLst>
              <a:ext uri="{FF2B5EF4-FFF2-40B4-BE49-F238E27FC236}">
                <a16:creationId xmlns:a16="http://schemas.microsoft.com/office/drawing/2014/main" id="{4CF528C5-9DCD-6633-909D-402BC593A80C}"/>
              </a:ext>
            </a:extLst>
          </p:cNvPr>
          <p:cNvSpPr>
            <a:spLocks noChangeArrowheads="1"/>
          </p:cNvSpPr>
          <p:nvPr/>
        </p:nvSpPr>
        <p:spPr bwMode="auto">
          <a:xfrm rot="612368">
            <a:off x="3276600" y="4170363"/>
            <a:ext cx="2232025" cy="36036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713" name="Oval 36">
            <a:extLst>
              <a:ext uri="{FF2B5EF4-FFF2-40B4-BE49-F238E27FC236}">
                <a16:creationId xmlns:a16="http://schemas.microsoft.com/office/drawing/2014/main" id="{E0407277-D560-2A47-4F98-5AC5C9DFF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221163"/>
            <a:ext cx="1079500" cy="5032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85" name="Text Box 21">
            <a:extLst>
              <a:ext uri="{FF2B5EF4-FFF2-40B4-BE49-F238E27FC236}">
                <a16:creationId xmlns:a16="http://schemas.microsoft.com/office/drawing/2014/main" id="{B5731E0D-B949-544D-2123-21F5894C8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232275"/>
            <a:ext cx="1689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600" b="1">
                <a:solidFill>
                  <a:srgbClr val="00273B"/>
                </a:solidFill>
                <a:ea typeface="SimSun" charset="0"/>
                <a:cs typeface="Arial" charset="0"/>
              </a:rPr>
              <a:t>Mendengarkan</a:t>
            </a:r>
            <a:endParaRPr lang="zh-CN" altLang="en-US" sz="1600" b="1">
              <a:solidFill>
                <a:srgbClr val="00273B"/>
              </a:solidFill>
              <a:ea typeface="SimSun" charset="0"/>
              <a:cs typeface="Arial" charset="0"/>
            </a:endParaRPr>
          </a:p>
        </p:txBody>
      </p:sp>
      <p:sp>
        <p:nvSpPr>
          <p:cNvPr id="11284" name="Text Box 20">
            <a:extLst>
              <a:ext uri="{FF2B5EF4-FFF2-40B4-BE49-F238E27FC236}">
                <a16:creationId xmlns:a16="http://schemas.microsoft.com/office/drawing/2014/main" id="{BA58113B-86A3-F3C3-58DB-281B228A6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288" y="4244975"/>
            <a:ext cx="11858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600" b="1">
                <a:solidFill>
                  <a:srgbClr val="00273B"/>
                </a:solidFill>
                <a:ea typeface="SimSun" charset="0"/>
                <a:cs typeface="SimSun" charset="0"/>
              </a:rPr>
              <a:t>Belanja</a:t>
            </a:r>
            <a:endParaRPr lang="zh-CN" altLang="en-US" sz="1600" b="1">
              <a:solidFill>
                <a:srgbClr val="00273B"/>
              </a:solidFill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LifeExplained">
            <a:extLst>
              <a:ext uri="{FF2B5EF4-FFF2-40B4-BE49-F238E27FC236}">
                <a16:creationId xmlns:a16="http://schemas.microsoft.com/office/drawing/2014/main" id="{DB666336-BEC7-7A11-2762-32B778A3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91440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3">
            <a:extLst>
              <a:ext uri="{FF2B5EF4-FFF2-40B4-BE49-F238E27FC236}">
                <a16:creationId xmlns:a16="http://schemas.microsoft.com/office/drawing/2014/main" id="{A90DAAD4-94AB-4D18-9158-F520F29A90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Penjelasan tentang kehidupan</a:t>
            </a:r>
          </a:p>
        </p:txBody>
      </p:sp>
      <p:sp>
        <p:nvSpPr>
          <p:cNvPr id="116739" name="Text Box 24">
            <a:extLst>
              <a:ext uri="{FF2B5EF4-FFF2-40B4-BE49-F238E27FC236}">
                <a16:creationId xmlns:a16="http://schemas.microsoft.com/office/drawing/2014/main" id="{294A589D-1BE4-F43B-4D15-B6F4BE88F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573463"/>
            <a:ext cx="2590800" cy="522287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Wanita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6740" name="Text Box 13">
            <a:extLst>
              <a:ext uri="{FF2B5EF4-FFF2-40B4-BE49-F238E27FC236}">
                <a16:creationId xmlns:a16="http://schemas.microsoft.com/office/drawing/2014/main" id="{CECE068A-43D4-0CB9-F020-69A307E52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477963"/>
            <a:ext cx="2459037" cy="522287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Pria</a:t>
            </a:r>
            <a:endParaRPr lang="zh-CN" altLang="en-US" sz="2800" b="1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E8D52D76-41FE-D266-1F2A-A60DFEF91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813" y="3429000"/>
            <a:ext cx="9180513" cy="3563938"/>
          </a:xfrm>
          <a:prstGeom prst="rect">
            <a:avLst/>
          </a:prstGeom>
          <a:solidFill>
            <a:srgbClr val="020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4">
            <a:extLst>
              <a:ext uri="{FF2B5EF4-FFF2-40B4-BE49-F238E27FC236}">
                <a16:creationId xmlns:a16="http://schemas.microsoft.com/office/drawing/2014/main" id="{2BEB4E19-B6C4-B75D-E8CB-68CDE9B9B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2800"/>
            <a:ext cx="5029200" cy="350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762" name="Picture 14">
            <a:extLst>
              <a:ext uri="{FF2B5EF4-FFF2-40B4-BE49-F238E27FC236}">
                <a16:creationId xmlns:a16="http://schemas.microsoft.com/office/drawing/2014/main" id="{18E557BE-A2C2-2F62-8B9C-D105935CD8DE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0"/>
            <a:ext cx="4876800" cy="3494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Text Box 16">
            <a:extLst>
              <a:ext uri="{FF2B5EF4-FFF2-40B4-BE49-F238E27FC236}">
                <a16:creationId xmlns:a16="http://schemas.microsoft.com/office/drawing/2014/main" id="{9DD63004-26E7-D203-CD6D-8EAED4CFC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2743200"/>
            <a:ext cx="2141538" cy="523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b="1" dirty="0">
                <a:latin typeface="Arial"/>
                <a:ea typeface="+mn-ea"/>
                <a:cs typeface="Arial"/>
              </a:rPr>
              <a:t>Israel Kuno</a:t>
            </a:r>
          </a:p>
        </p:txBody>
      </p:sp>
      <p:pic>
        <p:nvPicPr>
          <p:cNvPr id="117764" name="Picture 15">
            <a:extLst>
              <a:ext uri="{FF2B5EF4-FFF2-40B4-BE49-F238E27FC236}">
                <a16:creationId xmlns:a16="http://schemas.microsoft.com/office/drawing/2014/main" id="{9B2818FE-42E1-3896-36CF-1F0261F5F3C9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r="30464" b="75656"/>
          <a:stretch>
            <a:fillRect/>
          </a:stretch>
        </p:blipFill>
        <p:spPr>
          <a:xfrm>
            <a:off x="0" y="0"/>
            <a:ext cx="4700588" cy="3490913"/>
          </a:xfrm>
        </p:spPr>
      </p:pic>
      <p:sp>
        <p:nvSpPr>
          <p:cNvPr id="1041" name="Text Box 17">
            <a:extLst>
              <a:ext uri="{FF2B5EF4-FFF2-40B4-BE49-F238E27FC236}">
                <a16:creationId xmlns:a16="http://schemas.microsoft.com/office/drawing/2014/main" id="{ECCA62AF-C4CA-42BA-8C57-EC0FC029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33675"/>
            <a:ext cx="4719638" cy="523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800" b="1" dirty="0">
                <a:latin typeface="Arial"/>
                <a:ea typeface="+mn-ea"/>
                <a:cs typeface="Arial"/>
              </a:rPr>
              <a:t>Penyembah berhala Kuno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166AED4-05E0-B7CF-077A-53467EAC697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3478213"/>
            <a:ext cx="5029200" cy="3379787"/>
          </a:xfrm>
        </p:spPr>
        <p:txBody>
          <a:bodyPr/>
          <a:lstStyle/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Menurut</a:t>
            </a:r>
            <a:r>
              <a:rPr lang="en-US" altLang="en-US" sz="3600" dirty="0">
                <a:cs typeface="Arial" panose="020B0604020202020204" pitchFamily="34" charset="0"/>
              </a:rPr>
              <a:t> Anda, kehidupan sosial </a:t>
            </a:r>
            <a:r>
              <a:rPr lang="en-US" altLang="en-US" sz="3600" dirty="0" err="1">
                <a:cs typeface="Arial" panose="020B0604020202020204" pitchFamily="34" charset="0"/>
              </a:rPr>
              <a:t>manakah</a:t>
            </a:r>
            <a:r>
              <a:rPr lang="en-US" altLang="en-US" sz="3600" dirty="0">
                <a:cs typeface="Arial" panose="020B0604020202020204" pitchFamily="34" charset="0"/>
              </a:rPr>
              <a:t> yang paling </a:t>
            </a:r>
            <a:r>
              <a:rPr lang="en-US" altLang="en-US" sz="3600" dirty="0" err="1">
                <a:cs typeface="Arial" panose="020B0604020202020204" pitchFamily="34" charset="0"/>
              </a:rPr>
              <a:t>membahagiakan</a:t>
            </a:r>
            <a:r>
              <a:rPr lang="en-US" altLang="en-US" sz="3600" dirty="0">
                <a:cs typeface="Arial" panose="020B0604020202020204" pitchFamily="34" charset="0"/>
              </a:rPr>
              <a:t> seorang wanita</a:t>
            </a:r>
            <a:r>
              <a:rPr lang="en-US" altLang="en-US" dirty="0"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7767" name="Picture 11">
            <a:extLst>
              <a:ext uri="{FF2B5EF4-FFF2-40B4-BE49-F238E27FC236}">
                <a16:creationId xmlns:a16="http://schemas.microsoft.com/office/drawing/2014/main" id="{BE7BC636-A5BA-41FF-360B-CCFF33AD3D60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5225" y="3429000"/>
            <a:ext cx="1577975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8" name="Picture 19">
            <a:extLst>
              <a:ext uri="{FF2B5EF4-FFF2-40B4-BE49-F238E27FC236}">
                <a16:creationId xmlns:a16="http://schemas.microsoft.com/office/drawing/2014/main" id="{F0ABFB52-266C-976E-EFDA-3A6648A0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3429000"/>
            <a:ext cx="259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Text Box 22">
            <a:extLst>
              <a:ext uri="{FF2B5EF4-FFF2-40B4-BE49-F238E27FC236}">
                <a16:creationId xmlns:a16="http://schemas.microsoft.com/office/drawing/2014/main" id="{91013850-48E9-8A9A-DBDB-1AFF893AA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248400"/>
            <a:ext cx="28194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Arial"/>
                <a:ea typeface="+mn-ea"/>
                <a:cs typeface="Arial"/>
              </a:rPr>
              <a:t>Urban Modern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09" name="Group 9">
            <a:extLst>
              <a:ext uri="{FF2B5EF4-FFF2-40B4-BE49-F238E27FC236}">
                <a16:creationId xmlns:a16="http://schemas.microsoft.com/office/drawing/2014/main" id="{152D39B4-4FAF-BB35-22B5-F9972D37B81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19812" name="Picture 5">
              <a:extLst>
                <a:ext uri="{FF2B5EF4-FFF2-40B4-BE49-F238E27FC236}">
                  <a16:creationId xmlns:a16="http://schemas.microsoft.com/office/drawing/2014/main" id="{D24736DF-E66D-4389-1B14-8B1435B81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63"/>
            <a:stretch>
              <a:fillRect/>
            </a:stretch>
          </p:blipFill>
          <p:spPr bwMode="black">
            <a:xfrm>
              <a:off x="2264" y="0"/>
              <a:ext cx="349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9813" name="Group 8">
              <a:extLst>
                <a:ext uri="{FF2B5EF4-FFF2-40B4-BE49-F238E27FC236}">
                  <a16:creationId xmlns:a16="http://schemas.microsoft.com/office/drawing/2014/main" id="{3764BA2D-2BB8-28BE-7F91-F2A1F8015D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688" cy="4320"/>
              <a:chOff x="0" y="0"/>
              <a:chExt cx="2688" cy="4320"/>
            </a:xfrm>
          </p:grpSpPr>
          <p:sp>
            <p:nvSpPr>
              <p:cNvPr id="119814" name="Rectangle 6">
                <a:extLst>
                  <a:ext uri="{FF2B5EF4-FFF2-40B4-BE49-F238E27FC236}">
                    <a16:creationId xmlns:a16="http://schemas.microsoft.com/office/drawing/2014/main" id="{1EC85E82-00BD-5BD3-2077-E9795CF94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304" cy="43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815" name="Rectangle 7">
                <a:extLst>
                  <a:ext uri="{FF2B5EF4-FFF2-40B4-BE49-F238E27FC236}">
                    <a16:creationId xmlns:a16="http://schemas.microsoft.com/office/drawing/2014/main" id="{FCC43A84-F0F1-2325-42DF-2BFF6BF0C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0"/>
                <a:ext cx="480" cy="220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3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890" name="Rectangle 2">
            <a:extLst>
              <a:ext uri="{FF2B5EF4-FFF2-40B4-BE49-F238E27FC236}">
                <a16:creationId xmlns:a16="http://schemas.microsoft.com/office/drawing/2014/main" id="{FD4226B3-AD07-F4D9-F6EE-ECEF1F10C8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3581400" cy="6400800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rgbClr val="FF6533"/>
                </a:solidFill>
                <a:cs typeface="Arial" panose="020B0604020202020204" pitchFamily="34" charset="0"/>
              </a:rPr>
              <a:t>Perlakuan</a:t>
            </a:r>
            <a:r>
              <a:rPr lang="en-US" altLang="en-US" dirty="0">
                <a:solidFill>
                  <a:srgbClr val="FF6533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6533"/>
                </a:solidFill>
                <a:cs typeface="Arial" panose="020B0604020202020204" pitchFamily="34" charset="0"/>
              </a:rPr>
              <a:t>umum</a:t>
            </a:r>
            <a:r>
              <a:rPr lang="en-US" altLang="en-US" dirty="0">
                <a:solidFill>
                  <a:srgbClr val="FF6533"/>
                </a:solidFill>
                <a:cs typeface="Arial" panose="020B0604020202020204" pitchFamily="34" charset="0"/>
              </a:rPr>
              <a:t> pada </a:t>
            </a:r>
            <a:r>
              <a:rPr lang="en-US" altLang="en-US" dirty="0" err="1">
                <a:solidFill>
                  <a:srgbClr val="FF6533"/>
                </a:solidFill>
                <a:cs typeface="Arial" panose="020B0604020202020204" pitchFamily="34" charset="0"/>
              </a:rPr>
              <a:t>seluruh</a:t>
            </a:r>
            <a:r>
              <a:rPr lang="en-US" altLang="en-US" dirty="0">
                <a:solidFill>
                  <a:srgbClr val="FF6533"/>
                </a:solidFill>
                <a:cs typeface="Arial" panose="020B0604020202020204" pitchFamily="34" charset="0"/>
              </a:rPr>
              <a:t> wanita di Timur Dekat Kuno</a:t>
            </a:r>
          </a:p>
        </p:txBody>
      </p:sp>
      <p:sp>
        <p:nvSpPr>
          <p:cNvPr id="119811" name="Text Box 10">
            <a:extLst>
              <a:ext uri="{FF2B5EF4-FFF2-40B4-BE49-F238E27FC236}">
                <a16:creationId xmlns:a16="http://schemas.microsoft.com/office/drawing/2014/main" id="{82288770-2231-2442-BB2D-1F6814DC9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75" y="74613"/>
            <a:ext cx="698500" cy="460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5">
            <a:extLst>
              <a:ext uri="{FF2B5EF4-FFF2-40B4-BE49-F238E27FC236}">
                <a16:creationId xmlns:a16="http://schemas.microsoft.com/office/drawing/2014/main" id="{B3284FD0-82A6-933F-1C56-38DBF7922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858" name="Picture 1">
            <a:extLst>
              <a:ext uri="{FF2B5EF4-FFF2-40B4-BE49-F238E27FC236}">
                <a16:creationId xmlns:a16="http://schemas.microsoft.com/office/drawing/2014/main" id="{1F283FF4-3AFC-58B4-CF41-9A1FA9880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26988"/>
            <a:ext cx="4151313" cy="69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>
            <a:extLst>
              <a:ext uri="{FF2B5EF4-FFF2-40B4-BE49-F238E27FC236}">
                <a16:creationId xmlns:a16="http://schemas.microsoft.com/office/drawing/2014/main" id="{C405D27B-A91F-B23E-79ED-970AFB7D5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5003800" cy="2047875"/>
          </a:xfrm>
        </p:spPr>
        <p:txBody>
          <a:bodyPr/>
          <a:lstStyle/>
          <a:p>
            <a:pPr algn="l" eaLnBrk="1" hangingPunct="1"/>
            <a:r>
              <a:rPr lang="en-US" altLang="en-US" sz="4000" dirty="0" err="1">
                <a:solidFill>
                  <a:schemeClr val="tx1"/>
                </a:solidFill>
                <a:cs typeface="Arial" panose="020B0604020202020204" pitchFamily="34" charset="0"/>
              </a:rPr>
              <a:t>Perlakuan</a:t>
            </a:r>
            <a:r>
              <a:rPr lang="en-US" altLang="en-US" sz="4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cs typeface="Arial" panose="020B0604020202020204" pitchFamily="34" charset="0"/>
              </a:rPr>
              <a:t>umum</a:t>
            </a:r>
            <a:r>
              <a:rPr lang="en-US" altLang="en-US" sz="4000" dirty="0">
                <a:solidFill>
                  <a:schemeClr val="tx1"/>
                </a:solidFill>
                <a:cs typeface="Arial" panose="020B0604020202020204" pitchFamily="34" charset="0"/>
              </a:rPr>
              <a:t> pada wanita Timur Dekat Kuno:</a:t>
            </a:r>
          </a:p>
        </p:txBody>
      </p:sp>
      <p:sp>
        <p:nvSpPr>
          <p:cNvPr id="121860" name="Text Box 10">
            <a:extLst>
              <a:ext uri="{FF2B5EF4-FFF2-40B4-BE49-F238E27FC236}">
                <a16:creationId xmlns:a16="http://schemas.microsoft.com/office/drawing/2014/main" id="{CBD6133A-6900-16EC-17DE-93E2929D8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75" y="74613"/>
            <a:ext cx="698500" cy="460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336E050-787C-62A1-D06E-048628EE6E49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-55563" y="2205038"/>
            <a:ext cx="5003801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marL="514350" indent="-5143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buFont typeface="Arial" panose="020B0604020202020204" pitchFamily="34" charset="0"/>
              <a:buAutoNum type="arabicPeriod"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Ibu yang ideal</a:t>
            </a:r>
          </a:p>
          <a:p>
            <a:pPr algn="l" eaLnBrk="1" hangingPunct="1">
              <a:buFont typeface="Arial" panose="020B0604020202020204" pitchFamily="34" charset="0"/>
              <a:buAutoNum type="arabicPeriod"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Melayani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pria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Arial" panose="020B0604020202020204" pitchFamily="34" charset="0"/>
              <a:buAutoNum type="arabicPeriod"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Nabi</a:t>
            </a:r>
          </a:p>
          <a:p>
            <a:pPr algn="l" eaLnBrk="1" hangingPunct="1">
              <a:buFont typeface="Arial" panose="020B0604020202020204" pitchFamily="34" charset="0"/>
              <a:buAutoNum type="arabicPeriod"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selir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poligami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Arial" panose="020B0604020202020204" pitchFamily="34" charset="0"/>
              <a:buAutoNum type="arabicPeriod"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Dijodohkan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Arial" panose="020B0604020202020204" pitchFamily="34" charset="0"/>
              <a:buAutoNum type="arabicPeriod"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Korban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pria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dalam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perceraian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Arial" panose="020B0604020202020204" pitchFamily="34" charset="0"/>
              <a:buAutoNum type="arabicPeriod"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Dilindungi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hukum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Arial" panose="020B0604020202020204" pitchFamily="34" charset="0"/>
              <a:buAutoNum type="arabicPeriod"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Pemimpin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religi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Arial" panose="020B0604020202020204" pitchFamily="34" charset="0"/>
              <a:buAutoNum type="arabicPeriod"/>
            </a:pP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59741B7-B14B-69C4-B20B-4D8614CFC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cs typeface="Arial" panose="020B0604020202020204" pitchFamily="34" charset="0"/>
              </a:rPr>
              <a:t>Women Who Take Control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B142166-258A-7E85-47EC-68FD59C4E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Ø"/>
              <a:defRPr/>
            </a:pPr>
            <a:endParaRPr lang="en-US" sz="2800">
              <a:ea typeface="MS PGothic" charset="0"/>
              <a:cs typeface="Arial" charset="0"/>
            </a:endParaRPr>
          </a:p>
        </p:txBody>
      </p:sp>
      <p:sp>
        <p:nvSpPr>
          <p:cNvPr id="123907" name="Rectangle 5">
            <a:extLst>
              <a:ext uri="{FF2B5EF4-FFF2-40B4-BE49-F238E27FC236}">
                <a16:creationId xmlns:a16="http://schemas.microsoft.com/office/drawing/2014/main" id="{18EA0734-14D9-ABD0-DD61-ED9655DA0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3096BAB-BB41-6475-ED47-479B9F87E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-171450"/>
            <a:ext cx="6529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23909" name="Text Box 6">
            <a:extLst>
              <a:ext uri="{FF2B5EF4-FFF2-40B4-BE49-F238E27FC236}">
                <a16:creationId xmlns:a16="http://schemas.microsoft.com/office/drawing/2014/main" id="{A2710DCB-5CDD-C695-B851-CFC657B04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5516563"/>
            <a:ext cx="9180513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“Harap mundur–– Saya resepsionis.  </a:t>
            </a:r>
            <a:br>
              <a:rPr lang="en-US" altLang="zh-CN" sz="36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Mengapa Anda perlu menemui dokter?"</a:t>
            </a:r>
            <a:endParaRPr lang="zh-CN" altLang="en-US" sz="36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FC2E070E-6DD6-B57E-ED23-96090CF680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>
                <a:ea typeface="MS PGothic" charset="0"/>
                <a:cs typeface="Arial" charset="0"/>
              </a:rPr>
              <a:t>Diskusi kelompok</a:t>
            </a:r>
            <a:endParaRPr lang="en-US" sz="4000">
              <a:ea typeface="MS PGothic" charset="0"/>
              <a:cs typeface="Arial" charset="0"/>
            </a:endParaRP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C72906C0-9A61-A694-45A0-64C1B8AC849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>
              <a:buFont typeface="Arial" pitchFamily="24" charset="0"/>
              <a:buAutoNum type="arabicPeriod"/>
              <a:defRPr/>
            </a:pPr>
            <a:r>
              <a:rPr lang="en-US" sz="2400" u="sng" dirty="0" err="1">
                <a:latin typeface="Arial"/>
                <a:ea typeface="+mn-ea"/>
                <a:cs typeface="Arial"/>
              </a:rPr>
              <a:t>Perbedaan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penting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apakah</a:t>
            </a:r>
            <a:r>
              <a:rPr lang="en-US" sz="2400" dirty="0">
                <a:latin typeface="Arial"/>
                <a:ea typeface="+mn-ea"/>
                <a:cs typeface="Arial"/>
              </a:rPr>
              <a:t> yang Anda </a:t>
            </a:r>
            <a:r>
              <a:rPr lang="en-US" sz="2400" dirty="0" err="1">
                <a:latin typeface="Arial"/>
                <a:ea typeface="+mn-ea"/>
                <a:cs typeface="Arial"/>
              </a:rPr>
              <a:t>perhatikan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antara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pria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penganut</a:t>
            </a:r>
            <a:r>
              <a:rPr lang="en-US" sz="2400" dirty="0">
                <a:latin typeface="Arial"/>
                <a:ea typeface="+mn-ea"/>
                <a:cs typeface="Arial"/>
              </a:rPr>
              <a:t> penyembah berhala dan </a:t>
            </a:r>
            <a:r>
              <a:rPr lang="en-US" sz="2400" dirty="0" err="1">
                <a:latin typeface="Arial"/>
                <a:ea typeface="+mn-ea"/>
                <a:cs typeface="Arial"/>
              </a:rPr>
              <a:t>pria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bangsa</a:t>
            </a:r>
            <a:r>
              <a:rPr lang="en-US" sz="2400" dirty="0">
                <a:latin typeface="Arial"/>
                <a:ea typeface="+mn-ea"/>
                <a:cs typeface="Arial"/>
              </a:rPr>
              <a:t> Israel?</a:t>
            </a:r>
          </a:p>
          <a:p>
            <a:pPr marL="533400" indent="-533400">
              <a:buFont typeface="Arial" pitchFamily="24" charset="0"/>
              <a:buAutoNum type="arabicPeriod"/>
              <a:defRPr/>
            </a:pPr>
            <a:r>
              <a:rPr lang="en-US" sz="2400" dirty="0" err="1">
                <a:latin typeface="Arial"/>
                <a:ea typeface="+mn-ea"/>
                <a:cs typeface="Arial"/>
              </a:rPr>
              <a:t>Pandangan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pria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bagaimanakah</a:t>
            </a:r>
            <a:r>
              <a:rPr lang="en-US" sz="2400" dirty="0">
                <a:latin typeface="Arial"/>
                <a:ea typeface="+mn-ea"/>
                <a:cs typeface="Arial"/>
              </a:rPr>
              <a:t> yang </a:t>
            </a:r>
            <a:r>
              <a:rPr lang="en-US" sz="2400" dirty="0" err="1">
                <a:latin typeface="Arial"/>
                <a:ea typeface="+mn-ea"/>
                <a:cs typeface="Arial"/>
              </a:rPr>
              <a:t>Anda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harap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dapat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ditemukan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pada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keduanya</a:t>
            </a:r>
            <a:r>
              <a:rPr lang="en-US" sz="2400" dirty="0">
                <a:latin typeface="Arial"/>
                <a:ea typeface="+mn-ea"/>
                <a:cs typeface="Arial"/>
              </a:rPr>
              <a:t>?</a:t>
            </a:r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E917D2A4-431A-A6FD-2CB2-5E39B844926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828800"/>
            <a:ext cx="3810000" cy="4267200"/>
          </a:xfrm>
        </p:spPr>
        <p:txBody>
          <a:bodyPr/>
          <a:lstStyle/>
          <a:p>
            <a:pPr marL="533400" indent="-533400">
              <a:buFont typeface="Arial" pitchFamily="24" charset="0"/>
              <a:buAutoNum type="arabicPeriod" startAt="3"/>
              <a:defRPr/>
            </a:pPr>
            <a:r>
              <a:rPr lang="en-US" sz="2400" dirty="0" err="1">
                <a:latin typeface="Arial"/>
                <a:ea typeface="+mn-ea"/>
                <a:cs typeface="Arial"/>
              </a:rPr>
              <a:t>Adakah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u="sng" dirty="0" err="1">
                <a:latin typeface="Arial"/>
                <a:ea typeface="+mn-ea"/>
                <a:cs typeface="Arial"/>
              </a:rPr>
              <a:t>perbedaan</a:t>
            </a:r>
            <a:r>
              <a:rPr lang="en-US" sz="2400" u="sng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penting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antara</a:t>
            </a:r>
            <a:r>
              <a:rPr lang="en-US" sz="2400" dirty="0">
                <a:latin typeface="Arial"/>
                <a:ea typeface="+mn-ea"/>
                <a:cs typeface="Arial"/>
              </a:rPr>
              <a:t> wanita penyembah berhala dan wanita </a:t>
            </a:r>
            <a:r>
              <a:rPr lang="en-US" sz="2400" dirty="0" err="1">
                <a:latin typeface="Arial"/>
                <a:ea typeface="+mn-ea"/>
                <a:cs typeface="Arial"/>
              </a:rPr>
              <a:t>bangsa</a:t>
            </a:r>
            <a:r>
              <a:rPr lang="en-US" sz="2400" dirty="0">
                <a:latin typeface="Arial"/>
                <a:ea typeface="+mn-ea"/>
                <a:cs typeface="Arial"/>
              </a:rPr>
              <a:t> Israel di Timur Dekat Kuno?</a:t>
            </a:r>
          </a:p>
          <a:p>
            <a:pPr marL="533400" indent="-533400">
              <a:buFont typeface="Arial" pitchFamily="24" charset="0"/>
              <a:buAutoNum type="arabicPeriod" startAt="3"/>
              <a:defRPr/>
            </a:pPr>
            <a:r>
              <a:rPr lang="en-US" sz="2400" dirty="0" err="1">
                <a:latin typeface="Arial"/>
                <a:ea typeface="+mn-ea"/>
                <a:cs typeface="Arial"/>
              </a:rPr>
              <a:t>Bagaimanakah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perbedaan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ini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dapat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menunjukkan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pada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kita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tentang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u="sng" dirty="0">
                <a:latin typeface="Arial"/>
                <a:ea typeface="+mn-ea"/>
                <a:cs typeface="Arial"/>
              </a:rPr>
              <a:t>Allah</a:t>
            </a:r>
            <a:r>
              <a:rPr lang="en-US" sz="2400" dirty="0">
                <a:latin typeface="Arial"/>
                <a:ea typeface="+mn-ea"/>
                <a:cs typeface="Arial"/>
              </a:rPr>
              <a:t>?</a:t>
            </a:r>
          </a:p>
        </p:txBody>
      </p:sp>
      <p:sp>
        <p:nvSpPr>
          <p:cNvPr id="90116" name="Text Box 5">
            <a:extLst>
              <a:ext uri="{FF2B5EF4-FFF2-40B4-BE49-F238E27FC236}">
                <a16:creationId xmlns:a16="http://schemas.microsoft.com/office/drawing/2014/main" id="{78147F89-EDF4-BE34-909B-981C2C5711B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979613" y="3683001"/>
            <a:ext cx="4951413" cy="461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Peran seorang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pria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7" name="Text Box 6">
            <a:extLst>
              <a:ext uri="{FF2B5EF4-FFF2-40B4-BE49-F238E27FC236}">
                <a16:creationId xmlns:a16="http://schemas.microsoft.com/office/drawing/2014/main" id="{595FE71C-0DD0-D524-208B-2B87426BFD2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78844" y="3720307"/>
            <a:ext cx="4870450" cy="461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Peran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seornag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wanita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B3B5346B-5EE4-F38C-0471-07B9CF034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76200"/>
            <a:ext cx="612775" cy="4000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>
              <a:defRPr sz="2800" b="1" i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 b="1" i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000" b="1" i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000" b="1" i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>
              <a:buFont typeface="Wingdings" charset="0"/>
              <a:defRPr sz="2000" b="1" i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>
              <a:buFont typeface="Wingdings" charset="0"/>
              <a:defRPr sz="2000" b="1" i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>
              <a:buFont typeface="Wingdings" charset="0"/>
              <a:defRPr sz="2000" b="1" i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>
              <a:buFont typeface="Wingdings" charset="0"/>
              <a:defRPr sz="2000" b="1" i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2000" i="0">
                <a:latin typeface="Arial" charset="0"/>
                <a:cs typeface="Arial" charset="0"/>
              </a:rPr>
              <a:t>153</a:t>
            </a:r>
            <a:endParaRPr lang="en-US" sz="2000" b="0" i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8">
            <a:extLst>
              <a:ext uri="{FF2B5EF4-FFF2-40B4-BE49-F238E27FC236}">
                <a16:creationId xmlns:a16="http://schemas.microsoft.com/office/drawing/2014/main" id="{433E4196-39C1-970B-F8EE-17EA43EB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7956" r="35895" b="67819"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B355F906-E861-C217-A9DB-8F207DBCB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/>
                <a:ea typeface="MS PGothic" charset="0"/>
              </a:rPr>
              <a:t>Wanita Timur Dekat Kuno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ea typeface="MS PGothic" charset="0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453ABF1-9E5F-BC54-C252-A356EA970C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038600" cy="685800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en-US" sz="3600" b="1"/>
              <a:t>Banyak hukum</a:t>
            </a:r>
          </a:p>
        </p:txBody>
      </p:sp>
      <p:sp>
        <p:nvSpPr>
          <p:cNvPr id="125956" name="WordArt 5">
            <a:extLst>
              <a:ext uri="{FF2B5EF4-FFF2-40B4-BE49-F238E27FC236}">
                <a16:creationId xmlns:a16="http://schemas.microsoft.com/office/drawing/2014/main" id="{93B34AEB-8980-0DFA-1136-CD00676611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313" y="838200"/>
            <a:ext cx="352742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 panose="020B0806030902050204" pitchFamily="34" charset="0"/>
              </a:rPr>
              <a:t>Penyembah berhala</a:t>
            </a:r>
          </a:p>
        </p:txBody>
      </p:sp>
      <p:sp>
        <p:nvSpPr>
          <p:cNvPr id="125957" name="WordArt 6">
            <a:extLst>
              <a:ext uri="{FF2B5EF4-FFF2-40B4-BE49-F238E27FC236}">
                <a16:creationId xmlns:a16="http://schemas.microsoft.com/office/drawing/2014/main" id="{6394F548-1EB6-13BF-10FE-F05635430F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59338" y="857250"/>
            <a:ext cx="31686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Bangsa Israel</a:t>
            </a:r>
          </a:p>
        </p:txBody>
      </p:sp>
      <p:sp>
        <p:nvSpPr>
          <p:cNvPr id="39955" name="Rectangle 19">
            <a:extLst>
              <a:ext uri="{FF2B5EF4-FFF2-40B4-BE49-F238E27FC236}">
                <a16:creationId xmlns:a16="http://schemas.microsoft.com/office/drawing/2014/main" id="{63CA3A5B-4130-24A8-6B96-32604B882C3C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04800" y="22860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Barang milik / Properti</a:t>
            </a:r>
          </a:p>
        </p:txBody>
      </p:sp>
      <p:sp>
        <p:nvSpPr>
          <p:cNvPr id="39956" name="Rectangle 20">
            <a:extLst>
              <a:ext uri="{FF2B5EF4-FFF2-40B4-BE49-F238E27FC236}">
                <a16:creationId xmlns:a16="http://schemas.microsoft.com/office/drawing/2014/main" id="{819C2397-9698-441F-CD8A-09E15BBC9EF8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04800" y="3436938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Lebih rendah dari pria</a:t>
            </a:r>
          </a:p>
        </p:txBody>
      </p:sp>
      <p:sp>
        <p:nvSpPr>
          <p:cNvPr id="39957" name="Rectangle 21">
            <a:extLst>
              <a:ext uri="{FF2B5EF4-FFF2-40B4-BE49-F238E27FC236}">
                <a16:creationId xmlns:a16="http://schemas.microsoft.com/office/drawing/2014/main" id="{FD0C992F-C3D6-B661-EF6C-8E674DF1146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38138" y="4573588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Diijinkannya kekerasan</a:t>
            </a:r>
          </a:p>
        </p:txBody>
      </p:sp>
      <p:sp>
        <p:nvSpPr>
          <p:cNvPr id="39958" name="Rectangle 22">
            <a:extLst>
              <a:ext uri="{FF2B5EF4-FFF2-40B4-BE49-F238E27FC236}">
                <a16:creationId xmlns:a16="http://schemas.microsoft.com/office/drawing/2014/main" id="{CA5CF2AF-5AFD-F571-5221-64C1FF4C4849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76225" y="5734050"/>
            <a:ext cx="4038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Kurang terdidik</a:t>
            </a:r>
          </a:p>
        </p:txBody>
      </p:sp>
      <p:sp>
        <p:nvSpPr>
          <p:cNvPr id="39959" name="Rectangle 23">
            <a:extLst>
              <a:ext uri="{FF2B5EF4-FFF2-40B4-BE49-F238E27FC236}">
                <a16:creationId xmlns:a16="http://schemas.microsoft.com/office/drawing/2014/main" id="{ED39A7ED-5786-A860-381F-D5BA93BB902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48200" y="1600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Sedikit hukum</a:t>
            </a:r>
          </a:p>
        </p:txBody>
      </p:sp>
      <p:sp>
        <p:nvSpPr>
          <p:cNvPr id="39960" name="Rectangle 24">
            <a:extLst>
              <a:ext uri="{FF2B5EF4-FFF2-40B4-BE49-F238E27FC236}">
                <a16:creationId xmlns:a16="http://schemas.microsoft.com/office/drawing/2014/main" id="{F9C0774C-E252-CB53-C24D-AB4D6627E9C3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48200" y="22860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Hidup sebagai pribadi</a:t>
            </a:r>
          </a:p>
        </p:txBody>
      </p:sp>
      <p:sp>
        <p:nvSpPr>
          <p:cNvPr id="39961" name="Rectangle 25">
            <a:extLst>
              <a:ext uri="{FF2B5EF4-FFF2-40B4-BE49-F238E27FC236}">
                <a16:creationId xmlns:a16="http://schemas.microsoft.com/office/drawing/2014/main" id="{404AC159-BA3D-B3A4-A3EB-C513897AD04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83125" y="3497263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Sejajar dengan pria</a:t>
            </a:r>
          </a:p>
        </p:txBody>
      </p:sp>
      <p:sp>
        <p:nvSpPr>
          <p:cNvPr id="39962" name="Rectangle 26">
            <a:extLst>
              <a:ext uri="{FF2B5EF4-FFF2-40B4-BE49-F238E27FC236}">
                <a16:creationId xmlns:a16="http://schemas.microsoft.com/office/drawing/2014/main" id="{00D2FFFA-D744-F5CB-07CC-AC1906F7A84A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73600" y="4613275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Bulan madu</a:t>
            </a:r>
          </a:p>
        </p:txBody>
      </p:sp>
      <p:sp>
        <p:nvSpPr>
          <p:cNvPr id="39963" name="Rectangle 27">
            <a:extLst>
              <a:ext uri="{FF2B5EF4-FFF2-40B4-BE49-F238E27FC236}">
                <a16:creationId xmlns:a16="http://schemas.microsoft.com/office/drawing/2014/main" id="{BAD5693F-23AE-8B7B-00A4-1BD6843DA58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27563" y="5805488"/>
            <a:ext cx="4038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Semua terdidik</a:t>
            </a: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DB7B0ED4-E4E7-6539-BFED-ACD9B1A53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0392" y="44599"/>
            <a:ext cx="97217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154a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  <p:bldP spid="39955" grpId="0" autoUpdateAnimBg="0"/>
      <p:bldP spid="39956" grpId="0" autoUpdateAnimBg="0"/>
      <p:bldP spid="39957" grpId="0" autoUpdateAnimBg="0"/>
      <p:bldP spid="39958" grpId="0" autoUpdateAnimBg="0"/>
      <p:bldP spid="39959" grpId="0" autoUpdateAnimBg="0"/>
      <p:bldP spid="39960" grpId="0" autoUpdateAnimBg="0"/>
      <p:bldP spid="39961" grpId="0" autoUpdateAnimBg="0"/>
      <p:bldP spid="39962" grpId="0" autoUpdateAnimBg="0"/>
      <p:bldP spid="3996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4">
            <a:extLst>
              <a:ext uri="{FF2B5EF4-FFF2-40B4-BE49-F238E27FC236}">
                <a16:creationId xmlns:a16="http://schemas.microsoft.com/office/drawing/2014/main" id="{11DD804A-D020-343E-758F-6881D8880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42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Rectangle 5">
            <a:extLst>
              <a:ext uri="{FF2B5EF4-FFF2-40B4-BE49-F238E27FC236}">
                <a16:creationId xmlns:a16="http://schemas.microsoft.com/office/drawing/2014/main" id="{DE4CDE27-07E8-AE53-224D-D694F24CC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0"/>
            <a:ext cx="35814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B022B85E-9729-37F8-7235-F27B974BE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775"/>
          </a:xfrm>
          <a:solidFill>
            <a:srgbClr val="0D0D0D"/>
          </a:solidFill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chemeClr val="tx1"/>
                </a:solidFill>
                <a:effectLst/>
              </a:rPr>
              <a:t>Mengapa Musa memerlukan waktu 40 tahun untuk memimpin kaumnya keluar dari gurun?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6">
            <a:extLst>
              <a:ext uri="{FF2B5EF4-FFF2-40B4-BE49-F238E27FC236}">
                <a16:creationId xmlns:a16="http://schemas.microsoft.com/office/drawing/2014/main" id="{FFA0CD16-A479-F1F1-762B-9738C8398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0EEB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30050" name="Group 11">
            <a:extLst>
              <a:ext uri="{FF2B5EF4-FFF2-40B4-BE49-F238E27FC236}">
                <a16:creationId xmlns:a16="http://schemas.microsoft.com/office/drawing/2014/main" id="{F679F5B0-0AA2-29F9-0A16-F45612A1C5CF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600200"/>
            <a:ext cx="2971800" cy="3810000"/>
            <a:chOff x="1728" y="1008"/>
            <a:chExt cx="1968" cy="2736"/>
          </a:xfrm>
        </p:grpSpPr>
        <p:pic>
          <p:nvPicPr>
            <p:cNvPr id="130064" name="Picture 5">
              <a:extLst>
                <a:ext uri="{FF2B5EF4-FFF2-40B4-BE49-F238E27FC236}">
                  <a16:creationId xmlns:a16="http://schemas.microsoft.com/office/drawing/2014/main" id="{6BC50A07-5493-05ED-2DC8-F5ABDA367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66" t="39690" r="56046" b="46445"/>
            <a:stretch>
              <a:fillRect/>
            </a:stretch>
          </p:blipFill>
          <p:spPr bwMode="auto">
            <a:xfrm>
              <a:off x="1776" y="1008"/>
              <a:ext cx="190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065" name="AutoShape 7">
              <a:extLst>
                <a:ext uri="{FF2B5EF4-FFF2-40B4-BE49-F238E27FC236}">
                  <a16:creationId xmlns:a16="http://schemas.microsoft.com/office/drawing/2014/main" id="{6BA4185F-9B42-9DE0-9688-6A64483B1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024"/>
              <a:ext cx="288" cy="720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066" name="AutoShape 8">
              <a:extLst>
                <a:ext uri="{FF2B5EF4-FFF2-40B4-BE49-F238E27FC236}">
                  <a16:creationId xmlns:a16="http://schemas.microsoft.com/office/drawing/2014/main" id="{70789C03-C258-3724-002A-35DF18D8186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292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067" name="AutoShape 9">
              <a:extLst>
                <a:ext uri="{FF2B5EF4-FFF2-40B4-BE49-F238E27FC236}">
                  <a16:creationId xmlns:a16="http://schemas.microsoft.com/office/drawing/2014/main" id="{9324B37A-FCAB-2063-5202-DD191DB334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168" y="1008"/>
              <a:ext cx="528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068" name="AutoShape 10">
              <a:extLst>
                <a:ext uri="{FF2B5EF4-FFF2-40B4-BE49-F238E27FC236}">
                  <a16:creationId xmlns:a16="http://schemas.microsoft.com/office/drawing/2014/main" id="{CF3307E7-D1CD-A896-5668-8D149933E8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28" y="100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30051" name="Picture 22">
            <a:extLst>
              <a:ext uri="{FF2B5EF4-FFF2-40B4-BE49-F238E27FC236}">
                <a16:creationId xmlns:a16="http://schemas.microsoft.com/office/drawing/2014/main" id="{E6A2B07E-B22F-E812-2BDA-8D13230C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5" t="57829" r="35895" b="27208"/>
          <a:stretch>
            <a:fillRect/>
          </a:stretch>
        </p:blipFill>
        <p:spPr bwMode="auto">
          <a:xfrm>
            <a:off x="6553200" y="485775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9" name="Rectangle 25">
            <a:extLst>
              <a:ext uri="{FF2B5EF4-FFF2-40B4-BE49-F238E27FC236}">
                <a16:creationId xmlns:a16="http://schemas.microsoft.com/office/drawing/2014/main" id="{CADB9D16-5F36-55B0-2002-CDD0E362F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/>
                <a:ea typeface="MS PGothic" charset="0"/>
              </a:rPr>
              <a:t>Wanita Timur Dekat Kuno 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ea typeface="MS PGothic" charset="0"/>
            </a:endParaRPr>
          </a:p>
        </p:txBody>
      </p:sp>
      <p:sp>
        <p:nvSpPr>
          <p:cNvPr id="42010" name="Rectangle 26">
            <a:extLst>
              <a:ext uri="{FF2B5EF4-FFF2-40B4-BE49-F238E27FC236}">
                <a16:creationId xmlns:a16="http://schemas.microsoft.com/office/drawing/2014/main" id="{1189AA63-35C0-89C2-E7DF-AB70AC056629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28600" y="18288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Harus memakai cadar</a:t>
            </a:r>
          </a:p>
        </p:txBody>
      </p:sp>
      <p:sp>
        <p:nvSpPr>
          <p:cNvPr id="130054" name="WordArt 27">
            <a:extLst>
              <a:ext uri="{FF2B5EF4-FFF2-40B4-BE49-F238E27FC236}">
                <a16:creationId xmlns:a16="http://schemas.microsoft.com/office/drawing/2014/main" id="{23EAC06F-AA4F-9108-CF3B-FDD20BB48F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313" y="838200"/>
            <a:ext cx="3167062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 panose="020B0806030902050204" pitchFamily="34" charset="0"/>
              </a:rPr>
              <a:t>Penyembah berhala</a:t>
            </a:r>
          </a:p>
        </p:txBody>
      </p:sp>
      <p:sp>
        <p:nvSpPr>
          <p:cNvPr id="130055" name="WordArt 28">
            <a:extLst>
              <a:ext uri="{FF2B5EF4-FFF2-40B4-BE49-F238E27FC236}">
                <a16:creationId xmlns:a16="http://schemas.microsoft.com/office/drawing/2014/main" id="{F4B77213-99A8-0923-F47B-F5490AB000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18075" y="876300"/>
            <a:ext cx="33258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Bangsa Israel</a:t>
            </a:r>
          </a:p>
        </p:txBody>
      </p:sp>
      <p:sp>
        <p:nvSpPr>
          <p:cNvPr id="42014" name="Rectangle 30">
            <a:extLst>
              <a:ext uri="{FF2B5EF4-FFF2-40B4-BE49-F238E27FC236}">
                <a16:creationId xmlns:a16="http://schemas.microsoft.com/office/drawing/2014/main" id="{7E015C59-6AC9-5E3E-6B5A-31450364D7BB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55588" y="2924175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Diperbolehkan-nya prostritusi</a:t>
            </a:r>
          </a:p>
        </p:txBody>
      </p:sp>
      <p:sp>
        <p:nvSpPr>
          <p:cNvPr id="42015" name="Rectangle 31">
            <a:extLst>
              <a:ext uri="{FF2B5EF4-FFF2-40B4-BE49-F238E27FC236}">
                <a16:creationId xmlns:a16="http://schemas.microsoft.com/office/drawing/2014/main" id="{15093865-75CD-499E-8A9B-0FB7EE52076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41300" y="4170363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 dirty="0" err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Poligami</a:t>
            </a:r>
            <a:r>
              <a:rPr lang="en-US" altLang="en-US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jarang</a:t>
            </a:r>
            <a:r>
              <a:rPr lang="en-US" altLang="en-US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dilakukan</a:t>
            </a:r>
          </a:p>
        </p:txBody>
      </p:sp>
      <p:sp>
        <p:nvSpPr>
          <p:cNvPr id="42016" name="Rectangle 32">
            <a:extLst>
              <a:ext uri="{FF2B5EF4-FFF2-40B4-BE49-F238E27FC236}">
                <a16:creationId xmlns:a16="http://schemas.microsoft.com/office/drawing/2014/main" id="{36A08230-1642-0C7F-312E-6D96BFADA8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79388" y="5343525"/>
            <a:ext cx="4038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Penyiksaan pada janda</a:t>
            </a:r>
          </a:p>
        </p:txBody>
      </p:sp>
      <p:sp>
        <p:nvSpPr>
          <p:cNvPr id="42017" name="Rectangle 33">
            <a:extLst>
              <a:ext uri="{FF2B5EF4-FFF2-40B4-BE49-F238E27FC236}">
                <a16:creationId xmlns:a16="http://schemas.microsoft.com/office/drawing/2014/main" id="{77B9D1A7-78E3-D311-517C-A093D890663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572000" y="18288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Cadar dipakai saat pernikahan</a:t>
            </a:r>
          </a:p>
        </p:txBody>
      </p:sp>
      <p:sp>
        <p:nvSpPr>
          <p:cNvPr id="42019" name="Rectangle 35">
            <a:extLst>
              <a:ext uri="{FF2B5EF4-FFF2-40B4-BE49-F238E27FC236}">
                <a16:creationId xmlns:a16="http://schemas.microsoft.com/office/drawing/2014/main" id="{8A88517E-2B35-82A2-5C67-DEE9692C3E7A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583113" y="2997200"/>
            <a:ext cx="457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Prostitusi Ilegal</a:t>
            </a:r>
          </a:p>
        </p:txBody>
      </p:sp>
      <p:sp>
        <p:nvSpPr>
          <p:cNvPr id="42020" name="Rectangle 36">
            <a:extLst>
              <a:ext uri="{FF2B5EF4-FFF2-40B4-BE49-F238E27FC236}">
                <a16:creationId xmlns:a16="http://schemas.microsoft.com/office/drawing/2014/main" id="{F636BEE6-25EB-94C5-3D98-734C5686B0C4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583113" y="3654425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Poligami OK</a:t>
            </a:r>
          </a:p>
        </p:txBody>
      </p:sp>
      <p:sp>
        <p:nvSpPr>
          <p:cNvPr id="42021" name="Rectangle 37">
            <a:extLst>
              <a:ext uri="{FF2B5EF4-FFF2-40B4-BE49-F238E27FC236}">
                <a16:creationId xmlns:a16="http://schemas.microsoft.com/office/drawing/2014/main" id="{DA2E2B87-95D0-9B18-4412-0C97A4B7200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583113" y="4273550"/>
            <a:ext cx="43434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Para janda diperhatikan</a:t>
            </a: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A2F5309A-BDD4-1C63-822D-4D159CCAC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0392" y="44599"/>
            <a:ext cx="97217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0" grpId="0" build="p" autoUpdateAnimBg="0"/>
      <p:bldP spid="42014" grpId="0" autoUpdateAnimBg="0"/>
      <p:bldP spid="42015" grpId="0" autoUpdateAnimBg="0"/>
      <p:bldP spid="42016" grpId="0" autoUpdateAnimBg="0"/>
      <p:bldP spid="42017" grpId="0" autoUpdateAnimBg="0"/>
      <p:bldP spid="42019" grpId="0" autoUpdateAnimBg="0"/>
      <p:bldP spid="42020" grpId="0" autoUpdateAnimBg="0"/>
      <p:bldP spid="4202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6">
            <a:extLst>
              <a:ext uri="{FF2B5EF4-FFF2-40B4-BE49-F238E27FC236}">
                <a16:creationId xmlns:a16="http://schemas.microsoft.com/office/drawing/2014/main" id="{073A3B6B-305A-CCE9-4F4A-0C2C2CD68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32098" name="Picture 5">
            <a:extLst>
              <a:ext uri="{FF2B5EF4-FFF2-40B4-BE49-F238E27FC236}">
                <a16:creationId xmlns:a16="http://schemas.microsoft.com/office/drawing/2014/main" id="{6192C8F6-C222-639D-D88D-48F78F52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7144B8DB-2036-70C7-8C90-93D3BCADA4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2600" y="5462588"/>
            <a:ext cx="7391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i="1" dirty="0">
                <a:ea typeface="MS PGothic" charset="0"/>
              </a:rPr>
              <a:t>Sati</a:t>
            </a:r>
            <a:r>
              <a:rPr lang="en-US" sz="2800" dirty="0">
                <a:ea typeface="MS PGothic" charset="0"/>
              </a:rPr>
              <a:t> (</a:t>
            </a:r>
            <a:r>
              <a:rPr lang="en-US" sz="2800" dirty="0" err="1">
                <a:ea typeface="MS PGothic" charset="0"/>
              </a:rPr>
              <a:t>Pembakaran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bagi</a:t>
            </a:r>
            <a:r>
              <a:rPr lang="en-US" sz="2800" dirty="0">
                <a:ea typeface="MS PGothic" charset="0"/>
              </a:rPr>
              <a:t> seorang </a:t>
            </a:r>
            <a:r>
              <a:rPr lang="en-US" sz="2800" dirty="0" err="1">
                <a:ea typeface="MS PGothic" charset="0"/>
              </a:rPr>
              <a:t>janda</a:t>
            </a:r>
            <a:r>
              <a:rPr lang="en-US" sz="2800" dirty="0">
                <a:ea typeface="MS PGothic" charset="0"/>
              </a:rPr>
              <a:t>) di India </a:t>
            </a:r>
            <a:r>
              <a:rPr lang="en-US" sz="2800" dirty="0" err="1">
                <a:ea typeface="MS PGothic" charset="0"/>
              </a:rPr>
              <a:t>membunuh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ribuan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janda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sampai</a:t>
            </a:r>
            <a:r>
              <a:rPr lang="en-US" sz="2800" dirty="0">
                <a:ea typeface="MS PGothic" charset="0"/>
              </a:rPr>
              <a:t>  William Carey </a:t>
            </a:r>
            <a:r>
              <a:rPr lang="en-US" sz="2800" dirty="0" err="1">
                <a:ea typeface="MS PGothic" charset="0"/>
              </a:rPr>
              <a:t>memperjuangkan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penghapusan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hal</a:t>
            </a:r>
            <a:r>
              <a:rPr lang="en-US" sz="2800" dirty="0">
                <a:ea typeface="MS PGothic" charset="0"/>
              </a:rPr>
              <a:t> ini tahun1829</a:t>
            </a:r>
            <a:endParaRPr lang="en-US" sz="4800" dirty="0">
              <a:ea typeface="MS PGothic" charset="0"/>
            </a:endParaRPr>
          </a:p>
        </p:txBody>
      </p:sp>
      <p:pic>
        <p:nvPicPr>
          <p:cNvPr id="132100" name="Picture 4">
            <a:extLst>
              <a:ext uri="{FF2B5EF4-FFF2-40B4-BE49-F238E27FC236}">
                <a16:creationId xmlns:a16="http://schemas.microsoft.com/office/drawing/2014/main" id="{0B50FD5F-DE09-E589-02E5-9DB080C2C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8">
            <a:extLst>
              <a:ext uri="{FF2B5EF4-FFF2-40B4-BE49-F238E27FC236}">
                <a16:creationId xmlns:a16="http://schemas.microsoft.com/office/drawing/2014/main" id="{A505FC9C-9202-5D35-2698-4D9F5B4D5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" b="12547"/>
          <a:stretch>
            <a:fillRect/>
          </a:stretch>
        </p:blipFill>
        <p:spPr bwMode="auto">
          <a:xfrm>
            <a:off x="0" y="4648200"/>
            <a:ext cx="1752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6">
            <a:extLst>
              <a:ext uri="{FF2B5EF4-FFF2-40B4-BE49-F238E27FC236}">
                <a16:creationId xmlns:a16="http://schemas.microsoft.com/office/drawing/2014/main" id="{D4A42174-3256-D113-AAF5-1C2ACB5F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5D037E4C-CEDE-6A65-26E3-0A0E4BB49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>
                  <a:glow rad="177800">
                    <a:schemeClr val="bg2">
                      <a:alpha val="75000"/>
                    </a:schemeClr>
                  </a:glow>
                </a:effectLst>
                <a:ea typeface="MS PGothic" charset="0"/>
              </a:rPr>
              <a:t>Wanita Timur Dekat Kuno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66BD5405-A52E-F7FD-E013-E1AC97676E3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038600" cy="685800"/>
          </a:xfrm>
        </p:spPr>
        <p:txBody>
          <a:bodyPr/>
          <a:lstStyle/>
          <a:p>
            <a:pPr eaLnBrk="1" hangingPunct="1"/>
            <a:r>
              <a:rPr lang="en-US" altLang="en-US" sz="3200" b="1" dirty="0" err="1"/>
              <a:t>Bersalah</a:t>
            </a:r>
            <a:r>
              <a:rPr lang="en-US" altLang="en-US" sz="3200" b="1" dirty="0"/>
              <a:t> dalam </a:t>
            </a:r>
            <a:r>
              <a:rPr lang="en-US" altLang="en-US" sz="3200" b="1" dirty="0" err="1"/>
              <a:t>perzinahan</a:t>
            </a:r>
            <a:endParaRPr lang="en-US" altLang="en-US" sz="3200" b="1" dirty="0"/>
          </a:p>
        </p:txBody>
      </p:sp>
      <p:sp>
        <p:nvSpPr>
          <p:cNvPr id="134148" name="WordArt 5">
            <a:extLst>
              <a:ext uri="{FF2B5EF4-FFF2-40B4-BE49-F238E27FC236}">
                <a16:creationId xmlns:a16="http://schemas.microsoft.com/office/drawing/2014/main" id="{E025425E-8FB6-2644-3B13-411E07B212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750" y="838200"/>
            <a:ext cx="3671888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77800">
                    <a:schemeClr val="bg2">
                      <a:alpha val="75000"/>
                    </a:schemeClr>
                  </a:glow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Penyembah Berhala</a:t>
            </a:r>
          </a:p>
        </p:txBody>
      </p:sp>
      <p:sp>
        <p:nvSpPr>
          <p:cNvPr id="134149" name="WordArt 6">
            <a:extLst>
              <a:ext uri="{FF2B5EF4-FFF2-40B4-BE49-F238E27FC236}">
                <a16:creationId xmlns:a16="http://schemas.microsoft.com/office/drawing/2014/main" id="{5BFFB11F-F7F8-8B6F-7E29-3FA8A2A5C5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35671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glow rad="177800">
                    <a:schemeClr val="bg2">
                      <a:alpha val="75000"/>
                    </a:schemeClr>
                  </a:glow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Bangsa Israel</a:t>
            </a:r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7B1919A9-0C56-C5DF-5D9B-A7C1D505C58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04800" y="2706688"/>
            <a:ext cx="44116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Bersalah pada properti</a:t>
            </a:r>
          </a:p>
        </p:txBody>
      </p:sp>
      <p:sp>
        <p:nvSpPr>
          <p:cNvPr id="43016" name="Rectangle 8">
            <a:extLst>
              <a:ext uri="{FF2B5EF4-FFF2-40B4-BE49-F238E27FC236}">
                <a16:creationId xmlns:a16="http://schemas.microsoft.com/office/drawing/2014/main" id="{49362436-CE12-205E-3534-E605D7E4B54C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04800" y="3716338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Bersalah pada suami</a:t>
            </a:r>
          </a:p>
        </p:txBody>
      </p:sp>
      <p:sp>
        <p:nvSpPr>
          <p:cNvPr id="43017" name="Rectangle 9">
            <a:extLst>
              <a:ext uri="{FF2B5EF4-FFF2-40B4-BE49-F238E27FC236}">
                <a16:creationId xmlns:a16="http://schemas.microsoft.com/office/drawing/2014/main" id="{F20346A4-4F26-FB8E-1422-654D0BB6D048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04800" y="4721225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Variasi hukuman </a:t>
            </a:r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id="{B84CE1EB-7270-CADF-AF9E-DF1CB5D8672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04800" y="5372100"/>
            <a:ext cx="4038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Pelaku hubungan antar saudara akan diusir</a:t>
            </a:r>
          </a:p>
        </p:txBody>
      </p:sp>
      <p:sp>
        <p:nvSpPr>
          <p:cNvPr id="43019" name="Rectangle 11">
            <a:extLst>
              <a:ext uri="{FF2B5EF4-FFF2-40B4-BE49-F238E27FC236}">
                <a16:creationId xmlns:a16="http://schemas.microsoft.com/office/drawing/2014/main" id="{D894947F-91B8-6D4D-F5FB-9698340235E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48200" y="16002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Tidak</a:t>
            </a:r>
            <a:r>
              <a:rPr lang="en-US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bersalah</a:t>
            </a:r>
            <a:r>
              <a:rPr lang="en-US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dalam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perzinahan</a:t>
            </a:r>
            <a:endParaRPr lang="en-US" alt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3020" name="Rectangle 12">
            <a:extLst>
              <a:ext uri="{FF2B5EF4-FFF2-40B4-BE49-F238E27FC236}">
                <a16:creationId xmlns:a16="http://schemas.microsoft.com/office/drawing/2014/main" id="{7F1EC290-3A00-1ED1-2646-7DBFEE71CBD9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48200" y="2706688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Bersalah pada masyarakat</a:t>
            </a:r>
          </a:p>
        </p:txBody>
      </p:sp>
      <p:sp>
        <p:nvSpPr>
          <p:cNvPr id="43021" name="Rectangle 13">
            <a:extLst>
              <a:ext uri="{FF2B5EF4-FFF2-40B4-BE49-F238E27FC236}">
                <a16:creationId xmlns:a16="http://schemas.microsoft.com/office/drawing/2014/main" id="{71A37563-B997-6805-11EB-1E5F1A3F561E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48200" y="3716338"/>
            <a:ext cx="44958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Bersalah pada Allah</a:t>
            </a:r>
          </a:p>
        </p:txBody>
      </p:sp>
      <p:sp>
        <p:nvSpPr>
          <p:cNvPr id="43022" name="Rectangle 14">
            <a:extLst>
              <a:ext uri="{FF2B5EF4-FFF2-40B4-BE49-F238E27FC236}">
                <a16:creationId xmlns:a16="http://schemas.microsoft.com/office/drawing/2014/main" id="{AB6DD07B-1C64-CEBF-96B8-DA36374B2A4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48200" y="4721225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Hukuman mati</a:t>
            </a:r>
          </a:p>
        </p:txBody>
      </p:sp>
      <p:sp>
        <p:nvSpPr>
          <p:cNvPr id="43023" name="Rectangle 15">
            <a:extLst>
              <a:ext uri="{FF2B5EF4-FFF2-40B4-BE49-F238E27FC236}">
                <a16:creationId xmlns:a16="http://schemas.microsoft.com/office/drawing/2014/main" id="{A35D671F-4ECA-A8C8-817A-638DEA696FAE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48200" y="5372100"/>
            <a:ext cx="4038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Pelaku hubungan antar saudara dibunuh</a:t>
            </a:r>
          </a:p>
        </p:txBody>
      </p:sp>
      <p:sp>
        <p:nvSpPr>
          <p:cNvPr id="134159" name="Text Box 30">
            <a:extLst>
              <a:ext uri="{FF2B5EF4-FFF2-40B4-BE49-F238E27FC236}">
                <a16:creationId xmlns:a16="http://schemas.microsoft.com/office/drawing/2014/main" id="{88A64D0A-E149-71F6-3872-F2CB58FDD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b="1">
                <a:effectLst>
                  <a:glow rad="177800">
                    <a:schemeClr val="bg2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154b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 autoUpdateAnimBg="0"/>
      <p:bldP spid="43015" grpId="0" autoUpdateAnimBg="0"/>
      <p:bldP spid="43016" grpId="0" autoUpdateAnimBg="0"/>
      <p:bldP spid="43017" grpId="0" autoUpdateAnimBg="0"/>
      <p:bldP spid="43018" grpId="0" autoUpdateAnimBg="0"/>
      <p:bldP spid="43019" grpId="0" autoUpdateAnimBg="0"/>
      <p:bldP spid="43020" grpId="0" autoUpdateAnimBg="0"/>
      <p:bldP spid="43021" grpId="0" autoUpdateAnimBg="0"/>
      <p:bldP spid="43022" grpId="0" autoUpdateAnimBg="0"/>
      <p:bldP spid="4302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E266550-1708-15A9-4BF1-3E55E2848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7813"/>
            <a:ext cx="4244975" cy="2922587"/>
          </a:xfrm>
        </p:spPr>
        <p:txBody>
          <a:bodyPr/>
          <a:lstStyle/>
          <a:p>
            <a:pPr eaLnBrk="1" hangingPunct="1"/>
            <a:r>
              <a:rPr lang="en-US" altLang="en-US"/>
              <a:t>Ketidakjelasan jenis kelamin</a:t>
            </a:r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6136A31C-F702-F986-49D9-D9DABB4744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943600"/>
            <a:ext cx="4038600" cy="609600"/>
          </a:xfrm>
        </p:spPr>
        <p:txBody>
          <a:bodyPr/>
          <a:lstStyle/>
          <a:p>
            <a:pPr algn="ctr" eaLnBrk="1" hangingPunct="1"/>
            <a:r>
              <a:rPr lang="en-US" altLang="en-US" sz="2800" dirty="0" err="1"/>
              <a:t>Pria</a:t>
            </a:r>
            <a:r>
              <a:rPr lang="en-US" altLang="en-US" sz="2800" dirty="0"/>
              <a:t> atau wanita ?</a:t>
            </a:r>
          </a:p>
        </p:txBody>
      </p:sp>
      <p:pic>
        <p:nvPicPr>
          <p:cNvPr id="136195" name="Picture 8">
            <a:extLst>
              <a:ext uri="{FF2B5EF4-FFF2-40B4-BE49-F238E27FC236}">
                <a16:creationId xmlns:a16="http://schemas.microsoft.com/office/drawing/2014/main" id="{16F8C726-560E-5AC4-B60D-8E30E0ADBC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4713" y="0"/>
            <a:ext cx="4459287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:a16="http://schemas.microsoft.com/office/drawing/2014/main" id="{68E52197-B315-618B-3D51-A8FB4E373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14" name="Rectangle 10">
            <a:extLst>
              <a:ext uri="{FF2B5EF4-FFF2-40B4-BE49-F238E27FC236}">
                <a16:creationId xmlns:a16="http://schemas.microsoft.com/office/drawing/2014/main" id="{2752E240-BC44-9B79-57F7-0063649A5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/>
                <a:ea typeface="MS PGothic" charset="0"/>
              </a:rPr>
              <a:t>Wanita Timur Dekat Kuno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ea typeface="MS PGothic" charset="0"/>
            </a:endParaRPr>
          </a:p>
        </p:txBody>
      </p:sp>
      <p:sp>
        <p:nvSpPr>
          <p:cNvPr id="47115" name="Rectangle 11">
            <a:extLst>
              <a:ext uri="{FF2B5EF4-FFF2-40B4-BE49-F238E27FC236}">
                <a16:creationId xmlns:a16="http://schemas.microsoft.com/office/drawing/2014/main" id="{412DF6D6-FD82-9B66-E6C8-C5FB53BDDD34}"/>
              </a:ext>
            </a:extLst>
          </p:cNvPr>
          <p:cNvSpPr>
            <a:spLocks noChangeArrowheads="1"/>
          </p:cNvSpPr>
          <p:nvPr/>
        </p:nvSpPr>
        <p:spPr bwMode="black">
          <a:xfrm>
            <a:off x="-31750" y="1824038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Perceraian diijinkan</a:t>
            </a:r>
          </a:p>
        </p:txBody>
      </p:sp>
      <p:sp>
        <p:nvSpPr>
          <p:cNvPr id="138244" name="WordArt 12">
            <a:extLst>
              <a:ext uri="{FF2B5EF4-FFF2-40B4-BE49-F238E27FC236}">
                <a16:creationId xmlns:a16="http://schemas.microsoft.com/office/drawing/2014/main" id="{DEAED382-B9A6-ED35-C66F-790A3FC353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3413" y="857250"/>
            <a:ext cx="34575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 panose="020B0806030902050204" pitchFamily="34" charset="0"/>
              </a:rPr>
              <a:t>Penyembah Berhala</a:t>
            </a:r>
          </a:p>
        </p:txBody>
      </p:sp>
      <p:sp>
        <p:nvSpPr>
          <p:cNvPr id="138245" name="WordArt 13">
            <a:extLst>
              <a:ext uri="{FF2B5EF4-FFF2-40B4-BE49-F238E27FC236}">
                <a16:creationId xmlns:a16="http://schemas.microsoft.com/office/drawing/2014/main" id="{A4B1FC04-762C-07FD-726A-01A23779D9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05400" y="876300"/>
            <a:ext cx="30670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Bangsa Israel</a:t>
            </a:r>
          </a:p>
        </p:txBody>
      </p:sp>
      <p:sp>
        <p:nvSpPr>
          <p:cNvPr id="47118" name="Rectangle 14">
            <a:extLst>
              <a:ext uri="{FF2B5EF4-FFF2-40B4-BE49-F238E27FC236}">
                <a16:creationId xmlns:a16="http://schemas.microsoft.com/office/drawing/2014/main" id="{57955CCB-3D94-9A54-9CE3-BCC03CE0AAEE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588" y="2205038"/>
            <a:ext cx="4603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2800" b="1" dirty="0" err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Penyiksaan</a:t>
            </a:r>
            <a:r>
              <a:rPr lang="en-US" altLang="en-US" sz="3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dalam </a:t>
            </a:r>
            <a:r>
              <a:rPr lang="en-US" altLang="en-US" sz="2800" b="1" dirty="0" err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perceraian</a:t>
            </a:r>
            <a:endParaRPr lang="en-US" alt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38247" name="Picture 23">
            <a:extLst>
              <a:ext uri="{FF2B5EF4-FFF2-40B4-BE49-F238E27FC236}">
                <a16:creationId xmlns:a16="http://schemas.microsoft.com/office/drawing/2014/main" id="{43462C72-C732-2692-C179-DF4C37555AD8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6450" y="3141663"/>
            <a:ext cx="3913188" cy="3716337"/>
          </a:xfrm>
        </p:spPr>
      </p:pic>
      <p:sp>
        <p:nvSpPr>
          <p:cNvPr id="47119" name="Rectangle 15">
            <a:extLst>
              <a:ext uri="{FF2B5EF4-FFF2-40B4-BE49-F238E27FC236}">
                <a16:creationId xmlns:a16="http://schemas.microsoft.com/office/drawing/2014/main" id="{C8341C83-B1D0-7F86-AC6C-513C9904A4C3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588" y="3106738"/>
            <a:ext cx="457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Korban pemerkosaan</a:t>
            </a:r>
          </a:p>
        </p:txBody>
      </p:sp>
      <p:sp>
        <p:nvSpPr>
          <p:cNvPr id="47120" name="Rectangle 16">
            <a:extLst>
              <a:ext uri="{FF2B5EF4-FFF2-40B4-BE49-F238E27FC236}">
                <a16:creationId xmlns:a16="http://schemas.microsoft.com/office/drawing/2014/main" id="{D008308A-6920-6618-6A22-2E0D1A4B6DD0}"/>
              </a:ext>
            </a:extLst>
          </p:cNvPr>
          <p:cNvSpPr>
            <a:spLocks noChangeArrowheads="1"/>
          </p:cNvSpPr>
          <p:nvPr/>
        </p:nvSpPr>
        <p:spPr bwMode="black">
          <a:xfrm>
            <a:off x="-52388" y="3581400"/>
            <a:ext cx="40386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Kadangkala sebagai ahli waris</a:t>
            </a:r>
          </a:p>
        </p:txBody>
      </p:sp>
      <p:sp>
        <p:nvSpPr>
          <p:cNvPr id="47121" name="Rectangle 17">
            <a:extLst>
              <a:ext uri="{FF2B5EF4-FFF2-40B4-BE49-F238E27FC236}">
                <a16:creationId xmlns:a16="http://schemas.microsoft.com/office/drawing/2014/main" id="{473F18E6-051C-219A-1C33-2341B71D1EF8}"/>
              </a:ext>
            </a:extLst>
          </p:cNvPr>
          <p:cNvSpPr>
            <a:spLocks noChangeArrowheads="1"/>
          </p:cNvSpPr>
          <p:nvPr/>
        </p:nvSpPr>
        <p:spPr bwMode="black">
          <a:xfrm>
            <a:off x="-31750" y="4508500"/>
            <a:ext cx="259080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Memiliki wariasi pekerjaan diluar</a:t>
            </a:r>
          </a:p>
        </p:txBody>
      </p:sp>
      <p:sp>
        <p:nvSpPr>
          <p:cNvPr id="47122" name="Rectangle 18">
            <a:extLst>
              <a:ext uri="{FF2B5EF4-FFF2-40B4-BE49-F238E27FC236}">
                <a16:creationId xmlns:a16="http://schemas.microsoft.com/office/drawing/2014/main" id="{8F0E0ED2-758E-2103-6E07-CE739EB37037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572000" y="16002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endParaRPr lang="en-US" sz="3600" b="1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7123" name="Rectangle 19">
            <a:extLst>
              <a:ext uri="{FF2B5EF4-FFF2-40B4-BE49-F238E27FC236}">
                <a16:creationId xmlns:a16="http://schemas.microsoft.com/office/drawing/2014/main" id="{1CABDCEC-1420-887E-9A10-6B6AB2A98A84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41850" y="2303463"/>
            <a:ext cx="44910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2800" b="1" dirty="0" err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Perlindungan</a:t>
            </a:r>
            <a:r>
              <a:rPr 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 dalam </a:t>
            </a:r>
            <a:r>
              <a:rPr lang="en-US" sz="2800" b="1" dirty="0" err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perceraian</a:t>
            </a:r>
            <a:endParaRPr lang="en-US" sz="36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7124" name="Rectangle 20">
            <a:extLst>
              <a:ext uri="{FF2B5EF4-FFF2-40B4-BE49-F238E27FC236}">
                <a16:creationId xmlns:a16="http://schemas.microsoft.com/office/drawing/2014/main" id="{FF638F29-D067-DA54-9E5E-F3976ED22221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595813" y="3213100"/>
            <a:ext cx="45656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Perlindungan pemerkosaan</a:t>
            </a:r>
          </a:p>
        </p:txBody>
      </p:sp>
      <p:sp>
        <p:nvSpPr>
          <p:cNvPr id="47125" name="Rectangle 21">
            <a:extLst>
              <a:ext uri="{FF2B5EF4-FFF2-40B4-BE49-F238E27FC236}">
                <a16:creationId xmlns:a16="http://schemas.microsoft.com/office/drawing/2014/main" id="{00488CAE-2A23-E6E2-C964-7B762F9E64C9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572000" y="3678238"/>
            <a:ext cx="4378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Selalu sebagai ahli waris</a:t>
            </a:r>
          </a:p>
        </p:txBody>
      </p:sp>
      <p:sp>
        <p:nvSpPr>
          <p:cNvPr id="47126" name="Rectangle 22">
            <a:extLst>
              <a:ext uri="{FF2B5EF4-FFF2-40B4-BE49-F238E27FC236}">
                <a16:creationId xmlns:a16="http://schemas.microsoft.com/office/drawing/2014/main" id="{1BFA0190-7E69-E189-9248-11B266034308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572000" y="4618038"/>
            <a:ext cx="43878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Memiliki wariasi pekerjaan diluar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C30784BE-205B-1119-11A2-505289B17BB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22800" y="1822450"/>
            <a:ext cx="45386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Bercerai tidak diijinkan</a:t>
            </a:r>
            <a:endParaRPr lang="en-US" sz="3600" b="1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D0700DE6-0001-809E-B3FF-016B6F78B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360" y="44599"/>
            <a:ext cx="1260203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154b-c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5" grpId="0" build="p" autoUpdateAnimBg="0"/>
      <p:bldP spid="47118" grpId="0" autoUpdateAnimBg="0"/>
      <p:bldP spid="47119" grpId="0" autoUpdateAnimBg="0"/>
      <p:bldP spid="47120" grpId="0" autoUpdateAnimBg="0"/>
      <p:bldP spid="47121" grpId="0" autoUpdateAnimBg="0"/>
      <p:bldP spid="47122" grpId="0" autoUpdateAnimBg="0"/>
      <p:bldP spid="47123" grpId="0" autoUpdateAnimBg="0"/>
      <p:bldP spid="47124" grpId="0" autoUpdateAnimBg="0"/>
      <p:bldP spid="47125" grpId="0" autoUpdateAnimBg="0"/>
      <p:bldP spid="47126" grpId="0" autoUpdateAnimBg="0"/>
      <p:bldP spid="1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7">
            <a:extLst>
              <a:ext uri="{FF2B5EF4-FFF2-40B4-BE49-F238E27FC236}">
                <a16:creationId xmlns:a16="http://schemas.microsoft.com/office/drawing/2014/main" id="{EAC95729-0BFB-15A4-1067-1C7BE954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r="5925"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F15A45AB-B57C-4FF2-CEB0-D5C1C0618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941888"/>
            <a:ext cx="3200400" cy="1687512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 </a:t>
            </a:r>
            <a:r>
              <a:rPr lang="en-US" altLang="en-US" sz="3600" dirty="0" err="1"/>
              <a:t>Pegawai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Misionaris</a:t>
            </a:r>
            <a:r>
              <a:rPr lang="en-US" altLang="en-US" sz="3600" dirty="0"/>
              <a:t> Wanita India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DAFEA48B-EFB1-2E18-71C0-89FBADB69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42338" name="Group 30">
            <a:extLst>
              <a:ext uri="{FF2B5EF4-FFF2-40B4-BE49-F238E27FC236}">
                <a16:creationId xmlns:a16="http://schemas.microsoft.com/office/drawing/2014/main" id="{5E4DA4E5-DF08-35BD-2BFC-8FD2D8D9CAA9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0"/>
            <a:ext cx="1981200" cy="4191000"/>
            <a:chOff x="4080" y="1056"/>
            <a:chExt cx="1680" cy="3264"/>
          </a:xfrm>
        </p:grpSpPr>
        <p:pic>
          <p:nvPicPr>
            <p:cNvPr id="142357" name="Picture 28">
              <a:extLst>
                <a:ext uri="{FF2B5EF4-FFF2-40B4-BE49-F238E27FC236}">
                  <a16:creationId xmlns:a16="http://schemas.microsoft.com/office/drawing/2014/main" id="{0A948F09-24B3-2252-2E50-6E6DD3465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1" t="38593" r="14717" b="12958"/>
            <a:stretch>
              <a:fillRect/>
            </a:stretch>
          </p:blipFill>
          <p:spPr bwMode="auto">
            <a:xfrm>
              <a:off x="4080" y="1056"/>
              <a:ext cx="1680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58" name="Rectangle 29">
              <a:extLst>
                <a:ext uri="{FF2B5EF4-FFF2-40B4-BE49-F238E27FC236}">
                  <a16:creationId xmlns:a16="http://schemas.microsoft.com/office/drawing/2014/main" id="{F324933D-292A-3227-A55C-C677077B4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48"/>
              <a:ext cx="96" cy="5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42339" name="Group 27">
            <a:extLst>
              <a:ext uri="{FF2B5EF4-FFF2-40B4-BE49-F238E27FC236}">
                <a16:creationId xmlns:a16="http://schemas.microsoft.com/office/drawing/2014/main" id="{F5823919-A464-75D7-241F-25E9C73390C0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676400"/>
            <a:ext cx="4953000" cy="5181600"/>
            <a:chOff x="1920" y="672"/>
            <a:chExt cx="4032" cy="3840"/>
          </a:xfrm>
        </p:grpSpPr>
        <p:pic>
          <p:nvPicPr>
            <p:cNvPr id="142352" name="Picture 25">
              <a:extLst>
                <a:ext uri="{FF2B5EF4-FFF2-40B4-BE49-F238E27FC236}">
                  <a16:creationId xmlns:a16="http://schemas.microsoft.com/office/drawing/2014/main" id="{64A797AD-5C32-DEE5-5FB7-52FC43CB7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" t="30756" r="9300" b="12245"/>
            <a:stretch>
              <a:fillRect/>
            </a:stretch>
          </p:blipFill>
          <p:spPr bwMode="auto">
            <a:xfrm>
              <a:off x="1920" y="672"/>
              <a:ext cx="4032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7" name="Rectangle 19">
              <a:extLst>
                <a:ext uri="{FF2B5EF4-FFF2-40B4-BE49-F238E27FC236}">
                  <a16:creationId xmlns:a16="http://schemas.microsoft.com/office/drawing/2014/main" id="{2BDC6FE6-DB6E-84A3-1098-766925037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672"/>
              <a:ext cx="24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48" name="Rectangle 20">
              <a:extLst>
                <a:ext uri="{FF2B5EF4-FFF2-40B4-BE49-F238E27FC236}">
                  <a16:creationId xmlns:a16="http://schemas.microsoft.com/office/drawing/2014/main" id="{BC2097A0-F056-BEBE-2FBF-388435A87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672"/>
              <a:ext cx="529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51" name="Rectangle 23">
              <a:extLst>
                <a:ext uri="{FF2B5EF4-FFF2-40B4-BE49-F238E27FC236}">
                  <a16:creationId xmlns:a16="http://schemas.microsoft.com/office/drawing/2014/main" id="{170BBB5C-A031-C7B8-6F9A-4EE093599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3408"/>
              <a:ext cx="1632" cy="81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8154" name="Rectangle 26">
              <a:extLst>
                <a:ext uri="{FF2B5EF4-FFF2-40B4-BE49-F238E27FC236}">
                  <a16:creationId xmlns:a16="http://schemas.microsoft.com/office/drawing/2014/main" id="{0E2BD283-F4E8-FCA1-23AD-51B866794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1" y="720"/>
              <a:ext cx="336" cy="15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48131" name="Rectangle 3">
            <a:extLst>
              <a:ext uri="{FF2B5EF4-FFF2-40B4-BE49-F238E27FC236}">
                <a16:creationId xmlns:a16="http://schemas.microsoft.com/office/drawing/2014/main" id="{ED98954E-7CEA-447E-63F3-3285D5169E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/>
                <a:ea typeface="MS PGothic" charset="0"/>
              </a:rPr>
              <a:t>Wanita Timur Dekat Kuno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ea typeface="MS PGothic" charset="0"/>
            </a:endParaRP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FF577B4F-F622-EC5C-C9B0-0F5356579783}"/>
              </a:ext>
            </a:extLst>
          </p:cNvPr>
          <p:cNvSpPr>
            <a:spLocks noChangeArrowheads="1"/>
          </p:cNvSpPr>
          <p:nvPr/>
        </p:nvSpPr>
        <p:spPr bwMode="black">
          <a:xfrm>
            <a:off x="0" y="1600200"/>
            <a:ext cx="44275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Imam wanita</a:t>
            </a:r>
          </a:p>
        </p:txBody>
      </p:sp>
      <p:sp>
        <p:nvSpPr>
          <p:cNvPr id="142342" name="WordArt 5">
            <a:extLst>
              <a:ext uri="{FF2B5EF4-FFF2-40B4-BE49-F238E27FC236}">
                <a16:creationId xmlns:a16="http://schemas.microsoft.com/office/drawing/2014/main" id="{5C2C7274-C7E3-A27A-E23D-67A2904333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313" y="838200"/>
            <a:ext cx="3240087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 panose="020B0806030902050204" pitchFamily="34" charset="0"/>
              </a:rPr>
              <a:t>Penyembah Berhala</a:t>
            </a:r>
          </a:p>
        </p:txBody>
      </p:sp>
      <p:sp>
        <p:nvSpPr>
          <p:cNvPr id="142343" name="WordArt 6">
            <a:extLst>
              <a:ext uri="{FF2B5EF4-FFF2-40B4-BE49-F238E27FC236}">
                <a16:creationId xmlns:a16="http://schemas.microsoft.com/office/drawing/2014/main" id="{E89DDCA5-8927-F569-ED50-A0A94D48F5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19638" y="876300"/>
            <a:ext cx="25892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Bangsa Israel</a:t>
            </a:r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3A9466C6-CEAB-63A7-0986-F543D4F77C70}"/>
              </a:ext>
            </a:extLst>
          </p:cNvPr>
          <p:cNvSpPr>
            <a:spLocks noChangeArrowheads="1"/>
          </p:cNvSpPr>
          <p:nvPr/>
        </p:nvSpPr>
        <p:spPr bwMode="black">
          <a:xfrm>
            <a:off x="0" y="22860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Nabiah </a:t>
            </a:r>
          </a:p>
        </p:txBody>
      </p:sp>
      <p:sp>
        <p:nvSpPr>
          <p:cNvPr id="48137" name="Rectangle 9">
            <a:extLst>
              <a:ext uri="{FF2B5EF4-FFF2-40B4-BE49-F238E27FC236}">
                <a16:creationId xmlns:a16="http://schemas.microsoft.com/office/drawing/2014/main" id="{25B7ED0E-34CE-C78B-803E-CEA0D5749483}"/>
              </a:ext>
            </a:extLst>
          </p:cNvPr>
          <p:cNvSpPr>
            <a:spLocks noChangeArrowheads="1"/>
          </p:cNvSpPr>
          <p:nvPr/>
        </p:nvSpPr>
        <p:spPr bwMode="black">
          <a:xfrm>
            <a:off x="0" y="2936875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Jarang sebagai pemimpin </a:t>
            </a:r>
          </a:p>
        </p:txBody>
      </p:sp>
      <p:sp>
        <p:nvSpPr>
          <p:cNvPr id="48138" name="Rectangle 10">
            <a:extLst>
              <a:ext uri="{FF2B5EF4-FFF2-40B4-BE49-F238E27FC236}">
                <a16:creationId xmlns:a16="http://schemas.microsoft.com/office/drawing/2014/main" id="{F84A6BE8-690B-BD4A-733D-74CA8841B36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-36513" y="4076700"/>
            <a:ext cx="40386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Tingkat sosial yang tinggi dan posisi yang legal</a:t>
            </a:r>
          </a:p>
        </p:txBody>
      </p:sp>
      <p:sp>
        <p:nvSpPr>
          <p:cNvPr id="48140" name="Rectangle 12">
            <a:extLst>
              <a:ext uri="{FF2B5EF4-FFF2-40B4-BE49-F238E27FC236}">
                <a16:creationId xmlns:a16="http://schemas.microsoft.com/office/drawing/2014/main" id="{D656A9D2-C596-1079-12E3-790CFD0AF3F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343400" y="1600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Dilarang</a:t>
            </a:r>
          </a:p>
        </p:txBody>
      </p:sp>
      <p:sp>
        <p:nvSpPr>
          <p:cNvPr id="48141" name="Rectangle 13">
            <a:extLst>
              <a:ext uri="{FF2B5EF4-FFF2-40B4-BE49-F238E27FC236}">
                <a16:creationId xmlns:a16="http://schemas.microsoft.com/office/drawing/2014/main" id="{DA5FBD9C-38CE-30CE-BF5B-FA196367E7D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343400" y="2286000"/>
            <a:ext cx="457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Jarang</a:t>
            </a:r>
          </a:p>
        </p:txBody>
      </p:sp>
      <p:sp>
        <p:nvSpPr>
          <p:cNvPr id="48142" name="Rectangle 14">
            <a:extLst>
              <a:ext uri="{FF2B5EF4-FFF2-40B4-BE49-F238E27FC236}">
                <a16:creationId xmlns:a16="http://schemas.microsoft.com/office/drawing/2014/main" id="{103F1E38-E4BB-C581-53B2-915DF92AEA05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343400" y="2936875"/>
            <a:ext cx="457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Lebih sering menjadi pemimpin</a:t>
            </a:r>
          </a:p>
        </p:txBody>
      </p:sp>
      <p:sp>
        <p:nvSpPr>
          <p:cNvPr id="48143" name="Rectangle 15">
            <a:extLst>
              <a:ext uri="{FF2B5EF4-FFF2-40B4-BE49-F238E27FC236}">
                <a16:creationId xmlns:a16="http://schemas.microsoft.com/office/drawing/2014/main" id="{EF2FB472-6DD1-0AF6-C2CA-B8447157AF2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354513" y="4076700"/>
            <a:ext cx="480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Tingkat sosial rendah tapi sangat dilindungi di rumah</a:t>
            </a: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79E0FB7D-DB8A-35FE-F6FF-599F397A1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0392" y="44599"/>
            <a:ext cx="97217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utoUpdateAnimBg="0"/>
      <p:bldP spid="48135" grpId="0" autoUpdateAnimBg="0"/>
      <p:bldP spid="48137" grpId="0" autoUpdateAnimBg="0"/>
      <p:bldP spid="48138" grpId="0" autoUpdateAnimBg="0"/>
      <p:bldP spid="48140" grpId="0" autoUpdateAnimBg="0"/>
      <p:bldP spid="48141" grpId="0" autoUpdateAnimBg="0"/>
      <p:bldP spid="48142" grpId="0" autoUpdateAnimBg="0"/>
      <p:bldP spid="4814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932AB74-8BFC-D33D-8202-CCFAD21B1B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72400" cy="1139825"/>
          </a:xfrm>
          <a:solidFill>
            <a:schemeClr val="bg2"/>
          </a:solidFill>
          <a:effectLst>
            <a:outerShdw blurRad="63500" dist="38099" dir="2700000" algn="ctr" rotWithShape="0">
              <a:srgbClr val="000902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  <a:effectLst/>
                <a:latin typeface="Geneva" pitchFamily="24" charset="0"/>
                <a:ea typeface="+mj-ea"/>
                <a:cs typeface="+mj-cs"/>
              </a:rPr>
              <a:t>I </a:t>
            </a:r>
            <a:r>
              <a:rPr lang="en-US" sz="4000" dirty="0" err="1">
                <a:solidFill>
                  <a:schemeClr val="tx1"/>
                </a:solidFill>
                <a:effectLst/>
                <a:latin typeface="Geneva" pitchFamily="24" charset="0"/>
                <a:ea typeface="+mj-ea"/>
                <a:cs typeface="+mj-cs"/>
              </a:rPr>
              <a:t>Timotius</a:t>
            </a:r>
            <a:r>
              <a:rPr lang="en-US" sz="4000" dirty="0">
                <a:solidFill>
                  <a:schemeClr val="tx1"/>
                </a:solidFill>
                <a:effectLst/>
                <a:latin typeface="Geneva" pitchFamily="24" charset="0"/>
                <a:ea typeface="+mj-ea"/>
                <a:cs typeface="+mj-cs"/>
              </a:rPr>
              <a:t> 2:11-15</a:t>
            </a:r>
          </a:p>
        </p:txBody>
      </p:sp>
      <p:pic>
        <p:nvPicPr>
          <p:cNvPr id="144386" name="Picture 41">
            <a:extLst>
              <a:ext uri="{FF2B5EF4-FFF2-40B4-BE49-F238E27FC236}">
                <a16:creationId xmlns:a16="http://schemas.microsoft.com/office/drawing/2014/main" id="{675988C7-CA8F-DA99-EE02-64BB7AA8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Picture 42">
            <a:extLst>
              <a:ext uri="{FF2B5EF4-FFF2-40B4-BE49-F238E27FC236}">
                <a16:creationId xmlns:a16="http://schemas.microsoft.com/office/drawing/2014/main" id="{915F8635-C544-B7DF-A943-13F8BB25F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276600"/>
            <a:ext cx="2525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64E9715B-25EC-E029-9886-F904356DD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989138"/>
            <a:ext cx="6546850" cy="1576387"/>
          </a:xfrm>
          <a:effectLst>
            <a:outerShdw blurRad="63500" dist="38099" dir="2700000" algn="ctr" rotWithShape="0">
              <a:srgbClr val="000902">
                <a:alpha val="74997"/>
              </a:srgbClr>
            </a:outerShdw>
          </a:effectLst>
        </p:spPr>
        <p:txBody>
          <a:bodyPr/>
          <a:lstStyle/>
          <a:p>
            <a:pPr marL="4763" indent="-1588" eaLnBrk="1" hangingPunct="1">
              <a:buFont typeface="Wingdings" pitchFamily="24" charset="2"/>
              <a:buNone/>
              <a:defRPr/>
            </a:pPr>
            <a:r>
              <a:rPr lang="en-US" sz="2200" b="1" baseline="30000" dirty="0">
                <a:effectLst/>
                <a:latin typeface="Geneva" pitchFamily="24" charset="0"/>
                <a:ea typeface="+mn-ea"/>
                <a:cs typeface="+mn-cs"/>
              </a:rPr>
              <a:t>11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Seharusnyalah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perempuan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berdiam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diri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dan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menerima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ajaran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dengan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patuh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.  </a:t>
            </a:r>
            <a:r>
              <a:rPr lang="en-US" sz="2200" b="1" baseline="30000" dirty="0">
                <a:effectLst/>
                <a:latin typeface="Geneva" pitchFamily="24" charset="0"/>
                <a:ea typeface="+mn-ea"/>
                <a:cs typeface="+mn-cs"/>
              </a:rPr>
              <a:t>12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Aku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tidak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mengijinkan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perempuan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mengajar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dan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juga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tidak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mengijinkannya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memerintah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laki-laki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;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hendaklah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ia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berdiam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ea typeface="+mn-ea"/>
                <a:cs typeface="+mn-cs"/>
              </a:rPr>
              <a:t>diri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.</a:t>
            </a:r>
            <a:r>
              <a:rPr lang="en-US" sz="2200" b="1" baseline="30000" dirty="0">
                <a:latin typeface="Geneva" pitchFamily="24" charset="0"/>
                <a:cs typeface="ＭＳ Ｐゴシック" charset="-128"/>
              </a:rPr>
              <a:t> </a:t>
            </a:r>
            <a:r>
              <a:rPr lang="en-US" sz="2200" b="1" baseline="30000" dirty="0">
                <a:effectLst/>
                <a:latin typeface="Geneva" pitchFamily="24" charset="0"/>
                <a:cs typeface="ＭＳ Ｐゴシック" charset="-128"/>
              </a:rPr>
              <a:t>13</a:t>
            </a:r>
            <a:r>
              <a:rPr lang="en-US" sz="2200" b="1" dirty="0">
                <a:effectLst/>
                <a:latin typeface="Geneva" pitchFamily="24" charset="0"/>
                <a:cs typeface="ＭＳ Ｐゴシック" charset="-128"/>
              </a:rPr>
              <a:t>Karena Adam yang </a:t>
            </a:r>
            <a:r>
              <a:rPr lang="en-US" sz="2200" b="1" dirty="0" err="1">
                <a:effectLst/>
                <a:latin typeface="Geneva" pitchFamily="24" charset="0"/>
                <a:cs typeface="ＭＳ Ｐゴシック" charset="-128"/>
              </a:rPr>
              <a:t>pertama</a:t>
            </a:r>
            <a:r>
              <a:rPr lang="en-US" sz="2200" b="1" dirty="0">
                <a:effectLst/>
                <a:latin typeface="Geneva" pitchFamily="24" charset="0"/>
                <a:cs typeface="ＭＳ Ｐゴシック" charset="-128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cs typeface="ＭＳ Ｐゴシック" charset="-128"/>
              </a:rPr>
              <a:t>dijadikan</a:t>
            </a:r>
            <a:r>
              <a:rPr lang="en-US" sz="2200" b="1" dirty="0">
                <a:effectLst/>
                <a:latin typeface="Geneva" pitchFamily="24" charset="0"/>
                <a:cs typeface="ＭＳ Ｐゴシック" charset="-128"/>
              </a:rPr>
              <a:t>, </a:t>
            </a:r>
            <a:r>
              <a:rPr lang="en-US" sz="2200" b="1" dirty="0" err="1">
                <a:effectLst/>
                <a:latin typeface="Geneva" pitchFamily="24" charset="0"/>
                <a:cs typeface="ＭＳ Ｐゴシック" charset="-128"/>
              </a:rPr>
              <a:t>kemudian</a:t>
            </a:r>
            <a:r>
              <a:rPr lang="en-US" sz="2200" b="1" dirty="0">
                <a:effectLst/>
                <a:latin typeface="Geneva" pitchFamily="24" charset="0"/>
                <a:cs typeface="ＭＳ Ｐゴシック" charset="-128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cs typeface="ＭＳ Ｐゴシック" charset="-128"/>
              </a:rPr>
              <a:t>barulah</a:t>
            </a:r>
            <a:r>
              <a:rPr lang="en-US" sz="2200" b="1" dirty="0">
                <a:effectLst/>
                <a:latin typeface="Geneva" pitchFamily="24" charset="0"/>
                <a:cs typeface="ＭＳ Ｐゴシック" charset="-128"/>
              </a:rPr>
              <a:t> </a:t>
            </a:r>
            <a:r>
              <a:rPr lang="en-US" sz="2200" b="1" dirty="0" err="1">
                <a:effectLst/>
                <a:latin typeface="Geneva" pitchFamily="24" charset="0"/>
                <a:cs typeface="ＭＳ Ｐゴシック" charset="-128"/>
              </a:rPr>
              <a:t>Hawa</a:t>
            </a:r>
            <a:r>
              <a:rPr lang="en-US" sz="2200" b="1" dirty="0">
                <a:effectLst/>
                <a:latin typeface="Geneva" pitchFamily="24" charset="0"/>
                <a:cs typeface="ＭＳ Ｐゴシック" charset="-128"/>
              </a:rPr>
              <a:t>.</a:t>
            </a:r>
            <a:r>
              <a:rPr lang="en-US" sz="2200" b="1" dirty="0">
                <a:effectLst/>
                <a:latin typeface="Geneva" pitchFamily="24" charset="0"/>
                <a:ea typeface="+mn-ea"/>
                <a:cs typeface="+mn-cs"/>
              </a:rPr>
              <a:t>  </a:t>
            </a:r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C9C98BBE-95C1-A0F2-E779-0AE278011DD5}"/>
              </a:ext>
            </a:extLst>
          </p:cNvPr>
          <p:cNvSpPr>
            <a:spLocks noChangeArrowheads="1"/>
          </p:cNvSpPr>
          <p:nvPr/>
        </p:nvSpPr>
        <p:spPr bwMode="black">
          <a:xfrm>
            <a:off x="0" y="4005263"/>
            <a:ext cx="6529388" cy="3505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902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763" indent="-1588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4" charset="2"/>
              <a:buNone/>
              <a:defRPr/>
            </a:pPr>
            <a:r>
              <a:rPr lang="en-US" sz="2200" b="1" baseline="30000" dirty="0">
                <a:latin typeface="Geneva" pitchFamily="24" charset="0"/>
                <a:ea typeface="+mn-ea"/>
              </a:rPr>
              <a:t>14</a:t>
            </a:r>
            <a:r>
              <a:rPr lang="en-US" sz="2200" b="1" dirty="0">
                <a:latin typeface="Geneva" pitchFamily="24" charset="0"/>
                <a:ea typeface="+mn-ea"/>
              </a:rPr>
              <a:t>Lagipula </a:t>
            </a:r>
            <a:r>
              <a:rPr lang="en-US" sz="2200" b="1" dirty="0" err="1">
                <a:latin typeface="Geneva" pitchFamily="24" charset="0"/>
                <a:ea typeface="+mn-ea"/>
              </a:rPr>
              <a:t>bukan</a:t>
            </a:r>
            <a:r>
              <a:rPr lang="en-US" sz="2200" b="1" dirty="0">
                <a:latin typeface="Geneva" pitchFamily="24" charset="0"/>
                <a:ea typeface="+mn-ea"/>
              </a:rPr>
              <a:t> Adam yang </a:t>
            </a:r>
            <a:r>
              <a:rPr lang="en-US" sz="2200" b="1" dirty="0" err="1">
                <a:latin typeface="Geneva" pitchFamily="24" charset="0"/>
                <a:ea typeface="+mn-ea"/>
              </a:rPr>
              <a:t>tergoda</a:t>
            </a:r>
            <a:r>
              <a:rPr lang="en-US" sz="2200" b="1" dirty="0">
                <a:latin typeface="Geneva" pitchFamily="24" charset="0"/>
                <a:ea typeface="+mn-ea"/>
              </a:rPr>
              <a:t>, </a:t>
            </a:r>
            <a:r>
              <a:rPr lang="en-US" sz="2200" b="1" dirty="0" err="1">
                <a:latin typeface="Geneva" pitchFamily="24" charset="0"/>
                <a:ea typeface="+mn-ea"/>
              </a:rPr>
              <a:t>melainkan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perempuan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itulah</a:t>
            </a:r>
            <a:r>
              <a:rPr lang="en-US" sz="2200" b="1" dirty="0">
                <a:latin typeface="Geneva" pitchFamily="24" charset="0"/>
                <a:ea typeface="+mn-ea"/>
              </a:rPr>
              <a:t> yang </a:t>
            </a:r>
            <a:r>
              <a:rPr lang="en-US" sz="2200" b="1" dirty="0" err="1">
                <a:latin typeface="Geneva" pitchFamily="24" charset="0"/>
                <a:ea typeface="+mn-ea"/>
              </a:rPr>
              <a:t>tergoda</a:t>
            </a:r>
            <a:r>
              <a:rPr lang="en-US" sz="2200" b="1" dirty="0">
                <a:latin typeface="Geneva" pitchFamily="24" charset="0"/>
                <a:ea typeface="+mn-ea"/>
              </a:rPr>
              <a:t> dan </a:t>
            </a:r>
            <a:r>
              <a:rPr lang="en-US" sz="2200" b="1" dirty="0" err="1">
                <a:latin typeface="Geneva" pitchFamily="24" charset="0"/>
                <a:ea typeface="+mn-ea"/>
              </a:rPr>
              <a:t>jatuh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ke</a:t>
            </a:r>
            <a:r>
              <a:rPr lang="en-US" sz="2200" b="1" dirty="0">
                <a:latin typeface="Geneva" pitchFamily="24" charset="0"/>
                <a:ea typeface="+mn-ea"/>
              </a:rPr>
              <a:t> dalam dosa. </a:t>
            </a:r>
            <a:r>
              <a:rPr lang="en-US" sz="2200" b="1" baseline="30000" dirty="0">
                <a:latin typeface="Geneva" pitchFamily="24" charset="0"/>
                <a:ea typeface="+mn-ea"/>
              </a:rPr>
              <a:t>15</a:t>
            </a:r>
            <a:r>
              <a:rPr lang="en-US" sz="2200" b="1" dirty="0">
                <a:latin typeface="Geneva" pitchFamily="24" charset="0"/>
                <a:ea typeface="+mn-ea"/>
              </a:rPr>
              <a:t>Tetapi </a:t>
            </a:r>
            <a:r>
              <a:rPr lang="en-US" sz="2200" b="1" dirty="0" err="1">
                <a:latin typeface="Geneva" pitchFamily="24" charset="0"/>
                <a:ea typeface="+mn-ea"/>
              </a:rPr>
              <a:t>perempuan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akan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diselamatkan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karena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melahirkan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anak</a:t>
            </a:r>
            <a:r>
              <a:rPr lang="en-US" sz="2200" b="1" dirty="0">
                <a:latin typeface="Geneva" pitchFamily="24" charset="0"/>
                <a:ea typeface="+mn-ea"/>
              </a:rPr>
              <a:t>, </a:t>
            </a:r>
            <a:r>
              <a:rPr lang="en-US" sz="2200" b="1" dirty="0" err="1">
                <a:latin typeface="Geneva" pitchFamily="24" charset="0"/>
                <a:ea typeface="+mn-ea"/>
              </a:rPr>
              <a:t>asal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ia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bertekun</a:t>
            </a:r>
            <a:r>
              <a:rPr lang="en-US" sz="2200" b="1" dirty="0">
                <a:latin typeface="Geneva" pitchFamily="24" charset="0"/>
                <a:ea typeface="+mn-ea"/>
              </a:rPr>
              <a:t> dalam </a:t>
            </a:r>
            <a:r>
              <a:rPr lang="en-US" sz="2200" b="1" dirty="0" err="1">
                <a:latin typeface="Geneva" pitchFamily="24" charset="0"/>
                <a:ea typeface="+mn-ea"/>
              </a:rPr>
              <a:t>iman</a:t>
            </a:r>
            <a:r>
              <a:rPr lang="en-US" sz="2200" b="1" dirty="0">
                <a:latin typeface="Geneva" pitchFamily="24" charset="0"/>
                <a:ea typeface="+mn-ea"/>
              </a:rPr>
              <a:t> dan </a:t>
            </a:r>
            <a:r>
              <a:rPr lang="en-US" sz="2200" b="1" dirty="0" err="1">
                <a:latin typeface="Geneva" pitchFamily="24" charset="0"/>
                <a:ea typeface="+mn-ea"/>
              </a:rPr>
              <a:t>kasih</a:t>
            </a:r>
            <a:r>
              <a:rPr lang="en-US" sz="2200" b="1" dirty="0">
                <a:latin typeface="Geneva" pitchFamily="24" charset="0"/>
                <a:ea typeface="+mn-ea"/>
              </a:rPr>
              <a:t> dan </a:t>
            </a:r>
            <a:r>
              <a:rPr lang="en-US" sz="2200" b="1" dirty="0" err="1">
                <a:latin typeface="Geneva" pitchFamily="24" charset="0"/>
                <a:ea typeface="+mn-ea"/>
              </a:rPr>
              <a:t>pengudusan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dengan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segala</a:t>
            </a:r>
            <a:r>
              <a:rPr lang="en-US" sz="2200" b="1" dirty="0">
                <a:latin typeface="Geneva" pitchFamily="24" charset="0"/>
                <a:ea typeface="+mn-ea"/>
              </a:rPr>
              <a:t> </a:t>
            </a:r>
            <a:r>
              <a:rPr lang="en-US" sz="2200" b="1" dirty="0" err="1">
                <a:latin typeface="Geneva" pitchFamily="24" charset="0"/>
                <a:ea typeface="+mn-ea"/>
              </a:rPr>
              <a:t>kesederhanaan</a:t>
            </a:r>
            <a:r>
              <a:rPr lang="en-US" sz="2200" b="1" dirty="0">
                <a:latin typeface="Geneva" pitchFamily="24" charset="0"/>
                <a:ea typeface="+mn-ea"/>
              </a:rPr>
              <a:t>.</a:t>
            </a: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66D91DB8-842A-E148-230F-7D2F2E97D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4599"/>
            <a:ext cx="133221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058606E-8BA0-9704-F43E-E4D913A7D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Common Laborers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7DFE401-A5D6-EE79-6CDE-88266B7E1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191000"/>
            <a:ext cx="9144000" cy="2667000"/>
          </a:xfrm>
          <a:solidFill>
            <a:schemeClr val="bg2"/>
          </a:solidFill>
        </p:spPr>
        <p:txBody>
          <a:bodyPr/>
          <a:lstStyle/>
          <a:p>
            <a:pPr eaLnBrk="1" hangingPunct="1"/>
            <a:endParaRPr lang="en-US" altLang="en-US" sz="3600" b="1" dirty="0">
              <a:effectLst>
                <a:outerShdw blurRad="38100" dist="38100" dir="2700000" algn="tl">
                  <a:srgbClr val="000203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3600" b="1" dirty="0" err="1">
                <a:effectLst>
                  <a:outerShdw blurRad="38100" dist="38100" dir="2700000" algn="tl">
                    <a:srgbClr val="000203"/>
                  </a:outerShdw>
                </a:effectLst>
              </a:rPr>
              <a:t>Saat</a:t>
            </a:r>
            <a:r>
              <a:rPr lang="en-US" altLang="en-US" sz="3600" b="1" dirty="0">
                <a:effectLst>
                  <a:outerShdw blurRad="38100" dist="38100" dir="2700000" algn="tl">
                    <a:srgbClr val="000203"/>
                  </a:outerShdw>
                </a:effectLst>
              </a:rPr>
              <a:t> ini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000203"/>
                  </a:outerShdw>
                </a:effectLst>
              </a:rPr>
              <a:t>sudah</a:t>
            </a:r>
            <a:r>
              <a:rPr lang="en-US" altLang="en-US" sz="3600" b="1" dirty="0">
                <a:effectLst>
                  <a:outerShdw blurRad="38100" dist="38100" dir="2700000" algn="tl">
                    <a:srgbClr val="000203"/>
                  </a:outerShdw>
                </a:effectLst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000203"/>
                  </a:outerShdw>
                </a:effectLst>
              </a:rPr>
              <a:t>menjadi</a:t>
            </a:r>
            <a:r>
              <a:rPr lang="en-US" altLang="en-US" sz="3600" b="1" dirty="0">
                <a:effectLst>
                  <a:outerShdw blurRad="38100" dist="38100" dir="2700000" algn="tl">
                    <a:srgbClr val="000203"/>
                  </a:outerShdw>
                </a:effectLst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000203"/>
                  </a:outerShdw>
                </a:effectLst>
              </a:rPr>
              <a:t>hal</a:t>
            </a:r>
            <a:r>
              <a:rPr lang="en-US" altLang="en-US" sz="3600" b="1" dirty="0">
                <a:effectLst>
                  <a:outerShdw blurRad="38100" dist="38100" dir="2700000" algn="tl">
                    <a:srgbClr val="000203"/>
                  </a:outerShdw>
                </a:effectLst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000203"/>
                  </a:outerShdw>
                </a:effectLst>
              </a:rPr>
              <a:t>umum</a:t>
            </a:r>
            <a:r>
              <a:rPr lang="en-US" altLang="en-US" sz="3600" b="1" dirty="0">
                <a:effectLst>
                  <a:outerShdw blurRad="38100" dist="38100" dir="2700000" algn="tl">
                    <a:srgbClr val="000203"/>
                  </a:outerShdw>
                </a:effectLst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000203"/>
                  </a:outerShdw>
                </a:effectLst>
              </a:rPr>
              <a:t>bagi</a:t>
            </a:r>
            <a:r>
              <a:rPr lang="en-US" altLang="en-US" sz="3600" b="1" dirty="0">
                <a:effectLst>
                  <a:outerShdw blurRad="38100" dist="38100" dir="2700000" algn="tl">
                    <a:srgbClr val="000203"/>
                  </a:outerShdw>
                </a:effectLst>
              </a:rPr>
              <a:t> para wanita untuk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000203"/>
                  </a:outerShdw>
                </a:effectLst>
              </a:rPr>
              <a:t>bekerja</a:t>
            </a:r>
            <a:r>
              <a:rPr lang="en-US" altLang="en-US" sz="3600" b="1" dirty="0">
                <a:effectLst>
                  <a:outerShdw blurRad="38100" dist="38100" dir="2700000" algn="tl">
                    <a:srgbClr val="000203"/>
                  </a:outerShdw>
                </a:effectLst>
              </a:rPr>
              <a:t> di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000203"/>
                  </a:outerShdw>
                </a:effectLst>
              </a:rPr>
              <a:t>berbagai</a:t>
            </a:r>
            <a:r>
              <a:rPr lang="en-US" altLang="en-US" sz="3600" b="1" dirty="0">
                <a:effectLst>
                  <a:outerShdw blurRad="38100" dist="38100" dir="2700000" algn="tl">
                    <a:srgbClr val="000203"/>
                  </a:outerShdw>
                </a:effectLst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000203"/>
                  </a:outerShdw>
                </a:effectLst>
              </a:rPr>
              <a:t>bidang</a:t>
            </a:r>
            <a:r>
              <a:rPr lang="en-US" altLang="en-US" sz="3600" b="1" dirty="0">
                <a:effectLst>
                  <a:outerShdw blurRad="38100" dist="38100" dir="2700000" algn="tl">
                    <a:srgbClr val="000203"/>
                  </a:outerShdw>
                </a:effectLst>
              </a:rPr>
              <a:t> sosial kehidupan</a:t>
            </a:r>
          </a:p>
        </p:txBody>
      </p:sp>
      <p:pic>
        <p:nvPicPr>
          <p:cNvPr id="92163" name="Picture 4">
            <a:extLst>
              <a:ext uri="{FF2B5EF4-FFF2-40B4-BE49-F238E27FC236}">
                <a16:creationId xmlns:a16="http://schemas.microsoft.com/office/drawing/2014/main" id="{4D04567C-33B1-3810-5A7A-4AB4A7BA7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14255" r="851" b="30827"/>
          <a:stretch>
            <a:fillRect/>
          </a:stretch>
        </p:blipFill>
        <p:spPr bwMode="auto">
          <a:xfrm>
            <a:off x="0" y="0"/>
            <a:ext cx="91440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11">
            <a:extLst>
              <a:ext uri="{FF2B5EF4-FFF2-40B4-BE49-F238E27FC236}">
                <a16:creationId xmlns:a16="http://schemas.microsoft.com/office/drawing/2014/main" id="{D7CF4837-7AF7-0216-56DB-A19F0C000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44293" r="15465" b="129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Rectangle 12">
            <a:extLst>
              <a:ext uri="{FF2B5EF4-FFF2-40B4-BE49-F238E27FC236}">
                <a16:creationId xmlns:a16="http://schemas.microsoft.com/office/drawing/2014/main" id="{DF0EC439-A594-9FBD-AB16-070E590D5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0"/>
            <a:ext cx="82296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808B440-44AE-AFEF-5047-75FD7D8F89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441450"/>
          </a:xfrm>
          <a:solidFill>
            <a:schemeClr val="tx1"/>
          </a:solidFill>
          <a:ln w="7620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</a:rPr>
              <a:t>Jadi, </a:t>
            </a:r>
            <a:r>
              <a:rPr lang="en-US" dirty="0" err="1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</a:rPr>
              <a:t>bagaimanakah</a:t>
            </a:r>
            <a:r>
              <a:rPr lang="en-US" dirty="0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</a:rPr>
              <a:t> moral seorang wanita masa </a:t>
            </a:r>
            <a:r>
              <a:rPr lang="en-US" dirty="0" err="1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</a:rPr>
              <a:t>kini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MS PGothic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5614E0D6-A44E-8D1F-19C8-F21223210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2ED30D73-AF87-650A-507D-0D6B1BB47E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Wanita </a:t>
            </a:r>
            <a:r>
              <a:rPr lang="en-US" altLang="en-US" dirty="0" err="1">
                <a:solidFill>
                  <a:srgbClr val="FF0000"/>
                </a:solidFill>
              </a:rPr>
              <a:t>harus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memperhatikan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pria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48483" name="Rectangle 1">
            <a:extLst>
              <a:ext uri="{FF2B5EF4-FFF2-40B4-BE49-F238E27FC236}">
                <a16:creationId xmlns:a16="http://schemas.microsoft.com/office/drawing/2014/main" id="{1B3C7699-77EE-73E7-028D-676CFA45C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692150"/>
            <a:ext cx="2736850" cy="6492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1AED553F-0461-FDEF-DF3F-59F44D20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49275"/>
            <a:ext cx="30241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2800" b="1">
                <a:solidFill>
                  <a:srgbClr val="FF0000"/>
                </a:solidFill>
                <a:ea typeface="SimSun" charset="0"/>
                <a:cs typeface="Arial" charset="0"/>
              </a:rPr>
              <a:t>Tidak mencuci tangan!</a:t>
            </a:r>
            <a:endParaRPr lang="zh-CN" altLang="en-US" sz="2800" b="1">
              <a:solidFill>
                <a:srgbClr val="FF0000"/>
              </a:solidFill>
              <a:ea typeface="SimSun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08CBD3C-27F5-8BAE-9975-4440D1A1C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Men aren</a:t>
            </a:r>
            <a:r>
              <a:rPr lang="fr-FR" altLang="ja-JP"/>
              <a:t>'</a:t>
            </a:r>
            <a:r>
              <a:rPr lang="en-US" altLang="en-US"/>
              <a:t>t perfect either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ED1601CB-3725-87DC-7BE4-61E4B428C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32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50531" name="Rectangle 1">
            <a:extLst>
              <a:ext uri="{FF2B5EF4-FFF2-40B4-BE49-F238E27FC236}">
                <a16:creationId xmlns:a16="http://schemas.microsoft.com/office/drawing/2014/main" id="{2E1D6DB7-E0AC-E1C1-3A0F-859160DE5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364163" cy="2420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0532" name="Rectangle 8">
            <a:extLst>
              <a:ext uri="{FF2B5EF4-FFF2-40B4-BE49-F238E27FC236}">
                <a16:creationId xmlns:a16="http://schemas.microsoft.com/office/drawing/2014/main" id="{6C16359C-35BC-5583-ED17-A39E46B2F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628775"/>
            <a:ext cx="3443288" cy="2420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0533" name="Rectangle 9">
            <a:extLst>
              <a:ext uri="{FF2B5EF4-FFF2-40B4-BE49-F238E27FC236}">
                <a16:creationId xmlns:a16="http://schemas.microsoft.com/office/drawing/2014/main" id="{42B555CE-EBE4-D8FA-DF4E-42C8055FA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2636838"/>
            <a:ext cx="2413000" cy="2420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3AD3E5E0-5910-AE32-4158-D795E687B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150"/>
            <a:ext cx="55086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CN" sz="7200" b="1">
                <a:solidFill>
                  <a:srgbClr val="00273B"/>
                </a:solidFill>
                <a:ea typeface="SimSun" panose="02010600030101010101" pitchFamily="2" charset="-122"/>
              </a:rPr>
              <a:t>Menunggu…</a:t>
            </a:r>
            <a:endParaRPr lang="zh-CN" altLang="en-US" sz="7200" b="1">
              <a:solidFill>
                <a:srgbClr val="00273B"/>
              </a:solidFill>
              <a:ea typeface="SimSun" panose="02010600030101010101" pitchFamily="2" charset="-122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1FE0E697-B0AD-D266-49AB-87CD7E003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8" y="1778000"/>
            <a:ext cx="4105275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5400" b="1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pria yang tepat.</a:t>
            </a:r>
            <a:endParaRPr lang="zh-CN" altLang="en-US" sz="5400" b="1">
              <a:solidFill>
                <a:srgbClr val="00273B"/>
              </a:solidFill>
              <a:latin typeface="Times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8">
            <a:extLst>
              <a:ext uri="{FF2B5EF4-FFF2-40B4-BE49-F238E27FC236}">
                <a16:creationId xmlns:a16="http://schemas.microsoft.com/office/drawing/2014/main" id="{DC6D6D6B-F1B0-F545-F2E3-480C50A93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52578" name="Picture 7">
            <a:extLst>
              <a:ext uri="{FF2B5EF4-FFF2-40B4-BE49-F238E27FC236}">
                <a16:creationId xmlns:a16="http://schemas.microsoft.com/office/drawing/2014/main" id="{243894A9-209A-22F3-0574-67F134A78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/>
          <a:stretch>
            <a:fillRect/>
          </a:stretch>
        </p:blipFill>
        <p:spPr bwMode="auto">
          <a:xfrm>
            <a:off x="0" y="0"/>
            <a:ext cx="4973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>
            <a:extLst>
              <a:ext uri="{FF2B5EF4-FFF2-40B4-BE49-F238E27FC236}">
                <a16:creationId xmlns:a16="http://schemas.microsoft.com/office/drawing/2014/main" id="{403B76EA-C03C-7510-F51B-AAEF5545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46" r="5829" b="-46"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>
            <a:extLst>
              <a:ext uri="{FF2B5EF4-FFF2-40B4-BE49-F238E27FC236}">
                <a16:creationId xmlns:a16="http://schemas.microsoft.com/office/drawing/2014/main" id="{29752C95-8291-0011-2EF2-F3813DC084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effectLst/>
                <a:ea typeface="+mj-ea"/>
                <a:cs typeface="+mj-cs"/>
              </a:rPr>
              <a:t>Pernikahan</a:t>
            </a:r>
            <a:r>
              <a:rPr lang="en-US" sz="3200" dirty="0">
                <a:effectLst/>
                <a:ea typeface="+mj-ea"/>
                <a:cs typeface="+mj-cs"/>
              </a:rPr>
              <a:t> </a:t>
            </a:r>
            <a:r>
              <a:rPr lang="en-US" sz="3200" dirty="0" err="1">
                <a:effectLst/>
                <a:ea typeface="+mj-ea"/>
                <a:cs typeface="+mj-cs"/>
              </a:rPr>
              <a:t>mengubah</a:t>
            </a:r>
            <a:r>
              <a:rPr lang="en-US" sz="3200" dirty="0">
                <a:effectLst/>
                <a:ea typeface="+mj-ea"/>
                <a:cs typeface="+mj-cs"/>
              </a:rPr>
              <a:t> </a:t>
            </a:r>
            <a:r>
              <a:rPr lang="en-US" sz="3200" dirty="0" err="1">
                <a:effectLst/>
                <a:ea typeface="+mj-ea"/>
                <a:cs typeface="+mj-cs"/>
              </a:rPr>
              <a:t>kehidupan</a:t>
            </a:r>
            <a:r>
              <a:rPr lang="en-US" sz="3200" dirty="0">
                <a:effectLst/>
                <a:ea typeface="+mj-ea"/>
                <a:cs typeface="+mj-cs"/>
              </a:rPr>
              <a:t> </a:t>
            </a:r>
            <a:r>
              <a:rPr lang="en-US" sz="3200" dirty="0" err="1">
                <a:effectLst/>
                <a:ea typeface="+mj-ea"/>
                <a:cs typeface="+mj-cs"/>
              </a:rPr>
              <a:t>kita</a:t>
            </a:r>
            <a:endParaRPr lang="en-US" sz="3200" dirty="0">
              <a:effectLst/>
              <a:ea typeface="+mj-ea"/>
              <a:cs typeface="+mj-cs"/>
            </a:endParaRPr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E86685EE-D0EE-F7C9-8FA3-01F74E23C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338" y="6176963"/>
            <a:ext cx="4821238" cy="646112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273B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Sebelum Menikah</a:t>
            </a:r>
            <a:endParaRPr lang="zh-CN" altLang="en-US" sz="36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B986F71-17C0-3CA5-90B4-14E5FFD37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176963"/>
            <a:ext cx="4821237" cy="646112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27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Setelah Menikah</a:t>
            </a:r>
            <a:endParaRPr lang="zh-CN" altLang="en-US" sz="3600" b="1">
              <a:solidFill>
                <a:srgbClr val="00273B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>
            <a:extLst>
              <a:ext uri="{FF2B5EF4-FFF2-40B4-BE49-F238E27FC236}">
                <a16:creationId xmlns:a16="http://schemas.microsoft.com/office/drawing/2014/main" id="{1637DF22-FEC2-3698-79F7-582D2B597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4626" name="Picture 3">
            <a:extLst>
              <a:ext uri="{FF2B5EF4-FFF2-40B4-BE49-F238E27FC236}">
                <a16:creationId xmlns:a16="http://schemas.microsoft.com/office/drawing/2014/main" id="{DEAC9DE0-D4CD-D54E-FD3D-A256EBDB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9679" b="46445"/>
          <a:stretch>
            <a:fillRect/>
          </a:stretch>
        </p:blipFill>
        <p:spPr bwMode="auto">
          <a:xfrm>
            <a:off x="1600200" y="161925"/>
            <a:ext cx="6705600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>
            <a:extLst>
              <a:ext uri="{FF2B5EF4-FFF2-40B4-BE49-F238E27FC236}">
                <a16:creationId xmlns:a16="http://schemas.microsoft.com/office/drawing/2014/main" id="{B06F0396-EB2D-B7D5-FEE6-60C51A2600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-144463"/>
            <a:ext cx="7924800" cy="838201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 err="1">
                <a:effectLst/>
                <a:ea typeface="ＭＳ Ｐゴシック" charset="0"/>
                <a:cs typeface="Arial"/>
              </a:rPr>
              <a:t>Diskusi</a:t>
            </a:r>
            <a:r>
              <a:rPr lang="en-US" sz="4800" dirty="0">
                <a:effectLst/>
                <a:ea typeface="ＭＳ Ｐゴシック" charset="0"/>
                <a:cs typeface="Arial"/>
              </a:rPr>
              <a:t>  </a:t>
            </a:r>
            <a:r>
              <a:rPr lang="en-US" sz="4800" dirty="0" err="1">
                <a:effectLst/>
                <a:ea typeface="ＭＳ Ｐゴシック" charset="0"/>
                <a:cs typeface="Arial"/>
              </a:rPr>
              <a:t>Kelompok</a:t>
            </a:r>
            <a:endParaRPr lang="en-US" sz="4800" dirty="0">
              <a:effectLst/>
              <a:ea typeface="ＭＳ Ｐゴシック" charset="0"/>
              <a:cs typeface="Arial"/>
            </a:endParaRPr>
          </a:p>
        </p:txBody>
      </p:sp>
      <p:sp>
        <p:nvSpPr>
          <p:cNvPr id="92166" name="Text Box 6">
            <a:extLst>
              <a:ext uri="{FF2B5EF4-FFF2-40B4-BE49-F238E27FC236}">
                <a16:creationId xmlns:a16="http://schemas.microsoft.com/office/drawing/2014/main" id="{E12C3572-FA24-D4EC-B320-3175B2BBE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6019800" cy="31083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“Banyak orang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mengharapkan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cerita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dongeng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dimana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bersama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untuk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selamanya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tapi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saya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setuju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. Saya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menyukai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tapi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saya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pikir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, 10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bersama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sudah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cukup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2167" name="Text Box 7">
            <a:extLst>
              <a:ext uri="{FF2B5EF4-FFF2-40B4-BE49-F238E27FC236}">
                <a16:creationId xmlns:a16="http://schemas.microsoft.com/office/drawing/2014/main" id="{FDEF18EB-198A-DFC8-E42B-514215378EA2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2743200" y="5562600"/>
            <a:ext cx="6400800" cy="1295400"/>
          </a:xfrm>
          <a:solidFill>
            <a:schemeClr val="bg2"/>
          </a:solidFill>
        </p:spPr>
        <p:txBody>
          <a:bodyPr/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203"/>
                  </a:outerShdw>
                </a:effectLst>
                <a:cs typeface="Arial" panose="020B0604020202020204" pitchFamily="34" charset="0"/>
              </a:rPr>
              <a:t>–Jim Carrey, Aktor, duakali bercerai</a:t>
            </a:r>
            <a:endParaRPr lang="en-US" altLang="en-US" sz="2400" b="1">
              <a:effectLst>
                <a:outerShdw blurRad="38100" dist="38100" dir="2700000" algn="tl">
                  <a:srgbClr val="000203"/>
                </a:outerShdw>
              </a:effectLst>
              <a:cs typeface="Arial" panose="020B0604020202020204" pitchFamily="34" charset="0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203"/>
                  </a:outerShdw>
                </a:effectLst>
                <a:cs typeface="Arial" panose="020B0604020202020204" pitchFamily="34" charset="0"/>
              </a:rPr>
              <a:t>The Internet Movie Database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203"/>
                  </a:outerShdw>
                </a:effectLst>
                <a:cs typeface="Arial" panose="020B0604020202020204" pitchFamily="34" charset="0"/>
              </a:rPr>
              <a:t>(www.imdb.com/news/wenn/2004-04-02)</a:t>
            </a:r>
          </a:p>
        </p:txBody>
      </p:sp>
      <p:pic>
        <p:nvPicPr>
          <p:cNvPr id="92168" name="Picture 8" descr="Carrey">
            <a:extLst>
              <a:ext uri="{FF2B5EF4-FFF2-40B4-BE49-F238E27FC236}">
                <a16:creationId xmlns:a16="http://schemas.microsoft.com/office/drawing/2014/main" id="{C9017DFB-C32C-7A5B-CF42-2A29BD27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69"/>
          <a:stretch>
            <a:fillRect/>
          </a:stretch>
        </p:blipFill>
        <p:spPr bwMode="auto">
          <a:xfrm>
            <a:off x="366713" y="3729038"/>
            <a:ext cx="2452687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0">
            <a:extLst>
              <a:ext uri="{FF2B5EF4-FFF2-40B4-BE49-F238E27FC236}">
                <a16:creationId xmlns:a16="http://schemas.microsoft.com/office/drawing/2014/main" id="{4CD7B73C-6E5C-DB60-F03E-15F6F0D36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4599"/>
            <a:ext cx="133221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  <p:bldP spid="9216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>
            <a:extLst>
              <a:ext uri="{FF2B5EF4-FFF2-40B4-BE49-F238E27FC236}">
                <a16:creationId xmlns:a16="http://schemas.microsoft.com/office/drawing/2014/main" id="{1D337606-8DE2-3C6B-DA07-58EF1DD53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51C9C8D7-5557-0C64-CC68-659C4C6DDE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 err="1">
                <a:effectLst/>
                <a:ea typeface="ＭＳ Ｐゴシック" charset="0"/>
                <a:cs typeface="Arial"/>
              </a:rPr>
              <a:t>Diskusi</a:t>
            </a:r>
            <a:r>
              <a:rPr lang="en-US" sz="4800" dirty="0">
                <a:effectLst/>
                <a:ea typeface="ＭＳ Ｐゴシック" charset="0"/>
                <a:cs typeface="Arial"/>
              </a:rPr>
              <a:t> </a:t>
            </a:r>
            <a:r>
              <a:rPr lang="en-US" sz="4800" dirty="0" err="1">
                <a:effectLst/>
                <a:ea typeface="ＭＳ Ｐゴシック" charset="0"/>
                <a:cs typeface="Arial"/>
              </a:rPr>
              <a:t>Kelompok</a:t>
            </a:r>
            <a:endParaRPr lang="en-US" sz="4800" dirty="0">
              <a:effectLst/>
              <a:ea typeface="ＭＳ Ｐゴシック" charset="0"/>
              <a:cs typeface="Arial"/>
            </a:endParaRPr>
          </a:p>
        </p:txBody>
      </p:sp>
      <p:sp>
        <p:nvSpPr>
          <p:cNvPr id="156675" name="Text Box 6">
            <a:extLst>
              <a:ext uri="{FF2B5EF4-FFF2-40B4-BE49-F238E27FC236}">
                <a16:creationId xmlns:a16="http://schemas.microsoft.com/office/drawing/2014/main" id="{F1F18AB1-91CD-E474-F397-AE5277BD4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4275"/>
            <a:ext cx="5219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>
              <a:buFont typeface="Arial" panose="020B0604020202020204" pitchFamily="34" charset="0"/>
              <a:buAutoNum type="arabicPeriod"/>
            </a:pP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Perbedaan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menurut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Anda, yang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membedakan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wanita dalam agama penyembah berhala dan wanita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bangsa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Israel?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ditunjukkan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melalui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perbedaan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ini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Allah?</a:t>
            </a:r>
          </a:p>
        </p:txBody>
      </p:sp>
      <p:pic>
        <p:nvPicPr>
          <p:cNvPr id="156677" name="Picture 1">
            <a:extLst>
              <a:ext uri="{FF2B5EF4-FFF2-40B4-BE49-F238E27FC236}">
                <a16:creationId xmlns:a16="http://schemas.microsoft.com/office/drawing/2014/main" id="{2591A300-3E2D-E517-EA9C-11621A192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484313"/>
            <a:ext cx="3960813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0">
            <a:extLst>
              <a:ext uri="{FF2B5EF4-FFF2-40B4-BE49-F238E27FC236}">
                <a16:creationId xmlns:a16="http://schemas.microsoft.com/office/drawing/2014/main" id="{6F45CD08-37C1-1A48-F4FB-B91B8806E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4599"/>
            <a:ext cx="133221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>
            <a:extLst>
              <a:ext uri="{FF2B5EF4-FFF2-40B4-BE49-F238E27FC236}">
                <a16:creationId xmlns:a16="http://schemas.microsoft.com/office/drawing/2014/main" id="{29732FAC-F8BD-43C0-E6CD-D67E47400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A8FFF72B-2F29-24DF-D420-1353D5787B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 err="1">
                <a:effectLst/>
                <a:ea typeface="ＭＳ Ｐゴシック" charset="0"/>
                <a:cs typeface="Arial"/>
              </a:rPr>
              <a:t>Diskusi</a:t>
            </a:r>
            <a:r>
              <a:rPr lang="en-US" sz="4800" dirty="0">
                <a:effectLst/>
                <a:ea typeface="ＭＳ Ｐゴシック" charset="0"/>
                <a:cs typeface="Arial"/>
              </a:rPr>
              <a:t> </a:t>
            </a:r>
            <a:r>
              <a:rPr lang="en-US" sz="4800" dirty="0" err="1">
                <a:effectLst/>
                <a:ea typeface="ＭＳ Ｐゴシック" charset="0"/>
                <a:cs typeface="Arial"/>
              </a:rPr>
              <a:t>Kelompok</a:t>
            </a:r>
            <a:endParaRPr lang="en-US" sz="4800" dirty="0">
              <a:effectLst/>
              <a:ea typeface="ＭＳ Ｐゴシック" charset="0"/>
              <a:cs typeface="Arial"/>
            </a:endParaRPr>
          </a:p>
        </p:txBody>
      </p:sp>
      <p:sp>
        <p:nvSpPr>
          <p:cNvPr id="158723" name="Text Box 6">
            <a:extLst>
              <a:ext uri="{FF2B5EF4-FFF2-40B4-BE49-F238E27FC236}">
                <a16:creationId xmlns:a16="http://schemas.microsoft.com/office/drawing/2014/main" id="{F7D3D6B5-B9E5-6194-F4E5-BF6BCD5A8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109663"/>
            <a:ext cx="5003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742950" indent="-7429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>
              <a:buFont typeface="Arial" panose="020B0604020202020204" pitchFamily="34" charset="0"/>
              <a:buAutoNum type="arabicPeriod" startAt="2"/>
            </a:pP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Alkitab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menunjukkan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penciptaan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Hawa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penolong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Adam,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berarti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wanita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diciptakan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untuk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melayani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Mengapa atau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mengapa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8725" name="Picture 1">
            <a:extLst>
              <a:ext uri="{FF2B5EF4-FFF2-40B4-BE49-F238E27FC236}">
                <a16:creationId xmlns:a16="http://schemas.microsoft.com/office/drawing/2014/main" id="{D4E1B716-2249-26DA-C0D6-2F4231078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8100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0">
            <a:extLst>
              <a:ext uri="{FF2B5EF4-FFF2-40B4-BE49-F238E27FC236}">
                <a16:creationId xmlns:a16="http://schemas.microsoft.com/office/drawing/2014/main" id="{A3763444-9A91-7C02-9966-CF5A01E61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4599"/>
            <a:ext cx="133221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>
            <a:extLst>
              <a:ext uri="{FF2B5EF4-FFF2-40B4-BE49-F238E27FC236}">
                <a16:creationId xmlns:a16="http://schemas.microsoft.com/office/drawing/2014/main" id="{6D77FC9B-6D41-801F-1A0A-F1B98D493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B79DEE62-99E8-6D20-FA5C-A6071FF3F8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 err="1">
                <a:effectLst/>
                <a:ea typeface="ＭＳ Ｐゴシック" charset="0"/>
                <a:cs typeface="Arial"/>
              </a:rPr>
              <a:t>Diskusi</a:t>
            </a:r>
            <a:r>
              <a:rPr lang="en-US" sz="4800" dirty="0">
                <a:effectLst/>
                <a:ea typeface="ＭＳ Ｐゴシック" charset="0"/>
                <a:cs typeface="Arial"/>
              </a:rPr>
              <a:t> </a:t>
            </a:r>
            <a:r>
              <a:rPr lang="en-US" sz="4800" dirty="0" err="1">
                <a:effectLst/>
                <a:ea typeface="ＭＳ Ｐゴシック" charset="0"/>
                <a:cs typeface="Arial"/>
              </a:rPr>
              <a:t>Kelompok</a:t>
            </a:r>
            <a:endParaRPr lang="en-US" sz="4800" dirty="0">
              <a:effectLst/>
              <a:ea typeface="ＭＳ Ｐゴシック" charset="0"/>
              <a:cs typeface="Arial"/>
            </a:endParaRPr>
          </a:p>
        </p:txBody>
      </p:sp>
      <p:sp>
        <p:nvSpPr>
          <p:cNvPr id="160771" name="Text Box 6">
            <a:extLst>
              <a:ext uri="{FF2B5EF4-FFF2-40B4-BE49-F238E27FC236}">
                <a16:creationId xmlns:a16="http://schemas.microsoft.com/office/drawing/2014/main" id="{5A03CDC1-0A86-F577-AFC8-72752A71D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270000"/>
            <a:ext cx="47879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>
              <a:buFont typeface="Arial" panose="020B0604020202020204" pitchFamily="34" charset="0"/>
              <a:buAutoNum type="arabicPeriod" startAt="3"/>
            </a:pP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Menurut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Anda,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pandangan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dasar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Allah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wanita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berubah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masa PL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PB?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Pikirkan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sisi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alamiah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seorang wanita,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peranan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temperamen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0773" name="Picture 1">
            <a:extLst>
              <a:ext uri="{FF2B5EF4-FFF2-40B4-BE49-F238E27FC236}">
                <a16:creationId xmlns:a16="http://schemas.microsoft.com/office/drawing/2014/main" id="{AF0907E1-302F-E44D-A498-3498E969D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73238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0">
            <a:extLst>
              <a:ext uri="{FF2B5EF4-FFF2-40B4-BE49-F238E27FC236}">
                <a16:creationId xmlns:a16="http://schemas.microsoft.com/office/drawing/2014/main" id="{5353A217-2ED9-3C60-EDFE-A3EB4D506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4599"/>
            <a:ext cx="133221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>
            <a:extLst>
              <a:ext uri="{FF2B5EF4-FFF2-40B4-BE49-F238E27FC236}">
                <a16:creationId xmlns:a16="http://schemas.microsoft.com/office/drawing/2014/main" id="{6FC9AEBA-C9DA-91E6-727B-1E9FF51C4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785A654B-F2BB-9E3A-42F5-C17A3310FE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 err="1">
                <a:effectLst/>
                <a:ea typeface="ＭＳ Ｐゴシック" charset="0"/>
                <a:cs typeface="Arial"/>
              </a:rPr>
              <a:t>Diskusi</a:t>
            </a:r>
            <a:r>
              <a:rPr lang="en-US" sz="4800" dirty="0">
                <a:effectLst/>
                <a:ea typeface="ＭＳ Ｐゴシック" charset="0"/>
                <a:cs typeface="Arial"/>
              </a:rPr>
              <a:t> </a:t>
            </a:r>
            <a:r>
              <a:rPr lang="en-US" sz="4800" dirty="0" err="1">
                <a:effectLst/>
                <a:ea typeface="ＭＳ Ｐゴシック" charset="0"/>
                <a:cs typeface="Arial"/>
              </a:rPr>
              <a:t>Kelompok</a:t>
            </a:r>
            <a:endParaRPr lang="en-US" sz="4800" dirty="0">
              <a:effectLst/>
              <a:ea typeface="ＭＳ Ｐゴシック" charset="0"/>
              <a:cs typeface="Arial"/>
            </a:endParaRPr>
          </a:p>
        </p:txBody>
      </p:sp>
      <p:sp>
        <p:nvSpPr>
          <p:cNvPr id="162819" name="Text Box 6">
            <a:extLst>
              <a:ext uri="{FF2B5EF4-FFF2-40B4-BE49-F238E27FC236}">
                <a16:creationId xmlns:a16="http://schemas.microsoft.com/office/drawing/2014/main" id="{471FECBD-3DEB-6899-ABD0-AEB8A03A2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1206500"/>
            <a:ext cx="53721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>
              <a:buFont typeface="Arial" panose="020B0604020202020204" pitchFamily="34" charset="0"/>
              <a:buAutoNum type="arabicPeriod" startAt="4"/>
            </a:pP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kenyataan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wanita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sejajar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gambar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Allah (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Kej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1:26) dan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diselamatkan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kasih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karunia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(Gal. 3:28)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berarti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kesempatan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sejajar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dalam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tugas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Mengapa atau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mengapa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2821" name="Picture 2">
            <a:extLst>
              <a:ext uri="{FF2B5EF4-FFF2-40B4-BE49-F238E27FC236}">
                <a16:creationId xmlns:a16="http://schemas.microsoft.com/office/drawing/2014/main" id="{F7F98FA3-C483-C47A-381A-630AC09CC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35941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0">
            <a:extLst>
              <a:ext uri="{FF2B5EF4-FFF2-40B4-BE49-F238E27FC236}">
                <a16:creationId xmlns:a16="http://schemas.microsoft.com/office/drawing/2014/main" id="{C6DBC9DB-48E9-DD78-BD59-5E8F5FED8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4599"/>
            <a:ext cx="133221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>
            <a:extLst>
              <a:ext uri="{FF2B5EF4-FFF2-40B4-BE49-F238E27FC236}">
                <a16:creationId xmlns:a16="http://schemas.microsoft.com/office/drawing/2014/main" id="{93D1B8B0-42D7-A66D-8922-0EE13EC83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A4351ABE-FF56-B6A0-F57A-0BCD453CDF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 err="1">
                <a:effectLst/>
                <a:ea typeface="ＭＳ Ｐゴシック" charset="0"/>
                <a:cs typeface="Arial"/>
              </a:rPr>
              <a:t>Diskusi</a:t>
            </a:r>
            <a:r>
              <a:rPr lang="en-US" sz="4800" dirty="0">
                <a:effectLst/>
                <a:ea typeface="ＭＳ Ｐゴシック" charset="0"/>
                <a:cs typeface="Arial"/>
              </a:rPr>
              <a:t> </a:t>
            </a:r>
            <a:r>
              <a:rPr lang="en-US" sz="4800" dirty="0" err="1">
                <a:effectLst/>
                <a:ea typeface="ＭＳ Ｐゴシック" charset="0"/>
                <a:cs typeface="Arial"/>
              </a:rPr>
              <a:t>Kelompok</a:t>
            </a:r>
            <a:endParaRPr lang="en-US" sz="4800" dirty="0">
              <a:effectLst/>
              <a:ea typeface="ＭＳ Ｐゴシック" charset="0"/>
              <a:cs typeface="Arial"/>
            </a:endParaRPr>
          </a:p>
        </p:txBody>
      </p:sp>
      <p:sp>
        <p:nvSpPr>
          <p:cNvPr id="164867" name="Text Box 6">
            <a:extLst>
              <a:ext uri="{FF2B5EF4-FFF2-40B4-BE49-F238E27FC236}">
                <a16:creationId xmlns:a16="http://schemas.microsoft.com/office/drawing/2014/main" id="{4E8AD2EF-51B5-F76B-1B22-D4861D5E5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79888"/>
            <a:ext cx="889158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>
              <a:buFont typeface="Arial" panose="020B0604020202020204" pitchFamily="34" charset="0"/>
              <a:buAutoNum type="arabicPeriod" startAt="5"/>
            </a:pP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Apa yang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dimaksud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Rasul Paulus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melarang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wanita untuk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mengajar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melatih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otoritas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(I Tim 2:10-11)?  Bagaimana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ini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menjelaskan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perestuannya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pada Priscilla untuk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mengajar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Apolos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Kis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18:26)?</a:t>
            </a:r>
          </a:p>
        </p:txBody>
      </p:sp>
      <p:pic>
        <p:nvPicPr>
          <p:cNvPr id="164869" name="Picture 1">
            <a:extLst>
              <a:ext uri="{FF2B5EF4-FFF2-40B4-BE49-F238E27FC236}">
                <a16:creationId xmlns:a16="http://schemas.microsoft.com/office/drawing/2014/main" id="{2E443DB7-07E0-6E4D-8127-D67FCA72F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2009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0">
            <a:extLst>
              <a:ext uri="{FF2B5EF4-FFF2-40B4-BE49-F238E27FC236}">
                <a16:creationId xmlns:a16="http://schemas.microsoft.com/office/drawing/2014/main" id="{B742170F-AE22-1FD9-E809-099E7602F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4599"/>
            <a:ext cx="133221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A54CED7-7A95-191F-5E9C-F744368CF0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Hoe Ladies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997B6C6-3B2A-1DFB-346E-F7CAC8548B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en-US">
              <a:ea typeface="MS PGothic" charset="0"/>
            </a:endParaRPr>
          </a:p>
        </p:txBody>
      </p:sp>
      <p:pic>
        <p:nvPicPr>
          <p:cNvPr id="94211" name="Picture 4">
            <a:extLst>
              <a:ext uri="{FF2B5EF4-FFF2-40B4-BE49-F238E27FC236}">
                <a16:creationId xmlns:a16="http://schemas.microsoft.com/office/drawing/2014/main" id="{E11D9823-EF34-12F9-3EF9-968C4EC9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4581"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>
            <a:extLst>
              <a:ext uri="{FF2B5EF4-FFF2-40B4-BE49-F238E27FC236}">
                <a16:creationId xmlns:a16="http://schemas.microsoft.com/office/drawing/2014/main" id="{AE01C598-3DCB-97E3-29E3-2ADE7A7A7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C8991AED-7F92-C414-BA42-219B7B6F48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 err="1">
                <a:effectLst/>
                <a:ea typeface="ＭＳ Ｐゴシック" charset="0"/>
                <a:cs typeface="Arial"/>
              </a:rPr>
              <a:t>Diskusi</a:t>
            </a:r>
            <a:r>
              <a:rPr lang="en-US" sz="4800" dirty="0">
                <a:effectLst/>
                <a:ea typeface="ＭＳ Ｐゴシック" charset="0"/>
                <a:cs typeface="Arial"/>
              </a:rPr>
              <a:t> </a:t>
            </a:r>
            <a:r>
              <a:rPr lang="en-US" sz="4800" dirty="0" err="1">
                <a:effectLst/>
                <a:ea typeface="ＭＳ Ｐゴシック" charset="0"/>
                <a:cs typeface="Arial"/>
              </a:rPr>
              <a:t>Kelompok</a:t>
            </a:r>
            <a:endParaRPr lang="en-US" sz="4800" dirty="0">
              <a:effectLst/>
              <a:ea typeface="ＭＳ Ｐゴシック" charset="0"/>
              <a:cs typeface="Arial"/>
            </a:endParaRPr>
          </a:p>
        </p:txBody>
      </p:sp>
      <p:sp>
        <p:nvSpPr>
          <p:cNvPr id="166915" name="Text Box 30">
            <a:extLst>
              <a:ext uri="{FF2B5EF4-FFF2-40B4-BE49-F238E27FC236}">
                <a16:creationId xmlns:a16="http://schemas.microsoft.com/office/drawing/2014/main" id="{F97239A1-0416-99B5-E8BD-CBB0655CB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4599"/>
            <a:ext cx="133221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154e</a:t>
            </a:r>
          </a:p>
        </p:txBody>
      </p:sp>
      <p:pic>
        <p:nvPicPr>
          <p:cNvPr id="166916" name="Picture 1">
            <a:extLst>
              <a:ext uri="{FF2B5EF4-FFF2-40B4-BE49-F238E27FC236}">
                <a16:creationId xmlns:a16="http://schemas.microsoft.com/office/drawing/2014/main" id="{2F396550-84ED-5BBD-F64B-C94C551FA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85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7" name="Text Box 6">
            <a:extLst>
              <a:ext uri="{FF2B5EF4-FFF2-40B4-BE49-F238E27FC236}">
                <a16:creationId xmlns:a16="http://schemas.microsoft.com/office/drawing/2014/main" id="{93772228-E30C-C40F-4472-14C722B7A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52513"/>
            <a:ext cx="90725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>
              <a:buFont typeface="Arial" panose="020B0604020202020204" pitchFamily="34" charset="0"/>
              <a:buAutoNum type="arabicPeriod" startAt="6"/>
            </a:pP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Haruskah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kesamaan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wanita di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gereja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asal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diterapkan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lain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dimana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sedikit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pria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berkualitas</a:t>
            </a:r>
            <a:r>
              <a:rPr lang="en-US" altLang="ja-JP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 </a:t>
            </a:r>
          </a:p>
        </p:txBody>
      </p:sp>
      <p:sp>
        <p:nvSpPr>
          <p:cNvPr id="166918" name="Text Box 6">
            <a:extLst>
              <a:ext uri="{FF2B5EF4-FFF2-40B4-BE49-F238E27FC236}">
                <a16:creationId xmlns:a16="http://schemas.microsoft.com/office/drawing/2014/main" id="{468A7C5B-A363-54B1-1AB7-FA2596618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2924175"/>
            <a:ext cx="579596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ja-JP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beberapa</a:t>
            </a:r>
            <a:r>
              <a:rPr lang="en-US" altLang="ja-JP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gereja</a:t>
            </a:r>
            <a:r>
              <a:rPr lang="en-US" altLang="ja-JP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melarang</a:t>
            </a:r>
            <a:r>
              <a:rPr lang="en-US" altLang="ja-JP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wanita untuk </a:t>
            </a:r>
            <a:r>
              <a:rPr lang="en-US" altLang="ja-JP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berkotbah</a:t>
            </a:r>
            <a:r>
              <a:rPr lang="en-US" altLang="ja-JP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tapi</a:t>
            </a:r>
            <a:r>
              <a:rPr lang="en-US" altLang="ja-JP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mengijinkan</a:t>
            </a:r>
            <a:r>
              <a:rPr lang="en-US" altLang="ja-JP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untuk </a:t>
            </a:r>
            <a:r>
              <a:rPr lang="en-US" altLang="ja-JP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bermisi</a:t>
            </a:r>
            <a:r>
              <a:rPr lang="en-US" altLang="ja-JP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961" name="Group 8">
            <a:extLst>
              <a:ext uri="{FF2B5EF4-FFF2-40B4-BE49-F238E27FC236}">
                <a16:creationId xmlns:a16="http://schemas.microsoft.com/office/drawing/2014/main" id="{50191195-C720-2270-B978-92CADF73FE1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5791200" cy="6858000"/>
            <a:chOff x="0" y="0"/>
            <a:chExt cx="3648" cy="4320"/>
          </a:xfrm>
        </p:grpSpPr>
        <p:pic>
          <p:nvPicPr>
            <p:cNvPr id="168967" name="Picture 4">
              <a:extLst>
                <a:ext uri="{FF2B5EF4-FFF2-40B4-BE49-F238E27FC236}">
                  <a16:creationId xmlns:a16="http://schemas.microsoft.com/office/drawing/2014/main" id="{49A81377-A815-FD6A-DA14-38EAC8F2ED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" t="22919" r="19925" b="12958"/>
            <a:stretch>
              <a:fillRect/>
            </a:stretch>
          </p:blipFill>
          <p:spPr bwMode="auto">
            <a:xfrm>
              <a:off x="0" y="0"/>
              <a:ext cx="36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68" name="Rectangle 5">
              <a:extLst>
                <a:ext uri="{FF2B5EF4-FFF2-40B4-BE49-F238E27FC236}">
                  <a16:creationId xmlns:a16="http://schemas.microsoft.com/office/drawing/2014/main" id="{2234026C-45FE-9E44-11EC-2722FE418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728" cy="14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8969" name="Rectangle 7">
              <a:extLst>
                <a:ext uri="{FF2B5EF4-FFF2-40B4-BE49-F238E27FC236}">
                  <a16:creationId xmlns:a16="http://schemas.microsoft.com/office/drawing/2014/main" id="{6DA6B173-5665-CFF9-D8BC-AE944CB21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0"/>
              <a:ext cx="1824" cy="2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3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68962" name="Rectangle 6">
            <a:extLst>
              <a:ext uri="{FF2B5EF4-FFF2-40B4-BE49-F238E27FC236}">
                <a16:creationId xmlns:a16="http://schemas.microsoft.com/office/drawing/2014/main" id="{41235BBD-D4FE-2FE1-F095-564CB8B08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838200"/>
            <a:ext cx="2743200" cy="2362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8963" name="Rectangle 9">
            <a:extLst>
              <a:ext uri="{FF2B5EF4-FFF2-40B4-BE49-F238E27FC236}">
                <a16:creationId xmlns:a16="http://schemas.microsoft.com/office/drawing/2014/main" id="{88E82EE4-FF30-5B9C-D54E-74211064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0"/>
            <a:ext cx="61722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08BA1A0C-BD49-1514-2F17-5B155CF07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4450"/>
            <a:ext cx="7283450" cy="865188"/>
          </a:xfrm>
        </p:spPr>
        <p:txBody>
          <a:bodyPr/>
          <a:lstStyle/>
          <a:p>
            <a:pPr eaLnBrk="1" hangingPunct="1"/>
            <a:r>
              <a:rPr lang="en-US" altLang="en-US"/>
              <a:t>Kesimpulan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D246B4E-290A-3B20-87FF-B288DA72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76600" y="981075"/>
            <a:ext cx="5867400" cy="556260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Arial" panose="020B0604020202020204" pitchFamily="34" charset="0"/>
              <a:buAutoNum type="arabicParenR"/>
            </a:pPr>
            <a:r>
              <a:rPr lang="en-US" altLang="en-US" sz="2800" b="1" dirty="0"/>
              <a:t>Wanita Yahudi </a:t>
            </a:r>
            <a:r>
              <a:rPr lang="en-US" altLang="en-US" sz="2800" b="1" dirty="0" err="1"/>
              <a:t>lebih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memiliki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kebebasan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dari</a:t>
            </a:r>
            <a:r>
              <a:rPr lang="en-US" altLang="en-US" sz="2800" b="1" dirty="0"/>
              <a:t> wanita non Yahudi</a:t>
            </a:r>
          </a:p>
          <a:p>
            <a:pPr marL="514350" indent="-514350" eaLnBrk="1" hangingPunct="1">
              <a:lnSpc>
                <a:spcPct val="90000"/>
              </a:lnSpc>
              <a:buFont typeface="Arial" panose="020B0604020202020204" pitchFamily="34" charset="0"/>
              <a:buAutoNum type="arabicParenR"/>
            </a:pPr>
            <a:r>
              <a:rPr lang="en-US" altLang="en-US" sz="2800" b="1" dirty="0" err="1"/>
              <a:t>Kebebasan</a:t>
            </a:r>
            <a:r>
              <a:rPr lang="en-US" altLang="en-US" sz="2800" b="1" dirty="0"/>
              <a:t> wanita Yahudi </a:t>
            </a:r>
            <a:r>
              <a:rPr lang="en-US" altLang="en-US" sz="2800" b="1" dirty="0" err="1"/>
              <a:t>memberikan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hal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sama</a:t>
            </a:r>
            <a:r>
              <a:rPr lang="en-US" altLang="en-US" sz="2800" b="1" dirty="0"/>
              <a:t> pada wanita Kristen</a:t>
            </a:r>
          </a:p>
          <a:p>
            <a:pPr marL="514350" indent="-514350" eaLnBrk="1" hangingPunct="1">
              <a:lnSpc>
                <a:spcPct val="90000"/>
              </a:lnSpc>
              <a:buFont typeface="Arial" panose="020B0604020202020204" pitchFamily="34" charset="0"/>
              <a:buAutoNum type="arabicParenR"/>
            </a:pPr>
            <a:r>
              <a:rPr lang="en-US" altLang="en-US" sz="2800" b="1" dirty="0"/>
              <a:t>Sebagian </a:t>
            </a:r>
            <a:r>
              <a:rPr lang="en-US" altLang="en-US" sz="2800" b="1" dirty="0" err="1"/>
              <a:t>mencampur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adukkan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kesetaraan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sebagai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individu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dengan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kesamaan</a:t>
            </a:r>
            <a:r>
              <a:rPr lang="en-US" altLang="en-US" sz="2800" b="1" dirty="0"/>
              <a:t> dalam </a:t>
            </a:r>
            <a:r>
              <a:rPr lang="en-US" altLang="en-US" sz="2800" b="1" dirty="0" err="1"/>
              <a:t>peranan</a:t>
            </a:r>
            <a:endParaRPr lang="en-US" altLang="en-US" sz="2800" b="1" dirty="0"/>
          </a:p>
          <a:p>
            <a:pPr marL="514350" indent="-514350" eaLnBrk="1" hangingPunct="1">
              <a:lnSpc>
                <a:spcPct val="90000"/>
              </a:lnSpc>
              <a:buFont typeface="Arial" panose="020B0604020202020204" pitchFamily="34" charset="0"/>
              <a:buAutoNum type="arabicParenR"/>
            </a:pPr>
            <a:r>
              <a:rPr lang="en-US" altLang="en-US" sz="2800" b="1" dirty="0" err="1"/>
              <a:t>Kebebasan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bagi</a:t>
            </a:r>
            <a:r>
              <a:rPr lang="en-US" altLang="en-US" sz="2800" b="1" dirty="0"/>
              <a:t> wanita </a:t>
            </a:r>
            <a:r>
              <a:rPr lang="en-US" altLang="en-US" sz="2800" b="1" dirty="0" err="1"/>
              <a:t>kristen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telah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memberikan</a:t>
            </a:r>
            <a:r>
              <a:rPr lang="en-US" altLang="en-US" sz="2800" b="1" dirty="0"/>
              <a:t> wanita non Kristen </a:t>
            </a:r>
            <a:r>
              <a:rPr lang="en-US" altLang="en-US" sz="2800" b="1" dirty="0" err="1"/>
              <a:t>kebebasan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sama</a:t>
            </a:r>
            <a:r>
              <a:rPr lang="en-US" altLang="en-US" sz="2800" b="1" dirty="0"/>
              <a:t> di </a:t>
            </a:r>
            <a:r>
              <a:rPr lang="en-US" altLang="en-US" sz="2800" b="1" dirty="0" err="1"/>
              <a:t>seluruh</a:t>
            </a:r>
            <a:r>
              <a:rPr lang="en-US" altLang="en-US" sz="2800" b="1" dirty="0"/>
              <a:t> dunia.</a:t>
            </a: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655F916E-F64A-9829-AE70-9D30D9140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4599"/>
            <a:ext cx="1332211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4">
            <a:extLst>
              <a:ext uri="{FF2B5EF4-FFF2-40B4-BE49-F238E27FC236}">
                <a16:creationId xmlns:a16="http://schemas.microsoft.com/office/drawing/2014/main" id="{9CFE0988-F043-2CBA-B66E-EFDB581D8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 sz="28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416407B3-7E73-5345-5BD9-ED7665226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277813"/>
            <a:ext cx="5486400" cy="941387"/>
          </a:xfrm>
        </p:spPr>
        <p:txBody>
          <a:bodyPr/>
          <a:lstStyle/>
          <a:p>
            <a:pPr eaLnBrk="1" hangingPunct="1"/>
            <a:r>
              <a:rPr lang="en-US" altLang="en-US"/>
              <a:t>Jadi bagaimana?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97C797B0-591D-611B-009B-76FF20ED2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1063" y="1268413"/>
            <a:ext cx="5722937" cy="19669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 err="1"/>
              <a:t>Apakah</a:t>
            </a:r>
            <a:r>
              <a:rPr lang="en-US" altLang="en-US" sz="2800" b="1" dirty="0"/>
              <a:t> Anda, </a:t>
            </a:r>
            <a:r>
              <a:rPr lang="en-US" altLang="en-US" sz="2800" b="1" dirty="0" err="1"/>
              <a:t>sebagai</a:t>
            </a:r>
            <a:r>
              <a:rPr lang="en-US" altLang="en-US" sz="2800" b="1" dirty="0"/>
              <a:t> seorang </a:t>
            </a:r>
            <a:r>
              <a:rPr lang="en-US" altLang="en-US" sz="2800" b="1" dirty="0" err="1"/>
              <a:t>pria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memperlakukan</a:t>
            </a:r>
            <a:r>
              <a:rPr lang="en-US" altLang="en-US" sz="2800" b="1" dirty="0"/>
              <a:t> wanita </a:t>
            </a:r>
            <a:r>
              <a:rPr lang="en-US" altLang="en-US" sz="2800" b="1" dirty="0" err="1"/>
              <a:t>dengan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hormat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sebagai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gambar</a:t>
            </a:r>
            <a:r>
              <a:rPr lang="en-US" altLang="en-US" sz="2800" b="1" dirty="0"/>
              <a:t> Allah yang </a:t>
            </a:r>
            <a:r>
              <a:rPr lang="en-US" altLang="en-US" sz="2800" b="1" dirty="0" err="1"/>
              <a:t>diciptakan</a:t>
            </a:r>
            <a:r>
              <a:rPr lang="en-US" altLang="en-US" sz="2800" b="1" dirty="0"/>
              <a:t> dalam </a:t>
            </a:r>
            <a:r>
              <a:rPr lang="en-US" altLang="en-US" sz="2800" b="1" dirty="0" err="1"/>
              <a:t>kesetaraan</a:t>
            </a:r>
            <a:r>
              <a:rPr lang="en-US" altLang="en-US" sz="2800" b="1" dirty="0"/>
              <a:t>?</a:t>
            </a: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03120F92-95A0-E7A0-451E-4D68E0D50790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429000" y="4038600"/>
            <a:ext cx="5562600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alt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Apakah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Anda,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sebagai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seorang wanita,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bersyukur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pada Allah untuk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kebebasan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yang Anda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terima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melalui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Injil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78855" name="Picture 7" descr="RickNov02">
            <a:extLst>
              <a:ext uri="{FF2B5EF4-FFF2-40B4-BE49-F238E27FC236}">
                <a16:creationId xmlns:a16="http://schemas.microsoft.com/office/drawing/2014/main" id="{1D515103-C3C8-3C7B-49C2-EE6D33C6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1" r="16510"/>
          <a:stretch>
            <a:fillRect/>
          </a:stretch>
        </p:blipFill>
        <p:spPr bwMode="auto">
          <a:xfrm>
            <a:off x="0" y="0"/>
            <a:ext cx="3200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SusanDec02">
            <a:extLst>
              <a:ext uri="{FF2B5EF4-FFF2-40B4-BE49-F238E27FC236}">
                <a16:creationId xmlns:a16="http://schemas.microsoft.com/office/drawing/2014/main" id="{044B16A1-D2A5-CDBA-381C-55FA25438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r="19672"/>
          <a:stretch>
            <a:fillRect/>
          </a:stretch>
        </p:blipFill>
        <p:spPr bwMode="auto">
          <a:xfrm>
            <a:off x="0" y="3524250"/>
            <a:ext cx="320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5" name="Text Box 10">
            <a:extLst>
              <a:ext uri="{FF2B5EF4-FFF2-40B4-BE49-F238E27FC236}">
                <a16:creationId xmlns:a16="http://schemas.microsoft.com/office/drawing/2014/main" id="{80ABF223-1A02-BEEF-ADAB-2C3739D6B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375" y="74613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154f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  <p:bldP spid="788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B9F0C-3F97-77AF-03B6-3574E60C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 altLang="en-US"/>
              <a:t>Black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>
            <a:extLst>
              <a:ext uri="{FF2B5EF4-FFF2-40B4-BE49-F238E27FC236}">
                <a16:creationId xmlns:a16="http://schemas.microsoft.com/office/drawing/2014/main" id="{117927BB-175D-0787-6370-E6E08AFD77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a typeface="ＭＳ Ｐゴシック" charset="0"/>
              </a:rPr>
              <a:t>OT Backgrounds link at biblestudydownloads.com</a:t>
            </a:r>
            <a:endParaRPr lang="en-US" sz="1050" b="1" dirty="0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191490" name="Picture 1" descr="BSD logo large.png">
            <a:extLst>
              <a:ext uri="{FF2B5EF4-FFF2-40B4-BE49-F238E27FC236}">
                <a16:creationId xmlns:a16="http://schemas.microsoft.com/office/drawing/2014/main" id="{92B4AAB6-C4A5-661A-FFD9-DC12B7B03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668338" y="288925"/>
            <a:ext cx="78644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1026">
            <a:extLst>
              <a:ext uri="{FF2B5EF4-FFF2-40B4-BE49-F238E27FC236}">
                <a16:creationId xmlns:a16="http://schemas.microsoft.com/office/drawing/2014/main" id="{9A84932C-472E-B3BC-F959-1AD7BAD84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</a:rPr>
              <a:t>Dapatkan slide ini tanpa biaya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4">
            <a:extLst>
              <a:ext uri="{FF2B5EF4-FFF2-40B4-BE49-F238E27FC236}">
                <a16:creationId xmlns:a16="http://schemas.microsoft.com/office/drawing/2014/main" id="{8D5E5F36-A694-3197-4F37-9D725B495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r="9560"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>
            <a:extLst>
              <a:ext uri="{FF2B5EF4-FFF2-40B4-BE49-F238E27FC236}">
                <a16:creationId xmlns:a16="http://schemas.microsoft.com/office/drawing/2014/main" id="{25E425D0-6356-D216-570F-0B0BC00AE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/>
                <a:ea typeface="MS PGothic" charset="0"/>
              </a:rPr>
              <a:t>Wanita dalam </a:t>
            </a:r>
            <a:r>
              <a:rPr lang="en-US" dirty="0" err="1">
                <a:effectLst/>
                <a:ea typeface="MS PGothic" charset="0"/>
              </a:rPr>
              <a:t>pelatihan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ea typeface="MS PGothic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275FDF5-CF60-9B98-8548-27946D246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19700" y="6137275"/>
            <a:ext cx="3924300" cy="796925"/>
          </a:xfrm>
          <a:solidFill>
            <a:schemeClr val="bg2"/>
          </a:solidFill>
        </p:spPr>
        <p:txBody>
          <a:bodyPr/>
          <a:lstStyle/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203"/>
                  </a:outerShdw>
                </a:effectLst>
              </a:rPr>
              <a:t>Peran tradisional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>
            <a:extLst>
              <a:ext uri="{FF2B5EF4-FFF2-40B4-BE49-F238E27FC236}">
                <a16:creationId xmlns:a16="http://schemas.microsoft.com/office/drawing/2014/main" id="{0BFD2310-63B8-E2DF-CE86-CA02DED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id="{6002B33C-EE6C-C934-B923-A72C475FE9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718175"/>
            <a:ext cx="9144000" cy="1139825"/>
          </a:xfrm>
          <a:effectLst>
            <a:outerShdw blurRad="63500" dist="53882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dirty="0" err="1"/>
              <a:t>Bermacam-macam</a:t>
            </a:r>
            <a:r>
              <a:rPr lang="en-US" altLang="en-US" dirty="0"/>
              <a:t> </a:t>
            </a:r>
            <a:r>
              <a:rPr lang="en-US" altLang="en-US" dirty="0" err="1"/>
              <a:t>peran</a:t>
            </a:r>
            <a:r>
              <a:rPr lang="en-US" altLang="en-US" dirty="0"/>
              <a:t> wanita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7790181-B6A5-E592-8E78-7BAEEB81DB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0200" y="277813"/>
            <a:ext cx="3276600" cy="5284787"/>
          </a:xfrm>
        </p:spPr>
        <p:txBody>
          <a:bodyPr/>
          <a:lstStyle/>
          <a:p>
            <a:pPr eaLnBrk="1" hangingPunct="1"/>
            <a:r>
              <a:rPr lang="en-US" altLang="en-US" dirty="0"/>
              <a:t>Bagaimana </a:t>
            </a:r>
            <a:r>
              <a:rPr lang="en-US" altLang="en-US" dirty="0" err="1"/>
              <a:t>dengan</a:t>
            </a:r>
            <a:r>
              <a:rPr lang="en-US" altLang="en-US" dirty="0"/>
              <a:t> wanita di dunia barat dan dunia urban?</a:t>
            </a:r>
          </a:p>
        </p:txBody>
      </p:sp>
      <p:pic>
        <p:nvPicPr>
          <p:cNvPr id="100354" name="Picture 4">
            <a:extLst>
              <a:ext uri="{FF2B5EF4-FFF2-40B4-BE49-F238E27FC236}">
                <a16:creationId xmlns:a16="http://schemas.microsoft.com/office/drawing/2014/main" id="{69984EA5-30B8-4D7B-1C3C-77F4A8F9C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"/>
          <a:stretch>
            <a:fillRect/>
          </a:stretch>
        </p:blipFill>
        <p:spPr bwMode="auto">
          <a:xfrm>
            <a:off x="0" y="0"/>
            <a:ext cx="514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5" descr="Granite">
            <a:extLst>
              <a:ext uri="{FF2B5EF4-FFF2-40B4-BE49-F238E27FC236}">
                <a16:creationId xmlns:a16="http://schemas.microsoft.com/office/drawing/2014/main" id="{6EEF8DC9-839E-DB46-B217-1BC112E99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0"/>
            <a:ext cx="4114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497A7699-5701-674F-4FBE-622FDB1F8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175"/>
            <a:ext cx="41148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64000"/>
                </a:schemeClr>
              </a:gs>
              <a:gs pos="100000">
                <a:schemeClr val="bg2">
                  <a:gamma/>
                  <a:shade val="46275"/>
                  <a:invGamma/>
                  <a:alpha val="4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689BDEA0-D753-A0A1-41F0-CF272C194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0" y="277813"/>
            <a:ext cx="3657600" cy="3227387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chemeClr val="tx1"/>
                </a:solidFill>
              </a:rPr>
              <a:t>Penambang</a:t>
            </a:r>
            <a:r>
              <a:rPr lang="en-US" altLang="en-US" dirty="0">
                <a:solidFill>
                  <a:schemeClr val="tx1"/>
                </a:solidFill>
              </a:rPr>
              <a:t> wanita</a:t>
            </a:r>
          </a:p>
        </p:txBody>
      </p:sp>
      <p:pic>
        <p:nvPicPr>
          <p:cNvPr id="102404" name="Picture 4">
            <a:extLst>
              <a:ext uri="{FF2B5EF4-FFF2-40B4-BE49-F238E27FC236}">
                <a16:creationId xmlns:a16="http://schemas.microsoft.com/office/drawing/2014/main" id="{9D83DC4F-8EA6-9D90-5F6C-88208C826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 bwMode="auto">
          <a:xfrm>
            <a:off x="-476250" y="0"/>
            <a:ext cx="5567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extLst>
              <a:ext uri="{FF2B5EF4-FFF2-40B4-BE49-F238E27FC236}">
                <a16:creationId xmlns:a16="http://schemas.microsoft.com/office/drawing/2014/main" id="{D6295E10-E605-1DEB-38AC-5F012426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F4CFA926-2F32-C67B-7BE5-7DB2291502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19050"/>
            <a:ext cx="2286000" cy="9620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Pekerja bangunan</a:t>
            </a:r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9CE15478-B7FC-B2E9-41B8-AEC58F8BA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/>
          <a:stretch>
            <a:fillRect/>
          </a:stretch>
        </p:blipFill>
        <p:spPr bwMode="auto">
          <a:xfrm>
            <a:off x="5105400" y="0"/>
            <a:ext cx="40386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F00505A0-6E8B-F75F-5730-E94E348524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00400" y="1773238"/>
            <a:ext cx="2667000" cy="685800"/>
          </a:xfrm>
        </p:spPr>
        <p:txBody>
          <a:bodyPr/>
          <a:lstStyle/>
          <a:p>
            <a:pPr eaLnBrk="1" hangingPunct="1"/>
            <a:r>
              <a:rPr lang="en-US" altLang="en-US"/>
              <a:t>WOW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769591DD-C690-7B00-9C19-8C99D36915EA}"/>
              </a:ext>
            </a:extLst>
          </p:cNvPr>
          <p:cNvSpPr>
            <a:spLocks noChangeArrowheads="1"/>
          </p:cNvSpPr>
          <p:nvPr/>
        </p:nvSpPr>
        <p:spPr bwMode="black">
          <a:xfrm>
            <a:off x="6300788" y="3200400"/>
            <a:ext cx="284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Tukang listrik</a:t>
            </a:r>
          </a:p>
        </p:txBody>
      </p:sp>
      <p:pic>
        <p:nvPicPr>
          <p:cNvPr id="26631" name="Picture 7">
            <a:extLst>
              <a:ext uri="{FF2B5EF4-FFF2-40B4-BE49-F238E27FC236}">
                <a16:creationId xmlns:a16="http://schemas.microsoft.com/office/drawing/2014/main" id="{8AD66BE4-1619-01B2-655A-18B7F720C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/>
          <a:stretch>
            <a:fillRect/>
          </a:stretch>
        </p:blipFill>
        <p:spPr bwMode="auto">
          <a:xfrm>
            <a:off x="0" y="3425825"/>
            <a:ext cx="46482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8">
            <a:extLst>
              <a:ext uri="{FF2B5EF4-FFF2-40B4-BE49-F238E27FC236}">
                <a16:creationId xmlns:a16="http://schemas.microsoft.com/office/drawing/2014/main" id="{EE229C91-4CF2-6794-FB32-BEE795636841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50825" y="3657600"/>
            <a:ext cx="2660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Tukang kayu</a:t>
            </a:r>
          </a:p>
        </p:txBody>
      </p:sp>
      <p:sp>
        <p:nvSpPr>
          <p:cNvPr id="26633" name="Rectangle 9">
            <a:extLst>
              <a:ext uri="{FF2B5EF4-FFF2-40B4-BE49-F238E27FC236}">
                <a16:creationId xmlns:a16="http://schemas.microsoft.com/office/drawing/2014/main" id="{D3E42C83-A3CF-6D0C-14A8-18349699EF9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762000" y="2217738"/>
            <a:ext cx="7772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1" hangingPunct="1"/>
            <a:endParaRPr lang="en-US" alt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(Wider Opportunities for Women)</a:t>
            </a:r>
          </a:p>
        </p:txBody>
      </p:sp>
      <p:pic>
        <p:nvPicPr>
          <p:cNvPr id="26635" name="Picture 11">
            <a:extLst>
              <a:ext uri="{FF2B5EF4-FFF2-40B4-BE49-F238E27FC236}">
                <a16:creationId xmlns:a16="http://schemas.microsoft.com/office/drawing/2014/main" id="{11CCEEE3-341E-AAC8-D9B5-8461F036A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429000"/>
            <a:ext cx="2233613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Rectangle 12">
            <a:extLst>
              <a:ext uri="{FF2B5EF4-FFF2-40B4-BE49-F238E27FC236}">
                <a16:creationId xmlns:a16="http://schemas.microsoft.com/office/drawing/2014/main" id="{211A71E4-5EBF-111F-53D2-E9128B6712AC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227513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Pelatih</a:t>
            </a:r>
          </a:p>
        </p:txBody>
      </p:sp>
      <p:pic>
        <p:nvPicPr>
          <p:cNvPr id="26637" name="Picture 13">
            <a:extLst>
              <a:ext uri="{FF2B5EF4-FFF2-40B4-BE49-F238E27FC236}">
                <a16:creationId xmlns:a16="http://schemas.microsoft.com/office/drawing/2014/main" id="{1DAA3B6B-D82B-2A65-8817-7EB716B1C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886200"/>
            <a:ext cx="32035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8A5E4140-7336-39B6-9946-792A3B2DD99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0" y="27082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>
            <a:lvl1pPr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en-US" altLang="en-U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Meluasnya</a:t>
            </a:r>
            <a:r>
              <a:rPr lang="en-US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Kesempatan</a:t>
            </a:r>
            <a:r>
              <a:rPr lang="en-US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bagi</a:t>
            </a:r>
            <a:r>
              <a:rPr lang="en-US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wanita)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 advAuto="0"/>
      <p:bldP spid="26630" grpId="0" autoUpdateAnimBg="0"/>
      <p:bldP spid="26632" grpId="0" autoUpdateAnimBg="0"/>
      <p:bldP spid="26636" grpId="0" autoUpdateAnimBg="0"/>
    </p:bldLst>
  </p:timing>
</p:sld>
</file>

<file path=ppt/theme/theme1.xml><?xml version="1.0" encoding="utf-8"?>
<a:theme xmlns:a="http://schemas.openxmlformats.org/drawingml/2006/main" name="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rame">
  <a:themeElements>
    <a:clrScheme name="Frame 1">
      <a:dk1>
        <a:srgbClr val="000000"/>
      </a:dk1>
      <a:lt1>
        <a:srgbClr val="FFFFFF"/>
      </a:lt1>
      <a:dk2>
        <a:srgbClr val="4E1192"/>
      </a:dk2>
      <a:lt2>
        <a:srgbClr val="FFD467"/>
      </a:lt2>
      <a:accent1>
        <a:srgbClr val="C88F00"/>
      </a:accent1>
      <a:accent2>
        <a:srgbClr val="FAB300"/>
      </a:accent2>
      <a:accent3>
        <a:srgbClr val="B2AAC7"/>
      </a:accent3>
      <a:accent4>
        <a:srgbClr val="DADADA"/>
      </a:accent4>
      <a:accent5>
        <a:srgbClr val="E0C6AA"/>
      </a:accent5>
      <a:accent6>
        <a:srgbClr val="E3A200"/>
      </a:accent6>
      <a:hlink>
        <a:srgbClr val="D4B158"/>
      </a:hlink>
      <a:folHlink>
        <a:srgbClr val="FFE091"/>
      </a:folHlink>
    </a:clrScheme>
    <a:fontScheme name="Fram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Frame 1">
        <a:dk1>
          <a:srgbClr val="000000"/>
        </a:dk1>
        <a:lt1>
          <a:srgbClr val="FFFFFF"/>
        </a:lt1>
        <a:dk2>
          <a:srgbClr val="4E1192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B2AAC7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D4B158"/>
        </a:hlink>
        <a:folHlink>
          <a:srgbClr val="FFE0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2004:Templates:Presentations:Designs:Frame</Template>
  <TotalTime>3292</TotalTime>
  <Words>1531</Words>
  <Application>Microsoft Macintosh PowerPoint</Application>
  <PresentationFormat>On-screen Show (4:3)</PresentationFormat>
  <Paragraphs>264</Paragraphs>
  <Slides>44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Times</vt:lpstr>
      <vt:lpstr>MS PGothic</vt:lpstr>
      <vt:lpstr>Arial</vt:lpstr>
      <vt:lpstr>Wingdings</vt:lpstr>
      <vt:lpstr>MS PGothic</vt:lpstr>
      <vt:lpstr>Arial Black</vt:lpstr>
      <vt:lpstr>Times New Roman</vt:lpstr>
      <vt:lpstr>Geneva</vt:lpstr>
      <vt:lpstr>SimSun</vt:lpstr>
      <vt:lpstr>Arial-BoldMT</vt:lpstr>
      <vt:lpstr>Ripple</vt:lpstr>
      <vt:lpstr>Blank Presentation</vt:lpstr>
      <vt:lpstr>Frame</vt:lpstr>
      <vt:lpstr>1_Ripple</vt:lpstr>
      <vt:lpstr>2_Ripple</vt:lpstr>
      <vt:lpstr>3_Ripple</vt:lpstr>
      <vt:lpstr>1_Orbit</vt:lpstr>
      <vt:lpstr>Apa yang dilakukan seorang wanita?</vt:lpstr>
      <vt:lpstr>Diskusi kelompok</vt:lpstr>
      <vt:lpstr>Common Laborers</vt:lpstr>
      <vt:lpstr>Hoe Ladies</vt:lpstr>
      <vt:lpstr>Wanita dalam pelatihan</vt:lpstr>
      <vt:lpstr>Bermacam-macam peran wanita</vt:lpstr>
      <vt:lpstr>Bagaimana dengan wanita di dunia barat dan dunia urban?</vt:lpstr>
      <vt:lpstr>Penambang wanita</vt:lpstr>
      <vt:lpstr>WOW</vt:lpstr>
      <vt:lpstr>Pengaruh kaum wanita mening-  kat dalam masyarakat</vt:lpstr>
      <vt:lpstr>NOW Website</vt:lpstr>
      <vt:lpstr>Pria di Israel dan di dunia</vt:lpstr>
      <vt:lpstr>The Male Brain</vt:lpstr>
      <vt:lpstr>The Female Brain</vt:lpstr>
      <vt:lpstr>Penjelasan tentang kehidupan</vt:lpstr>
      <vt:lpstr>Menurut Anda, kehidupan sosial manakah yang paling membahagiakan seorang wanita?</vt:lpstr>
      <vt:lpstr>Perlakuan umum pada seluruh wanita di Timur Dekat Kuno</vt:lpstr>
      <vt:lpstr>Perlakuan umum pada wanita Timur Dekat Kuno:</vt:lpstr>
      <vt:lpstr>Women Who Take Control</vt:lpstr>
      <vt:lpstr>Wanita Timur Dekat Kuno</vt:lpstr>
      <vt:lpstr>Mengapa Musa memerlukan waktu 40 tahun untuk memimpin kaumnya keluar dari gurun?</vt:lpstr>
      <vt:lpstr>Wanita Timur Dekat Kuno </vt:lpstr>
      <vt:lpstr>Sati (Pembakaran bagi seorang janda) di India membunuh ribuan janda sampai  William Carey memperjuangkan penghapusan hal ini tahun1829</vt:lpstr>
      <vt:lpstr>Wanita Timur Dekat Kuno</vt:lpstr>
      <vt:lpstr>Ketidakjelasan jenis kelamin</vt:lpstr>
      <vt:lpstr>Wanita Timur Dekat Kuno</vt:lpstr>
      <vt:lpstr> Pegawai Misionaris Wanita India</vt:lpstr>
      <vt:lpstr>Wanita Timur Dekat Kuno</vt:lpstr>
      <vt:lpstr>I Timotius 2:11-15</vt:lpstr>
      <vt:lpstr>Jadi, bagaimanakah moral seorang wanita masa kini</vt:lpstr>
      <vt:lpstr>Wanita harus memperhatikan pria</vt:lpstr>
      <vt:lpstr>Men aren't perfect either</vt:lpstr>
      <vt:lpstr>Pernikahan mengubah kehidupan kita</vt:lpstr>
      <vt:lpstr>Diskusi  Kelompok</vt:lpstr>
      <vt:lpstr>Diskusi Kelompok</vt:lpstr>
      <vt:lpstr>Diskusi Kelompok</vt:lpstr>
      <vt:lpstr>Diskusi Kelompok</vt:lpstr>
      <vt:lpstr>Diskusi Kelompok</vt:lpstr>
      <vt:lpstr>Diskusi Kelompok</vt:lpstr>
      <vt:lpstr>Diskusi Kelompok</vt:lpstr>
      <vt:lpstr>Kesimpulan</vt:lpstr>
      <vt:lpstr>Jadi bagaimana?</vt:lpstr>
      <vt:lpstr>Black</vt:lpstr>
      <vt:lpstr>OT Backgrounds link at biblestudydownloads.com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a Woman to Do?</dc:title>
  <dc:creator>Rick Griffith</dc:creator>
  <cp:lastModifiedBy>Rick Griffith</cp:lastModifiedBy>
  <cp:revision>250</cp:revision>
  <dcterms:created xsi:type="dcterms:W3CDTF">2004-05-25T07:16:17Z</dcterms:created>
  <dcterms:modified xsi:type="dcterms:W3CDTF">2024-08-24T07:18:30Z</dcterms:modified>
</cp:coreProperties>
</file>