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  <p:sldMasterId id="2147483667" r:id="rId2"/>
    <p:sldMasterId id="2147483665" r:id="rId3"/>
    <p:sldMasterId id="2147483653" r:id="rId4"/>
    <p:sldMasterId id="2147483651" r:id="rId5"/>
    <p:sldMasterId id="2147483649" r:id="rId6"/>
    <p:sldMasterId id="2147483659" r:id="rId7"/>
    <p:sldMasterId id="2147483663" r:id="rId8"/>
    <p:sldMasterId id="2147483845" r:id="rId9"/>
    <p:sldMasterId id="2147484999" r:id="rId10"/>
    <p:sldMasterId id="2147485035" r:id="rId11"/>
    <p:sldMasterId id="2147485191" r:id="rId12"/>
  </p:sldMasterIdLst>
  <p:notesMasterIdLst>
    <p:notesMasterId r:id="rId60"/>
  </p:notesMasterIdLst>
  <p:sldIdLst>
    <p:sldId id="257" r:id="rId13"/>
    <p:sldId id="325" r:id="rId14"/>
    <p:sldId id="290" r:id="rId15"/>
    <p:sldId id="289" r:id="rId16"/>
    <p:sldId id="292" r:id="rId17"/>
    <p:sldId id="258" r:id="rId18"/>
    <p:sldId id="260" r:id="rId19"/>
    <p:sldId id="327" r:id="rId20"/>
    <p:sldId id="294" r:id="rId21"/>
    <p:sldId id="329" r:id="rId22"/>
    <p:sldId id="271" r:id="rId23"/>
    <p:sldId id="288" r:id="rId24"/>
    <p:sldId id="295" r:id="rId25"/>
    <p:sldId id="297" r:id="rId26"/>
    <p:sldId id="298" r:id="rId27"/>
    <p:sldId id="299" r:id="rId28"/>
    <p:sldId id="304" r:id="rId29"/>
    <p:sldId id="305" r:id="rId30"/>
    <p:sldId id="306" r:id="rId31"/>
    <p:sldId id="312" r:id="rId32"/>
    <p:sldId id="296" r:id="rId33"/>
    <p:sldId id="259" r:id="rId34"/>
    <p:sldId id="287" r:id="rId35"/>
    <p:sldId id="311" r:id="rId36"/>
    <p:sldId id="301" r:id="rId37"/>
    <p:sldId id="277" r:id="rId38"/>
    <p:sldId id="286" r:id="rId39"/>
    <p:sldId id="284" r:id="rId40"/>
    <p:sldId id="285" r:id="rId41"/>
    <p:sldId id="276" r:id="rId42"/>
    <p:sldId id="261" r:id="rId43"/>
    <p:sldId id="314" r:id="rId44"/>
    <p:sldId id="264" r:id="rId45"/>
    <p:sldId id="268" r:id="rId46"/>
    <p:sldId id="269" r:id="rId47"/>
    <p:sldId id="270" r:id="rId48"/>
    <p:sldId id="326" r:id="rId49"/>
    <p:sldId id="338" r:id="rId50"/>
    <p:sldId id="272" r:id="rId51"/>
    <p:sldId id="302" r:id="rId52"/>
    <p:sldId id="347" r:id="rId53"/>
    <p:sldId id="349" r:id="rId54"/>
    <p:sldId id="348" r:id="rId55"/>
    <p:sldId id="345" r:id="rId56"/>
    <p:sldId id="346" r:id="rId57"/>
    <p:sldId id="342" r:id="rId58"/>
    <p:sldId id="343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5"/>
    <p:restoredTop sz="94651"/>
  </p:normalViewPr>
  <p:slideViewPr>
    <p:cSldViewPr>
      <p:cViewPr>
        <p:scale>
          <a:sx n="87" d="100"/>
          <a:sy n="87" d="100"/>
        </p:scale>
        <p:origin x="1344" y="1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6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FDBE5ED-B216-A85B-0387-6DFF083F2E2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AF32A4B4-5AFB-8848-E578-AAED45AA025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E6EDF18D-C308-674A-6C95-8B2176EA99A0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3F00A386-BCDC-755A-211A-103DAE49D3B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27514849-1A74-563C-08D0-20A8977550B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747E66F7-EA21-2CAE-76D8-00EB70BDEB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23A16D-A6A5-C34B-ADEE-D9739400935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5C7539B3-10A1-3074-20AD-8F8A81259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620EA13-BD21-3C44-BA38-30CBB0674659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120834" name="Rectangle 1026">
            <a:extLst>
              <a:ext uri="{FF2B5EF4-FFF2-40B4-BE49-F238E27FC236}">
                <a16:creationId xmlns:a16="http://schemas.microsoft.com/office/drawing/2014/main" id="{E1EEAA26-4AFA-FEDB-34F6-15977C79CC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1027">
            <a:extLst>
              <a:ext uri="{FF2B5EF4-FFF2-40B4-BE49-F238E27FC236}">
                <a16:creationId xmlns:a16="http://schemas.microsoft.com/office/drawing/2014/main" id="{A2C7711B-3993-0A86-9D9D-5FB2C1408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8C810219-E2D6-E1BA-6082-B659C3F8E3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0C7C527-3DD9-AA4E-AF6C-2BC80B17E557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46D65847-48EF-892C-EB5E-ED9BCC0C90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C67B6FDB-8E0C-4B82-31C4-0FED07EA1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D4C60A41-3E06-7DD3-C5EB-76697BE8E1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8B9C2F2-FE1F-3540-A6C3-A46C1F329CEC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1D34B9FB-6100-5611-E306-873291B551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D7E642F8-B037-E605-D1BF-B6A277A29B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8FD97619-75E4-667A-BCAF-BB3B540EC8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81E0438-F0B6-494D-BB61-E3F1B59F8CF6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143362" name="Rectangle 1026">
            <a:extLst>
              <a:ext uri="{FF2B5EF4-FFF2-40B4-BE49-F238E27FC236}">
                <a16:creationId xmlns:a16="http://schemas.microsoft.com/office/drawing/2014/main" id="{B074B827-DD71-2A59-6585-34CE09A723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1027">
            <a:extLst>
              <a:ext uri="{FF2B5EF4-FFF2-40B4-BE49-F238E27FC236}">
                <a16:creationId xmlns:a16="http://schemas.microsoft.com/office/drawing/2014/main" id="{94D4F13D-9EA2-127E-888E-688CD89FA86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D98B78EB-ABC7-84E7-B4C2-8B13D5553B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B9D396E-55C9-AC49-A644-28162E33BD2D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804227CD-114E-8C57-30EB-2C8710FD48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7A6EEE9D-02BC-4DA3-EB32-B2D6BED3620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E0757848-38BD-F9BE-6B14-61D0C593DB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32AC202-F777-434B-B56A-4B9515A46F36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9AAC96E2-B19C-91A6-AFA0-C8E2E486C8A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837AE7A6-2D24-4C92-0212-6364136FBA0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5AB5CE2-5F30-E21E-DA3B-511C14150C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248ACF5-A23F-AA4B-8F97-AE3D7B279C13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D5432040-3A24-7E58-25F3-23378CBA34B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34F36DFA-5AF5-AE36-8DD8-DC5097715F6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6996E623-68D5-5390-BBC8-B03272A5ED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7BAEFCB-250E-9347-B6F4-77FFD6778292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C9AF44FC-F366-A8DF-60D8-BD2539B69A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65DC18F-74EF-69AE-3C84-2E97D99D105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3D756007-D3CD-CE66-4C2C-26339E63BB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774371E-3387-6542-A45E-C8205513090F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2DDA80D1-6598-6EE2-64CA-C1E15CC98E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D730E4F1-286D-860F-966A-CAD5956DD85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CB3C19A1-400D-DCFC-9E58-9122F21AF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97BF285-D587-6947-BD75-DC8FB360E540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350513C7-C4FB-926D-C805-8C17D42D6C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B3CA6C9E-9463-F72A-21F1-6F2FA3F98DD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E2172C77-1681-2092-B3AB-2496BA16E3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0C8904B-7F7E-9741-8FBA-AC3655E94990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D2ADDABC-1AD0-65D6-2E83-DC60762724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490FA194-4DEC-0F0E-08BC-57A4DF3E8CE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51B60E72-A4C7-4908-26D5-275F6AEC64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9388DA5-B4EF-3442-AAB0-2AF1D1F63115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27D9E0B9-4CDD-9CC4-A787-DF8E9FFA31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BC654D15-D907-5B59-C182-189B84817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>
            <a:extLst>
              <a:ext uri="{FF2B5EF4-FFF2-40B4-BE49-F238E27FC236}">
                <a16:creationId xmlns:a16="http://schemas.microsoft.com/office/drawing/2014/main" id="{BF1786F6-6CBB-9BC6-48CD-3FD5E160B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45EACF3-17F0-A649-9336-6E052CB21293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4D308A0F-8532-4555-F659-8999C9E453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7365C9FE-E7D1-E1B6-E39F-1EBCFAE9FF5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>
            <a:extLst>
              <a:ext uri="{FF2B5EF4-FFF2-40B4-BE49-F238E27FC236}">
                <a16:creationId xmlns:a16="http://schemas.microsoft.com/office/drawing/2014/main" id="{C83E46F3-12AA-3C24-8E73-E5B7AA0D21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E0B3D15-8992-B24C-ACB5-6730CA477FAD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743426BB-3D4E-72C8-3D60-0305D92C27A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4DE235F8-145B-FD66-EF6B-C79D2FB8276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8214D539-291C-4416-2062-7EFC1914B6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D92E851-4239-0C44-AF7E-85B4F884C678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CF7A83B8-DBD7-86A6-6D4C-5899FFAF75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63DE17A6-6D19-38A6-AAAF-92F525576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id="{2BDFDD87-A15A-D30F-D1CA-D2FCC5262D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86BB6AA-7B36-BE4C-8307-DE257F938A81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FA9BEDF7-B5D9-D8DC-0C61-D5BFA8F27A0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B2E95478-E59C-6D54-81A2-9D4C5F0F6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id="{25E90532-341C-AB42-C6B5-C823ABA24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AE657C7-4EFF-9A41-A961-AB4E6365F2B7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2FA6B01E-1987-5F06-08F3-4CA59A0ED2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C3344553-F9B8-3C38-1331-0E99D35D2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96DEE004-5846-097E-69AE-4633D65BB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58A7394-B365-754E-A402-AD1EB821A543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A0BC010D-D1F9-8D1B-11C6-774403A8005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949259B0-F152-B551-8A6A-7470F55FD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4C1F7BD5-D49E-0841-FA2F-55F895499E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77E2DCC-2660-A741-95CD-A8FAFDE1A918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EB13AC05-8617-80D1-3FE3-418E0CDDC6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9A1105EF-276E-AA60-3C8F-8D086CCC4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>
            <a:extLst>
              <a:ext uri="{FF2B5EF4-FFF2-40B4-BE49-F238E27FC236}">
                <a16:creationId xmlns:a16="http://schemas.microsoft.com/office/drawing/2014/main" id="{355CE09A-AD32-60A0-6D1D-6C9B86CFAE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CFB5E0F-4337-5745-97C3-3A13FD53DE16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6E002B7D-4981-80B8-1D38-314DAF58702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4973B8AB-90FB-11AD-E553-E56048D55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>
            <a:extLst>
              <a:ext uri="{FF2B5EF4-FFF2-40B4-BE49-F238E27FC236}">
                <a16:creationId xmlns:a16="http://schemas.microsoft.com/office/drawing/2014/main" id="{F4845ED8-6A4E-6841-90FC-0B750B54E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8066A56-14FA-BA4A-A462-ECCB87629B9E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B21E0A64-D3D5-EDFF-C1B1-F667117647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43C57CF3-D8DC-7366-F55E-184D09EF1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>
            <a:extLst>
              <a:ext uri="{FF2B5EF4-FFF2-40B4-BE49-F238E27FC236}">
                <a16:creationId xmlns:a16="http://schemas.microsoft.com/office/drawing/2014/main" id="{5924E271-7301-728C-386A-49DC953848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89FE61A-B116-2149-9C29-95CAECAA965A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3B7BDCAC-8B7A-E2C9-EDA0-D06939E69A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75222D98-60DB-291E-7A47-E97FC14BB9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4761C5DC-58BB-F255-7524-AA04412981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DCEC711-A4E0-1147-9791-BB9361CAA5F2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A1731FC1-1404-8A15-93B1-D1E0508E20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ADF56840-F4DF-F745-295C-995749A0E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>
            <a:extLst>
              <a:ext uri="{FF2B5EF4-FFF2-40B4-BE49-F238E27FC236}">
                <a16:creationId xmlns:a16="http://schemas.microsoft.com/office/drawing/2014/main" id="{16565C70-6E5F-54CB-B54E-7C7BA98FD2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5D27F05-B89C-1E4C-BB0F-D3C8712589FE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BF173279-653E-1AFA-84F6-EDAEC6A80B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0C4AA47C-5841-EE27-AF99-6958F8A808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>
            <a:extLst>
              <a:ext uri="{FF2B5EF4-FFF2-40B4-BE49-F238E27FC236}">
                <a16:creationId xmlns:a16="http://schemas.microsoft.com/office/drawing/2014/main" id="{C6B10C4B-A93C-ED33-D013-021F0655E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398D8E4-B1EE-9048-AECA-388F6C9CA82B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952A0384-F246-35FD-296C-6C781E2336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6E616807-6FC1-862F-E188-294DDE70E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>
            <a:extLst>
              <a:ext uri="{FF2B5EF4-FFF2-40B4-BE49-F238E27FC236}">
                <a16:creationId xmlns:a16="http://schemas.microsoft.com/office/drawing/2014/main" id="{D500A07A-9625-E2BB-C53B-A653716195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E5B1775-C0C8-424D-B55A-E5C5E91284D4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B17687F4-F928-BF49-9EE7-1333A8BF3B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BD851D6E-4C28-F7B0-4AD8-CFB3D57624B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>
            <a:extLst>
              <a:ext uri="{FF2B5EF4-FFF2-40B4-BE49-F238E27FC236}">
                <a16:creationId xmlns:a16="http://schemas.microsoft.com/office/drawing/2014/main" id="{AE15EE49-F0BE-D44E-928C-5F6C168E5A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6F871AF-9EB5-3144-BD4F-89991263E024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F771FCB4-24B0-D642-0CA0-FC393D3D83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864CAD84-DDD4-E301-7D79-03F348124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>
            <a:extLst>
              <a:ext uri="{FF2B5EF4-FFF2-40B4-BE49-F238E27FC236}">
                <a16:creationId xmlns:a16="http://schemas.microsoft.com/office/drawing/2014/main" id="{62BCB320-5FE9-88DB-1EFF-8D9213F49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F41E5E6-8D01-C749-961E-4DCA50DEB6FC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BF915457-A9AD-DD10-CAFD-769397BC97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A4A00F29-37E9-97DB-3788-379B8EE26C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>
            <a:extLst>
              <a:ext uri="{FF2B5EF4-FFF2-40B4-BE49-F238E27FC236}">
                <a16:creationId xmlns:a16="http://schemas.microsoft.com/office/drawing/2014/main" id="{53C1A852-61F6-A8AE-CD1C-FFB6405C02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AE4C7B8-1F2D-B04F-A1E9-267E453E02A0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6EE3028D-4C23-DC2A-5FDE-5C6084466FF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020FA241-4C4B-E8D2-B08C-738B6C496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>
            <a:extLst>
              <a:ext uri="{FF2B5EF4-FFF2-40B4-BE49-F238E27FC236}">
                <a16:creationId xmlns:a16="http://schemas.microsoft.com/office/drawing/2014/main" id="{9FB812B4-0444-9191-962C-E5DDB4D07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59744E0-10F7-434C-97EC-2F89E1746C18}" type="slidenum">
              <a:rPr lang="en-US" altLang="en-US" sz="1200"/>
              <a:pPr eaLnBrk="1" hangingPunct="1"/>
              <a:t>36</a:t>
            </a:fld>
            <a:endParaRPr lang="en-US" altLang="en-US" sz="1200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CD9DC2D2-2B29-6CCB-73A2-C431573CEB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65741301-4C25-F2CA-A214-D24E19AD79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>
            <a:extLst>
              <a:ext uri="{FF2B5EF4-FFF2-40B4-BE49-F238E27FC236}">
                <a16:creationId xmlns:a16="http://schemas.microsoft.com/office/drawing/2014/main" id="{37B99A6F-102C-C68A-371E-157AD05E01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B4D4E36-68A9-C847-9EAD-F8B707A903A1}" type="slidenum">
              <a:rPr lang="en-US" altLang="en-US" sz="1200"/>
              <a:pPr eaLnBrk="1" hangingPunct="1"/>
              <a:t>38</a:t>
            </a:fld>
            <a:endParaRPr lang="en-US" altLang="en-US" sz="1200"/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62980ACF-AF37-68BD-72D5-F191B77F90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3EF56878-105D-12C3-13C5-825CBA8D4AD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Wayne A. Grudem, </a:t>
            </a:r>
            <a:r>
              <a:rPr lang="ja-JP" altLang="en-US">
                <a:latin typeface="Times New Roman" panose="02020603050405020304" pitchFamily="18" charset="0"/>
              </a:rPr>
              <a:t>“</a:t>
            </a:r>
            <a:r>
              <a:rPr lang="en-US" altLang="ja-JP">
                <a:latin typeface="Times New Roman" panose="02020603050405020304" pitchFamily="18" charset="0"/>
              </a:rPr>
              <a:t>Why Christians Can Still Prophesy: Scripture Encourages Us to Seek this Gift yet Today,</a:t>
            </a:r>
            <a:r>
              <a:rPr lang="ja-JP" altLang="en-US">
                <a:latin typeface="Times New Roman" panose="02020603050405020304" pitchFamily="18" charset="0"/>
              </a:rPr>
              <a:t>”</a:t>
            </a:r>
            <a:r>
              <a:rPr lang="en-US" altLang="ja-JP">
                <a:latin typeface="Times New Roman" panose="02020603050405020304" pitchFamily="18" charset="0"/>
              </a:rPr>
              <a:t> </a:t>
            </a:r>
            <a:r>
              <a:rPr lang="en-US" altLang="ja-JP" i="1">
                <a:latin typeface="Times New Roman" panose="02020603050405020304" pitchFamily="18" charset="0"/>
              </a:rPr>
              <a:t>Christianity Today</a:t>
            </a:r>
            <a:r>
              <a:rPr lang="en-US" altLang="ja-JP">
                <a:latin typeface="Times New Roman" panose="02020603050405020304" pitchFamily="18" charset="0"/>
              </a:rPr>
              <a:t> [September 16, 1988] 29; cf. Grudem</a:t>
            </a:r>
            <a:r>
              <a:rPr lang="fr-FR" altLang="ja-JP">
                <a:latin typeface="Times New Roman" panose="02020603050405020304" pitchFamily="18" charset="0"/>
              </a:rPr>
              <a:t>'</a:t>
            </a:r>
            <a:r>
              <a:rPr lang="en-US" altLang="ja-JP">
                <a:latin typeface="Times New Roman" panose="02020603050405020304" pitchFamily="18" charset="0"/>
              </a:rPr>
              <a:t>s 1988 book, </a:t>
            </a:r>
            <a:r>
              <a:rPr lang="en-US" altLang="ja-JP" i="1">
                <a:latin typeface="Times New Roman" panose="02020603050405020304" pitchFamily="18" charset="0"/>
              </a:rPr>
              <a:t>The Gift of Prophecy.</a:t>
            </a:r>
            <a:endParaRPr lang="en-US" altLang="en-US" i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>
            <a:extLst>
              <a:ext uri="{FF2B5EF4-FFF2-40B4-BE49-F238E27FC236}">
                <a16:creationId xmlns:a16="http://schemas.microsoft.com/office/drawing/2014/main" id="{0A5D428E-E788-5094-71C2-31726D0E2D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68A9078-D1B7-4C4B-8976-973D65E76C18}" type="slidenum">
              <a:rPr lang="en-US" altLang="en-US" sz="1200"/>
              <a:pPr eaLnBrk="1" hangingPunct="1"/>
              <a:t>39</a:t>
            </a:fld>
            <a:endParaRPr lang="en-US" altLang="en-US" sz="1200"/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BC776476-4DF2-20EE-EE9C-3878CED924B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7BB189AD-E272-8F41-0AFF-FD3CDEBE3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>
            <a:extLst>
              <a:ext uri="{FF2B5EF4-FFF2-40B4-BE49-F238E27FC236}">
                <a16:creationId xmlns:a16="http://schemas.microsoft.com/office/drawing/2014/main" id="{91F3BC69-58C4-9C89-E903-BF7B1EE94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ECB9298-EE30-9342-96BE-EBBB6C7080AD}" type="slidenum">
              <a:rPr lang="en-US" altLang="en-US" sz="1200"/>
              <a:pPr eaLnBrk="1" hangingPunct="1"/>
              <a:t>40</a:t>
            </a:fld>
            <a:endParaRPr lang="en-US" altLang="en-US" sz="1200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5F979D63-8F02-F93D-860D-ACAB74568F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3419D8C5-B881-FA32-2C11-398202601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4A6AF6A8-B563-E5C8-ED16-1CFAA32741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FB6B6E1-F076-A646-8062-9884EC191A86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1DA12C84-3F54-A8D8-5EF5-E2D1F609F40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1E1F56B-15B5-4951-6BF7-695C48FDC3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>
            <a:extLst>
              <a:ext uri="{FF2B5EF4-FFF2-40B4-BE49-F238E27FC236}">
                <a16:creationId xmlns:a16="http://schemas.microsoft.com/office/drawing/2014/main" id="{E19AA4E8-0B5A-93D5-6042-AD54C36C5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C8B7615-3612-4E43-B3E3-5F345AAAEF9B}" type="slidenum">
              <a:rPr lang="en-US" altLang="en-US" sz="1200" b="1">
                <a:solidFill>
                  <a:srgbClr val="000000"/>
                </a:solidFill>
              </a:rPr>
              <a:pPr eaLnBrk="1" hangingPunct="1"/>
              <a:t>41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C36004CD-F23D-1ECD-FC34-B5E8541913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4AA1E83C-EC58-A580-9B22-2F9B49EB8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>
            <a:extLst>
              <a:ext uri="{FF2B5EF4-FFF2-40B4-BE49-F238E27FC236}">
                <a16:creationId xmlns:a16="http://schemas.microsoft.com/office/drawing/2014/main" id="{DDA899F4-6A30-69C9-D407-29B036154A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3321B87-46DB-CF4C-8F97-82894E36411E}" type="slidenum">
              <a:rPr lang="en-US" altLang="en-US" sz="1200" b="1">
                <a:solidFill>
                  <a:srgbClr val="000000"/>
                </a:solidFill>
              </a:rPr>
              <a:pPr eaLnBrk="1" hangingPunct="1"/>
              <a:t>42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41966950-C0AC-449F-9367-7CDE83FD49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2B923BEC-C31A-B21A-55C1-C5D745B3E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>
            <a:extLst>
              <a:ext uri="{FF2B5EF4-FFF2-40B4-BE49-F238E27FC236}">
                <a16:creationId xmlns:a16="http://schemas.microsoft.com/office/drawing/2014/main" id="{4238CA18-B628-EBCF-535A-33D2C77773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8F832ED-FAA1-6C4E-8773-73ED0D240FC1}" type="slidenum">
              <a:rPr lang="en-US" altLang="en-US" sz="1200" b="1">
                <a:solidFill>
                  <a:srgbClr val="000000"/>
                </a:solidFill>
              </a:rPr>
              <a:pPr eaLnBrk="1" hangingPunct="1"/>
              <a:t>43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3E5D4538-0FBF-993C-006F-70ABF4623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89CE5CDD-0AD0-5BD2-5156-2753670E2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>
            <a:extLst>
              <a:ext uri="{FF2B5EF4-FFF2-40B4-BE49-F238E27FC236}">
                <a16:creationId xmlns:a16="http://schemas.microsoft.com/office/drawing/2014/main" id="{7C04E063-4482-685E-8706-BE8C0E14EE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E7FFDA0-A2E1-3044-9972-F139E8AB3802}" type="slidenum">
              <a:rPr lang="en-US" altLang="en-US" sz="1200" b="1">
                <a:solidFill>
                  <a:srgbClr val="000000"/>
                </a:solidFill>
              </a:rPr>
              <a:pPr eaLnBrk="1" hangingPunct="1"/>
              <a:t>44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207874" name="Rectangle 2">
            <a:extLst>
              <a:ext uri="{FF2B5EF4-FFF2-40B4-BE49-F238E27FC236}">
                <a16:creationId xmlns:a16="http://schemas.microsoft.com/office/drawing/2014/main" id="{5887D07E-A478-A6BF-F5E8-EBC5FF978B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CE653F90-3F73-94C7-B8A7-9B1626C73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>
            <a:extLst>
              <a:ext uri="{FF2B5EF4-FFF2-40B4-BE49-F238E27FC236}">
                <a16:creationId xmlns:a16="http://schemas.microsoft.com/office/drawing/2014/main" id="{E32DAB02-9EF0-2F1D-EB79-0CE22FEFB7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E337808-0F38-0447-BF07-E1DCFAC83810}" type="slidenum">
              <a:rPr lang="en-US" altLang="en-US" sz="1200" b="1">
                <a:solidFill>
                  <a:srgbClr val="000000"/>
                </a:solidFill>
              </a:rPr>
              <a:pPr eaLnBrk="1" hangingPunct="1"/>
              <a:t>45</a:t>
            </a:fld>
            <a:endParaRPr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209922" name="Rectangle 2">
            <a:extLst>
              <a:ext uri="{FF2B5EF4-FFF2-40B4-BE49-F238E27FC236}">
                <a16:creationId xmlns:a16="http://schemas.microsoft.com/office/drawing/2014/main" id="{2A2E0559-DD3F-FB4C-445D-ED5B56F9D1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A9C403E2-5B6D-9B38-A8C3-7B13D02D34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>
            <a:extLst>
              <a:ext uri="{FF2B5EF4-FFF2-40B4-BE49-F238E27FC236}">
                <a16:creationId xmlns:a16="http://schemas.microsoft.com/office/drawing/2014/main" id="{565D2E91-283A-54C2-67B8-7F0951A260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28FEA0D-4565-F14B-9B0C-A39B40A5DF3F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47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E7FBC3EC-69FA-F808-EBFC-641269CDA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3B6CDBD4-8FAF-91D3-AC48-D43C1DAAB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A395EFFE-BF65-3691-05C7-D3CB984767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4DF2E26-0419-2947-A9CA-462FC499A4F9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E7B3AE4E-8B70-9904-B3F8-1E65469879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97340D1E-FF6F-566F-020E-DF9F5863E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B01EF2AE-0441-7710-02D5-6E2E34160D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5DF80B7-8E28-B441-AD30-EF72C6643266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DB0882C6-9B45-2AB0-93A9-3539E8CDF6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B67FFD5F-4974-F89B-09B5-6AF768BA5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99C9A17A-67DE-05ED-16BC-AF08BBA12A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1494D3C-52F3-594C-9AC7-4AF6CF2574F5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E7FB5290-C195-85F8-BD18-8B2094B120F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881354DE-5F6A-64F4-B2AD-1DA74973D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2B1B05D6-D0F8-16FB-41B3-03D554815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554D436-9872-364A-9241-395006173F93}" type="slidenum">
              <a:rPr lang="en-US" altLang="en-US" sz="1200">
                <a:solidFill>
                  <a:srgbClr val="FFFFFF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4F91F6BA-21BE-7C67-3C80-05F545780B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A59CE643-D927-E1F5-D1F7-14352B09F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E739BD9D-21E8-424B-532D-1B7AA1F73F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FF1E879-C89A-BA4A-BD1E-D54047AE8389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7C06F899-2FC8-44D9-CA3C-11839A7EE2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6F950ED7-EE99-1F49-1716-9AC19D7F3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6FAE4A-BB9B-350D-5D12-DC3B8B7F3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9BEBBB-DC53-A050-8B68-263CA8A577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63ABC4-B44F-A4D1-4A14-1D82CDF72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074C0-5A9E-1C47-98F2-119D2BFE75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376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279B29-3E75-362C-7083-B4E65B7E2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97ADD8-3F26-A92C-8CC0-B54366D22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12342E-CDCB-060D-52EF-3739D65329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38769C-273C-DD49-BFD3-0BE0922223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2273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A75B047-5C2B-E181-9661-B62AE6CB10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BE276E2-C03D-694D-B049-4EB329C2FF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3081C13-037D-014C-BA19-3BCB22A660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B2B54-9E50-F549-A68C-EF3F54E2D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79506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D615979-61F4-F1CB-6DB3-6DF870205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CE8BDF2-3D8B-F187-7513-790EB5F6A7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6263304-9BF8-72D2-22E4-FDC0E32B8A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5AEEFD-1901-944F-8305-6B23BD8C6F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88706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AE53A3-BF4C-3637-F06C-CF3BAE943D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2E615A-C692-F448-A515-D58B22F46C88}" type="datetime1">
              <a:rPr lang="en-US" altLang="en-US"/>
              <a:pPr/>
              <a:t>8/24/24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4CBF38-E17E-4D45-FE19-D04817D323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A1516D-1A9E-F40F-E5AB-D9740D593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D50FD-D967-854F-8AEC-78E9F9BAF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7883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F7AD0C-4CE6-BE52-D44D-A350FCFEF5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289393-7F21-9A4A-8DD1-3ABBF86F4C74}" type="datetime1">
              <a:rPr lang="en-US" altLang="en-US"/>
              <a:pPr/>
              <a:t>8/24/24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35F584-8B32-6379-6DC9-B3BDC8FBE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DED8FC-4F43-10BB-B618-E79472B2AB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C7C49-A266-D44F-9A83-D89D6F8F6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61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D899B9-0F26-D39D-0082-CC5208EA0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CABDC5-D7EB-FBA6-4E07-661F65B9A0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BF4420-EF92-4785-7A77-87168CEFB8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4EA3F-E144-C848-8EA4-1BFB8A844F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754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025F80C2-54EA-4776-DF21-FE167134A6C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3" name="Picture 8" descr="Expbanna">
              <a:extLst>
                <a:ext uri="{FF2B5EF4-FFF2-40B4-BE49-F238E27FC236}">
                  <a16:creationId xmlns:a16="http://schemas.microsoft.com/office/drawing/2014/main" id="{2020A515-2B67-4270-B007-B94103D9D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9" descr="EXPHORSA">
              <a:extLst>
                <a:ext uri="{FF2B5EF4-FFF2-40B4-BE49-F238E27FC236}">
                  <a16:creationId xmlns:a16="http://schemas.microsoft.com/office/drawing/2014/main" id="{B58ABC15-89CB-4DAC-B235-72DD171A30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10" descr="EXPHORSA">
            <a:extLst>
              <a:ext uri="{FF2B5EF4-FFF2-40B4-BE49-F238E27FC236}">
                <a16:creationId xmlns:a16="http://schemas.microsoft.com/office/drawing/2014/main" id="{AA815A09-44CD-3496-EA56-E56F7FF3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D7F50A0-C2C3-6E52-793A-2C47F922C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34F2965-66EA-0F26-0D5E-9DB72EB20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0F58203-4C94-DA83-09BC-A4D8C3738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fld id="{3386CDD4-E0FB-FF47-B1E2-9604AB7458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600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D1EB83-88BD-60FC-32E2-06F030795F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49F1D8-D410-F67B-0BEF-C3B5A56244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2D59AB-B972-1951-F48C-CD0D38AD2D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2748B-7F97-AF42-A7A2-2E3C2E1E17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744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70C931-BB93-A2CA-785B-4F29AD254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FFE9C2-B3D5-7DB5-2658-0E8F4C5C2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485178-3855-DD0C-7F99-42012F7AF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F07C9F-9397-6144-BF5A-4F8944AD1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732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C51CE6-6AF5-145F-6652-54343C1E4B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4D8DB-66AE-24E5-09D1-F360E9C0BB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FC6DB-42DA-E850-D579-DD61568F6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EA971-ACCB-624B-AFB7-756352FA7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87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661F24-44FD-CA08-C7B6-36872D0888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FB96DBE-37B8-2ECE-21BE-C6F757CB44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6F6D96-1CE6-45AC-7798-22676AA2E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5E4029-F0D9-5947-9E55-755D375BE6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11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F8B478B-959D-38D0-315F-9DE7BCDD29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19B57E-91AC-1BF7-0705-8D4A358370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81F71F-8720-4FFD-0B3A-8EEDBFEF2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46519-1FCD-EF49-BDE9-8ADE9FABA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885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33B71D-9E17-832F-66F2-736D5E07F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AEBDFE-693B-47E3-B764-232809DF10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807085-268C-9576-CF06-77AB4D230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D4FF1-0433-4C45-9F59-6A70E5CE9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24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C100D-0AE4-DFC8-C54D-2F9A1E38C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EA9ABB-BC33-D271-93D9-FA58141D6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420838-0318-659B-EB78-87F8FA0FDF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14E62-1936-9F40-A0E9-3AE26F93A0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57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D0182C-D77A-3D9E-FCB0-1D4DFD2323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26254C-CD40-FE4A-F889-1D788A99B7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C10BA1-F2A6-7424-F373-0AE124C555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628AE2-B3E1-9143-9541-41FE33191E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197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734AD6-948B-C7E0-4D1A-878CA18BA9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9DD132-A203-4C0A-8C8D-185EFBCF9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62778-9438-FF35-8295-6FD22FFB2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3FF2F-B96F-C540-B1EC-C64DD3801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A8CA9F-DD00-ED86-9D3F-60B9949FA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7235EC-EDFE-F18D-75D0-EBF026A99D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32CDBD-BE6F-334C-DBE9-37A442792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18E6D-F9D2-784F-A08C-C2E5D3FB2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581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2D652B-3747-54CD-D44E-A22112636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CBAFF4-96D8-DCD4-BEAD-9941A358AD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E6CEF4-8B30-8B79-62AF-1D56323542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E1C9C1-A748-684B-8128-72B15B1AC8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219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9C4F8A5-8A9C-6ACF-4480-75866579DB10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8E940DB4-A4D3-610E-1A77-2006035C6E3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B170852D-3941-8EF4-7EA0-64583654534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FCC41AA6-697F-4B3A-BC43-0F7E36C6FDAD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6E76BE2-3325-2E2B-4088-01F0160722E8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1E6B451B-3BA8-7E6F-D744-04A9B3AB2E64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E096C86C-AE23-62FA-EBAE-5CD17E5CFFB5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3D14A19F-2C2A-D649-4F2E-F9A0E273B3D9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19483240-72DF-32A3-5BEF-CDF71E0E78A3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DBD2E223-36C9-F71B-5EEE-F3AAB0269698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D92F4BB-333E-FD53-DCFA-94C4EEA6AA7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7DCD0D4-3EC6-0ECA-897B-6BF4ADA1EFC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6A900EA-4B01-FB2C-F760-4A57D5B1D39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D3F9168-64F3-DDBE-B717-5D329FFD184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8948461-2E65-3B71-2737-CC4AD08913E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EF99073-8C40-8592-1233-ADD24CDEA33E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7B88B9D-02B4-5EE2-274F-9E4A16CA83F0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05E4144-619D-F199-C482-06878D09C96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108DC77-945E-3028-E557-766F8B98C3F7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A99700B-9222-694D-ACFB-EDDF257462FA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988EE9E-FF60-1F06-5E2A-831CB00F9852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686A4E61-4A3D-62DA-D7B0-0EEB1217152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F96B5C4-B2F6-702F-D502-BA5BC2FA3FD0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7B4849F-B6F5-A27C-AFFF-7A1E22FE2578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8E33480-C5EC-EBB4-A6CC-978881844065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9CE1ECFC-9BB8-8604-7191-FF158F27E36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6870D625-5B29-2427-E88A-86D96F4108D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428E665C-4025-06DE-91D0-7C4C9D1EB51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71C2863B-83E4-A69D-75B8-C21E77742D8B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F9BDD89-F1DE-0381-1DA6-3BFCA06253B5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32" name="Rectangle 32">
              <a:extLst>
                <a:ext uri="{FF2B5EF4-FFF2-40B4-BE49-F238E27FC236}">
                  <a16:creationId xmlns:a16="http://schemas.microsoft.com/office/drawing/2014/main" id="{D7E171F7-B4BB-D3C4-7E96-D97510EDCF3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3" name="Rectangle 33">
              <a:extLst>
                <a:ext uri="{FF2B5EF4-FFF2-40B4-BE49-F238E27FC236}">
                  <a16:creationId xmlns:a16="http://schemas.microsoft.com/office/drawing/2014/main" id="{F49A8DE3-6A4D-0D48-2DAF-56815C6E5C6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4" name="AutoShape 34">
              <a:extLst>
                <a:ext uri="{FF2B5EF4-FFF2-40B4-BE49-F238E27FC236}">
                  <a16:creationId xmlns:a16="http://schemas.microsoft.com/office/drawing/2014/main" id="{D298C092-22DB-A15B-1759-F514B48ACDC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5C2F11C-895E-BB0B-FA00-22F8AB6071C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2454ABDB-2451-41CF-BCE9-82885794CE0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</p:grpSp>
      <p:sp>
        <p:nvSpPr>
          <p:cNvPr id="21098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098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" name="Rectangle 37">
            <a:extLst>
              <a:ext uri="{FF2B5EF4-FFF2-40B4-BE49-F238E27FC236}">
                <a16:creationId xmlns:a16="http://schemas.microsoft.com/office/drawing/2014/main" id="{311CF76E-3669-C6C2-458A-1679A29D0E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>
            <a:extLst>
              <a:ext uri="{FF2B5EF4-FFF2-40B4-BE49-F238E27FC236}">
                <a16:creationId xmlns:a16="http://schemas.microsoft.com/office/drawing/2014/main" id="{53198753-934F-F500-9602-55F1751A30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FB22353C-2759-DCE9-1744-53EFE32F8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81CA9-BB84-9846-B83D-1750E0F5E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723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068190C9-271C-F3B1-A115-0EAF1C0F1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1C2781FC-23AE-3C83-E9EB-30AD77BF2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BC3FAEBF-2514-8574-CD50-99E928AEE3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0E566-7B96-EA4D-B923-E1862341B1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622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4AE96A90-946B-74CC-9C3D-5DE58790EE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CCD6E1D7-0F16-7EF5-C93D-255BCE4C4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C4161D42-8E73-2F08-7BD6-D67836921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489A8-B295-4D49-B21B-110214E82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389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1626A6E9-0B55-0562-4C8A-319648E69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F1E4E961-764D-FA38-E273-5867F45CC3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363253F7-86BD-47F6-0BAF-7319F9B3D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D7A05-2F9A-CC4A-AD8D-B757BF954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72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0AA3EE2E-A0ED-05DA-27BD-5DF0F51986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>
            <a:extLst>
              <a:ext uri="{FF2B5EF4-FFF2-40B4-BE49-F238E27FC236}">
                <a16:creationId xmlns:a16="http://schemas.microsoft.com/office/drawing/2014/main" id="{8BA59EB0-992B-EA3E-25F9-5BBAC1DBEF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87757707-F860-0FAE-651E-AA1DB9350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6EBA7-EF63-444D-B1DD-8A979B4A1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022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5704CE18-2FCA-A113-C49B-DCA72B8C1B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3E50D623-8A70-4601-D7B2-117ACC7DD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0168BE4A-CA69-6D59-96BF-C39F67572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4F478-8459-6A4D-83A4-9D367021B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725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50C3234C-B1E2-7D57-FBAB-4770477528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416CAB24-4B97-8383-EBD5-1B7136A659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A663D9B9-3F1A-91EA-A194-47C21674C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19385-F99A-A24D-AD70-F6BCBBD35E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16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7C72E8-58C1-26BB-67E8-2863EFAE8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4D21A-9E15-3DF9-D277-76FA47E79F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712ABB-074A-99BD-213B-E2CA585AF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DDB2F-2AE8-A142-89F6-077BACE2F8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248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83F2F5FC-0615-D881-BD56-A420F0E433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A3DF59AE-AC4C-DE9D-4E68-BBC3594E8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270D96F6-6AE5-26EA-CA5C-F21C271B0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9F7B0-48FA-4D4F-BDF8-9E36484FB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355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4AFD4BD2-6DF9-79E1-D91C-E2CCB55C9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266EFB4F-1CFD-4247-58C3-CC2DCB7E3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7BF94148-9EED-C9E6-B09E-5AFF5945B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9E1D4-F2D3-6044-B27D-8A2CEB94E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01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E346909D-A696-CEED-DA72-B90B3075F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60156D5F-B99D-B11C-FF30-5B354400AF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75ED6222-DE17-E11F-E8AD-1BBD441E9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84A2A6-8800-934B-9B25-809D4AED74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827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3DB03B88-7F2D-D063-41C1-8A74F8D90A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21CFCBFF-0F8B-E6CE-C93F-7B08EB1DD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07754ECC-20B7-1018-AD62-E0EDA8761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D60D2-39B7-194E-8FC0-555EC4C42A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68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D933745-0621-D768-8574-44D49209B0C2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D676019-C4CC-2BE5-78A3-5E5945A658C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92AB007-C8EB-E65D-C044-A114F3950AB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9D82890-3B53-89B7-0052-630D2974BC0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B126466-BE76-6694-9F92-DF9880813F3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B92345C9-C4B6-7473-3E47-25BE150BD36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8DC36086-8ACC-66BD-6732-C115B2368ED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9BD63C82-AC7C-FD9F-E41D-1CA305E9474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24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60F1987-9D1B-AD1A-736D-1F8777A1F4B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01616F3-1C66-FB92-2FF9-88F2CE083E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13189B1-F589-A629-8B56-1058998CEF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FBEF3-F8EE-9F45-AC97-74DFB9C8B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045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8FC89BE-9B66-652A-9007-163C9204B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2587455-EDD0-27C8-70E4-3B33489F7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AFD40ED-103C-8BCA-FDB4-3789C4EFEF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84BF0-4F0C-6E43-AA12-70942AAA6A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733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F93F512-6CB5-DD53-D368-FE02BC68B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0E848A2-60C0-C998-1BC5-B8A4E22D4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79B4550-85F5-4CB2-4EE6-E534AD7C72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B759B-E202-3F4F-8227-6A40C01E5C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085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9ADB01F-2347-5470-EDC1-5E8C475DF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1E0EA98-C070-07A9-389F-B7C09C0D8E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8201CFC-8AA2-D68A-ACE1-8C32367690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1C4EF-0F66-1346-A0AE-9028E4F0C0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453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2ADC446-C59E-C070-5609-0C492CBBBF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CB674C70-AD37-505D-A95D-055A8E2D9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1EAFAF69-637A-1EEC-C155-E39D445BCE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5B4B2-835F-6C46-A72A-430E03057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59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5B2C21F0-DEED-1531-06D3-609934BBF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0E12DB1B-C075-D2D8-D065-66F33B3FCB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2667C43-2D52-A232-F15F-FDDABB4603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3C50D8-B40F-9B4A-B664-44ADC492D2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85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830B0D-6742-ABFF-80B0-BC7AA09FAD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ADA58B-4679-9F2A-8C54-681856BDDF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A661C-5985-B5BE-774A-A13D840629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6B0B29-0969-794A-8E23-1747B2430C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13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14DD192E-AD45-0633-CBA5-9E280F6A4B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C653380-9D48-3734-6DA9-F456F0080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FFE4411-4458-5146-2ED5-A11AE07B2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EEDA8-4CB0-D342-87BB-4F2A6AAB88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437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85D6CA1-DEFE-2211-1FDE-5B05F84BB0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FB84D35-FF29-2AA2-3EDB-B928CC0A2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5EC2233-6BDD-1793-A04F-44817F68D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DC0D39-6CD2-044F-BC9A-8BF610CE0E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459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BB462F9-9A93-E198-571C-2185C54C56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54429A2-960C-99E1-448E-50DB67A966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47332B6-7BFD-AA8E-7D2D-5E2C6218A2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673E99-BAC5-0B4B-BB89-34EFF6BF0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536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80BC500-957F-FCDE-6E19-7426382CE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C2D2C5D-898E-3C07-61CD-35F185C37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67D906B-BA78-B331-9CE2-E97F3A187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04A76-4318-FF45-B166-580952DE6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70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2249D8C-C4C3-D3C7-EC18-0F14D1ADB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C153119-E445-E282-3F0C-7E9673B959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4AF1B64-E12E-820E-B34E-B311041132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CDA37-9022-9941-8BA6-53238640BC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733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5B7BCA3-9B7F-21C6-D9CA-FE4C2B520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607EB40-C86A-AF17-D44D-2A9FAF338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B192849-4EEC-0177-2CC6-7525B66506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A2DF25-013C-8248-9319-5ECA725EC4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7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9693846-4C73-18AC-2AD3-AF9886911874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E814DB9-0D06-CA99-8DEB-648FBF8B500D}"/>
                </a:ext>
              </a:extLst>
            </p:cNvPr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597290 h 3264"/>
                <a:gd name="T2" fmla="*/ 0 w 1699"/>
                <a:gd name="T3" fmla="*/ 198822 h 3264"/>
                <a:gd name="T4" fmla="*/ 0 w 1699"/>
                <a:gd name="T5" fmla="*/ 36547 h 3264"/>
                <a:gd name="T6" fmla="*/ 0 w 1699"/>
                <a:gd name="T7" fmla="*/ 36547 h 3264"/>
                <a:gd name="T8" fmla="*/ 0 w 1699"/>
                <a:gd name="T9" fmla="*/ 11600 h 3264"/>
                <a:gd name="T10" fmla="*/ 0 w 1699"/>
                <a:gd name="T11" fmla="*/ 28178 h 3264"/>
                <a:gd name="T12" fmla="*/ 0 w 1699"/>
                <a:gd name="T13" fmla="*/ 181404 h 3264"/>
                <a:gd name="T14" fmla="*/ 0 w 1699"/>
                <a:gd name="T15" fmla="*/ 461177 h 3264"/>
                <a:gd name="T16" fmla="*/ 0 w 1699"/>
                <a:gd name="T17" fmla="*/ 836643 h 3264"/>
                <a:gd name="T18" fmla="*/ 0 w 1699"/>
                <a:gd name="T19" fmla="*/ 1336765 h 3264"/>
                <a:gd name="T20" fmla="*/ 0 w 1699"/>
                <a:gd name="T21" fmla="*/ 1795970 h 3264"/>
                <a:gd name="T22" fmla="*/ 0 w 1699"/>
                <a:gd name="T23" fmla="*/ 2535372 h 3264"/>
                <a:gd name="T24" fmla="*/ 0 w 1699"/>
                <a:gd name="T25" fmla="*/ 3215012 h 3264"/>
                <a:gd name="T26" fmla="*/ 0 w 1699"/>
                <a:gd name="T27" fmla="*/ 3470925 h 3264"/>
                <a:gd name="T28" fmla="*/ 0 w 1699"/>
                <a:gd name="T29" fmla="*/ 3673659 h 3264"/>
                <a:gd name="T30" fmla="*/ 0 w 1699"/>
                <a:gd name="T31" fmla="*/ 3673659 h 3264"/>
                <a:gd name="T32" fmla="*/ 0 w 1699"/>
                <a:gd name="T33" fmla="*/ 3639961 h 3264"/>
                <a:gd name="T34" fmla="*/ 0 w 1699"/>
                <a:gd name="T35" fmla="*/ 3690722 h 3264"/>
                <a:gd name="T36" fmla="*/ 0 w 1699"/>
                <a:gd name="T37" fmla="*/ 3597802 h 3264"/>
                <a:gd name="T38" fmla="*/ 0 w 1699"/>
                <a:gd name="T39" fmla="*/ 3351113 h 3264"/>
                <a:gd name="T40" fmla="*/ 0 w 1699"/>
                <a:gd name="T41" fmla="*/ 3011709 h 3264"/>
                <a:gd name="T42" fmla="*/ 0 w 1699"/>
                <a:gd name="T43" fmla="*/ 2535372 h 3264"/>
                <a:gd name="T44" fmla="*/ 0 w 1699"/>
                <a:gd name="T45" fmla="*/ 2059852 h 3264"/>
                <a:gd name="T46" fmla="*/ 0 w 1699"/>
                <a:gd name="T47" fmla="*/ 1430402 h 3264"/>
                <a:gd name="T48" fmla="*/ 0 w 1699"/>
                <a:gd name="T49" fmla="*/ 1039214 h 3264"/>
                <a:gd name="T50" fmla="*/ 0 w 1699"/>
                <a:gd name="T51" fmla="*/ 597290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980BA115-9B24-5288-F1D5-C3F52733BC8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5" name="Group 5">
                <a:extLst>
                  <a:ext uri="{FF2B5EF4-FFF2-40B4-BE49-F238E27FC236}">
                    <a16:creationId xmlns:a16="http://schemas.microsoft.com/office/drawing/2014/main" id="{2733AD12-E419-DBD3-8576-1B27144DD9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9" name="Freeform 6">
                  <a:extLst>
                    <a:ext uri="{FF2B5EF4-FFF2-40B4-BE49-F238E27FC236}">
                      <a16:creationId xmlns:a16="http://schemas.microsoft.com/office/drawing/2014/main" id="{EDB78FAF-2C35-BB60-10D8-FE0C1EF7D4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80 h 457"/>
                    <a:gd name="T4" fmla="*/ 187 w 2161"/>
                    <a:gd name="T5" fmla="*/ 347 h 457"/>
                    <a:gd name="T6" fmla="*/ 351 w 2161"/>
                    <a:gd name="T7" fmla="*/ 317 h 457"/>
                    <a:gd name="T8" fmla="*/ 561 w 2161"/>
                    <a:gd name="T9" fmla="*/ 295 h 457"/>
                    <a:gd name="T10" fmla="*/ 852 w 2161"/>
                    <a:gd name="T11" fmla="*/ 273 h 457"/>
                    <a:gd name="T12" fmla="*/ 1153 w 2161"/>
                    <a:gd name="T13" fmla="*/ 273 h 457"/>
                    <a:gd name="T14" fmla="*/ 1527 w 2161"/>
                    <a:gd name="T15" fmla="*/ 332 h 457"/>
                    <a:gd name="T16" fmla="*/ 1744 w 2161"/>
                    <a:gd name="T17" fmla="*/ 415 h 457"/>
                    <a:gd name="T18" fmla="*/ 1893 w 2161"/>
                    <a:gd name="T19" fmla="*/ 467 h 457"/>
                    <a:gd name="T20" fmla="*/ 2035 w 2161"/>
                    <a:gd name="T21" fmla="*/ 437 h 457"/>
                    <a:gd name="T22" fmla="*/ 2095 w 2161"/>
                    <a:gd name="T23" fmla="*/ 362 h 457"/>
                    <a:gd name="T24" fmla="*/ 2095 w 2161"/>
                    <a:gd name="T25" fmla="*/ 265 h 457"/>
                    <a:gd name="T26" fmla="*/ 1990 w 2161"/>
                    <a:gd name="T27" fmla="*/ 154 h 457"/>
                    <a:gd name="T28" fmla="*/ 1153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27E35766-C78F-E0FC-ACDE-064C3F2818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55 h 585"/>
                    <a:gd name="T2" fmla="*/ 274 w 2341"/>
                    <a:gd name="T3" fmla="*/ 529 h 585"/>
                    <a:gd name="T4" fmla="*/ 72 w 2341"/>
                    <a:gd name="T5" fmla="*/ 500 h 585"/>
                    <a:gd name="T6" fmla="*/ 5 w 2341"/>
                    <a:gd name="T7" fmla="*/ 387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53 w 2341"/>
                    <a:gd name="T19" fmla="*/ 7 h 585"/>
                    <a:gd name="T20" fmla="*/ 1764 w 2341"/>
                    <a:gd name="T21" fmla="*/ 7 h 585"/>
                    <a:gd name="T22" fmla="*/ 2190 w 2341"/>
                    <a:gd name="T23" fmla="*/ 52 h 585"/>
                    <a:gd name="T24" fmla="*/ 2273 w 2341"/>
                    <a:gd name="T25" fmla="*/ 111 h 585"/>
                    <a:gd name="T26" fmla="*/ 2318 w 2341"/>
                    <a:gd name="T27" fmla="*/ 246 h 585"/>
                    <a:gd name="T28" fmla="*/ 2325 w 2341"/>
                    <a:gd name="T29" fmla="*/ 387 h 585"/>
                    <a:gd name="T30" fmla="*/ 2310 w 2341"/>
                    <a:gd name="T31" fmla="*/ 470 h 585"/>
                    <a:gd name="T32" fmla="*/ 2325 w 2341"/>
                    <a:gd name="T33" fmla="*/ 552 h 585"/>
                    <a:gd name="T34" fmla="*/ 2295 w 2341"/>
                    <a:gd name="T35" fmla="*/ 597 h 585"/>
                    <a:gd name="T36" fmla="*/ 2220 w 2341"/>
                    <a:gd name="T37" fmla="*/ 567 h 585"/>
                    <a:gd name="T38" fmla="*/ 2048 w 2341"/>
                    <a:gd name="T39" fmla="*/ 500 h 585"/>
                    <a:gd name="T40" fmla="*/ 1764 w 2341"/>
                    <a:gd name="T41" fmla="*/ 462 h 585"/>
                    <a:gd name="T42" fmla="*/ 1599 w 2341"/>
                    <a:gd name="T43" fmla="*/ 462 h 585"/>
                    <a:gd name="T44" fmla="*/ 1315 w 2341"/>
                    <a:gd name="T45" fmla="*/ 432 h 585"/>
                    <a:gd name="T46" fmla="*/ 1181 w 2341"/>
                    <a:gd name="T47" fmla="*/ 425 h 585"/>
                    <a:gd name="T48" fmla="*/ 895 w 2341"/>
                    <a:gd name="T49" fmla="*/ 440 h 585"/>
                    <a:gd name="T50" fmla="*/ 671 w 2341"/>
                    <a:gd name="T51" fmla="*/ 425 h 585"/>
                    <a:gd name="T52" fmla="*/ 506 w 2341"/>
                    <a:gd name="T53" fmla="*/ 455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B3F8C568-A024-D40A-E367-A72313569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73230A2C-02B8-1093-FF97-D9A1C0E16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78 w 157"/>
                  <a:gd name="T1" fmla="*/ 8 h 337"/>
                  <a:gd name="T2" fmla="*/ 143 w 157"/>
                  <a:gd name="T3" fmla="*/ 209 h 337"/>
                  <a:gd name="T4" fmla="*/ 128 w 157"/>
                  <a:gd name="T5" fmla="*/ 351 h 337"/>
                  <a:gd name="T6" fmla="*/ 0 w 157"/>
                  <a:gd name="T7" fmla="*/ 0 h 337"/>
                  <a:gd name="T8" fmla="*/ 78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243D521D-D42A-4F32-81B4-F3D7D3CB6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80 h 396"/>
                  <a:gd name="T2" fmla="*/ 105 w 808"/>
                  <a:gd name="T3" fmla="*/ 380 h 396"/>
                  <a:gd name="T4" fmla="*/ 255 w 808"/>
                  <a:gd name="T5" fmla="*/ 320 h 396"/>
                  <a:gd name="T6" fmla="*/ 485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8 w 808"/>
                  <a:gd name="T15" fmla="*/ 74 h 396"/>
                  <a:gd name="T16" fmla="*/ 635 w 808"/>
                  <a:gd name="T17" fmla="*/ 0 h 396"/>
                  <a:gd name="T18" fmla="*/ 695 w 808"/>
                  <a:gd name="T19" fmla="*/ 0 h 396"/>
                  <a:gd name="T20" fmla="*/ 590 w 808"/>
                  <a:gd name="T21" fmla="*/ 82 h 396"/>
                  <a:gd name="T22" fmla="*/ 815 w 808"/>
                  <a:gd name="T23" fmla="*/ 134 h 396"/>
                  <a:gd name="T24" fmla="*/ 822 w 808"/>
                  <a:gd name="T25" fmla="*/ 223 h 396"/>
                  <a:gd name="T26" fmla="*/ 530 w 808"/>
                  <a:gd name="T27" fmla="*/ 134 h 396"/>
                  <a:gd name="T28" fmla="*/ 344 w 808"/>
                  <a:gd name="T29" fmla="*/ 305 h 396"/>
                  <a:gd name="T30" fmla="*/ 277 w 808"/>
                  <a:gd name="T31" fmla="*/ 358 h 396"/>
                  <a:gd name="T32" fmla="*/ 157 w 808"/>
                  <a:gd name="T33" fmla="*/ 410 h 396"/>
                  <a:gd name="T34" fmla="*/ 0 w 808"/>
                  <a:gd name="T35" fmla="*/ 380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A1E21723-288B-89AE-C54F-4FD3524991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DD33D176-992B-C2A8-5503-937C19CC98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50C62780-0838-1BDC-2A37-5180986B2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97917D-06BA-FF49-B2F8-6BFE0A2B44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003161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45F6E33-4CDD-8F3F-6953-BB05F79DB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0760E05-53F4-1FA9-5E25-BF92993FB8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7495A62-9A72-986A-A6D6-244E19BD07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D48F7-6094-2C44-BDB6-B62547F28E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356256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80CF6B5-3FDB-0D5C-A4DA-3AF7EA136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04B78AB-C623-E3DE-C7FD-AB0CF8BAC8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888B4C5-EFD9-4424-8B3D-B68A22A50D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920E55-8804-3945-93AE-81C628749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425219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2D06D4A-B881-CCAC-58A7-E5C75E6A0D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904C5E1-7DB2-5BEA-12E0-F12DAF9CE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319CB47-1154-2DA1-3EB8-AB0EEA8F6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F5839-3099-7847-9D1D-1C25D4F8B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017830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9B23F1-5DAA-C823-BE64-ABF60493EE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2DC91E-EBC6-843E-27EC-FDC2D872F0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155D79-F1AC-C0E2-4F81-73DCDE55B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B3875-4C3F-1A46-8F72-67FF0898CD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012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0CDA142-4C39-6FF7-97D4-525391D337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F60B0CC-39BD-B8F6-A7DF-AB13F8DCC8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AA3FFA9E-9C68-523D-79F2-FB41CA5173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00092-DC87-124E-942C-E3C0FC4A4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618314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4C21665-0F89-57D2-A269-7FD0DE777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71A16C6-6CDA-EF07-0B34-48B7E716E1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7BCAE10-14C0-DF0F-6478-8C4BF6B42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C7B39-5A22-E14B-97A6-387D83C57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953655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600F78F8-D3B9-8B02-1492-D92CFC55A0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23DB1E88-5604-365D-A388-02D77163E1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B552A64-D3B8-786D-30BA-F56EAE2E8E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5256F-C484-DB4C-9927-F04E0BB812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008427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6FC6F15-28C1-FA2D-1503-355F62AF5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29BFCDC-8346-B346-6E54-13878345AE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AA7DF4A-3340-9523-C650-B2EE53B0BC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4A372-57D4-F346-9C2A-E8F97F65D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547699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69E7A7C-ED17-60AE-8832-69D3708C05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1154AC3-55C0-41A2-D367-C631DEF0D1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CE93361-50E0-0974-A8B1-1210F4CB90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545496-B8EB-204D-AB4E-05747CF927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881310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DF80727-F978-B3D7-75DA-170A0F7323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D788B01-92B4-3C03-BC76-A52F03485E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0FA475C-8633-77DA-EE35-5F56BFAFF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190C5-6EB1-3742-82A0-7A71BEDBC3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258903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950" y="547688"/>
            <a:ext cx="2147888" cy="5624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547688"/>
            <a:ext cx="6294437" cy="5624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6BF2280-6DE7-9DA0-7797-7A1B9B4DAF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E807648-52E1-5313-2C29-133C99F286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C0E0F77-E504-E05D-D173-6F008CD256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C73DD-1A16-1944-BF09-BAF8C0E502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444865"/>
      </p:ext>
    </p:extLst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1028">
            <a:extLst>
              <a:ext uri="{FF2B5EF4-FFF2-40B4-BE49-F238E27FC236}">
                <a16:creationId xmlns:a16="http://schemas.microsoft.com/office/drawing/2014/main" id="{F85CBE3F-7D98-9A1B-88D2-C1B72356BF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E60A962-602B-4243-CE5B-B9E750FEA5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13CC133-0429-22BE-5BE2-B1C0BC53BD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16FF8-344C-7A41-928C-703F5103CD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842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1070662C-7BB4-78CA-0C61-CBA99AC09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890A315-984A-5CB0-FB37-8C631835F7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85329365-F974-BDB5-73DD-37C26FF9E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2E7C0-2BB8-E44D-A6CD-ED131C27C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7336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13647472-5CDC-F9EA-B313-BD6027ABA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3E47069-3DE4-5D86-30E2-5DBE993E46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7CDEDCBF-D8ED-3EDB-CC7A-56C385A6D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8CD57D-5E6F-FB4D-9981-281B4F3F81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349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285A5-E90E-2831-AC35-8C09582EE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88B0D2-1957-83B0-D9FA-110C408C9B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4394533-8B77-B0B9-9B56-32354AB4BE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D0045-729A-004D-91CC-57DFABE43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9827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0C5535B7-878A-F6BA-A6B5-23C6C305E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2AB4AD0F-8D92-46A0-CDCF-A62355BD6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232E5B4C-30A4-B861-3B92-BEF4168412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B6517-7DA5-B344-AACF-BB2FE1366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681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13D447EA-7A75-A8CF-E5E2-08AC496C67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>
            <a:extLst>
              <a:ext uri="{FF2B5EF4-FFF2-40B4-BE49-F238E27FC236}">
                <a16:creationId xmlns:a16="http://schemas.microsoft.com/office/drawing/2014/main" id="{5ADFB71A-3DDA-3C1D-1293-AD4B3E21F2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>
            <a:extLst>
              <a:ext uri="{FF2B5EF4-FFF2-40B4-BE49-F238E27FC236}">
                <a16:creationId xmlns:a16="http://schemas.microsoft.com/office/drawing/2014/main" id="{B6E592C8-077A-D619-8B56-092D4EC39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2DAA8-8E42-FE4A-ACC1-4B9566DB8E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941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>
            <a:extLst>
              <a:ext uri="{FF2B5EF4-FFF2-40B4-BE49-F238E27FC236}">
                <a16:creationId xmlns:a16="http://schemas.microsoft.com/office/drawing/2014/main" id="{89191B83-4AC7-693A-1831-B0126AAE81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9CBE62B-261A-80BF-C33C-2BC432EE97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65B0EEB-0BEF-65E9-E3AC-C7B336A675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F13E6-6940-004E-BE2F-EFCFF58413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7427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954F25CC-960E-F2CF-D560-7DB913215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26E1DB2-0464-DB93-6E77-43E83D671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28C39489-4C45-A0C2-34CD-95B4E8E9EB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6C73C-84A3-3A4A-B36D-20F51D2D4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5172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A1DB2964-0538-99F8-9CD5-BD1242306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4B87011B-E12C-52F8-04BB-0664B2F729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A4568E0C-4FB9-B3E5-FC18-4EA07D937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29472-890A-5544-9E7C-51C98C638B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91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FE8CC0AC-BC68-8433-B7AD-B1F1FC2AC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B8E1AC0F-0A7B-DDF9-839D-BD0908EE5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C7373E81-1DD0-FDAA-3111-5421981589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87961-855F-5B43-9F7A-C6C995FA2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74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22E8667E-0B9B-4F07-F304-325A443DBC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2C9B4F3-4105-420B-B36C-5586446BE8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E5258B0-9B75-D2D5-DA39-B7835FCCDA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2EACF-3102-C042-9E25-48121437E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1942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CEB43862-2A03-C06A-95F5-FB33F155C3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E29B30F-4418-1B6D-5153-77154D893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1FE45E8-19BD-855C-814E-498BC1F54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88A66-A456-C140-B4FF-E1BDBE174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226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828800"/>
            <a:ext cx="7086600" cy="1828800"/>
          </a:xfrm>
          <a:effectLst>
            <a:outerShdw blurRad="63500" dist="25400" dir="5100098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038600"/>
            <a:ext cx="6400800" cy="1752600"/>
          </a:xfrm>
          <a:effectLst>
            <a:outerShdw blurRad="45720" dist="12699" dir="5100221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257FD32-B9F1-18B3-C68B-2600506E8F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796991-8B9F-B486-4A08-68405EB281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8420F3-36B4-C93C-97AA-F4FE0DFAA5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FA7C3-C6FA-0C42-8614-0FBE894A35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008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53875-EF98-50ED-ED42-13B85B0851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640667-D58E-350F-8F1A-331EF3AC0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2AA0D8-DB0D-07EB-4388-42A947FEC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949CE-E96F-8C4D-A5AE-259471342B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21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8E2BBC-96F2-5907-3C2D-521D9326E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FCE3E9-55B7-0F1F-C656-D2DD2295F7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95D32C-C3C8-29D8-C509-6B48D8446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4510B-2B8F-654A-AA30-9BF47DEE99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7342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681576-C0A7-B11B-66E9-A147BCD338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2B0FD0-40FC-F25A-165A-E6CD4DF6AE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288E58-5458-6CEE-5772-AA7D035B8E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F8E72C-900B-4548-AEFE-5EE17FB75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1173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5ECD6-CDA1-7ADF-CE40-7488E5FA5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0494FE-E8EB-F2A0-D9DB-70417D969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501AA5-5CBE-1AA9-FB45-CFC626C457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ECB25-2B94-D44B-B7CE-AE1892AF7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6172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27F52EC-7B8C-C0E0-EAD8-6F55DC0E45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6A00AB-EA1C-C088-FF90-70AC7AA4AA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9177614-9E96-856D-8E89-DD20115D04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6B70C-95FD-8242-A233-972F34AFB8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485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C497A8-03B3-EE14-692B-41F1C238C8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8B131F-91E2-1ABD-FCED-5E056F16B3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CD716C-395D-065C-B1C4-33A1669F3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0ABD7-2435-6543-91FD-AC572009CA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956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712092-6363-2F05-D877-1A2E773EE4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606452-9B7A-6F14-FB26-1665139A0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54673D-7F31-41CA-B7B0-A6A8624BD3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D1D8A-152F-6D4D-85D6-9DF58E5AE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3063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4D1DDF-FF45-8DD4-97C1-E46888476F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096DC8-2EF7-6DC2-35CD-E01A99C2A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FB993-EFD5-E32D-4867-761E548E27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2C984-9A2C-764F-89BB-06FBE538B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9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88307-F913-39CA-E1F2-F04C7DD7B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AF6776-E239-FE4F-436C-38BB1870C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60BA4-77FF-35B0-3233-F0AD4E01E6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1592B-8460-CA4F-BCA2-D615D0611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4057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8EBDCE-7D35-D2D3-E756-17F4680247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664DBB-135F-6732-294E-EF6D0CE88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E714F-3523-76D5-9E88-3AD60CF0A3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6135F-489D-9E43-9610-60F5580F8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3787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219200"/>
            <a:ext cx="1790700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219200"/>
            <a:ext cx="5219700" cy="464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203938-E299-2B65-15AE-BCE50FD497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89029E-F406-9DB3-1EFE-C9C5985586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EC457F-CF35-C679-08BA-9B8D8C869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47823-7959-0C47-B02D-30B3CACA6B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8934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371600"/>
          </a:xfrm>
          <a:effectLst>
            <a:outerShdw blurRad="63500" algn="ctr" rotWithShape="0">
              <a:srgbClr val="FFFFFF">
                <a:alpha val="75000"/>
              </a:srgbClr>
            </a:outerShdw>
          </a:effectLst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179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0668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anchor="b"/>
          <a:lstStyle>
            <a:lvl1pPr marL="0" indent="0" algn="ctr">
              <a:buFontTx/>
              <a:buNone/>
              <a:defRPr sz="2800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1028">
            <a:extLst>
              <a:ext uri="{FF2B5EF4-FFF2-40B4-BE49-F238E27FC236}">
                <a16:creationId xmlns:a16="http://schemas.microsoft.com/office/drawing/2014/main" id="{128830BD-6917-CBE7-9EBE-74D1F4ADDC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189587B3-0697-4DB9-9C6C-595BF1536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61913DC2-D386-E5D2-E4C4-25C71D7F11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6BC39B-F7AA-6F4A-8E98-9F0DA050E1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15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D5E28-C6B6-E644-F8D9-FDBE7D0D7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434E58-20CC-2684-9B3D-D36771E317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07737B-4DE2-4068-1FA2-F8E2485B03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9B324-A29D-DB4F-AD2E-9D4B4FD054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0419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28725D-2D7E-2C89-4FB9-69AD12F648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BF4AEF-70B5-7310-4E9A-F3C4EE4069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58517B-11B8-0A3F-9135-D84CC2C5F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FA2AF-802F-9844-8EDF-398437FEB5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3785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4E4167-B27D-4C02-7D45-EF01EF053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82FEDA-AF80-1E50-35A6-55F031C0D1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2B9E3F-18D7-72CE-6505-499297C8AE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30C0F-7A23-BB4F-A827-6E5334EEB3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4511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66B00-D135-88FF-1283-EC94847308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BC1314-57AD-6018-8FA9-4DF20AC76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E8A31D-18E1-7CD8-24ED-EB526AF9C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329A2-4EF5-1142-B62F-2E99AA9E2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6982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DFDFCC-B4A5-ECA8-781D-AD1968877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461FE5-123A-745F-6C15-9CC8149FD9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2C2338-DA49-A409-5794-747F527DF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AE87B-B24D-BC4B-B0BC-874C45816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2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CD7ADE-3DFB-9603-AD16-4425CE3A70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AD4ACC6-D718-D251-A3D2-F539405152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D35ADA-4020-87CA-3B50-E52A82AC5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64557-AE48-1946-A78E-52F493610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735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FE35C8-6E40-51D3-25B7-5C277B6C80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0A9C4B-C8E3-700D-CBEC-51AD8952F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CA7B48-59AF-A0C3-3448-0181EF6343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2B271-2E8D-C54E-9FDA-0DE32CA4B9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1264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A119D-AF15-FDF7-35C9-2ECE3D5968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7B9C4-F106-D68C-7415-96B292E52F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AAC8E-E0F8-DD62-94EF-9C8D6C5261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564F7-602B-4B48-8EAF-AD475CF37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1312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783DFA-07FA-60E4-9653-3C8160EC4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ECD2A-BBE7-3500-D886-C8FD7AC42F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6E81C-A442-50BE-9DE8-767EE656E6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1404F4-4FCE-6746-90E4-73D4EA94A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4891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5D4616-F8E7-D0A4-5C5C-21F0B934A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8EC361-A262-5E80-7C6A-E2BEB7061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7214FF-ED63-7571-000B-0E6A4A634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9CBB9-5467-CE4B-A2A6-4249BE83FF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097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5B19E3-BCA6-EA8A-2079-7BDDBE3BC5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9C8EA-000D-EB00-6345-31596A62ED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6A0DCE-821D-C817-B2FF-BC262E192E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6B87E-46CE-C146-82FB-F995796BDF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61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047D50-8DFD-B818-9B6B-F7EE4CF82B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22BC5-EE0F-18EC-A03B-09E4F8B853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37E9D-AC76-AA4F-0F0B-5041B63F6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A9753-9C3B-BD42-BB62-3B84A6FA42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8713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1BD6768-9DFB-21C3-B339-64F076E95E2C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088DA0B-6352-8063-0B74-F5E3700B43FD}"/>
                </a:ext>
              </a:extLst>
            </p:cNvPr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597290 h 3264"/>
                <a:gd name="T2" fmla="*/ 0 w 1699"/>
                <a:gd name="T3" fmla="*/ 198822 h 3264"/>
                <a:gd name="T4" fmla="*/ 0 w 1699"/>
                <a:gd name="T5" fmla="*/ 36547 h 3264"/>
                <a:gd name="T6" fmla="*/ 0 w 1699"/>
                <a:gd name="T7" fmla="*/ 36547 h 3264"/>
                <a:gd name="T8" fmla="*/ 0 w 1699"/>
                <a:gd name="T9" fmla="*/ 11600 h 3264"/>
                <a:gd name="T10" fmla="*/ 0 w 1699"/>
                <a:gd name="T11" fmla="*/ 28178 h 3264"/>
                <a:gd name="T12" fmla="*/ 0 w 1699"/>
                <a:gd name="T13" fmla="*/ 181404 h 3264"/>
                <a:gd name="T14" fmla="*/ 0 w 1699"/>
                <a:gd name="T15" fmla="*/ 461177 h 3264"/>
                <a:gd name="T16" fmla="*/ 0 w 1699"/>
                <a:gd name="T17" fmla="*/ 836643 h 3264"/>
                <a:gd name="T18" fmla="*/ 0 w 1699"/>
                <a:gd name="T19" fmla="*/ 1336765 h 3264"/>
                <a:gd name="T20" fmla="*/ 0 w 1699"/>
                <a:gd name="T21" fmla="*/ 1795970 h 3264"/>
                <a:gd name="T22" fmla="*/ 0 w 1699"/>
                <a:gd name="T23" fmla="*/ 2535372 h 3264"/>
                <a:gd name="T24" fmla="*/ 0 w 1699"/>
                <a:gd name="T25" fmla="*/ 3215012 h 3264"/>
                <a:gd name="T26" fmla="*/ 0 w 1699"/>
                <a:gd name="T27" fmla="*/ 3470925 h 3264"/>
                <a:gd name="T28" fmla="*/ 0 w 1699"/>
                <a:gd name="T29" fmla="*/ 3673659 h 3264"/>
                <a:gd name="T30" fmla="*/ 0 w 1699"/>
                <a:gd name="T31" fmla="*/ 3673659 h 3264"/>
                <a:gd name="T32" fmla="*/ 0 w 1699"/>
                <a:gd name="T33" fmla="*/ 3639961 h 3264"/>
                <a:gd name="T34" fmla="*/ 0 w 1699"/>
                <a:gd name="T35" fmla="*/ 3690722 h 3264"/>
                <a:gd name="T36" fmla="*/ 0 w 1699"/>
                <a:gd name="T37" fmla="*/ 3597802 h 3264"/>
                <a:gd name="T38" fmla="*/ 0 w 1699"/>
                <a:gd name="T39" fmla="*/ 3351113 h 3264"/>
                <a:gd name="T40" fmla="*/ 0 w 1699"/>
                <a:gd name="T41" fmla="*/ 3011709 h 3264"/>
                <a:gd name="T42" fmla="*/ 0 w 1699"/>
                <a:gd name="T43" fmla="*/ 2535372 h 3264"/>
                <a:gd name="T44" fmla="*/ 0 w 1699"/>
                <a:gd name="T45" fmla="*/ 2059852 h 3264"/>
                <a:gd name="T46" fmla="*/ 0 w 1699"/>
                <a:gd name="T47" fmla="*/ 1430402 h 3264"/>
                <a:gd name="T48" fmla="*/ 0 w 1699"/>
                <a:gd name="T49" fmla="*/ 1039214 h 3264"/>
                <a:gd name="T50" fmla="*/ 0 w 1699"/>
                <a:gd name="T51" fmla="*/ 597290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B60D1526-F1EE-1D4C-E057-5840F4AA18F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5" name="Group 5">
                <a:extLst>
                  <a:ext uri="{FF2B5EF4-FFF2-40B4-BE49-F238E27FC236}">
                    <a16:creationId xmlns:a16="http://schemas.microsoft.com/office/drawing/2014/main" id="{8581C503-04EC-8111-9974-BB5A9764BB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9" name="Freeform 6">
                  <a:extLst>
                    <a:ext uri="{FF2B5EF4-FFF2-40B4-BE49-F238E27FC236}">
                      <a16:creationId xmlns:a16="http://schemas.microsoft.com/office/drawing/2014/main" id="{2FBA99FF-EF27-D6AA-B9FB-EC538F007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80 h 457"/>
                    <a:gd name="T4" fmla="*/ 187 w 2161"/>
                    <a:gd name="T5" fmla="*/ 347 h 457"/>
                    <a:gd name="T6" fmla="*/ 351 w 2161"/>
                    <a:gd name="T7" fmla="*/ 317 h 457"/>
                    <a:gd name="T8" fmla="*/ 561 w 2161"/>
                    <a:gd name="T9" fmla="*/ 295 h 457"/>
                    <a:gd name="T10" fmla="*/ 852 w 2161"/>
                    <a:gd name="T11" fmla="*/ 273 h 457"/>
                    <a:gd name="T12" fmla="*/ 1153 w 2161"/>
                    <a:gd name="T13" fmla="*/ 273 h 457"/>
                    <a:gd name="T14" fmla="*/ 1527 w 2161"/>
                    <a:gd name="T15" fmla="*/ 332 h 457"/>
                    <a:gd name="T16" fmla="*/ 1744 w 2161"/>
                    <a:gd name="T17" fmla="*/ 415 h 457"/>
                    <a:gd name="T18" fmla="*/ 1893 w 2161"/>
                    <a:gd name="T19" fmla="*/ 467 h 457"/>
                    <a:gd name="T20" fmla="*/ 2035 w 2161"/>
                    <a:gd name="T21" fmla="*/ 437 h 457"/>
                    <a:gd name="T22" fmla="*/ 2095 w 2161"/>
                    <a:gd name="T23" fmla="*/ 362 h 457"/>
                    <a:gd name="T24" fmla="*/ 2095 w 2161"/>
                    <a:gd name="T25" fmla="*/ 265 h 457"/>
                    <a:gd name="T26" fmla="*/ 1990 w 2161"/>
                    <a:gd name="T27" fmla="*/ 154 h 457"/>
                    <a:gd name="T28" fmla="*/ 1153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53493EE8-1D06-6059-F771-D6001C61BA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55 h 585"/>
                    <a:gd name="T2" fmla="*/ 274 w 2341"/>
                    <a:gd name="T3" fmla="*/ 529 h 585"/>
                    <a:gd name="T4" fmla="*/ 72 w 2341"/>
                    <a:gd name="T5" fmla="*/ 500 h 585"/>
                    <a:gd name="T6" fmla="*/ 5 w 2341"/>
                    <a:gd name="T7" fmla="*/ 387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53 w 2341"/>
                    <a:gd name="T19" fmla="*/ 7 h 585"/>
                    <a:gd name="T20" fmla="*/ 1764 w 2341"/>
                    <a:gd name="T21" fmla="*/ 7 h 585"/>
                    <a:gd name="T22" fmla="*/ 2190 w 2341"/>
                    <a:gd name="T23" fmla="*/ 52 h 585"/>
                    <a:gd name="T24" fmla="*/ 2273 w 2341"/>
                    <a:gd name="T25" fmla="*/ 111 h 585"/>
                    <a:gd name="T26" fmla="*/ 2318 w 2341"/>
                    <a:gd name="T27" fmla="*/ 246 h 585"/>
                    <a:gd name="T28" fmla="*/ 2325 w 2341"/>
                    <a:gd name="T29" fmla="*/ 387 h 585"/>
                    <a:gd name="T30" fmla="*/ 2310 w 2341"/>
                    <a:gd name="T31" fmla="*/ 470 h 585"/>
                    <a:gd name="T32" fmla="*/ 2325 w 2341"/>
                    <a:gd name="T33" fmla="*/ 552 h 585"/>
                    <a:gd name="T34" fmla="*/ 2295 w 2341"/>
                    <a:gd name="T35" fmla="*/ 597 h 585"/>
                    <a:gd name="T36" fmla="*/ 2220 w 2341"/>
                    <a:gd name="T37" fmla="*/ 567 h 585"/>
                    <a:gd name="T38" fmla="*/ 2048 w 2341"/>
                    <a:gd name="T39" fmla="*/ 500 h 585"/>
                    <a:gd name="T40" fmla="*/ 1764 w 2341"/>
                    <a:gd name="T41" fmla="*/ 462 h 585"/>
                    <a:gd name="T42" fmla="*/ 1599 w 2341"/>
                    <a:gd name="T43" fmla="*/ 462 h 585"/>
                    <a:gd name="T44" fmla="*/ 1315 w 2341"/>
                    <a:gd name="T45" fmla="*/ 432 h 585"/>
                    <a:gd name="T46" fmla="*/ 1181 w 2341"/>
                    <a:gd name="T47" fmla="*/ 425 h 585"/>
                    <a:gd name="T48" fmla="*/ 895 w 2341"/>
                    <a:gd name="T49" fmla="*/ 440 h 585"/>
                    <a:gd name="T50" fmla="*/ 671 w 2341"/>
                    <a:gd name="T51" fmla="*/ 425 h 585"/>
                    <a:gd name="T52" fmla="*/ 506 w 2341"/>
                    <a:gd name="T53" fmla="*/ 455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922878B3-A304-6530-E6B5-037B00DB2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B1FC5929-F32D-2D05-4C9F-163B7EDC0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78 w 157"/>
                  <a:gd name="T1" fmla="*/ 8 h 337"/>
                  <a:gd name="T2" fmla="*/ 143 w 157"/>
                  <a:gd name="T3" fmla="*/ 209 h 337"/>
                  <a:gd name="T4" fmla="*/ 128 w 157"/>
                  <a:gd name="T5" fmla="*/ 351 h 337"/>
                  <a:gd name="T6" fmla="*/ 0 w 157"/>
                  <a:gd name="T7" fmla="*/ 0 h 337"/>
                  <a:gd name="T8" fmla="*/ 78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C572E60B-1187-68FC-A184-71FB62423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80 h 396"/>
                  <a:gd name="T2" fmla="*/ 105 w 808"/>
                  <a:gd name="T3" fmla="*/ 380 h 396"/>
                  <a:gd name="T4" fmla="*/ 255 w 808"/>
                  <a:gd name="T5" fmla="*/ 320 h 396"/>
                  <a:gd name="T6" fmla="*/ 485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8 w 808"/>
                  <a:gd name="T15" fmla="*/ 74 h 396"/>
                  <a:gd name="T16" fmla="*/ 635 w 808"/>
                  <a:gd name="T17" fmla="*/ 0 h 396"/>
                  <a:gd name="T18" fmla="*/ 695 w 808"/>
                  <a:gd name="T19" fmla="*/ 0 h 396"/>
                  <a:gd name="T20" fmla="*/ 590 w 808"/>
                  <a:gd name="T21" fmla="*/ 82 h 396"/>
                  <a:gd name="T22" fmla="*/ 815 w 808"/>
                  <a:gd name="T23" fmla="*/ 134 h 396"/>
                  <a:gd name="T24" fmla="*/ 822 w 808"/>
                  <a:gd name="T25" fmla="*/ 223 h 396"/>
                  <a:gd name="T26" fmla="*/ 530 w 808"/>
                  <a:gd name="T27" fmla="*/ 134 h 396"/>
                  <a:gd name="T28" fmla="*/ 344 w 808"/>
                  <a:gd name="T29" fmla="*/ 305 h 396"/>
                  <a:gd name="T30" fmla="*/ 277 w 808"/>
                  <a:gd name="T31" fmla="*/ 358 h 396"/>
                  <a:gd name="T32" fmla="*/ 157 w 808"/>
                  <a:gd name="T33" fmla="*/ 410 h 396"/>
                  <a:gd name="T34" fmla="*/ 0 w 808"/>
                  <a:gd name="T35" fmla="*/ 380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9F3AF34-1FFE-9182-F1AE-F211DE350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DDF91F1F-5F82-5C0E-2CAC-8338E850B7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B1A79292-3DE7-F972-3BC9-6F937AAED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F6DBDF-2E33-EB4E-A25F-60EBBC2BE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401294"/>
      </p:ext>
    </p:extLst>
  </p:cSld>
  <p:clrMapOvr>
    <a:masterClrMapping/>
  </p:clrMapOvr>
  <p:transition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8E56B42-FA1F-B62C-E323-B1A71879C4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57D9A55-96AA-6ABC-98BC-8336B96A4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5129B24-1287-87C7-5107-46C87EA730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BD487-BBD4-504E-96F5-CC4113A3D4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4264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F9F62A69-ECB4-753F-8675-3046C732B5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2F4418A-63AE-403E-A753-15CE67A0E6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56F07BE-1288-42AB-DD77-64D286C9E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A11C0-AC08-5343-98E3-247F45D02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60172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D3019F6-F4A4-CF46-D50B-AF32E7ADB5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FDC80B0-8C9F-03F6-C076-0397C4D530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1B5713C-391E-F0A3-B6F9-6FCCD9BE0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18798-6C7A-D94D-8169-66AD4C0F1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13894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5A36A4B-E93F-6F62-BA45-1738CEA32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26D67899-AC00-490D-F7FA-7CD2F9BE3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89AD8664-1D25-8796-7A84-3D439921D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08C51-0BE3-9544-9B38-FF510DD1A9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08749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472B405A-559A-2AF1-0B41-FF65B93D70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2B0E0D82-C574-067A-D1F5-4F9D2DA26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E7D59BB-F32E-08E2-3C80-E14F92B0A3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1554E-E707-D545-AACC-00408DCD8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048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094C5B75-6873-39C4-99C2-14735D8EC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9E2C7342-40B2-D0D8-9F97-2999D7FFC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DFFDC62-CF88-70FF-1B00-140BA0D6A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4DA02-59B3-0244-93FB-91F0B35FB2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82230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4728BE7-E01C-A1D0-5D7E-06C09083F0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D98C7C8-8511-E06A-B824-26B4AC549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CB7E025-CEFE-C211-75FA-CDB51A322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72688-8297-5947-AA0E-074A02567D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02633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3A91DD4-C95B-D907-25C5-433BBCE98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58927DA-4993-FF50-EF6F-B11B8C98F4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3EA030B-9A74-4523-BA50-A60F6312D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6B572A-DE81-DF41-B9EA-AA49B13507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35271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7B183E01-F166-FB0E-3320-FBA0C33BF5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43A5BE3-DF53-9066-F8D5-DA496F701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61D07EC-F320-ED6A-2DD7-BAF22C1BD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7A3D9-408F-094D-923C-4997D9573E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573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8F984EC-0F6B-D54F-2DCB-B47A50587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BBE435A-0A27-8E8C-E3F5-D64AA49F4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3B7026-A300-5AA0-A3F8-7936E15366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F25C2C3-4627-D067-8CDE-332119DD5F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55CF636-3DFA-13F7-CC46-4151CAB2F4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9530A68-F821-664E-A018-D01EF76880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8" r:id="rId1"/>
    <p:sldLayoutId id="2147485469" r:id="rId2"/>
    <p:sldLayoutId id="2147485470" r:id="rId3"/>
    <p:sldLayoutId id="2147485471" r:id="rId4"/>
    <p:sldLayoutId id="2147485472" r:id="rId5"/>
    <p:sldLayoutId id="2147485473" r:id="rId6"/>
    <p:sldLayoutId id="2147485474" r:id="rId7"/>
    <p:sldLayoutId id="2147485475" r:id="rId8"/>
    <p:sldLayoutId id="2147485476" r:id="rId9"/>
    <p:sldLayoutId id="2147485477" r:id="rId10"/>
    <p:sldLayoutId id="21474854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>
            <a:extLst>
              <a:ext uri="{FF2B5EF4-FFF2-40B4-BE49-F238E27FC236}">
                <a16:creationId xmlns:a16="http://schemas.microsoft.com/office/drawing/2014/main" id="{24537BAD-62C0-6ADF-3760-B9D4B0ED9D7D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AC133D6D-11E8-27A3-D1FA-030F192D910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3F54C1F3-B934-8060-D343-70C59B9BBF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15D99B94-5ADC-7E78-203E-F565CF3E260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CBB78E85-8D5D-90DA-B0F6-27888F8A95E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2412" name="Oval 7">
              <a:extLst>
                <a:ext uri="{FF2B5EF4-FFF2-40B4-BE49-F238E27FC236}">
                  <a16:creationId xmlns:a16="http://schemas.microsoft.com/office/drawing/2014/main" id="{78304242-25A9-990A-86A8-C46E8DA3D65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2413" name="Oval 8">
              <a:extLst>
                <a:ext uri="{FF2B5EF4-FFF2-40B4-BE49-F238E27FC236}">
                  <a16:creationId xmlns:a16="http://schemas.microsoft.com/office/drawing/2014/main" id="{45B0009C-B03C-FE1F-DF80-C8EDB07363A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2414" name="Oval 9">
              <a:extLst>
                <a:ext uri="{FF2B5EF4-FFF2-40B4-BE49-F238E27FC236}">
                  <a16:creationId xmlns:a16="http://schemas.microsoft.com/office/drawing/2014/main" id="{39590154-7565-150B-F476-D2DAD451651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EE088D1F-6250-935A-34F2-0A4914611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2E5D7D79-145B-FEEA-BA53-167ACFBA3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8A973AEB-E0D8-054B-CF5E-C899F536CE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CCC8D338-C545-001D-A5E1-94B8E17FA4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29429498-8E5C-5633-6446-674AF5A48D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D5D63AD-7139-9E4F-B632-0489472553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52" r:id="rId1"/>
    <p:sldLayoutId id="2147485553" r:id="rId2"/>
    <p:sldLayoutId id="2147485554" r:id="rId3"/>
    <p:sldLayoutId id="2147485555" r:id="rId4"/>
    <p:sldLayoutId id="2147485556" r:id="rId5"/>
    <p:sldLayoutId id="2147485557" r:id="rId6"/>
    <p:sldLayoutId id="2147485558" r:id="rId7"/>
    <p:sldLayoutId id="2147485559" r:id="rId8"/>
    <p:sldLayoutId id="2147485560" r:id="rId9"/>
    <p:sldLayoutId id="2147485561" r:id="rId10"/>
    <p:sldLayoutId id="214748556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xpbanna">
            <a:extLst>
              <a:ext uri="{FF2B5EF4-FFF2-40B4-BE49-F238E27FC236}">
                <a16:creationId xmlns:a16="http://schemas.microsoft.com/office/drawing/2014/main" id="{0A1FC2BC-1DD9-9C32-E3A4-A06553738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>
            <a:extLst>
              <a:ext uri="{FF2B5EF4-FFF2-40B4-BE49-F238E27FC236}">
                <a16:creationId xmlns:a16="http://schemas.microsoft.com/office/drawing/2014/main" id="{0E0253C5-2ED2-0D8D-D1CC-96899714B7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C0685742-FBE4-A09B-1E51-9008419DF4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482400"/>
                </a:solidFill>
              </a:defRPr>
            </a:lvl1pPr>
          </a:lstStyle>
          <a:p>
            <a:fld id="{9541FDE4-8DFD-A348-AD2B-6188F2EE6A7D}" type="datetime1">
              <a:rPr lang="en-US" altLang="en-US"/>
              <a:pPr/>
              <a:t>8/24/24</a:t>
            </a:fld>
            <a:endParaRPr lang="en-US" alt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DCE16C2A-213D-E4E8-AA73-2DA86FBC9F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4824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04D68262-8E1D-90F5-D33E-0CFA3D8073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82400"/>
                </a:solidFill>
              </a:defRPr>
            </a:lvl1pPr>
          </a:lstStyle>
          <a:p>
            <a:fld id="{A16E7827-011E-1646-8EDC-D2462D6F71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14695" name="Picture 7" descr="EXPHORSA">
            <a:extLst>
              <a:ext uri="{FF2B5EF4-FFF2-40B4-BE49-F238E27FC236}">
                <a16:creationId xmlns:a16="http://schemas.microsoft.com/office/drawing/2014/main" id="{0AEDF07B-B262-1D24-0CF9-DFDEBCD9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Rectangle 8">
            <a:extLst>
              <a:ext uri="{FF2B5EF4-FFF2-40B4-BE49-F238E27FC236}">
                <a16:creationId xmlns:a16="http://schemas.microsoft.com/office/drawing/2014/main" id="{9CFD65DA-27CD-7FB3-38EE-B263A2469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9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MS PGothic" pitchFamily="34" charset="-128"/>
          <a:cs typeface="MS PGothic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7"/>
        </a:buBlip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Expbanna">
            <a:extLst>
              <a:ext uri="{FF2B5EF4-FFF2-40B4-BE49-F238E27FC236}">
                <a16:creationId xmlns:a16="http://schemas.microsoft.com/office/drawing/2014/main" id="{B0BB1A4C-8ECB-8E87-91CD-44144BD19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3">
            <a:extLst>
              <a:ext uri="{FF2B5EF4-FFF2-40B4-BE49-F238E27FC236}">
                <a16:creationId xmlns:a16="http://schemas.microsoft.com/office/drawing/2014/main" id="{91372545-E201-2C94-1F07-E1AF0D439E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69831783-FF03-4CEC-57AA-BA99428F00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482400"/>
                </a:solidFill>
              </a:defRPr>
            </a:lvl1pPr>
          </a:lstStyle>
          <a:p>
            <a:fld id="{E7B606BA-72D8-9A47-9B2C-57BC07C299F6}" type="datetime1">
              <a:rPr lang="en-US" altLang="en-US"/>
              <a:pPr/>
              <a:t>8/24/24</a:t>
            </a:fld>
            <a:endParaRPr lang="en-US" alt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AF5B972D-314E-7387-9506-94965DB7AE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482400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F8988CF2-0A5D-7238-F617-64BF482795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82400"/>
                </a:solidFill>
              </a:defRPr>
            </a:lvl1pPr>
          </a:lstStyle>
          <a:p>
            <a:fld id="{2C951111-D7DB-134F-82FE-8F51703458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16743" name="Picture 7" descr="EXPHORSA">
            <a:extLst>
              <a:ext uri="{FF2B5EF4-FFF2-40B4-BE49-F238E27FC236}">
                <a16:creationId xmlns:a16="http://schemas.microsoft.com/office/drawing/2014/main" id="{B4D48492-2B17-A1A0-70B4-A335ABD84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Rectangle 8">
            <a:extLst>
              <a:ext uri="{FF2B5EF4-FFF2-40B4-BE49-F238E27FC236}">
                <a16:creationId xmlns:a16="http://schemas.microsoft.com/office/drawing/2014/main" id="{4FEF65D1-1AAD-5B1A-EC21-90BA9A615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0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MS PGothic" pitchFamily="34" charset="-128"/>
          <a:cs typeface="MS PGothic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7"/>
        </a:buBlip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xpbanna">
            <a:extLst>
              <a:ext uri="{FF2B5EF4-FFF2-40B4-BE49-F238E27FC236}">
                <a16:creationId xmlns:a16="http://schemas.microsoft.com/office/drawing/2014/main" id="{52DEAD24-1ECE-E7E9-CC02-4490121B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71BA8DAB-38CD-1A7A-D580-398CBAD7B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9380" name="Rectangle 4">
            <a:extLst>
              <a:ext uri="{FF2B5EF4-FFF2-40B4-BE49-F238E27FC236}">
                <a16:creationId xmlns:a16="http://schemas.microsoft.com/office/drawing/2014/main" id="{E431901E-6FAB-869E-38B2-C4598A4167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>
            <a:extLst>
              <a:ext uri="{FF2B5EF4-FFF2-40B4-BE49-F238E27FC236}">
                <a16:creationId xmlns:a16="http://schemas.microsoft.com/office/drawing/2014/main" id="{A2437BEE-4D60-F685-CDB1-F60FECFFE2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2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2" name="Rectangle 6">
            <a:extLst>
              <a:ext uri="{FF2B5EF4-FFF2-40B4-BE49-F238E27FC236}">
                <a16:creationId xmlns:a16="http://schemas.microsoft.com/office/drawing/2014/main" id="{3417F994-95C7-8831-7398-474CC478C8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19F7D1A5-6561-1F42-810B-073E335A618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3319" name="Picture 7" descr="EXPHORSA">
            <a:extLst>
              <a:ext uri="{FF2B5EF4-FFF2-40B4-BE49-F238E27FC236}">
                <a16:creationId xmlns:a16="http://schemas.microsoft.com/office/drawing/2014/main" id="{46FDB99F-DE92-73C9-7FDF-E940A99DA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>
            <a:extLst>
              <a:ext uri="{FF2B5EF4-FFF2-40B4-BE49-F238E27FC236}">
                <a16:creationId xmlns:a16="http://schemas.microsoft.com/office/drawing/2014/main" id="{1CB70C37-7AE9-23E2-BEC4-38063CFF8F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3" r:id="rId1"/>
    <p:sldLayoutId id="2147485479" r:id="rId2"/>
    <p:sldLayoutId id="2147485480" r:id="rId3"/>
    <p:sldLayoutId id="2147485481" r:id="rId4"/>
    <p:sldLayoutId id="2147485482" r:id="rId5"/>
    <p:sldLayoutId id="2147485483" r:id="rId6"/>
    <p:sldLayoutId id="2147485484" r:id="rId7"/>
    <p:sldLayoutId id="2147485485" r:id="rId8"/>
    <p:sldLayoutId id="2147485486" r:id="rId9"/>
    <p:sldLayoutId id="2147485487" r:id="rId10"/>
    <p:sldLayoutId id="21474854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7"/>
        </a:buBlip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>
            <a:extLst>
              <a:ext uri="{FF2B5EF4-FFF2-40B4-BE49-F238E27FC236}">
                <a16:creationId xmlns:a16="http://schemas.microsoft.com/office/drawing/2014/main" id="{45EE3937-956B-4304-246C-672AA64B25C6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09923" name="Rectangle 3">
              <a:extLst>
                <a:ext uri="{FF2B5EF4-FFF2-40B4-BE49-F238E27FC236}">
                  <a16:creationId xmlns:a16="http://schemas.microsoft.com/office/drawing/2014/main" id="{3ACC2ACD-8D07-E9C1-F3BE-29EFD5A4D2F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24" name="Oval 4">
              <a:extLst>
                <a:ext uri="{FF2B5EF4-FFF2-40B4-BE49-F238E27FC236}">
                  <a16:creationId xmlns:a16="http://schemas.microsoft.com/office/drawing/2014/main" id="{2DCAA21A-BAD6-8CBF-A68A-A7D6BE951C9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25" name="Rectangle 5">
              <a:extLst>
                <a:ext uri="{FF2B5EF4-FFF2-40B4-BE49-F238E27FC236}">
                  <a16:creationId xmlns:a16="http://schemas.microsoft.com/office/drawing/2014/main" id="{2444B6B6-FF32-64F7-430F-E2EAE30157E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26" name="Freeform 6">
              <a:extLst>
                <a:ext uri="{FF2B5EF4-FFF2-40B4-BE49-F238E27FC236}">
                  <a16:creationId xmlns:a16="http://schemas.microsoft.com/office/drawing/2014/main" id="{68E05A2A-A7AF-098F-9910-C4DC7B7D7F9B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27" name="Rectangle 7">
              <a:extLst>
                <a:ext uri="{FF2B5EF4-FFF2-40B4-BE49-F238E27FC236}">
                  <a16:creationId xmlns:a16="http://schemas.microsoft.com/office/drawing/2014/main" id="{E7076387-D4FD-2D89-BE6A-63FE11ACD51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28" name="Rectangle 8">
              <a:extLst>
                <a:ext uri="{FF2B5EF4-FFF2-40B4-BE49-F238E27FC236}">
                  <a16:creationId xmlns:a16="http://schemas.microsoft.com/office/drawing/2014/main" id="{7571112D-1861-ACFF-AB6E-2A836FF683B9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29" name="Rectangle 9">
              <a:extLst>
                <a:ext uri="{FF2B5EF4-FFF2-40B4-BE49-F238E27FC236}">
                  <a16:creationId xmlns:a16="http://schemas.microsoft.com/office/drawing/2014/main" id="{D9EAF7B2-D17C-73C2-5C37-EDB6858152E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30" name="Rectangle 10">
              <a:extLst>
                <a:ext uri="{FF2B5EF4-FFF2-40B4-BE49-F238E27FC236}">
                  <a16:creationId xmlns:a16="http://schemas.microsoft.com/office/drawing/2014/main" id="{95F3B515-4235-4639-9EFC-23DA6AD616E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31" name="Rectangle 11">
              <a:extLst>
                <a:ext uri="{FF2B5EF4-FFF2-40B4-BE49-F238E27FC236}">
                  <a16:creationId xmlns:a16="http://schemas.microsoft.com/office/drawing/2014/main" id="{C948BEAD-2FFA-FA55-415C-2BE019F882D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32" name="Freeform 12">
              <a:extLst>
                <a:ext uri="{FF2B5EF4-FFF2-40B4-BE49-F238E27FC236}">
                  <a16:creationId xmlns:a16="http://schemas.microsoft.com/office/drawing/2014/main" id="{227AB248-251F-DD1E-56CE-AD76D465E62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33" name="Freeform 13">
              <a:extLst>
                <a:ext uri="{FF2B5EF4-FFF2-40B4-BE49-F238E27FC236}">
                  <a16:creationId xmlns:a16="http://schemas.microsoft.com/office/drawing/2014/main" id="{9E314368-145D-D0D7-541C-07CE751B5E6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34" name="Freeform 14">
              <a:extLst>
                <a:ext uri="{FF2B5EF4-FFF2-40B4-BE49-F238E27FC236}">
                  <a16:creationId xmlns:a16="http://schemas.microsoft.com/office/drawing/2014/main" id="{60982C8C-44D5-4B77-387A-83D5CD4C523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35" name="Freeform 15">
              <a:extLst>
                <a:ext uri="{FF2B5EF4-FFF2-40B4-BE49-F238E27FC236}">
                  <a16:creationId xmlns:a16="http://schemas.microsoft.com/office/drawing/2014/main" id="{A89089B9-6D1D-7455-09B5-0C0595E3FE9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36" name="Freeform 16">
              <a:extLst>
                <a:ext uri="{FF2B5EF4-FFF2-40B4-BE49-F238E27FC236}">
                  <a16:creationId xmlns:a16="http://schemas.microsoft.com/office/drawing/2014/main" id="{8B3B4A95-47B9-F182-9907-27AA57015A6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37" name="Freeform 17">
              <a:extLst>
                <a:ext uri="{FF2B5EF4-FFF2-40B4-BE49-F238E27FC236}">
                  <a16:creationId xmlns:a16="http://schemas.microsoft.com/office/drawing/2014/main" id="{56A00D8B-5E00-A9B7-D5E4-D17A0732F483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38" name="Freeform 18">
              <a:extLst>
                <a:ext uri="{FF2B5EF4-FFF2-40B4-BE49-F238E27FC236}">
                  <a16:creationId xmlns:a16="http://schemas.microsoft.com/office/drawing/2014/main" id="{C6D70620-E7DF-723A-C392-03C254FBDDBA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39" name="Freeform 19">
              <a:extLst>
                <a:ext uri="{FF2B5EF4-FFF2-40B4-BE49-F238E27FC236}">
                  <a16:creationId xmlns:a16="http://schemas.microsoft.com/office/drawing/2014/main" id="{48BC0ADE-C288-2A38-DA93-93A7E204C53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40" name="Freeform 20">
              <a:extLst>
                <a:ext uri="{FF2B5EF4-FFF2-40B4-BE49-F238E27FC236}">
                  <a16:creationId xmlns:a16="http://schemas.microsoft.com/office/drawing/2014/main" id="{108473CA-85A5-FB51-F3FC-06D2CDCC1C33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41" name="Freeform 21">
              <a:extLst>
                <a:ext uri="{FF2B5EF4-FFF2-40B4-BE49-F238E27FC236}">
                  <a16:creationId xmlns:a16="http://schemas.microsoft.com/office/drawing/2014/main" id="{8C42F4C1-DF3D-6D63-F1B4-8D698BF741D7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42" name="Freeform 22">
              <a:extLst>
                <a:ext uri="{FF2B5EF4-FFF2-40B4-BE49-F238E27FC236}">
                  <a16:creationId xmlns:a16="http://schemas.microsoft.com/office/drawing/2014/main" id="{840B4F6D-A2CC-AF4A-4056-42CC7EA6879E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43" name="Freeform 23">
              <a:extLst>
                <a:ext uri="{FF2B5EF4-FFF2-40B4-BE49-F238E27FC236}">
                  <a16:creationId xmlns:a16="http://schemas.microsoft.com/office/drawing/2014/main" id="{0B6508D2-E017-EC34-AE72-4D5C1F0648C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44" name="Freeform 24">
              <a:extLst>
                <a:ext uri="{FF2B5EF4-FFF2-40B4-BE49-F238E27FC236}">
                  <a16:creationId xmlns:a16="http://schemas.microsoft.com/office/drawing/2014/main" id="{48E9FC4F-5F57-AC39-53D0-4458E41D0816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45" name="Freeform 25">
              <a:extLst>
                <a:ext uri="{FF2B5EF4-FFF2-40B4-BE49-F238E27FC236}">
                  <a16:creationId xmlns:a16="http://schemas.microsoft.com/office/drawing/2014/main" id="{D5EE4F03-839C-99BE-4907-2585569B3E1F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46" name="Freeform 26">
              <a:extLst>
                <a:ext uri="{FF2B5EF4-FFF2-40B4-BE49-F238E27FC236}">
                  <a16:creationId xmlns:a16="http://schemas.microsoft.com/office/drawing/2014/main" id="{47BD334A-AAE3-59A3-CECF-D13B3A81EA25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47" name="Oval 27">
              <a:extLst>
                <a:ext uri="{FF2B5EF4-FFF2-40B4-BE49-F238E27FC236}">
                  <a16:creationId xmlns:a16="http://schemas.microsoft.com/office/drawing/2014/main" id="{0FF12505-3E2E-EFFF-3EDD-F45128053F62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48" name="Oval 28">
              <a:extLst>
                <a:ext uri="{FF2B5EF4-FFF2-40B4-BE49-F238E27FC236}">
                  <a16:creationId xmlns:a16="http://schemas.microsoft.com/office/drawing/2014/main" id="{B2BE492A-EA5F-E6FF-FF53-23FBEBE8A6EC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49" name="Oval 29">
              <a:extLst>
                <a:ext uri="{FF2B5EF4-FFF2-40B4-BE49-F238E27FC236}">
                  <a16:creationId xmlns:a16="http://schemas.microsoft.com/office/drawing/2014/main" id="{7A458984-ADF9-1FFF-1892-330E4B762C02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50" name="Freeform 30">
              <a:extLst>
                <a:ext uri="{FF2B5EF4-FFF2-40B4-BE49-F238E27FC236}">
                  <a16:creationId xmlns:a16="http://schemas.microsoft.com/office/drawing/2014/main" id="{D4C02E98-0393-24DD-0255-B2AF19031192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51" name="Freeform 31">
              <a:extLst>
                <a:ext uri="{FF2B5EF4-FFF2-40B4-BE49-F238E27FC236}">
                  <a16:creationId xmlns:a16="http://schemas.microsoft.com/office/drawing/2014/main" id="{E6F63896-93F7-E376-22AF-8CD18507314A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52" name="Rectangle 32">
              <a:extLst>
                <a:ext uri="{FF2B5EF4-FFF2-40B4-BE49-F238E27FC236}">
                  <a16:creationId xmlns:a16="http://schemas.microsoft.com/office/drawing/2014/main" id="{D83792B3-0CFB-3BE7-CDBC-4C97A21A35E3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53" name="Rectangle 33">
              <a:extLst>
                <a:ext uri="{FF2B5EF4-FFF2-40B4-BE49-F238E27FC236}">
                  <a16:creationId xmlns:a16="http://schemas.microsoft.com/office/drawing/2014/main" id="{26D0C0CD-ED9F-4299-5237-173FAFD10C8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54" name="AutoShape 34">
              <a:extLst>
                <a:ext uri="{FF2B5EF4-FFF2-40B4-BE49-F238E27FC236}">
                  <a16:creationId xmlns:a16="http://schemas.microsoft.com/office/drawing/2014/main" id="{20FB1BF1-43E1-2878-4C56-19E6AA0760EB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09955" name="Freeform 35">
              <a:extLst>
                <a:ext uri="{FF2B5EF4-FFF2-40B4-BE49-F238E27FC236}">
                  <a16:creationId xmlns:a16="http://schemas.microsoft.com/office/drawing/2014/main" id="{9CD9C092-BEDB-595C-58EA-67436943848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209956" name="Freeform 36">
              <a:extLst>
                <a:ext uri="{FF2B5EF4-FFF2-40B4-BE49-F238E27FC236}">
                  <a16:creationId xmlns:a16="http://schemas.microsoft.com/office/drawing/2014/main" id="{90A0F91F-EA14-C486-2586-1966581DE37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</p:grpSp>
      <p:sp>
        <p:nvSpPr>
          <p:cNvPr id="209957" name="Rectangle 37">
            <a:extLst>
              <a:ext uri="{FF2B5EF4-FFF2-40B4-BE49-F238E27FC236}">
                <a16:creationId xmlns:a16="http://schemas.microsoft.com/office/drawing/2014/main" id="{AF31A59F-85DA-D974-A475-79F3C926D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58" name="Rectangle 38">
            <a:extLst>
              <a:ext uri="{FF2B5EF4-FFF2-40B4-BE49-F238E27FC236}">
                <a16:creationId xmlns:a16="http://schemas.microsoft.com/office/drawing/2014/main" id="{7CABD0E7-9300-952C-9156-1B735D00D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59" name="Rectangle 39">
            <a:extLst>
              <a:ext uri="{FF2B5EF4-FFF2-40B4-BE49-F238E27FC236}">
                <a16:creationId xmlns:a16="http://schemas.microsoft.com/office/drawing/2014/main" id="{14178D3E-89A1-0C31-F827-5D904C209D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60" name="Rectangle 40">
            <a:extLst>
              <a:ext uri="{FF2B5EF4-FFF2-40B4-BE49-F238E27FC236}">
                <a16:creationId xmlns:a16="http://schemas.microsoft.com/office/drawing/2014/main" id="{86F65738-0164-53CD-61EB-91C02923A7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61" name="Rectangle 41">
            <a:extLst>
              <a:ext uri="{FF2B5EF4-FFF2-40B4-BE49-F238E27FC236}">
                <a16:creationId xmlns:a16="http://schemas.microsoft.com/office/drawing/2014/main" id="{C5C9BEB1-A90C-2F3C-B876-6F779C0CFF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6EF058E7-85BE-F94B-A18B-FF509E7F3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64" r:id="rId1"/>
    <p:sldLayoutId id="2147485489" r:id="rId2"/>
    <p:sldLayoutId id="2147485490" r:id="rId3"/>
    <p:sldLayoutId id="2147485491" r:id="rId4"/>
    <p:sldLayoutId id="2147485492" r:id="rId5"/>
    <p:sldLayoutId id="2147485493" r:id="rId6"/>
    <p:sldLayoutId id="2147485494" r:id="rId7"/>
    <p:sldLayoutId id="2147485495" r:id="rId8"/>
    <p:sldLayoutId id="2147485496" r:id="rId9"/>
    <p:sldLayoutId id="2147485497" r:id="rId10"/>
    <p:sldLayoutId id="2147485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>
            <a:extLst>
              <a:ext uri="{FF2B5EF4-FFF2-40B4-BE49-F238E27FC236}">
                <a16:creationId xmlns:a16="http://schemas.microsoft.com/office/drawing/2014/main" id="{5A15488F-4902-7C33-8A1E-5D545540C084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1443" name="Freeform 3">
              <a:extLst>
                <a:ext uri="{FF2B5EF4-FFF2-40B4-BE49-F238E27FC236}">
                  <a16:creationId xmlns:a16="http://schemas.microsoft.com/office/drawing/2014/main" id="{494FEA2F-1825-2999-DE6A-649591416BD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61444" name="Freeform 4">
              <a:extLst>
                <a:ext uri="{FF2B5EF4-FFF2-40B4-BE49-F238E27FC236}">
                  <a16:creationId xmlns:a16="http://schemas.microsoft.com/office/drawing/2014/main" id="{E58E90DB-B6C2-594B-3C42-1C2A56AF5D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61445" name="Freeform 5">
              <a:extLst>
                <a:ext uri="{FF2B5EF4-FFF2-40B4-BE49-F238E27FC236}">
                  <a16:creationId xmlns:a16="http://schemas.microsoft.com/office/drawing/2014/main" id="{C02CD854-B8BF-E524-6250-BD084927A35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61446" name="Freeform 6">
              <a:extLst>
                <a:ext uri="{FF2B5EF4-FFF2-40B4-BE49-F238E27FC236}">
                  <a16:creationId xmlns:a16="http://schemas.microsoft.com/office/drawing/2014/main" id="{13F39111-5B5C-AB1D-6473-F18F15DCBB6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</a:endParaRPr>
            </a:p>
          </p:txBody>
        </p:sp>
        <p:sp>
          <p:nvSpPr>
            <p:cNvPr id="37900" name="Oval 7">
              <a:extLst>
                <a:ext uri="{FF2B5EF4-FFF2-40B4-BE49-F238E27FC236}">
                  <a16:creationId xmlns:a16="http://schemas.microsoft.com/office/drawing/2014/main" id="{ACC7AE39-C642-D4C2-6D6F-A4BB1F326B6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901" name="Oval 8">
              <a:extLst>
                <a:ext uri="{FF2B5EF4-FFF2-40B4-BE49-F238E27FC236}">
                  <a16:creationId xmlns:a16="http://schemas.microsoft.com/office/drawing/2014/main" id="{D71B8E70-527B-0B1A-F437-B277D7A8C96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902" name="Oval 9">
              <a:extLst>
                <a:ext uri="{FF2B5EF4-FFF2-40B4-BE49-F238E27FC236}">
                  <a16:creationId xmlns:a16="http://schemas.microsoft.com/office/drawing/2014/main" id="{DFE475D8-7703-4FA7-A6E1-5A1B3B75112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450" name="Rectangle 10">
            <a:extLst>
              <a:ext uri="{FF2B5EF4-FFF2-40B4-BE49-F238E27FC236}">
                <a16:creationId xmlns:a16="http://schemas.microsoft.com/office/drawing/2014/main" id="{9266368E-6709-5FD0-0AB9-111E3B000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51" name="Rectangle 11">
            <a:extLst>
              <a:ext uri="{FF2B5EF4-FFF2-40B4-BE49-F238E27FC236}">
                <a16:creationId xmlns:a16="http://schemas.microsoft.com/office/drawing/2014/main" id="{54ACF62C-AA65-C8E9-5888-3860CA5A8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52" name="Rectangle 12">
            <a:extLst>
              <a:ext uri="{FF2B5EF4-FFF2-40B4-BE49-F238E27FC236}">
                <a16:creationId xmlns:a16="http://schemas.microsoft.com/office/drawing/2014/main" id="{7FE64B9B-0CF0-B40D-9D40-DE888B57E2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53" name="Rectangle 13">
            <a:extLst>
              <a:ext uri="{FF2B5EF4-FFF2-40B4-BE49-F238E27FC236}">
                <a16:creationId xmlns:a16="http://schemas.microsoft.com/office/drawing/2014/main" id="{B4293C58-F470-ABE4-2CDC-5A66B300EC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54" name="Rectangle 14">
            <a:extLst>
              <a:ext uri="{FF2B5EF4-FFF2-40B4-BE49-F238E27FC236}">
                <a16:creationId xmlns:a16="http://schemas.microsoft.com/office/drawing/2014/main" id="{59A4C968-0CB8-A2E7-DAF8-E9E3874070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8CE38E83-956F-C046-B598-00B628B2A96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65" r:id="rId1"/>
    <p:sldLayoutId id="2147485499" r:id="rId2"/>
    <p:sldLayoutId id="2147485500" r:id="rId3"/>
    <p:sldLayoutId id="2147485501" r:id="rId4"/>
    <p:sldLayoutId id="2147485502" r:id="rId5"/>
    <p:sldLayoutId id="2147485503" r:id="rId6"/>
    <p:sldLayoutId id="2147485504" r:id="rId7"/>
    <p:sldLayoutId id="2147485505" r:id="rId8"/>
    <p:sldLayoutId id="2147485506" r:id="rId9"/>
    <p:sldLayoutId id="2147485507" r:id="rId10"/>
    <p:sldLayoutId id="2147485508" r:id="rId11"/>
    <p:sldLayoutId id="21474855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>
            <a:extLst>
              <a:ext uri="{FF2B5EF4-FFF2-40B4-BE49-F238E27FC236}">
                <a16:creationId xmlns:a16="http://schemas.microsoft.com/office/drawing/2014/main" id="{CBF4D958-668F-348D-9AD1-743828A7156D}"/>
              </a:ext>
            </a:extLst>
          </p:cNvPr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Freeform 3">
            <a:extLst>
              <a:ext uri="{FF2B5EF4-FFF2-40B4-BE49-F238E27FC236}">
                <a16:creationId xmlns:a16="http://schemas.microsoft.com/office/drawing/2014/main" id="{18F91823-42A1-8B92-CAD9-50E288CCB040}"/>
              </a:ext>
            </a:extLst>
          </p:cNvPr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Freeform 4">
            <a:extLst>
              <a:ext uri="{FF2B5EF4-FFF2-40B4-BE49-F238E27FC236}">
                <a16:creationId xmlns:a16="http://schemas.microsoft.com/office/drawing/2014/main" id="{D36953F8-521C-338B-8C76-A073F266D187}"/>
              </a:ext>
            </a:extLst>
          </p:cNvPr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F2718CD9-EDC6-24F4-8C5E-47BE1145E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EDAAA5D8-B1E1-20AD-CC0E-2C46DA0F9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80CEA666-445E-97D1-960F-C81AE9DAE6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E00EAA2E-F2E5-307C-B035-3A44EADF58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1" name="Rectangle 9">
            <a:extLst>
              <a:ext uri="{FF2B5EF4-FFF2-40B4-BE49-F238E27FC236}">
                <a16:creationId xmlns:a16="http://schemas.microsoft.com/office/drawing/2014/main" id="{C82D49A7-E7D4-3B51-6C9D-F770DC0A29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Comic Sans MS" panose="030F0902030302020204" pitchFamily="66" charset="0"/>
              </a:defRPr>
            </a:lvl1pPr>
          </a:lstStyle>
          <a:p>
            <a:fld id="{B1ACF854-B01E-2F4B-AAEE-0C0458EB8D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6" r:id="rId1"/>
    <p:sldLayoutId id="2147485510" r:id="rId2"/>
    <p:sldLayoutId id="2147485511" r:id="rId3"/>
    <p:sldLayoutId id="2147485512" r:id="rId4"/>
    <p:sldLayoutId id="2147485513" r:id="rId5"/>
    <p:sldLayoutId id="2147485514" r:id="rId6"/>
    <p:sldLayoutId id="2147485515" r:id="rId7"/>
    <p:sldLayoutId id="2147485516" r:id="rId8"/>
    <p:sldLayoutId id="2147485517" r:id="rId9"/>
    <p:sldLayoutId id="2147485518" r:id="rId10"/>
    <p:sldLayoutId id="2147485519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>
            <a:extLst>
              <a:ext uri="{FF2B5EF4-FFF2-40B4-BE49-F238E27FC236}">
                <a16:creationId xmlns:a16="http://schemas.microsoft.com/office/drawing/2014/main" id="{8D39D83A-4B9D-9378-3C1B-D7C512691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3491" name="Rectangle 1027">
            <a:extLst>
              <a:ext uri="{FF2B5EF4-FFF2-40B4-BE49-F238E27FC236}">
                <a16:creationId xmlns:a16="http://schemas.microsoft.com/office/drawing/2014/main" id="{69D8239E-DCE0-2842-1267-C3FD9EB47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48" name="Rectangle 1028">
            <a:extLst>
              <a:ext uri="{FF2B5EF4-FFF2-40B4-BE49-F238E27FC236}">
                <a16:creationId xmlns:a16="http://schemas.microsoft.com/office/drawing/2014/main" id="{457F938D-0CA4-ECC1-9D57-BFB05FBE67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1029">
            <a:extLst>
              <a:ext uri="{FF2B5EF4-FFF2-40B4-BE49-F238E27FC236}">
                <a16:creationId xmlns:a16="http://schemas.microsoft.com/office/drawing/2014/main" id="{57CA3947-BD7A-0608-B149-5379DD9A68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0" name="Rectangle 1030">
            <a:extLst>
              <a:ext uri="{FF2B5EF4-FFF2-40B4-BE49-F238E27FC236}">
                <a16:creationId xmlns:a16="http://schemas.microsoft.com/office/drawing/2014/main" id="{7FD0FDD6-1966-EAF3-B4E5-CBBFD8A8D8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ea typeface="Osaka" panose="020B0600000000000000" pitchFamily="34" charset="-128"/>
              </a:defRPr>
            </a:lvl1pPr>
          </a:lstStyle>
          <a:p>
            <a:fld id="{62B0898B-9A31-AC4D-BFD4-FFC24E449F2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0" r:id="rId1"/>
    <p:sldLayoutId id="2147485521" r:id="rId2"/>
    <p:sldLayoutId id="2147485522" r:id="rId3"/>
    <p:sldLayoutId id="2147485523" r:id="rId4"/>
    <p:sldLayoutId id="2147485524" r:id="rId5"/>
    <p:sldLayoutId id="2147485525" r:id="rId6"/>
    <p:sldLayoutId id="2147485526" r:id="rId7"/>
    <p:sldLayoutId id="2147485527" r:id="rId8"/>
    <p:sldLayoutId id="2147485528" r:id="rId9"/>
    <p:sldLayoutId id="2147485529" r:id="rId10"/>
    <p:sldLayoutId id="21474855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92384C71-A3F4-94E6-92A5-EEC4770C3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19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F19AB342-C695-526A-B097-28B3F17F2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2438400"/>
            <a:ext cx="7162800" cy="3429000"/>
          </a:xfrm>
          <a:prstGeom prst="rect">
            <a:avLst/>
          </a:prstGeom>
          <a:noFill/>
          <a:ln>
            <a:noFill/>
          </a:ln>
          <a:effectLst>
            <a:outerShdw blurRad="50800" dist="12699" dir="5100221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6A9CBC44-0A8C-36E6-9854-F77CE3FCDF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chemeClr val="tx1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0B3A0FB6-C00B-DFCF-89D8-FF7A9ECB39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chemeClr val="tx1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6BB370B2-B65C-152C-934B-51BCB55F92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panose="020B0703020202090204" pitchFamily="34" charset="0"/>
                <a:ea typeface="Osaka" panose="020B0600000000000000" pitchFamily="34" charset="-128"/>
              </a:defRPr>
            </a:lvl1pPr>
          </a:lstStyle>
          <a:p>
            <a:fld id="{54355E71-C125-2142-AF2D-66906F196D1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1" r:id="rId1"/>
    <p:sldLayoutId id="2147485532" r:id="rId2"/>
    <p:sldLayoutId id="2147485533" r:id="rId3"/>
    <p:sldLayoutId id="2147485534" r:id="rId4"/>
    <p:sldLayoutId id="2147485535" r:id="rId5"/>
    <p:sldLayoutId id="2147485536" r:id="rId6"/>
    <p:sldLayoutId id="2147485537" r:id="rId7"/>
    <p:sldLayoutId id="2147485538" r:id="rId8"/>
    <p:sldLayoutId id="2147485539" r:id="rId9"/>
    <p:sldLayoutId id="2147485540" r:id="rId10"/>
    <p:sldLayoutId id="21474855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itchFamily="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itchFamily="3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itchFamily="3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itchFamily="3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itchFamily="3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6D5D7B21-6F54-B774-C67C-F5776D36C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>
            <a:noFill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0DC1C15F-7F02-1E72-7677-61C9EAC28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0772" name="Rectangle 4">
            <a:extLst>
              <a:ext uri="{FF2B5EF4-FFF2-40B4-BE49-F238E27FC236}">
                <a16:creationId xmlns:a16="http://schemas.microsoft.com/office/drawing/2014/main" id="{8BC6BB5C-21A2-6980-696F-04855B3A64D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FFFFFF"/>
                </a:solidFill>
                <a:latin typeface="Trebuchet MS" charset="0"/>
                <a:ea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3" name="Rectangle 5">
            <a:extLst>
              <a:ext uri="{FF2B5EF4-FFF2-40B4-BE49-F238E27FC236}">
                <a16:creationId xmlns:a16="http://schemas.microsoft.com/office/drawing/2014/main" id="{0441D740-745A-3D27-70C3-5A6B9DDFFB6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chemeClr val="tx1"/>
                </a:solidFill>
                <a:latin typeface="Trebuchet MS" charset="0"/>
                <a:ea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4" name="Rectangle 6">
            <a:extLst>
              <a:ext uri="{FF2B5EF4-FFF2-40B4-BE49-F238E27FC236}">
                <a16:creationId xmlns:a16="http://schemas.microsoft.com/office/drawing/2014/main" id="{A560AD16-CC72-12BD-18CB-1A1BB324C7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fld id="{07AE4047-0889-2D42-9C52-B77A3E5879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7" r:id="rId1"/>
    <p:sldLayoutId id="2147485542" r:id="rId2"/>
    <p:sldLayoutId id="2147485543" r:id="rId3"/>
    <p:sldLayoutId id="2147485544" r:id="rId4"/>
    <p:sldLayoutId id="2147485545" r:id="rId5"/>
    <p:sldLayoutId id="2147485546" r:id="rId6"/>
    <p:sldLayoutId id="2147485547" r:id="rId7"/>
    <p:sldLayoutId id="2147485548" r:id="rId8"/>
    <p:sldLayoutId id="2147485549" r:id="rId9"/>
    <p:sldLayoutId id="2147485550" r:id="rId10"/>
    <p:sldLayoutId id="2147485551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MS PGothic" pitchFamily="34" charset="-128"/>
          <a:cs typeface="MS PGothic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MS PGothic" pitchFamily="34" charset="-128"/>
          <a:cs typeface="MS PGothic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MS PGothic" pitchFamily="34" charset="-128"/>
          <a:cs typeface="MS PGothic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MS PGothic" pitchFamily="34" charset="-128"/>
          <a:cs typeface="MS PGothic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>
            <a:extLst>
              <a:ext uri="{FF2B5EF4-FFF2-40B4-BE49-F238E27FC236}">
                <a16:creationId xmlns:a16="http://schemas.microsoft.com/office/drawing/2014/main" id="{8FA6F51E-5B5D-BC3D-D84D-2D039512A39A}"/>
              </a:ext>
            </a:extLst>
          </p:cNvPr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Freeform 3">
            <a:extLst>
              <a:ext uri="{FF2B5EF4-FFF2-40B4-BE49-F238E27FC236}">
                <a16:creationId xmlns:a16="http://schemas.microsoft.com/office/drawing/2014/main" id="{D3D37C02-4421-E0E4-C776-826E9D02C79B}"/>
              </a:ext>
            </a:extLst>
          </p:cNvPr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Freeform 4">
            <a:extLst>
              <a:ext uri="{FF2B5EF4-FFF2-40B4-BE49-F238E27FC236}">
                <a16:creationId xmlns:a16="http://schemas.microsoft.com/office/drawing/2014/main" id="{BE449903-BD8A-D958-C251-BB198D9A14BF}"/>
              </a:ext>
            </a:extLst>
          </p:cNvPr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163B773A-4608-E3E9-0377-91684C42BB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B52CA71B-F8B5-99FC-5A76-D5E8BC6A2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8BC88D31-8E1B-5202-7A8A-ADBB23F1E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672401A5-FB28-ECC4-F8A0-95C0D54D83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Comic Sans MS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1" name="Rectangle 9">
            <a:extLst>
              <a:ext uri="{FF2B5EF4-FFF2-40B4-BE49-F238E27FC236}">
                <a16:creationId xmlns:a16="http://schemas.microsoft.com/office/drawing/2014/main" id="{20CFE118-FB04-27EB-E685-D1719B67FD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omic Sans MS" panose="030F0902030302020204" pitchFamily="66" charset="0"/>
              </a:defRPr>
            </a:lvl1pPr>
          </a:lstStyle>
          <a:p>
            <a:fld id="{35511BFC-88EE-244B-8474-EE09D48416C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8" r:id="rId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ISCBG032">
            <a:extLst>
              <a:ext uri="{FF2B5EF4-FFF2-40B4-BE49-F238E27FC236}">
                <a16:creationId xmlns:a16="http://schemas.microsoft.com/office/drawing/2014/main" id="{423D41BA-641A-FF7B-9754-C3A5BB239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>
            <a:extLst>
              <a:ext uri="{FF2B5EF4-FFF2-40B4-BE49-F238E27FC236}">
                <a16:creationId xmlns:a16="http://schemas.microsoft.com/office/drawing/2014/main" id="{FFDC4B23-0AB8-DAE0-5F32-6A2D8D57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716338"/>
            <a:ext cx="5783262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Bangsa Yahudi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3136BD63-56E4-8DC7-1F5D-10C705C1A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420938"/>
            <a:ext cx="8231187" cy="1108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Penyembah berhala</a:t>
            </a: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C410FB92-D039-5FD5-49B2-A4A3332D3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54050"/>
            <a:ext cx="8001000" cy="17081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600" b="1">
                <a:effectLst>
                  <a:outerShdw blurRad="38100" dist="38100" dir="2700000" algn="tl">
                    <a:srgbClr val="808080"/>
                  </a:outerShdw>
                </a:effectLst>
                <a:cs typeface="Arial" panose="020B0604020202020204" pitchFamily="34" charset="0"/>
              </a:rPr>
              <a:t>NUBUATAN</a:t>
            </a:r>
            <a:endParaRPr lang="en-US" altLang="en-US" sz="10600" b="1">
              <a:cs typeface="Arial" panose="020B0604020202020204" pitchFamily="34" charset="0"/>
            </a:endParaRP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27B0219C-9714-A390-29DA-B9D8CA81B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919663"/>
            <a:ext cx="5495925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d-ID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Umat </a:t>
            </a: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Kristiani</a:t>
            </a:r>
          </a:p>
        </p:txBody>
      </p:sp>
      <p:sp>
        <p:nvSpPr>
          <p:cNvPr id="119814" name="Rectangle 10">
            <a:extLst>
              <a:ext uri="{FF2B5EF4-FFF2-40B4-BE49-F238E27FC236}">
                <a16:creationId xmlns:a16="http://schemas.microsoft.com/office/drawing/2014/main" id="{1C18E766-F210-E4E1-6A07-BEB9AEE592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Arial" panose="020B0604020202020204" pitchFamily="34" charset="0"/>
              </a:rPr>
              <a:t>PROPHECY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C29608-AC17-1E19-6E08-D71EE8687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Rick Griffith, Singapore Bible College</a:t>
            </a:r>
            <a:b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BibleStudyDownloads.org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308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533D9A8-356B-32FC-9AB1-28FBF64D7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138242" name="Picture 3" descr="Scribes and scrolls">
            <a:extLst>
              <a:ext uri="{FF2B5EF4-FFF2-40B4-BE49-F238E27FC236}">
                <a16:creationId xmlns:a16="http://schemas.microsoft.com/office/drawing/2014/main" id="{712715BA-9E1F-0FDE-87A7-7399C313B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E770A8E9-D657-7877-3B92-4B07C4EEA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16113"/>
            <a:ext cx="8458200" cy="2247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marL="342900" indent="-342900">
              <a:buClr>
                <a:schemeClr val="bg1"/>
              </a:buClr>
              <a:buFontTx/>
              <a:buAutoNum type="alphaUcPeriod"/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 Karakter Allah menuntut keakuratan terhadap  </a:t>
            </a:r>
          </a:p>
          <a:p>
            <a:pPr marL="342900" indent="-342900">
              <a:buClr>
                <a:schemeClr val="bg1"/>
              </a:buClr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    Firman Allah yang disampaikan</a:t>
            </a:r>
          </a:p>
          <a:p>
            <a:pPr marL="342900" indent="-342900">
              <a:buClr>
                <a:schemeClr val="bg1"/>
              </a:buClr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B. Nabi/wakil Allah yang salah akan dihukum (Ulg   </a:t>
            </a:r>
          </a:p>
          <a:p>
            <a:pPr marL="342900" indent="-342900">
              <a:buClr>
                <a:schemeClr val="bg1"/>
              </a:buClr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cs typeface="Arial" charset="0"/>
              </a:rPr>
              <a:t>    18:21-22).</a:t>
            </a:r>
          </a:p>
          <a:p>
            <a:pPr marL="342900" indent="-342900">
              <a:buClr>
                <a:schemeClr val="bg1"/>
              </a:buClr>
              <a:buFontTx/>
              <a:buAutoNum type="alphaUcPeriod"/>
              <a:defRPr/>
            </a:pPr>
            <a:endParaRPr lang="en-US" sz="28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38244" name="Text Box 6">
            <a:extLst>
              <a:ext uri="{FF2B5EF4-FFF2-40B4-BE49-F238E27FC236}">
                <a16:creationId xmlns:a16="http://schemas.microsoft.com/office/drawing/2014/main" id="{9C1FF4DA-24A1-3EF9-CC0C-83F12C354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cs typeface="Arial" panose="020B0604020202020204" pitchFamily="34" charset="0"/>
              </a:rPr>
              <a:t>186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39D23CBD-4ED1-A8DB-8191-466444E8C0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92075"/>
            <a:ext cx="8731250" cy="1846263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/>
          <a:lstStyle/>
          <a:p>
            <a:pPr eaLnBrk="1" hangingPunct="1">
              <a:spcBef>
                <a:spcPct val="50000"/>
              </a:spcBef>
            </a:pPr>
            <a:r>
              <a:rPr lang="en-US" altLang="en-US" sz="3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Mengapa persyaratan </a:t>
            </a:r>
            <a:br>
              <a:rPr lang="en-US" altLang="en-US" sz="3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en-US" altLang="en-US" sz="3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untuk nubuat yang sejati diperlukan?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B76A58A-47B2-4CF6-B673-65B45789D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73463"/>
            <a:ext cx="8458200" cy="31702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C. </a:t>
            </a:r>
            <a:r>
              <a:rPr lang="en-US" sz="2800" dirty="0" err="1">
                <a:latin typeface="Arial"/>
                <a:ea typeface="+mn-ea"/>
                <a:cs typeface="Arial"/>
              </a:rPr>
              <a:t>Saat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ini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banyak</a:t>
            </a:r>
            <a:r>
              <a:rPr lang="en-US" sz="2800" dirty="0">
                <a:latin typeface="Arial"/>
                <a:ea typeface="+mn-ea"/>
                <a:cs typeface="Arial"/>
              </a:rPr>
              <a:t> yang </a:t>
            </a:r>
            <a:r>
              <a:rPr lang="en-US" sz="2800" dirty="0" err="1">
                <a:latin typeface="Arial"/>
                <a:ea typeface="+mn-ea"/>
                <a:cs typeface="Arial"/>
              </a:rPr>
              <a:t>menyatakan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>
              <a:buClr>
                <a:schemeClr val="bg1"/>
              </a:buClr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     </a:t>
            </a:r>
            <a:r>
              <a:rPr lang="en-US" sz="2800" dirty="0" err="1">
                <a:latin typeface="Arial"/>
                <a:ea typeface="+mn-ea"/>
                <a:cs typeface="Arial"/>
              </a:rPr>
              <a:t>nubuatan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dari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Tuhan</a:t>
            </a:r>
            <a:r>
              <a:rPr lang="en-US" sz="2800" dirty="0">
                <a:latin typeface="Arial"/>
                <a:ea typeface="+mn-ea"/>
                <a:cs typeface="Arial"/>
              </a:rPr>
              <a:t>, </a:t>
            </a:r>
            <a:r>
              <a:rPr lang="en-US" sz="2800" dirty="0" err="1">
                <a:latin typeface="Arial"/>
                <a:ea typeface="+mn-ea"/>
                <a:cs typeface="Arial"/>
              </a:rPr>
              <a:t>jadi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kita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harus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>
              <a:buClr>
                <a:schemeClr val="bg1"/>
              </a:buClr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     </a:t>
            </a:r>
            <a:r>
              <a:rPr lang="en-US" sz="2800" dirty="0" err="1">
                <a:latin typeface="Arial"/>
                <a:ea typeface="+mn-ea"/>
                <a:cs typeface="Arial"/>
              </a:rPr>
              <a:t>dapat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membedakan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mana</a:t>
            </a:r>
            <a:r>
              <a:rPr lang="en-US" sz="2800" dirty="0">
                <a:latin typeface="Arial"/>
                <a:ea typeface="+mn-ea"/>
                <a:cs typeface="Arial"/>
              </a:rPr>
              <a:t> yang </a:t>
            </a:r>
          </a:p>
          <a:p>
            <a:pPr>
              <a:buClr>
                <a:schemeClr val="bg1"/>
              </a:buClr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     </a:t>
            </a:r>
            <a:r>
              <a:rPr lang="en-US" sz="2800" dirty="0" err="1">
                <a:latin typeface="Arial"/>
                <a:ea typeface="+mn-ea"/>
                <a:cs typeface="Arial"/>
              </a:rPr>
              <a:t>benar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>
              <a:buClr>
                <a:schemeClr val="bg1"/>
              </a:buClr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D. </a:t>
            </a:r>
            <a:r>
              <a:rPr lang="en-US" sz="2800" dirty="0" err="1">
                <a:latin typeface="Arial"/>
                <a:ea typeface="+mn-ea"/>
                <a:cs typeface="Arial"/>
              </a:rPr>
              <a:t>Kemampuan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datang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dari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</a:p>
          <a:p>
            <a:pPr>
              <a:buClr>
                <a:schemeClr val="bg1"/>
              </a:buClr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     </a:t>
            </a:r>
            <a:r>
              <a:rPr lang="en-US" sz="2800" dirty="0" err="1">
                <a:latin typeface="Arial"/>
                <a:ea typeface="+mn-ea"/>
                <a:cs typeface="Arial"/>
              </a:rPr>
              <a:t>pengetahuan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akan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Firman</a:t>
            </a:r>
            <a:r>
              <a:rPr lang="en-US" sz="2800" dirty="0">
                <a:latin typeface="Arial"/>
                <a:ea typeface="+mn-ea"/>
                <a:cs typeface="Arial"/>
              </a:rPr>
              <a:t> </a:t>
            </a:r>
            <a:r>
              <a:rPr lang="en-US" sz="2800" dirty="0" err="1">
                <a:latin typeface="Arial"/>
                <a:ea typeface="+mn-ea"/>
                <a:cs typeface="Arial"/>
              </a:rPr>
              <a:t>Tuhan</a:t>
            </a:r>
            <a:endParaRPr lang="en-US" sz="2800" dirty="0">
              <a:latin typeface="Arial"/>
              <a:ea typeface="+mn-ea"/>
              <a:cs typeface="Arial"/>
            </a:endParaRPr>
          </a:p>
          <a:p>
            <a:pPr>
              <a:buClr>
                <a:schemeClr val="bg1"/>
              </a:buClr>
              <a:defRPr/>
            </a:pPr>
            <a:r>
              <a:rPr lang="en-US" sz="2800" dirty="0">
                <a:latin typeface="Arial"/>
                <a:ea typeface="+mn-ea"/>
                <a:cs typeface="Arial"/>
              </a:rPr>
              <a:t>     (2 Tim. 3:16-17)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 descr="Purple mesh">
            <a:extLst>
              <a:ext uri="{FF2B5EF4-FFF2-40B4-BE49-F238E27FC236}">
                <a16:creationId xmlns:a16="http://schemas.microsoft.com/office/drawing/2014/main" id="{B27B8985-BBBB-891B-87C2-F34043100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3600">
              <a:cs typeface="Arial" panose="020B0604020202020204" pitchFamily="34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7C4293CC-7AF0-4E07-DB55-983B3761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1628775"/>
            <a:ext cx="8001000" cy="25542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err="1">
                <a:latin typeface="Arial"/>
                <a:ea typeface="+mn-ea"/>
                <a:cs typeface="Arial"/>
              </a:rPr>
              <a:t>Segala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tulisan</a:t>
            </a:r>
            <a:r>
              <a:rPr lang="en-US" b="1" i="1" dirty="0">
                <a:latin typeface="Arial"/>
                <a:ea typeface="+mn-ea"/>
                <a:cs typeface="Arial"/>
              </a:rPr>
              <a:t> yang </a:t>
            </a:r>
            <a:r>
              <a:rPr lang="en-US" b="1" i="1" dirty="0" err="1">
                <a:latin typeface="Arial"/>
                <a:ea typeface="+mn-ea"/>
                <a:cs typeface="Arial"/>
              </a:rPr>
              <a:t>diilhamkan</a:t>
            </a:r>
            <a:r>
              <a:rPr lang="en-US" b="1" i="1" dirty="0">
                <a:latin typeface="Arial"/>
                <a:ea typeface="+mn-ea"/>
                <a:cs typeface="Arial"/>
              </a:rPr>
              <a:t> Allah </a:t>
            </a:r>
            <a:r>
              <a:rPr lang="en-US" b="1" i="1" dirty="0" err="1">
                <a:latin typeface="Arial"/>
                <a:ea typeface="+mn-ea"/>
                <a:cs typeface="Arial"/>
              </a:rPr>
              <a:t>memang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bermanfaat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untuk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mengajar</a:t>
            </a:r>
            <a:r>
              <a:rPr lang="en-US" b="1" i="1" dirty="0">
                <a:latin typeface="Arial"/>
                <a:ea typeface="+mn-ea"/>
                <a:cs typeface="Arial"/>
              </a:rPr>
              <a:t>, </a:t>
            </a:r>
            <a:r>
              <a:rPr lang="en-US" b="1" i="1" dirty="0" err="1">
                <a:latin typeface="Arial"/>
                <a:ea typeface="+mn-ea"/>
                <a:cs typeface="Arial"/>
              </a:rPr>
              <a:t>untuk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menyatakan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kesalahan</a:t>
            </a:r>
            <a:r>
              <a:rPr lang="en-US" b="1" i="1" dirty="0">
                <a:latin typeface="Arial"/>
                <a:ea typeface="+mn-ea"/>
                <a:cs typeface="Arial"/>
              </a:rPr>
              <a:t>, </a:t>
            </a:r>
            <a:r>
              <a:rPr lang="en-US" b="1" i="1" dirty="0" err="1">
                <a:latin typeface="Arial"/>
                <a:ea typeface="+mn-ea"/>
                <a:cs typeface="Arial"/>
              </a:rPr>
              <a:t>untuk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memperbaiki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kelakuan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dan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untuk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mendidik</a:t>
            </a:r>
            <a:r>
              <a:rPr lang="en-US" b="1" i="1" dirty="0">
                <a:latin typeface="Arial"/>
                <a:ea typeface="+mn-ea"/>
                <a:cs typeface="Arial"/>
              </a:rPr>
              <a:t> orang </a:t>
            </a:r>
            <a:r>
              <a:rPr lang="en-US" b="1" i="1" dirty="0" err="1">
                <a:latin typeface="Arial"/>
                <a:ea typeface="+mn-ea"/>
                <a:cs typeface="Arial"/>
              </a:rPr>
              <a:t>dalam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kebenaran</a:t>
            </a:r>
            <a:r>
              <a:rPr lang="en-US" sz="2800" b="1" i="1" dirty="0">
                <a:latin typeface="Arial"/>
                <a:ea typeface="+mn-ea"/>
                <a:cs typeface="Arial"/>
              </a:rPr>
              <a:t>. 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4107776B-8239-116C-F516-BAFD636A49D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323975"/>
          </a:xfrm>
          <a:solidFill>
            <a:srgbClr val="FF0000"/>
          </a:soli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MENGAPA FIRMAN TUHAN SANGAT PENTING?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03E7C96-0B4F-1690-995B-9B357B089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4221163"/>
            <a:ext cx="8001000" cy="15700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err="1">
                <a:latin typeface="Arial"/>
                <a:ea typeface="+mn-ea"/>
                <a:cs typeface="Arial"/>
              </a:rPr>
              <a:t>Dengan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demikian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tiap-tiap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manusia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kepunyaan</a:t>
            </a:r>
            <a:r>
              <a:rPr lang="en-US" b="1" i="1" dirty="0">
                <a:latin typeface="Arial"/>
                <a:ea typeface="+mn-ea"/>
                <a:cs typeface="Arial"/>
              </a:rPr>
              <a:t> Allah </a:t>
            </a:r>
            <a:r>
              <a:rPr lang="en-US" b="1" i="1" dirty="0" err="1">
                <a:latin typeface="Arial"/>
                <a:ea typeface="+mn-ea"/>
                <a:cs typeface="Arial"/>
              </a:rPr>
              <a:t>diperlengkapi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untuk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setiap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perbuatan</a:t>
            </a:r>
            <a:r>
              <a:rPr lang="en-US" b="1" i="1" dirty="0">
                <a:latin typeface="Arial"/>
                <a:ea typeface="+mn-ea"/>
                <a:cs typeface="Arial"/>
              </a:rPr>
              <a:t> </a:t>
            </a:r>
            <a:r>
              <a:rPr lang="en-US" b="1" i="1" dirty="0" err="1">
                <a:latin typeface="Arial"/>
                <a:ea typeface="+mn-ea"/>
                <a:cs typeface="Arial"/>
              </a:rPr>
              <a:t>baik</a:t>
            </a:r>
            <a:r>
              <a:rPr lang="en-US" b="1" i="1" dirty="0"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115EA7B-16EA-43BC-4115-3A6AC1D87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943600"/>
            <a:ext cx="5427662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II </a:t>
            </a:r>
            <a:r>
              <a:rPr lang="en-US" b="1" dirty="0" err="1">
                <a:latin typeface="Arial"/>
                <a:ea typeface="+mn-ea"/>
                <a:cs typeface="Arial"/>
              </a:rPr>
              <a:t>Timotius</a:t>
            </a:r>
            <a:r>
              <a:rPr lang="en-US" b="1" dirty="0">
                <a:latin typeface="Arial"/>
                <a:ea typeface="+mn-ea"/>
                <a:cs typeface="Arial"/>
              </a:rPr>
              <a:t> 3:16-17 (LAI)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>
            <a:extLst>
              <a:ext uri="{FF2B5EF4-FFF2-40B4-BE49-F238E27FC236}">
                <a16:creationId xmlns:a16="http://schemas.microsoft.com/office/drawing/2014/main" id="{79AC4FC1-4414-8AE7-E1A3-DAED21FA1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76475"/>
            <a:ext cx="6924676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8">
            <a:extLst>
              <a:ext uri="{FF2B5EF4-FFF2-40B4-BE49-F238E27FC236}">
                <a16:creationId xmlns:a16="http://schemas.microsoft.com/office/drawing/2014/main" id="{1B18B495-C3B6-0A40-42EF-4D16DEB6B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2350035"/>
            <a:ext cx="5796136" cy="424731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ja-JP" altLang="en-US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“</a:t>
            </a:r>
            <a:r>
              <a:rPr lang="en-SG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Seorang</a:t>
            </a:r>
            <a:r>
              <a:rPr lang="en-SG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SG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penguasa</a:t>
            </a:r>
            <a:r>
              <a:rPr lang="en-SG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SG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akan</a:t>
            </a:r>
            <a:r>
              <a:rPr lang="en-SG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SG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bangkit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,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ia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akan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memimpin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selama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13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tahun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.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Kemudian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bangsa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Elam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akan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menyerang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bangsa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Akadia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dan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membawa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barang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rampasan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dari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Akadia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...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Seorang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penguasa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akan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bangkit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,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hari-harinya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akan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berakhir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dan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ia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tidak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akan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memimpin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lagi</a:t>
            </a:r>
            <a:r>
              <a:rPr lang="ja-JP" altLang="en-US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”</a:t>
            </a:r>
            <a:endParaRPr lang="en-US" altLang="ja-JP" sz="2800" b="1" dirty="0">
              <a:solidFill>
                <a:schemeClr val="tx1"/>
              </a:solidFill>
              <a:effectLst>
                <a:glow rad="165100">
                  <a:schemeClr val="bg1"/>
                </a:glow>
              </a:effectLst>
            </a:endParaRPr>
          </a:p>
          <a:p>
            <a:pPr algn="r" eaLnBrk="1" hangingPunct="1">
              <a:defRPr/>
            </a:pPr>
            <a:r>
              <a:rPr lang="en-US" sz="1800" b="1" i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ANET</a:t>
            </a:r>
            <a:r>
              <a:rPr lang="en-US" sz="1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</a:rPr>
              <a:t>, 608 (Arnold/Beyer, 208)</a:t>
            </a:r>
            <a:endParaRPr lang="en-US" sz="2800" b="1" dirty="0">
              <a:solidFill>
                <a:schemeClr val="tx1"/>
              </a:solidFill>
              <a:effectLst>
                <a:glow rad="165100">
                  <a:schemeClr val="bg1"/>
                </a:glow>
              </a:effectLst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EB793E0-7FC0-2341-EC64-A7C7B99119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913" y="76200"/>
            <a:ext cx="7316787" cy="1169988"/>
          </a:xfrm>
        </p:spPr>
        <p:txBody>
          <a:bodyPr/>
          <a:lstStyle/>
          <a:p>
            <a:pPr eaLnBrk="1" hangingPunct="1"/>
            <a:r>
              <a:rPr lang="en-US" altLang="en-US" sz="4000"/>
              <a:t>Apakah hanya bangsa Israel yang memiliki nabi?</a:t>
            </a:r>
          </a:p>
        </p:txBody>
      </p:sp>
      <p:pic>
        <p:nvPicPr>
          <p:cNvPr id="142340" name="Picture 13" descr="scroll">
            <a:hlinkClick r:id="rId4"/>
            <a:extLst>
              <a:ext uri="{FF2B5EF4-FFF2-40B4-BE49-F238E27FC236}">
                <a16:creationId xmlns:a16="http://schemas.microsoft.com/office/drawing/2014/main" id="{968F19B9-52D9-6736-B1D6-1EA9C520EE2A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42341" name="Text Box 15">
            <a:extLst>
              <a:ext uri="{FF2B5EF4-FFF2-40B4-BE49-F238E27FC236}">
                <a16:creationId xmlns:a16="http://schemas.microsoft.com/office/drawing/2014/main" id="{F1BBABCE-3B90-7B39-C64B-9E3AE6288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63505" name="Rectangle 17">
            <a:extLst>
              <a:ext uri="{FF2B5EF4-FFF2-40B4-BE49-F238E27FC236}">
                <a16:creationId xmlns:a16="http://schemas.microsoft.com/office/drawing/2014/main" id="{4EBEDB38-B4B7-718D-76C5-C9ACF6D69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509713"/>
            <a:ext cx="8964612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600" indent="-533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Nubuatan Akadia (sejarah sebagai “nubuatan”</a:t>
            </a:r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en-US" altLang="en-US" sz="28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>
            <a:extLst>
              <a:ext uri="{FF2B5EF4-FFF2-40B4-BE49-F238E27FC236}">
                <a16:creationId xmlns:a16="http://schemas.microsoft.com/office/drawing/2014/main" id="{F50877D2-7951-A1EA-80FE-3DE21CC94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240588" cy="1169988"/>
          </a:xfrm>
        </p:spPr>
        <p:txBody>
          <a:bodyPr/>
          <a:lstStyle/>
          <a:p>
            <a:pPr eaLnBrk="1" hangingPunct="1"/>
            <a:r>
              <a:rPr lang="en-US" altLang="en-US" sz="4000" b="1"/>
              <a:t>Apakah hanya bangsa Israel yang memiliki nabi?</a:t>
            </a:r>
          </a:p>
        </p:txBody>
      </p:sp>
      <p:pic>
        <p:nvPicPr>
          <p:cNvPr id="144386" name="Picture 12" descr="scroll">
            <a:hlinkClick r:id="rId3"/>
            <a:extLst>
              <a:ext uri="{FF2B5EF4-FFF2-40B4-BE49-F238E27FC236}">
                <a16:creationId xmlns:a16="http://schemas.microsoft.com/office/drawing/2014/main" id="{3888E6E8-3D65-0127-A95D-96E051E9BFDC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44387" name="Text Box 14">
            <a:extLst>
              <a:ext uri="{FF2B5EF4-FFF2-40B4-BE49-F238E27FC236}">
                <a16:creationId xmlns:a16="http://schemas.microsoft.com/office/drawing/2014/main" id="{23D140E1-D5D8-CF00-3E23-714B67248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97295" name="Rectangle 15">
            <a:extLst>
              <a:ext uri="{FF2B5EF4-FFF2-40B4-BE49-F238E27FC236}">
                <a16:creationId xmlns:a16="http://schemas.microsoft.com/office/drawing/2014/main" id="{C094291D-91FE-DA3A-81E6-4F7089A25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752600"/>
            <a:ext cx="73914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Tulisan Babel mengenai pertanda buruk</a:t>
            </a:r>
          </a:p>
        </p:txBody>
      </p:sp>
      <p:sp>
        <p:nvSpPr>
          <p:cNvPr id="97296" name="Rectangle 16">
            <a:extLst>
              <a:ext uri="{FF2B5EF4-FFF2-40B4-BE49-F238E27FC236}">
                <a16:creationId xmlns:a16="http://schemas.microsoft.com/office/drawing/2014/main" id="{63763DC8-78A3-11C4-9A1D-FB7A05526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1341438"/>
            <a:ext cx="892968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600" indent="-533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Nubuatan Akadia (sejarah sebagai ”nubuatan</a:t>
            </a:r>
            <a:r>
              <a:rPr lang="ja-JP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en-US" altLang="en-US" sz="28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97297" name="Rectangle 17">
            <a:extLst>
              <a:ext uri="{FF2B5EF4-FFF2-40B4-BE49-F238E27FC236}">
                <a16:creationId xmlns:a16="http://schemas.microsoft.com/office/drawing/2014/main" id="{29626253-D847-806A-06A3-2F37CB1D792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3988" y="2289175"/>
            <a:ext cx="8915400" cy="838200"/>
          </a:xfrm>
        </p:spPr>
        <p:txBody>
          <a:bodyPr/>
          <a:lstStyle/>
          <a:p>
            <a:pPr eaLnBrk="1" hangingPunct="1"/>
            <a:r>
              <a:rPr lang="en-US" altLang="en-US" sz="2800" b="1" i="1"/>
              <a:t>Lecanomancy</a:t>
            </a:r>
            <a:r>
              <a:rPr lang="en-US" altLang="en-US" sz="2800" b="1"/>
              <a:t> (mengamati tetesan minyak pada air)</a:t>
            </a:r>
          </a:p>
        </p:txBody>
      </p:sp>
      <p:sp>
        <p:nvSpPr>
          <p:cNvPr id="97298" name="Text Box 18">
            <a:extLst>
              <a:ext uri="{FF2B5EF4-FFF2-40B4-BE49-F238E27FC236}">
                <a16:creationId xmlns:a16="http://schemas.microsoft.com/office/drawing/2014/main" id="{90511667-269A-A3E8-D654-B6C8D4598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50" y="3352800"/>
            <a:ext cx="62484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Jika aku menuangkan minyak pada air dan minyak itu akan terbagi dua dengan sendirinya, maka yang sakit akan meninggal; untuk operasi militer, tentara tidak akan kembali</a:t>
            </a:r>
            <a:r>
              <a:rPr lang="ja-JP" altLang="en-US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218)</a:t>
            </a:r>
          </a:p>
        </p:txBody>
      </p:sp>
      <p:pic>
        <p:nvPicPr>
          <p:cNvPr id="144392" name="Picture 1">
            <a:extLst>
              <a:ext uri="{FF2B5EF4-FFF2-40B4-BE49-F238E27FC236}">
                <a16:creationId xmlns:a16="http://schemas.microsoft.com/office/drawing/2014/main" id="{AC8832F0-6B22-74AF-EA6D-D5C238281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23495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build="p"/>
      <p:bldP spid="97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92E194BA-C811-8F8A-93C7-21CCC8A83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240588" cy="1169988"/>
          </a:xfrm>
        </p:spPr>
        <p:txBody>
          <a:bodyPr/>
          <a:lstStyle/>
          <a:p>
            <a:pPr eaLnBrk="1" hangingPunct="1"/>
            <a:r>
              <a:rPr lang="en-US" altLang="en-US" sz="4000" b="1">
                <a:cs typeface="Arial" panose="020B0604020202020204" pitchFamily="34" charset="0"/>
              </a:rPr>
              <a:t>Apakah hanya bangsa Israel yang memiliki nabi?</a:t>
            </a:r>
          </a:p>
        </p:txBody>
      </p:sp>
      <p:pic>
        <p:nvPicPr>
          <p:cNvPr id="146434" name="Picture 3" descr="scroll">
            <a:hlinkClick r:id="rId3"/>
            <a:extLst>
              <a:ext uri="{FF2B5EF4-FFF2-40B4-BE49-F238E27FC236}">
                <a16:creationId xmlns:a16="http://schemas.microsoft.com/office/drawing/2014/main" id="{88EE96F0-179B-E01F-F0EA-CA2CF1F4DA6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46435" name="Text Box 4">
            <a:extLst>
              <a:ext uri="{FF2B5EF4-FFF2-40B4-BE49-F238E27FC236}">
                <a16:creationId xmlns:a16="http://schemas.microsoft.com/office/drawing/2014/main" id="{B515BFFA-0A8A-3141-F44F-C2AF9E2C3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186g</a:t>
            </a:r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DC58FB6B-E267-0D2E-F43C-3B7408470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38" y="198913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Tulisan Babel mengenai pertanda buruk</a:t>
            </a:r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840BDE2C-C41D-5B69-1E94-FA9EA0A1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" y="1477963"/>
            <a:ext cx="91090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600" indent="-533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Nubuatan Akadia (sejarah sebagai “nubuatan</a:t>
            </a:r>
            <a:r>
              <a:rPr lang="ja-JP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)</a:t>
            </a:r>
            <a:endParaRPr lang="en-US" altLang="en-US" sz="28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1383" name="Rectangle 7">
            <a:extLst>
              <a:ext uri="{FF2B5EF4-FFF2-40B4-BE49-F238E27FC236}">
                <a16:creationId xmlns:a16="http://schemas.microsoft.com/office/drawing/2014/main" id="{429177C5-72C8-344D-2FDB-B4572D31FD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7788" y="2636838"/>
            <a:ext cx="8915400" cy="685800"/>
          </a:xfrm>
        </p:spPr>
        <p:txBody>
          <a:bodyPr/>
          <a:lstStyle/>
          <a:p>
            <a:pPr eaLnBrk="1" hangingPunct="1"/>
            <a:r>
              <a:rPr lang="en-US" altLang="en-US" sz="2400" b="1" i="1">
                <a:cs typeface="Arial" panose="020B0604020202020204" pitchFamily="34" charset="0"/>
              </a:rPr>
              <a:t>Lecanomacy</a:t>
            </a:r>
            <a:r>
              <a:rPr lang="en-US" altLang="en-US" sz="2400" b="1">
                <a:cs typeface="Arial" panose="020B0604020202020204" pitchFamily="34" charset="0"/>
              </a:rPr>
              <a:t> (mengamati tetesan minyak pada air)</a:t>
            </a:r>
          </a:p>
        </p:txBody>
      </p:sp>
      <p:sp>
        <p:nvSpPr>
          <p:cNvPr id="101385" name="Rectangle 9">
            <a:extLst>
              <a:ext uri="{FF2B5EF4-FFF2-40B4-BE49-F238E27FC236}">
                <a16:creationId xmlns:a16="http://schemas.microsoft.com/office/drawing/2014/main" id="{61D93590-4848-79CC-BBEC-4FDA38805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" y="313055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alt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Libanomancy</a:t>
            </a:r>
            <a:r>
              <a:rPr lang="en-US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 (melihat asap dari kemenyan)</a:t>
            </a: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C2805A76-328B-DE62-D2CB-116CBF73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3573463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alt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Aleuromancy</a:t>
            </a:r>
            <a:r>
              <a:rPr lang="en-US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 (melihat tepung yang ditaburkan di atas air)</a:t>
            </a:r>
          </a:p>
        </p:txBody>
      </p:sp>
      <p:sp>
        <p:nvSpPr>
          <p:cNvPr id="101387" name="Rectangle 11">
            <a:extLst>
              <a:ext uri="{FF2B5EF4-FFF2-40B4-BE49-F238E27FC236}">
                <a16:creationId xmlns:a16="http://schemas.microsoft.com/office/drawing/2014/main" id="{7062074F-5011-42D1-B4A0-70E8581A8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4041775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28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3D231A6B-D617-5951-FFE3-B89B0D20A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4041775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alt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Extispicy</a:t>
            </a:r>
            <a:r>
              <a:rPr lang="id-ID" alt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 (mengamati bagian dalam hewan yang dikorbankan)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D4A9A8B-2F43-B0DD-FD97-DDA82B159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941888"/>
            <a:ext cx="799306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“</a:t>
            </a:r>
            <a:r>
              <a:rPr lang="en-US" altLang="ja-JP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Jika seluruh hatinya berantakan</a:t>
            </a:r>
            <a:r>
              <a:rPr lang="en-US" altLang="ja-JP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––maka </a:t>
            </a:r>
            <a:r>
              <a:rPr lang="en-US" altLang="ja-JP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Omen, Raja Akadia akan mengalami bencana</a:t>
            </a:r>
            <a:r>
              <a:rPr lang="ja-JP" alt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”</a:t>
            </a:r>
            <a:r>
              <a:rPr lang="en-US" altLang="ja-JP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(Arnold/Beyer, 218)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5" grpId="0" build="p"/>
      <p:bldP spid="101386" grpId="0" build="p"/>
      <p:bldP spid="101387" grpId="0" build="p"/>
      <p:bldP spid="11" grpId="0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26F33-08E6-9D91-474A-550F4A688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656138"/>
            <a:ext cx="31321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2">
            <a:extLst>
              <a:ext uri="{FF2B5EF4-FFF2-40B4-BE49-F238E27FC236}">
                <a16:creationId xmlns:a16="http://schemas.microsoft.com/office/drawing/2014/main" id="{EC2C7C82-1E39-FEA8-6E28-B101A4474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240588" cy="1169988"/>
          </a:xfrm>
        </p:spPr>
        <p:txBody>
          <a:bodyPr/>
          <a:lstStyle/>
          <a:p>
            <a:pPr eaLnBrk="1" hangingPunct="1"/>
            <a:r>
              <a:rPr lang="en-US" altLang="en-US" sz="4000"/>
              <a:t>Apakah hanya bangsa Israel yang memiliki nabi?</a:t>
            </a:r>
          </a:p>
        </p:txBody>
      </p:sp>
      <p:pic>
        <p:nvPicPr>
          <p:cNvPr id="148483" name="Picture 3" descr="scroll">
            <a:hlinkClick r:id="rId4"/>
            <a:extLst>
              <a:ext uri="{FF2B5EF4-FFF2-40B4-BE49-F238E27FC236}">
                <a16:creationId xmlns:a16="http://schemas.microsoft.com/office/drawing/2014/main" id="{37F150F2-4681-AAA7-A590-DF0C486D91F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48484" name="Text Box 4">
            <a:extLst>
              <a:ext uri="{FF2B5EF4-FFF2-40B4-BE49-F238E27FC236}">
                <a16:creationId xmlns:a16="http://schemas.microsoft.com/office/drawing/2014/main" id="{F28BF81F-9062-2D9F-2732-4764DB407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D5C666F4-72DE-A68B-8692-026BD7FA9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1768475"/>
            <a:ext cx="7878763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Tulisan Babel mengenai pertanda buruk</a:t>
            </a:r>
          </a:p>
        </p:txBody>
      </p:sp>
      <p:sp>
        <p:nvSpPr>
          <p:cNvPr id="103430" name="Rectangle 6">
            <a:extLst>
              <a:ext uri="{FF2B5EF4-FFF2-40B4-BE49-F238E27FC236}">
                <a16:creationId xmlns:a16="http://schemas.microsoft.com/office/drawing/2014/main" id="{2C42E924-DE46-F7AC-A1E0-6975DE88A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1308100"/>
            <a:ext cx="907415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600" indent="-533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Nubuatan Akadia  (sejarah sebagai “nubuatan</a:t>
            </a:r>
            <a:r>
              <a:rPr lang="ja-JP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panose="020B0604020202020204" pitchFamily="34" charset="0"/>
              </a:rPr>
              <a:t>)</a:t>
            </a:r>
            <a:endParaRPr lang="en-US" altLang="en-US" sz="28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804D82D4-05CF-41FA-C1F8-6FE5B2DF9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413500"/>
            <a:ext cx="312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03434" name="Rectangle 10">
            <a:extLst>
              <a:ext uri="{FF2B5EF4-FFF2-40B4-BE49-F238E27FC236}">
                <a16:creationId xmlns:a16="http://schemas.microsoft.com/office/drawing/2014/main" id="{DAB08C2F-223D-1563-5EF6-0ECE1524C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2351088"/>
            <a:ext cx="57610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ja-JP" alt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Jika seekor domba menggigit kaki kanannya</a:t>
            </a:r>
            <a:r>
              <a:rPr lang="en-US" altLang="ja-JP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––musuh akan mendadak menyerang bangsa terus-menerus</a:t>
            </a:r>
            <a:r>
              <a:rPr lang="en-US" altLang="ja-JP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.</a:t>
            </a:r>
            <a:r>
              <a:rPr lang="ja-JP" alt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ja-JP" sz="2400" b="1" i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en-US" altLang="en-US" sz="1600" b="1" i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ja-JP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Jika seekor ular melintas dari kanan ke kiri seseorang––ia akan memiliki nama baik.</a:t>
            </a:r>
            <a:r>
              <a:rPr lang="ja-JP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ja-JP" sz="24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en-US" altLang="en-US" sz="1600" b="1" i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ja-JP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Jika seekor ular melintas dari kiri ke kanan seseorang––maka ia akan memiliki nama buruk.</a:t>
            </a:r>
            <a:r>
              <a:rPr lang="ja-JP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en-US" sz="24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373F04-6B54-B369-1D29-921ACB4B3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1238"/>
            <a:ext cx="314483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5" name="Picture 9">
            <a:extLst>
              <a:ext uri="{FF2B5EF4-FFF2-40B4-BE49-F238E27FC236}">
                <a16:creationId xmlns:a16="http://schemas.microsoft.com/office/drawing/2014/main" id="{90A15477-30D2-7724-B717-A70861923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r="16533"/>
          <a:stretch>
            <a:fillRect/>
          </a:stretch>
        </p:blipFill>
        <p:spPr bwMode="auto">
          <a:xfrm>
            <a:off x="5105400" y="2667000"/>
            <a:ext cx="403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2">
            <a:extLst>
              <a:ext uri="{FF2B5EF4-FFF2-40B4-BE49-F238E27FC236}">
                <a16:creationId xmlns:a16="http://schemas.microsoft.com/office/drawing/2014/main" id="{574D9F07-9313-BBB4-AF3D-FC7C6703C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/>
            <a:r>
              <a:rPr lang="en-US" altLang="en-US"/>
              <a:t>Tulisan Babel mengenai Pertanda Buruk</a:t>
            </a:r>
          </a:p>
        </p:txBody>
      </p:sp>
      <p:sp>
        <p:nvSpPr>
          <p:cNvPr id="150531" name="Text Box 4">
            <a:extLst>
              <a:ext uri="{FF2B5EF4-FFF2-40B4-BE49-F238E27FC236}">
                <a16:creationId xmlns:a16="http://schemas.microsoft.com/office/drawing/2014/main" id="{AE2A5103-CE9A-A2C3-5F42-3F3230448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11621" name="Rectangle 5">
            <a:extLst>
              <a:ext uri="{FF2B5EF4-FFF2-40B4-BE49-F238E27FC236}">
                <a16:creationId xmlns:a16="http://schemas.microsoft.com/office/drawing/2014/main" id="{1EE647D3-A8A3-DECD-037C-4671DE7BF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11624" name="Text Box 8">
            <a:extLst>
              <a:ext uri="{FF2B5EF4-FFF2-40B4-BE49-F238E27FC236}">
                <a16:creationId xmlns:a16="http://schemas.microsoft.com/office/drawing/2014/main" id="{A0FA8764-F197-D106-378F-BBE0537D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11627" name="Rectangle 11">
            <a:extLst>
              <a:ext uri="{FF2B5EF4-FFF2-40B4-BE49-F238E27FC236}">
                <a16:creationId xmlns:a16="http://schemas.microsoft.com/office/drawing/2014/main" id="{7198A70D-23A8-559C-1FB1-6AF3EB60C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5373688"/>
            <a:ext cx="510540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ja-JP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Jika seekor kucing putih terlihat dirumah seseorang –maka ia akan menderita.</a:t>
            </a:r>
            <a:r>
              <a:rPr lang="ja-JP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en-US" sz="24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11623" name="Rectangle 7">
            <a:extLst>
              <a:ext uri="{FF2B5EF4-FFF2-40B4-BE49-F238E27FC236}">
                <a16:creationId xmlns:a16="http://schemas.microsoft.com/office/drawing/2014/main" id="{54911BCD-6ABE-3DD1-A7BC-CD6AFE323C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43438" y="1125538"/>
            <a:ext cx="4481512" cy="1541462"/>
          </a:xfrm>
        </p:spPr>
        <p:txBody>
          <a:bodyPr/>
          <a:lstStyle/>
          <a:p>
            <a:pPr eaLnBrk="1" hangingPunct="1"/>
            <a:r>
              <a:rPr lang="ja-JP" altLang="en-US" sz="2400" b="1"/>
              <a:t>“</a:t>
            </a:r>
            <a:r>
              <a:rPr lang="en-US" altLang="ja-JP" sz="2400" b="1"/>
              <a:t>Jika seekor kucing hitam terlihat di rumah seseorang–maka ia akan beruntung.</a:t>
            </a:r>
            <a:r>
              <a:rPr lang="ja-JP" altLang="en-US" sz="2400" b="1"/>
              <a:t>”</a:t>
            </a:r>
            <a:endParaRPr lang="en-US" altLang="en-US" sz="2400" b="1"/>
          </a:p>
        </p:txBody>
      </p:sp>
      <p:pic>
        <p:nvPicPr>
          <p:cNvPr id="111628" name="Picture 12">
            <a:extLst>
              <a:ext uri="{FF2B5EF4-FFF2-40B4-BE49-F238E27FC236}">
                <a16:creationId xmlns:a16="http://schemas.microsoft.com/office/drawing/2014/main" id="{27995C43-A3A1-5EBD-D8E4-7C1CC664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526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 build="p"/>
      <p:bldP spid="1116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4" name="Picture 12">
            <a:extLst>
              <a:ext uri="{FF2B5EF4-FFF2-40B4-BE49-F238E27FC236}">
                <a16:creationId xmlns:a16="http://schemas.microsoft.com/office/drawing/2014/main" id="{4EB2786C-F722-7D60-32D3-1B516517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25538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>
            <a:extLst>
              <a:ext uri="{FF2B5EF4-FFF2-40B4-BE49-F238E27FC236}">
                <a16:creationId xmlns:a16="http://schemas.microsoft.com/office/drawing/2014/main" id="{BEF8643B-9716-FC66-A438-2FB6D8C21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/>
            <a:r>
              <a:rPr lang="en-US" altLang="en-US"/>
              <a:t>Tulisan Babel mengenai Pertanda Buruk</a:t>
            </a:r>
          </a:p>
        </p:txBody>
      </p:sp>
      <p:sp>
        <p:nvSpPr>
          <p:cNvPr id="152579" name="Text Box 4">
            <a:extLst>
              <a:ext uri="{FF2B5EF4-FFF2-40B4-BE49-F238E27FC236}">
                <a16:creationId xmlns:a16="http://schemas.microsoft.com/office/drawing/2014/main" id="{C10176C6-53AC-3A86-8F76-06C2E8378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41317" name="Rectangle 5">
            <a:extLst>
              <a:ext uri="{FF2B5EF4-FFF2-40B4-BE49-F238E27FC236}">
                <a16:creationId xmlns:a16="http://schemas.microsoft.com/office/drawing/2014/main" id="{B4D4DE7F-15E5-3888-B7EC-A9F533B0E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41318" name="Text Box 6">
            <a:extLst>
              <a:ext uri="{FF2B5EF4-FFF2-40B4-BE49-F238E27FC236}">
                <a16:creationId xmlns:a16="http://schemas.microsoft.com/office/drawing/2014/main" id="{530BC5DE-C3E0-0C1B-92CB-E46FCE538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41319" name="Rectangle 7">
            <a:extLst>
              <a:ext uri="{FF2B5EF4-FFF2-40B4-BE49-F238E27FC236}">
                <a16:creationId xmlns:a16="http://schemas.microsoft.com/office/drawing/2014/main" id="{77FC51BD-2BF5-1E3E-B1D8-DC72012F3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5300663"/>
            <a:ext cx="4645026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ja-JP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Jika seekor kucing merah terlihat dirumah seseorang–maka ia akan menjadi makmur.</a:t>
            </a:r>
            <a:r>
              <a:rPr lang="ja-JP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en-US" sz="24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41322" name="Rectangle 10">
            <a:extLst>
              <a:ext uri="{FF2B5EF4-FFF2-40B4-BE49-F238E27FC236}">
                <a16:creationId xmlns:a16="http://schemas.microsoft.com/office/drawing/2014/main" id="{221E68C3-A8C4-90AC-7C6F-03F3EEAB3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649788"/>
            <a:ext cx="4724400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ja-JP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sz="24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Jika seekor kucing kuning terlihat dirumah seseorang–maka ia akan beruntung sepanjang tahun</a:t>
            </a:r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.</a:t>
            </a:r>
            <a:r>
              <a:rPr lang="ja-JP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en-US" sz="28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141323" name="Picture 11">
            <a:extLst>
              <a:ext uri="{FF2B5EF4-FFF2-40B4-BE49-F238E27FC236}">
                <a16:creationId xmlns:a16="http://schemas.microsoft.com/office/drawing/2014/main" id="{F4E9AD74-4EC7-1BC0-008C-BE19C0AA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919288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/>
      <p:bldP spid="1413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1">
            <a:extLst>
              <a:ext uri="{FF2B5EF4-FFF2-40B4-BE49-F238E27FC236}">
                <a16:creationId xmlns:a16="http://schemas.microsoft.com/office/drawing/2014/main" id="{F51E4B0B-91C0-3A36-D33C-8653C822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>
            <a:extLst>
              <a:ext uri="{FF2B5EF4-FFF2-40B4-BE49-F238E27FC236}">
                <a16:creationId xmlns:a16="http://schemas.microsoft.com/office/drawing/2014/main" id="{014E73BF-BBEF-4B4A-2F5A-CF8BA8001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/>
            <a:r>
              <a:rPr lang="en-US" altLang="en-US"/>
              <a:t>Tulisan babel mengenai Pertanda Buruk</a:t>
            </a:r>
          </a:p>
        </p:txBody>
      </p:sp>
      <p:sp>
        <p:nvSpPr>
          <p:cNvPr id="154627" name="Text Box 4">
            <a:extLst>
              <a:ext uri="{FF2B5EF4-FFF2-40B4-BE49-F238E27FC236}">
                <a16:creationId xmlns:a16="http://schemas.microsoft.com/office/drawing/2014/main" id="{DA3A965C-4A96-88EF-3663-9998C2A3B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6FC5E568-C0B2-71A3-3AE6-643F8561A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43366" name="Text Box 6">
            <a:extLst>
              <a:ext uri="{FF2B5EF4-FFF2-40B4-BE49-F238E27FC236}">
                <a16:creationId xmlns:a16="http://schemas.microsoft.com/office/drawing/2014/main" id="{63672D52-7C1F-856C-EB87-3C8F236E5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43368" name="Rectangle 8">
            <a:extLst>
              <a:ext uri="{FF2B5EF4-FFF2-40B4-BE49-F238E27FC236}">
                <a16:creationId xmlns:a16="http://schemas.microsoft.com/office/drawing/2014/main" id="{C0874CFD-F8E0-3CBF-4AF3-996B99BF7A1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3789363"/>
            <a:ext cx="3995738" cy="3068637"/>
          </a:xfrm>
        </p:spPr>
        <p:txBody>
          <a:bodyPr/>
          <a:lstStyle/>
          <a:p>
            <a:pPr eaLnBrk="1" hangingPunct="1"/>
            <a:r>
              <a:rPr lang="ja-JP" alt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en-US" altLang="ja-JP" sz="2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Jika seekor kucing dengan beraneka warna terlihat di rumah seseorang–maka ia tidak akan mengalami kemakmuran.</a:t>
            </a:r>
            <a:r>
              <a:rPr lang="ja-JP" alt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</a:t>
            </a:r>
            <a:endParaRPr lang="en-US" altLang="en-US" sz="2800" b="1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0">
            <a:extLst>
              <a:ext uri="{FF2B5EF4-FFF2-40B4-BE49-F238E27FC236}">
                <a16:creationId xmlns:a16="http://schemas.microsoft.com/office/drawing/2014/main" id="{CC353685-18B3-9AC4-D6DD-42B017EC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>
            <a:extLst>
              <a:ext uri="{FF2B5EF4-FFF2-40B4-BE49-F238E27FC236}">
                <a16:creationId xmlns:a16="http://schemas.microsoft.com/office/drawing/2014/main" id="{51166DAA-44DE-D64E-8FBA-1ED428739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/>
            <a:r>
              <a:rPr lang="en-US" altLang="en-US"/>
              <a:t>Tulisan Babel mengenai Pertanda Buruk</a:t>
            </a:r>
          </a:p>
        </p:txBody>
      </p:sp>
      <p:sp>
        <p:nvSpPr>
          <p:cNvPr id="156675" name="Text Box 4">
            <a:extLst>
              <a:ext uri="{FF2B5EF4-FFF2-40B4-BE49-F238E27FC236}">
                <a16:creationId xmlns:a16="http://schemas.microsoft.com/office/drawing/2014/main" id="{68422E3E-CD15-4738-470D-22CFE1121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E8399933-54DE-C3EE-C524-0FF8AF0E1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145414" name="Text Box 6">
            <a:extLst>
              <a:ext uri="{FF2B5EF4-FFF2-40B4-BE49-F238E27FC236}">
                <a16:creationId xmlns:a16="http://schemas.microsoft.com/office/drawing/2014/main" id="{D3300054-26FC-A7E3-80A7-B3E2B288B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45417" name="Rectangle 9">
            <a:extLst>
              <a:ext uri="{FF2B5EF4-FFF2-40B4-BE49-F238E27FC236}">
                <a16:creationId xmlns:a16="http://schemas.microsoft.com/office/drawing/2014/main" id="{D4D03846-6967-D3C3-A1DA-30FCBB775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400"/>
            <a:ext cx="899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ja-JP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en-US" altLang="ja-JP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Jika seorang pria membersihkan kotoran hidungnya–maka ia akan memiliki seorang musuh.</a:t>
            </a:r>
            <a:r>
              <a:rPr lang="ja-JP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endParaRPr lang="en-US" altLang="en-US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145419" name="Picture 11">
            <a:extLst>
              <a:ext uri="{FF2B5EF4-FFF2-40B4-BE49-F238E27FC236}">
                <a16:creationId xmlns:a16="http://schemas.microsoft.com/office/drawing/2014/main" id="{19B3E0F0-A8BD-5634-B1E1-E3C406C3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8" r="10875"/>
          <a:stretch>
            <a:fillRect/>
          </a:stretch>
        </p:blipFill>
        <p:spPr bwMode="auto">
          <a:xfrm>
            <a:off x="5102225" y="2362200"/>
            <a:ext cx="4041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026" descr="ISCBG032">
            <a:extLst>
              <a:ext uri="{FF2B5EF4-FFF2-40B4-BE49-F238E27FC236}">
                <a16:creationId xmlns:a16="http://schemas.microsoft.com/office/drawing/2014/main" id="{ED35C60A-E3A3-BF3C-7D59-B02EB19F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2" name="Text Box 1028">
            <a:extLst>
              <a:ext uri="{FF2B5EF4-FFF2-40B4-BE49-F238E27FC236}">
                <a16:creationId xmlns:a16="http://schemas.microsoft.com/office/drawing/2014/main" id="{E974EA3A-D079-2988-930C-13802048F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49475"/>
            <a:ext cx="8686800" cy="4708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Perbedaan</a:t>
            </a: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apakah</a:t>
            </a: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yang Anda </a:t>
            </a:r>
            <a:r>
              <a:rPr lang="en-US" sz="6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perhatikan</a:t>
            </a: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antara</a:t>
            </a: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nubuatan</a:t>
            </a: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dari</a:t>
            </a: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penyembah</a:t>
            </a: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berhala dan </a:t>
            </a:r>
            <a:r>
              <a:rPr lang="en-US" sz="6000" b="1" dirty="0" err="1">
                <a:solidFill>
                  <a:srgbClr val="FFFF00"/>
                </a:solidFill>
                <a:latin typeface="Arial"/>
                <a:ea typeface="+mn-ea"/>
                <a:cs typeface="Arial"/>
              </a:rPr>
              <a:t>dari</a:t>
            </a:r>
            <a:r>
              <a:rPr lang="en-US" sz="6000" b="1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 Alkitab?</a:t>
            </a:r>
          </a:p>
        </p:txBody>
      </p:sp>
      <p:sp>
        <p:nvSpPr>
          <p:cNvPr id="324613" name="Text Box 1029">
            <a:extLst>
              <a:ext uri="{FF2B5EF4-FFF2-40B4-BE49-F238E27FC236}">
                <a16:creationId xmlns:a16="http://schemas.microsoft.com/office/drawing/2014/main" id="{F3CC3B9C-E37F-9051-AB76-EFCD5E71E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54050"/>
            <a:ext cx="8001000" cy="17081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600" b="1">
                <a:effectLst>
                  <a:outerShdw blurRad="38100" dist="38100" dir="2700000" algn="tl">
                    <a:srgbClr val="808080"/>
                  </a:outerShdw>
                </a:effectLst>
                <a:cs typeface="Arial" panose="020B0604020202020204" pitchFamily="34" charset="0"/>
              </a:rPr>
              <a:t>NUBUATAN</a:t>
            </a:r>
            <a:endParaRPr lang="en-US" altLang="en-US" sz="10600" b="1">
              <a:cs typeface="Arial" panose="020B0604020202020204" pitchFamily="34" charset="0"/>
            </a:endParaRPr>
          </a:p>
        </p:txBody>
      </p:sp>
      <p:sp>
        <p:nvSpPr>
          <p:cNvPr id="121860" name="Rectangle 1031">
            <a:extLst>
              <a:ext uri="{FF2B5EF4-FFF2-40B4-BE49-F238E27FC236}">
                <a16:creationId xmlns:a16="http://schemas.microsoft.com/office/drawing/2014/main" id="{475B9A1E-119E-005C-0945-31196C8E54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Arial" panose="020B0604020202020204" pitchFamily="34" charset="0"/>
              </a:rPr>
              <a:t>PROPHECY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AE80E82-8A57-8FE5-A1D6-51F3C9F03E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19400" y="1676400"/>
            <a:ext cx="6096000" cy="1143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kumimoji="1" lang="en-US" altLang="en-US" sz="3200" b="1" dirty="0" err="1"/>
              <a:t>Bagaimanakah</a:t>
            </a:r>
            <a:r>
              <a:rPr kumimoji="1" lang="en-US" altLang="en-US" sz="3200" b="1" dirty="0"/>
              <a:t> </a:t>
            </a:r>
            <a:r>
              <a:rPr kumimoji="1" lang="en-US" altLang="en-US" sz="3200" b="1" dirty="0" err="1"/>
              <a:t>hal</a:t>
            </a:r>
            <a:r>
              <a:rPr kumimoji="1" lang="en-US" altLang="en-US" sz="3200" b="1" dirty="0"/>
              <a:t> ini </a:t>
            </a:r>
            <a:r>
              <a:rPr kumimoji="1" lang="en-US" altLang="en-US" sz="3200" b="1" dirty="0" err="1"/>
              <a:t>berbeda</a:t>
            </a:r>
            <a:r>
              <a:rPr kumimoji="1" lang="en-US" altLang="en-US" sz="3200" b="1" dirty="0"/>
              <a:t> </a:t>
            </a:r>
            <a:r>
              <a:rPr kumimoji="1" lang="en-US" altLang="en-US" sz="3200" b="1" dirty="0" err="1"/>
              <a:t>dari</a:t>
            </a:r>
            <a:r>
              <a:rPr kumimoji="1" lang="en-US" altLang="en-US" sz="3200" b="1" dirty="0"/>
              <a:t> </a:t>
            </a:r>
            <a:r>
              <a:rPr kumimoji="1" lang="en-US" altLang="en-US" sz="3200" b="1" dirty="0" err="1"/>
              <a:t>nubuatan</a:t>
            </a:r>
            <a:r>
              <a:rPr kumimoji="1" lang="en-US" altLang="en-US" sz="3200" b="1" dirty="0"/>
              <a:t> para </a:t>
            </a:r>
            <a:r>
              <a:rPr kumimoji="1" lang="en-US" altLang="en-US" sz="3200" b="1" dirty="0" err="1"/>
              <a:t>penyembah</a:t>
            </a:r>
            <a:r>
              <a:rPr kumimoji="1" lang="en-US" altLang="en-US" sz="3200" b="1" dirty="0"/>
              <a:t> berhala?</a:t>
            </a:r>
          </a:p>
        </p:txBody>
      </p:sp>
      <p:pic>
        <p:nvPicPr>
          <p:cNvPr id="158722" name="Picture 3" descr="Living Jesus Syllabus">
            <a:extLst>
              <a:ext uri="{FF2B5EF4-FFF2-40B4-BE49-F238E27FC236}">
                <a16:creationId xmlns:a16="http://schemas.microsoft.com/office/drawing/2014/main" id="{9730A792-FAE3-1A19-EDDC-3E549399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 r="57976" b="7881"/>
          <a:stretch>
            <a:fillRect/>
          </a:stretch>
        </p:blipFill>
        <p:spPr bwMode="auto">
          <a:xfrm>
            <a:off x="0" y="0"/>
            <a:ext cx="285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4">
            <a:extLst>
              <a:ext uri="{FF2B5EF4-FFF2-40B4-BE49-F238E27FC236}">
                <a16:creationId xmlns:a16="http://schemas.microsoft.com/office/drawing/2014/main" id="{41DAD5CA-1C17-AADF-92B8-2B467458D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613" y="0"/>
            <a:ext cx="5761037" cy="914400"/>
          </a:xfrm>
          <a:solidFill>
            <a:srgbClr val="EFE409"/>
          </a:solidFill>
        </p:spPr>
        <p:txBody>
          <a:bodyPr/>
          <a:lstStyle/>
          <a:p>
            <a:pPr eaLnBrk="1" hangingPunct="1">
              <a:defRPr/>
            </a:pPr>
            <a:r>
              <a:rPr kumimoji="1" lang="en-US" sz="3600" b="1">
                <a:solidFill>
                  <a:schemeClr val="bg2"/>
                </a:solidFill>
                <a:ea typeface="MS PGothic" charset="0"/>
              </a:rPr>
              <a:t>Bagaimana dengan </a:t>
            </a:r>
            <a:br>
              <a:rPr kumimoji="1" lang="en-US" sz="3600" b="1">
                <a:solidFill>
                  <a:schemeClr val="bg2"/>
                </a:solidFill>
                <a:ea typeface="MS PGothic" charset="0"/>
              </a:rPr>
            </a:br>
            <a:r>
              <a:rPr kumimoji="1" lang="en-US" sz="3600" b="1">
                <a:solidFill>
                  <a:schemeClr val="bg2"/>
                </a:solidFill>
                <a:ea typeface="MS PGothic" charset="0"/>
              </a:rPr>
              <a:t>Urim &amp; Tumi</a:t>
            </a:r>
            <a:r>
              <a:rPr kumimoji="1" lang="id-ID" sz="3600" b="1">
                <a:solidFill>
                  <a:schemeClr val="bg2"/>
                </a:solidFill>
                <a:ea typeface="MS PGothic" charset="0"/>
              </a:rPr>
              <a:t>m</a:t>
            </a:r>
            <a:endParaRPr kumimoji="1" lang="en-US" sz="3600">
              <a:solidFill>
                <a:schemeClr val="bg2"/>
              </a:solidFill>
              <a:ea typeface="MS PGothic" charset="0"/>
            </a:endParaRPr>
          </a:p>
        </p:txBody>
      </p:sp>
      <p:pic>
        <p:nvPicPr>
          <p:cNvPr id="211973" name="Picture 5" descr="Living Jesus Syllabus">
            <a:extLst>
              <a:ext uri="{FF2B5EF4-FFF2-40B4-BE49-F238E27FC236}">
                <a16:creationId xmlns:a16="http://schemas.microsoft.com/office/drawing/2014/main" id="{836AD276-85DD-8B5A-60F6-75D004F24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45634" r="69034" b="48105"/>
          <a:stretch>
            <a:fillRect/>
          </a:stretch>
        </p:blipFill>
        <p:spPr bwMode="auto">
          <a:xfrm>
            <a:off x="6477000" y="4038600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Text Box 6">
            <a:extLst>
              <a:ext uri="{FF2B5EF4-FFF2-40B4-BE49-F238E27FC236}">
                <a16:creationId xmlns:a16="http://schemas.microsoft.com/office/drawing/2014/main" id="{9312ACBB-710D-360A-B310-424CA7B86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413" y="6242050"/>
            <a:ext cx="3325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</a:pPr>
            <a:r>
              <a:rPr kumimoji="1" lang="en-US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Keluaran 28</a:t>
            </a:r>
          </a:p>
        </p:txBody>
      </p:sp>
      <p:sp>
        <p:nvSpPr>
          <p:cNvPr id="211975" name="Oval 7">
            <a:extLst>
              <a:ext uri="{FF2B5EF4-FFF2-40B4-BE49-F238E27FC236}">
                <a16:creationId xmlns:a16="http://schemas.microsoft.com/office/drawing/2014/main" id="{3F34F627-0C3B-1225-040C-F8F825597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981075"/>
            <a:ext cx="1066800" cy="6858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604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1976" name="Oval 8">
            <a:extLst>
              <a:ext uri="{FF2B5EF4-FFF2-40B4-BE49-F238E27FC236}">
                <a16:creationId xmlns:a16="http://schemas.microsoft.com/office/drawing/2014/main" id="{87D7C3BD-6961-F00F-6187-C0D25FE35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981075"/>
            <a:ext cx="1066800" cy="685800"/>
          </a:xfrm>
          <a:prstGeom prst="ellipse">
            <a:avLst/>
          </a:prstGeom>
          <a:solidFill>
            <a:srgbClr val="0604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1985" name="Line 17">
            <a:extLst>
              <a:ext uri="{FF2B5EF4-FFF2-40B4-BE49-F238E27FC236}">
                <a16:creationId xmlns:a16="http://schemas.microsoft.com/office/drawing/2014/main" id="{17406844-FC0E-EA23-21D1-B1C426B284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2600" y="1219200"/>
            <a:ext cx="1905000" cy="15240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88" name="Text Box 20">
            <a:extLst>
              <a:ext uri="{FF2B5EF4-FFF2-40B4-BE49-F238E27FC236}">
                <a16:creationId xmlns:a16="http://schemas.microsoft.com/office/drawing/2014/main" id="{187270A7-7D28-B9DC-EDEE-6D554F3DC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3357563"/>
            <a:ext cx="550227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457200" indent="-4572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</a:pPr>
            <a:r>
              <a:rPr kumimoji="1" lang="en-US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Obyektif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•"/>
            </a:pPr>
            <a:r>
              <a:rPr kumimoji="1" lang="en-US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Ketetapan ordinasi Allah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 animBg="1"/>
      <p:bldP spid="211976" grpId="0" animBg="1"/>
      <p:bldP spid="21198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344B0C3E-EA81-3644-BED4-D8B47D50A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169150" cy="116998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>
                <a:ea typeface="MS PGothic" charset="0"/>
                <a:cs typeface="Arial" charset="0"/>
              </a:rPr>
              <a:t>Apakah hanya bangsa Israel yang memiliki nabi?</a:t>
            </a:r>
            <a:endParaRPr lang="en-US" sz="4000">
              <a:ea typeface="MS PGothic" charset="0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6EC62D89-E50C-F5DC-5D9F-AACB303E592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-3175" y="2274888"/>
            <a:ext cx="9144000" cy="582612"/>
          </a:xfrm>
        </p:spPr>
        <p:txBody>
          <a:bodyPr/>
          <a:lstStyle/>
          <a:p>
            <a:pPr marL="990600" lvl="1" indent="-533400"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altLang="en-US"/>
              <a:t>Tulisan Bangsa Mari tentang Nubuat (1800-1760 BC)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047BEC3-C660-6C0C-3326-7388E94C694E}"/>
              </a:ext>
            </a:extLst>
          </p:cNvPr>
          <p:cNvGrpSpPr>
            <a:grpSpLocks/>
          </p:cNvGrpSpPr>
          <p:nvPr/>
        </p:nvGrpSpPr>
        <p:grpSpPr bwMode="auto">
          <a:xfrm>
            <a:off x="-107950" y="3640138"/>
            <a:ext cx="9372600" cy="5181600"/>
            <a:chOff x="0" y="1680"/>
            <a:chExt cx="5760" cy="3168"/>
          </a:xfrm>
        </p:grpSpPr>
        <p:pic>
          <p:nvPicPr>
            <p:cNvPr id="160777" name="Picture 5">
              <a:extLst>
                <a:ext uri="{FF2B5EF4-FFF2-40B4-BE49-F238E27FC236}">
                  <a16:creationId xmlns:a16="http://schemas.microsoft.com/office/drawing/2014/main" id="{D08314DD-1BA5-E0CD-9FD3-411DA62D6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576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0778" name="Group 6">
              <a:extLst>
                <a:ext uri="{FF2B5EF4-FFF2-40B4-BE49-F238E27FC236}">
                  <a16:creationId xmlns:a16="http://schemas.microsoft.com/office/drawing/2014/main" id="{40BDC88E-2451-F872-35BC-3CECF1906D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4" y="3081"/>
              <a:ext cx="782" cy="224"/>
              <a:chOff x="3024" y="3081"/>
              <a:chExt cx="782" cy="224"/>
            </a:xfrm>
          </p:grpSpPr>
          <p:grpSp>
            <p:nvGrpSpPr>
              <p:cNvPr id="160779" name="Group 7">
                <a:extLst>
                  <a:ext uri="{FF2B5EF4-FFF2-40B4-BE49-F238E27FC236}">
                    <a16:creationId xmlns:a16="http://schemas.microsoft.com/office/drawing/2014/main" id="{48F77836-4982-095B-1059-736596269F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3081"/>
                <a:ext cx="638" cy="224"/>
                <a:chOff x="3120" y="3072"/>
                <a:chExt cx="638" cy="224"/>
              </a:xfrm>
            </p:grpSpPr>
            <p:sp>
              <p:nvSpPr>
                <p:cNvPr id="160781" name="Line 8">
                  <a:extLst>
                    <a:ext uri="{FF2B5EF4-FFF2-40B4-BE49-F238E27FC236}">
                      <a16:creationId xmlns:a16="http://schemas.microsoft.com/office/drawing/2014/main" id="{FDAA35AF-9B33-148F-8E7F-35D6B061DB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20" y="3207"/>
                  <a:ext cx="384" cy="9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782" name="Text Box 9">
                  <a:extLst>
                    <a:ext uri="{FF2B5EF4-FFF2-40B4-BE49-F238E27FC236}">
                      <a16:creationId xmlns:a16="http://schemas.microsoft.com/office/drawing/2014/main" id="{D6A11DBA-6FE0-4A23-60DF-813A7E00D0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72" y="3072"/>
                  <a:ext cx="386" cy="22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en-US" sz="1800">
                      <a:solidFill>
                        <a:schemeClr val="tx1"/>
                      </a:solidFill>
                    </a:rPr>
                    <a:t>Mari</a:t>
                  </a:r>
                </a:p>
              </p:txBody>
            </p:sp>
          </p:grpSp>
          <p:sp>
            <p:nvSpPr>
              <p:cNvPr id="160780" name="Oval 10">
                <a:extLst>
                  <a:ext uri="{FF2B5EF4-FFF2-40B4-BE49-F238E27FC236}">
                    <a16:creationId xmlns:a16="http://schemas.microsoft.com/office/drawing/2014/main" id="{0DBB4080-C22F-EF8B-B940-47B79D3E6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316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160772" name="Picture 11" descr="scroll">
            <a:hlinkClick r:id="rId4"/>
            <a:extLst>
              <a:ext uri="{FF2B5EF4-FFF2-40B4-BE49-F238E27FC236}">
                <a16:creationId xmlns:a16="http://schemas.microsoft.com/office/drawing/2014/main" id="{57F82C26-1706-A0F5-C892-69215FC29B3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99340" name="Text Box 12">
            <a:extLst>
              <a:ext uri="{FF2B5EF4-FFF2-40B4-BE49-F238E27FC236}">
                <a16:creationId xmlns:a16="http://schemas.microsoft.com/office/drawing/2014/main" id="{8A2B1D5F-F77E-1DEC-08DF-ACE4BBF21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8275"/>
            <a:ext cx="9144000" cy="2801938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tx1"/>
                </a:solidFill>
              </a:rPr>
              <a:t> B</a:t>
            </a:r>
            <a:r>
              <a:rPr lang="en-US" altLang="en-US" sz="2800">
                <a:solidFill>
                  <a:schemeClr val="tx1"/>
                </a:solidFill>
              </a:rPr>
              <a:t>angsa Mari dengan sangat gembira menyampaikan  </a:t>
            </a:r>
          </a:p>
          <a:p>
            <a:pPr eaLnBrk="1" hangingPunct="1"/>
            <a:r>
              <a:rPr lang="en-US" altLang="en-US" sz="2800">
                <a:solidFill>
                  <a:schemeClr val="tx1"/>
                </a:solidFill>
              </a:rPr>
              <a:t> pada Raja Zimri-Lim:</a:t>
            </a:r>
          </a:p>
          <a:p>
            <a:pPr eaLnBrk="1" hangingPunct="1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 Dewan untuk melakukan ekspedisi</a:t>
            </a:r>
          </a:p>
          <a:p>
            <a:pPr eaLnBrk="1" hangingPunct="1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 Peringatan akan pemberontakan</a:t>
            </a:r>
          </a:p>
          <a:p>
            <a:pPr eaLnBrk="1" hangingPunct="1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 Perjanjian akan kemenangan atas musuh-musuhnya</a:t>
            </a:r>
          </a:p>
          <a:p>
            <a:pPr eaLnBrk="1" hangingPunct="1">
              <a:buFontTx/>
              <a:buChar char="•"/>
            </a:pPr>
            <a:r>
              <a:rPr lang="en-US" altLang="en-US" sz="2800">
                <a:solidFill>
                  <a:schemeClr val="tx1"/>
                </a:solidFill>
              </a:rPr>
              <a:t> Dorongan untuk melayani para dewa</a:t>
            </a:r>
          </a:p>
        </p:txBody>
      </p:sp>
      <p:sp>
        <p:nvSpPr>
          <p:cNvPr id="160774" name="Text Box 13">
            <a:extLst>
              <a:ext uri="{FF2B5EF4-FFF2-40B4-BE49-F238E27FC236}">
                <a16:creationId xmlns:a16="http://schemas.microsoft.com/office/drawing/2014/main" id="{3536BAAB-9BE4-8141-E4DE-3D9032B96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99342" name="Rectangle 14">
            <a:extLst>
              <a:ext uri="{FF2B5EF4-FFF2-40B4-BE49-F238E27FC236}">
                <a16:creationId xmlns:a16="http://schemas.microsoft.com/office/drawing/2014/main" id="{FB78C14F-511B-F3EA-CF87-0A3D2DC02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77323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609600" indent="-609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Tulisan Babel mengenai Pertanda Buruk</a:t>
            </a:r>
          </a:p>
        </p:txBody>
      </p:sp>
      <p:sp>
        <p:nvSpPr>
          <p:cNvPr id="99343" name="Rectangle 15">
            <a:extLst>
              <a:ext uri="{FF2B5EF4-FFF2-40B4-BE49-F238E27FC236}">
                <a16:creationId xmlns:a16="http://schemas.microsoft.com/office/drawing/2014/main" id="{2A48B6C9-B14C-D8ED-F1C4-572544EF0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16038"/>
            <a:ext cx="8915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990600" indent="-533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         Nubuatan Akadia (sejarah sebagai “nubuat”)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9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 descr="DSSc">
            <a:extLst>
              <a:ext uri="{FF2B5EF4-FFF2-40B4-BE49-F238E27FC236}">
                <a16:creationId xmlns:a16="http://schemas.microsoft.com/office/drawing/2014/main" id="{CA265A7A-B22B-BE0F-5785-FB16C5F1B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8" name="Text Box 5">
            <a:extLst>
              <a:ext uri="{FF2B5EF4-FFF2-40B4-BE49-F238E27FC236}">
                <a16:creationId xmlns:a16="http://schemas.microsoft.com/office/drawing/2014/main" id="{963A84BD-7440-3BE0-2803-4A7BCC615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186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52A1D404-8E51-09CF-BDCC-2E10E0487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57400"/>
            <a:ext cx="76200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95338" indent="-795338">
              <a:buClr>
                <a:schemeClr val="tx1"/>
              </a:buClr>
              <a:buFontTx/>
              <a:buAutoNum type="alphaUcPeriod"/>
              <a:defRPr/>
            </a:pPr>
            <a:r>
              <a:rPr lang="en-US" sz="4800" b="1" dirty="0" err="1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Panggilan</a:t>
            </a:r>
            <a:endParaRPr lang="en-US" sz="4800" b="1" dirty="0">
              <a:solidFill>
                <a:schemeClr val="tx1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Arial"/>
              <a:ea typeface="+mn-ea"/>
              <a:cs typeface="Arial"/>
            </a:endParaRPr>
          </a:p>
          <a:p>
            <a:pPr marL="795338" indent="-795338">
              <a:buClr>
                <a:schemeClr val="tx1"/>
              </a:buClr>
              <a:buFontTx/>
              <a:buAutoNum type="alphaUcPeriod"/>
              <a:defRPr/>
            </a:pPr>
            <a:r>
              <a:rPr lang="en-US" sz="4800" b="1" dirty="0" err="1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Tanda-tanda</a:t>
            </a:r>
            <a:endParaRPr lang="en-US" sz="4800" b="1" dirty="0">
              <a:solidFill>
                <a:schemeClr val="tx1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Arial"/>
              <a:ea typeface="+mn-ea"/>
              <a:cs typeface="Arial"/>
            </a:endParaRPr>
          </a:p>
          <a:p>
            <a:pPr marL="795338" indent="-795338">
              <a:buClr>
                <a:schemeClr val="tx1"/>
              </a:buClr>
              <a:buFontTx/>
              <a:buAutoNum type="alphaUcPeriod"/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Isi</a:t>
            </a:r>
          </a:p>
          <a:p>
            <a:pPr marL="795338" indent="-795338">
              <a:buClr>
                <a:schemeClr val="tx1"/>
              </a:buClr>
              <a:buFontTx/>
              <a:buAutoNum type="alphaUcPeriod"/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Gaya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75384964-9D4D-986C-FAC3-95C62184B0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516688" cy="2124075"/>
          </a:xfrm>
          <a:solidFill>
            <a:schemeClr val="accent2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bg1"/>
                </a:solidFill>
                <a:ea typeface="+mj-ea"/>
                <a:cs typeface="Arial"/>
              </a:rPr>
              <a:t>Persamaan</a:t>
            </a:r>
            <a:r>
              <a:rPr lang="en-US" b="1" dirty="0">
                <a:solidFill>
                  <a:schemeClr val="bg1"/>
                </a:solidFill>
                <a:ea typeface="+mj-ea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+mj-ea"/>
                <a:cs typeface="Arial"/>
              </a:rPr>
              <a:t>unsur-unsur</a:t>
            </a:r>
            <a:r>
              <a:rPr lang="en-US" b="1" dirty="0">
                <a:solidFill>
                  <a:schemeClr val="bg1"/>
                </a:solidFill>
                <a:ea typeface="+mj-ea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+mj-ea"/>
                <a:cs typeface="Arial"/>
              </a:rPr>
              <a:t>Nubuatan</a:t>
            </a:r>
            <a:r>
              <a:rPr lang="en-US" b="1" dirty="0">
                <a:solidFill>
                  <a:schemeClr val="bg1"/>
                </a:solidFill>
                <a:ea typeface="+mj-ea"/>
                <a:cs typeface="Arial"/>
              </a:rPr>
              <a:t> yang </a:t>
            </a:r>
            <a:r>
              <a:rPr lang="en-US" b="1" dirty="0" err="1">
                <a:solidFill>
                  <a:schemeClr val="bg1"/>
                </a:solidFill>
                <a:ea typeface="+mj-ea"/>
                <a:cs typeface="Arial"/>
              </a:rPr>
              <a:t>tepat</a:t>
            </a:r>
            <a:r>
              <a:rPr lang="en-US" b="1" dirty="0">
                <a:solidFill>
                  <a:schemeClr val="bg1"/>
                </a:solidFill>
                <a:ea typeface="+mj-ea"/>
                <a:cs typeface="Arial"/>
              </a:rPr>
              <a:t> &amp; </a:t>
            </a:r>
            <a:r>
              <a:rPr lang="en-US" b="1" dirty="0" err="1">
                <a:solidFill>
                  <a:schemeClr val="bg1"/>
                </a:solidFill>
                <a:ea typeface="+mj-ea"/>
                <a:cs typeface="Arial"/>
              </a:rPr>
              <a:t>salah</a:t>
            </a:r>
            <a:endParaRPr lang="en-US" b="1" dirty="0">
              <a:solidFill>
                <a:schemeClr val="bg1"/>
              </a:solidFill>
              <a:ea typeface="+mj-ea"/>
              <a:cs typeface="Arial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OISAH002">
            <a:extLst>
              <a:ext uri="{FF2B5EF4-FFF2-40B4-BE49-F238E27FC236}">
                <a16:creationId xmlns:a16="http://schemas.microsoft.com/office/drawing/2014/main" id="{5CA088A5-F15F-BA42-A66B-E5822B24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>
            <a:extLst>
              <a:ext uri="{FF2B5EF4-FFF2-40B4-BE49-F238E27FC236}">
                <a16:creationId xmlns:a16="http://schemas.microsoft.com/office/drawing/2014/main" id="{A6085606-EEC8-7F0B-300E-8213BAFC8C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101600"/>
            <a:ext cx="8040688" cy="754063"/>
          </a:xfrm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chemeClr val="bg1"/>
                </a:solidFill>
                <a:ea typeface="+mj-ea"/>
                <a:cs typeface="+mj-cs"/>
              </a:rPr>
              <a:t>Persamaan</a:t>
            </a:r>
            <a:r>
              <a:rPr lang="en-US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+mj-ea"/>
                <a:cs typeface="+mj-cs"/>
              </a:rPr>
              <a:t>isi</a:t>
            </a:r>
            <a:endParaRPr lang="en-US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id="{19881CEF-5DBC-0EDD-33CA-51A5B421E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1441450"/>
            <a:ext cx="8093075" cy="541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“Khemosh berkata padaku, </a:t>
            </a:r>
            <a:r>
              <a:rPr lang="fr-FR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‘Pergi, rebut Nebo dari</a:t>
            </a:r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Israel.</a:t>
            </a:r>
            <a:r>
              <a:rPr lang="fr-FR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'</a:t>
            </a:r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Maka pergilah aku di malam hari dan berperang melawan Israel sejak dini hari sampai tengah hari ; dan aku merebutnya, membunuh semua bangsa itu, tujuh ribu pria dan wanita…</a:t>
            </a:r>
            <a:r>
              <a:rPr lang="ja-JP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en-US" altLang="ja-JP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r" eaLnBrk="1" hangingPunct="1"/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King Mesha Stele, baris 11-12 </a:t>
            </a:r>
          </a:p>
          <a:p>
            <a:pPr algn="r" eaLnBrk="1" hangingPunct="1"/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(830 BC </a:t>
            </a:r>
            <a:r>
              <a:rPr lang="ja-JP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en-US" altLang="ja-JP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Kemenangan atas Omri</a:t>
            </a:r>
            <a:r>
              <a:rPr lang="ja-JP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en-US" altLang="ja-JP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 dalam II Raja-raja 3) </a:t>
            </a:r>
          </a:p>
          <a:p>
            <a:pPr algn="r" eaLnBrk="1" hangingPunct="1"/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—Arnold/Beyer, 162; cf. </a:t>
            </a:r>
            <a:r>
              <a:rPr lang="en-US" altLang="en-US" sz="1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ANET </a:t>
            </a:r>
            <a:r>
              <a:rPr lang="en-US" altLang="en-US" sz="1800" b="1">
                <a:effectLst>
                  <a:outerShdw blurRad="38100" dist="38100" dir="2700000" algn="tl">
                    <a:srgbClr val="C0C0C0"/>
                  </a:outerShdw>
                </a:effectLst>
              </a:rPr>
              <a:t>(1969), 320-21</a:t>
            </a: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5C1D50AB-F300-E403-29DA-528B0DA272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  <a:ea typeface="MS PGothic" charset="0"/>
              </a:rPr>
              <a:t>Adakah kisah tahyul modern yang dapat Anda pikirkan?</a:t>
            </a:r>
            <a:endParaRPr lang="en-US">
              <a:ea typeface="MS PGothic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AF8AA28F-DC94-480F-CAFA-DAF604C13C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0113" y="1484313"/>
            <a:ext cx="8243887" cy="1944687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/>
              <a:t>Bagaimanakah umat Allah dapat mengetahui kehendak Allah?</a:t>
            </a:r>
            <a:endParaRPr lang="en-US"/>
          </a:p>
        </p:txBody>
      </p:sp>
      <p:sp>
        <p:nvSpPr>
          <p:cNvPr id="129028" name="Rectangle 4">
            <a:extLst>
              <a:ext uri="{FF2B5EF4-FFF2-40B4-BE49-F238E27FC236}">
                <a16:creationId xmlns:a16="http://schemas.microsoft.com/office/drawing/2014/main" id="{2B40AC41-3DF1-2B65-57B6-FD8AD488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657600"/>
            <a:ext cx="70866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Times" pitchFamily="3" charset="0"/>
              <a:buNone/>
            </a:pPr>
            <a:r>
              <a:rPr lang="en-US" altLang="en-US" b="1" i="1">
                <a:solidFill>
                  <a:schemeClr val="tx1"/>
                </a:solidFill>
                <a:latin typeface="Trebuchet MS" panose="020B0703020202090204" pitchFamily="34" charset="0"/>
                <a:ea typeface="Osaka" panose="020B0600000000000000" pitchFamily="34" charset="-128"/>
              </a:rPr>
              <a:t>Nasihat dari dunia lebih sering terlihat sangat menarik!</a:t>
            </a:r>
          </a:p>
          <a:p>
            <a:pPr algn="ctr" eaLnBrk="1" hangingPunct="1">
              <a:spcBef>
                <a:spcPct val="20000"/>
              </a:spcBef>
              <a:buFont typeface="Times" pitchFamily="3" charset="0"/>
              <a:buNone/>
            </a:pPr>
            <a:endParaRPr lang="en-US" altLang="en-US" sz="1600" b="1" i="1">
              <a:solidFill>
                <a:schemeClr val="tx1"/>
              </a:solidFill>
              <a:latin typeface="Trebuchet MS" panose="020B0703020202090204" pitchFamily="34" charset="0"/>
              <a:ea typeface="Osaka" panose="020B0600000000000000" pitchFamily="34" charset="-128"/>
            </a:endParaRPr>
          </a:p>
          <a:p>
            <a:pPr algn="ctr" eaLnBrk="1" hangingPunct="1">
              <a:spcBef>
                <a:spcPct val="20000"/>
              </a:spcBef>
              <a:buFont typeface="Times" pitchFamily="3" charset="0"/>
              <a:buNone/>
            </a:pPr>
            <a:r>
              <a:rPr lang="en-US" altLang="en-US" b="1" i="1">
                <a:solidFill>
                  <a:schemeClr val="tx1"/>
                </a:solidFill>
                <a:latin typeface="Trebuchet MS" panose="020B0703020202090204" pitchFamily="34" charset="0"/>
                <a:ea typeface="Osaka" panose="020B0600000000000000" pitchFamily="34" charset="-128"/>
              </a:rPr>
              <a:t>Maka Allah memberi bangsa Israel banyak cara untuk menyampaikan bahwa pesan itu berasal dari Allah.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 descr="DSS">
            <a:extLst>
              <a:ext uri="{FF2B5EF4-FFF2-40B4-BE49-F238E27FC236}">
                <a16:creationId xmlns:a16="http://schemas.microsoft.com/office/drawing/2014/main" id="{737EC0A6-71AE-A1ED-9705-A68F0EF7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84666242-345C-ACA7-CD9C-5DB39805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28775"/>
            <a:ext cx="3810000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 b="1" u="sng">
                <a:solidFill>
                  <a:schemeClr val="bg1"/>
                </a:solidFill>
              </a:rPr>
              <a:t>Alkitabiah</a:t>
            </a:r>
            <a:endParaRPr lang="en-US" b="1" i="1" u="sng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A4BC7658-D638-EA54-B273-FE258B0589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228600"/>
            <a:ext cx="9296400" cy="1187450"/>
          </a:xfrm>
          <a:gradFill rotWithShape="0">
            <a:gsLst>
              <a:gs pos="0">
                <a:schemeClr val="tx2">
                  <a:alpha val="3998"/>
                </a:schemeClr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Bagaimanakah para nabi </a:t>
            </a:r>
            <a:br>
              <a:rPr lang="en-US" altLang="en-US" b="1">
                <a:solidFill>
                  <a:schemeClr val="bg1"/>
                </a:solidFill>
              </a:rPr>
            </a:br>
            <a:r>
              <a:rPr lang="en-US" altLang="en-US" b="1">
                <a:solidFill>
                  <a:schemeClr val="bg1"/>
                </a:solidFill>
              </a:rPr>
              <a:t>dapat berbeda?</a:t>
            </a:r>
            <a:endParaRPr lang="en-US" altLang="en-US"/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358C6A45-B378-8F47-E116-CCB788B1E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628775"/>
            <a:ext cx="5018088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 b="1" u="sng" dirty="0">
                <a:solidFill>
                  <a:schemeClr val="bg1"/>
                </a:solidFill>
              </a:rPr>
              <a:t>Penyembah berhala</a:t>
            </a:r>
            <a:endParaRPr lang="en-US" b="1" i="1" u="sng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1ACAA91B-5DA1-9DC8-769B-4C8071603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25700"/>
            <a:ext cx="3810000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Tidak diminta</a:t>
            </a:r>
          </a:p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manusia</a:t>
            </a:r>
            <a:endParaRPr lang="en-US" sz="2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1E75EE11-736D-5BEC-E35F-1236EC9A6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6388" y="2398713"/>
            <a:ext cx="3657600" cy="646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Ramalan</a:t>
            </a:r>
            <a:endParaRPr lang="en-US" sz="2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75D63C58-26CB-08F4-E361-E84D2B734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3489325"/>
            <a:ext cx="3810000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Panggilan ilahi</a:t>
            </a:r>
            <a:endParaRPr lang="en-US" sz="2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5B7DFF42-4F23-21B1-81C3-8C3452DB9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3" y="3489325"/>
            <a:ext cx="4975225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Berdasarkan keingin- </a:t>
            </a:r>
          </a:p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an nabi tersebut</a:t>
            </a:r>
            <a:endParaRPr lang="en-US" sz="2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7E9FE4E3-35D1-3E0F-3177-D19812C82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52963"/>
            <a:ext cx="3649663" cy="646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Dimana saja</a:t>
            </a:r>
            <a:endParaRPr lang="en-US" sz="2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65" name="Text Box 13">
            <a:extLst>
              <a:ext uri="{FF2B5EF4-FFF2-40B4-BE49-F238E27FC236}">
                <a16:creationId xmlns:a16="http://schemas.microsoft.com/office/drawing/2014/main" id="{FFA1F32C-19E5-B588-6638-590003CB1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863" y="4662488"/>
            <a:ext cx="4986337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Tempat  tertentu /</a:t>
            </a:r>
          </a:p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khusus</a:t>
            </a:r>
            <a:endParaRPr lang="en-US" sz="2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E71AE6E5-7424-5C2A-2E8D-726FE1724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5732463"/>
            <a:ext cx="3810000" cy="1201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Memberikan</a:t>
            </a:r>
          </a:p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tantangan</a:t>
            </a:r>
            <a:endParaRPr lang="en-US" sz="2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36B34DBB-9923-889F-02C5-8887C23C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3" y="5732463"/>
            <a:ext cx="4892675" cy="647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</a:rPr>
              <a:t>Meramal masa depan</a:t>
            </a:r>
            <a:endParaRPr lang="en-US" sz="2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3569" name="Text Box 17">
            <a:extLst>
              <a:ext uri="{FF2B5EF4-FFF2-40B4-BE49-F238E27FC236}">
                <a16:creationId xmlns:a16="http://schemas.microsoft.com/office/drawing/2014/main" id="{22CC2B24-880C-5F1B-1391-582551B4D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88" y="-63500"/>
            <a:ext cx="1371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</a:rPr>
              <a:t>186a-b</a:t>
            </a:r>
            <a:endParaRPr lang="en-US" sz="2400" b="1" i="1">
              <a:solidFill>
                <a:schemeClr val="bg1"/>
              </a:solidFill>
              <a:latin typeface="Times New Roman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0" grpId="0"/>
      <p:bldP spid="23561" grpId="0"/>
      <p:bldP spid="23562" grpId="0"/>
      <p:bldP spid="23564" grpId="0"/>
      <p:bldP spid="23565" grpId="0"/>
      <p:bldP spid="23566" grpId="0"/>
      <p:bldP spid="235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57" name="Group 2">
            <a:extLst>
              <a:ext uri="{FF2B5EF4-FFF2-40B4-BE49-F238E27FC236}">
                <a16:creationId xmlns:a16="http://schemas.microsoft.com/office/drawing/2014/main" id="{86859A22-4B68-1169-7C3C-8950AFB1E149}"/>
              </a:ext>
            </a:extLst>
          </p:cNvPr>
          <p:cNvGrpSpPr>
            <a:grpSpLocks/>
          </p:cNvGrpSpPr>
          <p:nvPr/>
        </p:nvGrpSpPr>
        <p:grpSpPr bwMode="auto">
          <a:xfrm>
            <a:off x="0" y="-33338"/>
            <a:ext cx="9144000" cy="6807201"/>
            <a:chOff x="0" y="-33338"/>
            <a:chExt cx="9144000" cy="6807201"/>
          </a:xfrm>
        </p:grpSpPr>
        <p:pic>
          <p:nvPicPr>
            <p:cNvPr id="173060" name="Picture 2" descr="End of the world -- certainty">
              <a:extLst>
                <a:ext uri="{FF2B5EF4-FFF2-40B4-BE49-F238E27FC236}">
                  <a16:creationId xmlns:a16="http://schemas.microsoft.com/office/drawing/2014/main" id="{8ACC0200-705A-E507-AD3E-DBE1FDF75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338"/>
              <a:ext cx="9144000" cy="680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61" name="Rectangle 1">
              <a:extLst>
                <a:ext uri="{FF2B5EF4-FFF2-40B4-BE49-F238E27FC236}">
                  <a16:creationId xmlns:a16="http://schemas.microsoft.com/office/drawing/2014/main" id="{197DFA50-B0C5-D2DC-F527-A35BC8CDC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832" y="2564904"/>
              <a:ext cx="3240360" cy="16561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73058" name="Rectangle 3">
            <a:extLst>
              <a:ext uri="{FF2B5EF4-FFF2-40B4-BE49-F238E27FC236}">
                <a16:creationId xmlns:a16="http://schemas.microsoft.com/office/drawing/2014/main" id="{3132E399-D681-6B1E-2A56-9041D5F7CF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62688"/>
            <a:ext cx="8594725" cy="630237"/>
          </a:xfrm>
        </p:spPr>
        <p:txBody>
          <a:bodyPr/>
          <a:lstStyle/>
          <a:p>
            <a:pPr eaLnBrk="1" hangingPunct="1"/>
            <a:r>
              <a:rPr lang="en-US" altLang="en-US" sz="3500"/>
              <a:t>Nubuatan yang salah berubah</a:t>
            </a: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5866BC94-9273-5882-114C-BDBC47B9D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651125"/>
            <a:ext cx="33845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2"/>
                </a:solidFill>
                <a:latin typeface="Comic Sans MS" panose="030F0902030302020204" pitchFamily="66" charset="0"/>
              </a:rPr>
              <a:t>Saya sangat yakin bahwa dunia akan berakhir </a:t>
            </a:r>
            <a:r>
              <a:rPr lang="en-US" altLang="en-US" sz="3600" b="1">
                <a:solidFill>
                  <a:schemeClr val="tx2"/>
                </a:solidFill>
                <a:latin typeface="Comic Sans MS" panose="030F0902030302020204" pitchFamily="66" charset="0"/>
              </a:rPr>
              <a:t>hari ini</a:t>
            </a:r>
            <a:r>
              <a:rPr lang="en-US" altLang="en-US" sz="2400" b="1">
                <a:solidFill>
                  <a:schemeClr val="tx2"/>
                </a:solidFill>
                <a:latin typeface="Comic Sans MS" panose="030F0902030302020204" pitchFamily="66" charset="0"/>
              </a:rPr>
              <a:t>!!!</a:t>
            </a: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DSS">
            <a:extLst>
              <a:ext uri="{FF2B5EF4-FFF2-40B4-BE49-F238E27FC236}">
                <a16:creationId xmlns:a16="http://schemas.microsoft.com/office/drawing/2014/main" id="{36CF236D-235B-209D-FCB3-B1C36A70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 Box 13">
            <a:extLst>
              <a:ext uri="{FF2B5EF4-FFF2-40B4-BE49-F238E27FC236}">
                <a16:creationId xmlns:a16="http://schemas.microsoft.com/office/drawing/2014/main" id="{583095D6-210F-6BE1-3349-2DA562C5A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0"/>
            <a:ext cx="1371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tx2"/>
                </a:solidFill>
              </a:rPr>
              <a:t>186b</a:t>
            </a:r>
            <a:endParaRPr lang="en-US" sz="24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69942460-3FBA-4913-7606-F9F3D38FD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28775"/>
            <a:ext cx="3810000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 b="1" u="sng"/>
              <a:t>Alkitabiah</a:t>
            </a:r>
            <a:endParaRPr lang="en-US" sz="4000" b="1" i="1" u="sng">
              <a:latin typeface="Times New Roman" charset="0"/>
            </a:endParaRPr>
          </a:p>
        </p:txBody>
      </p:sp>
      <p:sp>
        <p:nvSpPr>
          <p:cNvPr id="30736" name="Text Box 16">
            <a:extLst>
              <a:ext uri="{FF2B5EF4-FFF2-40B4-BE49-F238E27FC236}">
                <a16:creationId xmlns:a16="http://schemas.microsoft.com/office/drawing/2014/main" id="{C0D641EA-50D4-9516-6826-742FD6C83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3" y="1628775"/>
            <a:ext cx="5148262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 b="1" u="sng" dirty="0"/>
              <a:t>Penyembah berhala</a:t>
            </a:r>
            <a:endParaRPr lang="en-US" b="1" i="1" u="sng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37" name="Text Box 17">
            <a:extLst>
              <a:ext uri="{FF2B5EF4-FFF2-40B4-BE49-F238E27FC236}">
                <a16:creationId xmlns:a16="http://schemas.microsoft.com/office/drawing/2014/main" id="{C36E3DAD-AF3E-F9C3-4822-B7810CC41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638425"/>
            <a:ext cx="4038600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Karakter ilahi</a:t>
            </a:r>
            <a:endParaRPr lang="en-US" sz="28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38" name="Text Box 18">
            <a:extLst>
              <a:ext uri="{FF2B5EF4-FFF2-40B4-BE49-F238E27FC236}">
                <a16:creationId xmlns:a16="http://schemas.microsoft.com/office/drawing/2014/main" id="{CE3AABD2-4C1A-82BD-A27A-D02E896BF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3" y="2655888"/>
            <a:ext cx="43434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Tidak bermoral</a:t>
            </a:r>
            <a:endParaRPr lang="en-US" sz="28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39" name="Text Box 19">
            <a:extLst>
              <a:ext uri="{FF2B5EF4-FFF2-40B4-BE49-F238E27FC236}">
                <a16:creationId xmlns:a16="http://schemas.microsoft.com/office/drawing/2014/main" id="{D58CCFD4-8ACB-3E5B-55CA-50A6C6864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3625850"/>
            <a:ext cx="4038600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Umumnya pria</a:t>
            </a:r>
            <a:endParaRPr lang="en-US" sz="28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40" name="Text Box 20">
            <a:extLst>
              <a:ext uri="{FF2B5EF4-FFF2-40B4-BE49-F238E27FC236}">
                <a16:creationId xmlns:a16="http://schemas.microsoft.com/office/drawing/2014/main" id="{96E5B022-9BF3-5582-8849-EEFE5C645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3" y="3608388"/>
            <a:ext cx="43434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Umumnya wanita</a:t>
            </a:r>
            <a:endParaRPr lang="en-US" sz="28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41" name="Text Box 21">
            <a:extLst>
              <a:ext uri="{FF2B5EF4-FFF2-40B4-BE49-F238E27FC236}">
                <a16:creationId xmlns:a16="http://schemas.microsoft.com/office/drawing/2014/main" id="{EF3E86F5-8BD0-612E-21A4-19969308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638675"/>
            <a:ext cx="4038600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Diilhami oleh</a:t>
            </a:r>
          </a:p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 Allah</a:t>
            </a:r>
            <a:endParaRPr lang="en-US" sz="28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42" name="Text Box 22">
            <a:extLst>
              <a:ext uri="{FF2B5EF4-FFF2-40B4-BE49-F238E27FC236}">
                <a16:creationId xmlns:a16="http://schemas.microsoft.com/office/drawing/2014/main" id="{BC2CED14-8C55-878B-1447-9550693F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438" y="4597400"/>
            <a:ext cx="43434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Dari pikiran sendiri</a:t>
            </a:r>
            <a:endParaRPr lang="en-US" sz="28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43" name="Text Box 23">
            <a:extLst>
              <a:ext uri="{FF2B5EF4-FFF2-40B4-BE49-F238E27FC236}">
                <a16:creationId xmlns:a16="http://schemas.microsoft.com/office/drawing/2014/main" id="{FA8E5472-BD62-84FE-BFFB-3C6772401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5657850"/>
            <a:ext cx="4038600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Memiliki gaya </a:t>
            </a:r>
          </a:p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sendiri</a:t>
            </a:r>
            <a:endParaRPr lang="en-US" sz="28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44" name="Text Box 24">
            <a:extLst>
              <a:ext uri="{FF2B5EF4-FFF2-40B4-BE49-F238E27FC236}">
                <a16:creationId xmlns:a16="http://schemas.microsoft.com/office/drawing/2014/main" id="{B6B419D5-14EA-AB08-912D-4E4E17A9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0" y="5546725"/>
            <a:ext cx="4984750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tx2"/>
                </a:solidFill>
              </a:rPr>
              <a:t>Dipengaruhi roh jahat</a:t>
            </a:r>
            <a:endParaRPr lang="en-US" sz="28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C2E4C54A-935C-82A3-0B62-6D24B60EC8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04800" y="457200"/>
            <a:ext cx="9448800" cy="960438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ea typeface="MS PGothic" charset="0"/>
              </a:rPr>
              <a:t>Bagaimanakah para nabi </a:t>
            </a:r>
            <a:br>
              <a:rPr lang="en-US" b="1">
                <a:solidFill>
                  <a:schemeClr val="bg1"/>
                </a:solidFill>
                <a:ea typeface="MS PGothic" charset="0"/>
              </a:rPr>
            </a:br>
            <a:r>
              <a:rPr lang="en-US" b="1">
                <a:solidFill>
                  <a:schemeClr val="bg1"/>
                </a:solidFill>
                <a:ea typeface="MS PGothic" charset="0"/>
              </a:rPr>
              <a:t>dapat berbeda?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7" grpId="0"/>
      <p:bldP spid="30738" grpId="0"/>
      <p:bldP spid="30739" grpId="0"/>
      <p:bldP spid="30740" grpId="0"/>
      <p:bldP spid="30741" grpId="0"/>
      <p:bldP spid="30742" grpId="0"/>
      <p:bldP spid="30743" grpId="0"/>
      <p:bldP spid="307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 descr="OPROF006">
            <a:extLst>
              <a:ext uri="{FF2B5EF4-FFF2-40B4-BE49-F238E27FC236}">
                <a16:creationId xmlns:a16="http://schemas.microsoft.com/office/drawing/2014/main" id="{BB2AC7C5-7932-47C2-6791-9AFF45E6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 b="29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AutoShape 13">
            <a:extLst>
              <a:ext uri="{FF2B5EF4-FFF2-40B4-BE49-F238E27FC236}">
                <a16:creationId xmlns:a16="http://schemas.microsoft.com/office/drawing/2014/main" id="{4CD86244-E647-381D-C512-B58F6837358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580063" y="2971800"/>
            <a:ext cx="3054350" cy="2057400"/>
          </a:xfrm>
          <a:prstGeom prst="wedgeRoundRectCallout">
            <a:avLst>
              <a:gd name="adj1" fmla="val 94852"/>
              <a:gd name="adj2" fmla="val 4135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5852" name="AutoShape 12">
            <a:extLst>
              <a:ext uri="{FF2B5EF4-FFF2-40B4-BE49-F238E27FC236}">
                <a16:creationId xmlns:a16="http://schemas.microsoft.com/office/drawing/2014/main" id="{0FC92D07-0CD3-3665-D280-3D4BDDD4FBF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-31750" y="3048000"/>
            <a:ext cx="3019425" cy="1970088"/>
          </a:xfrm>
          <a:prstGeom prst="wedgeRoundRectCallout">
            <a:avLst>
              <a:gd name="adj1" fmla="val -59134"/>
              <a:gd name="adj2" fmla="val 68593"/>
              <a:gd name="adj3" fmla="val 16667"/>
            </a:avLst>
          </a:prstGeom>
          <a:gradFill rotWithShape="0">
            <a:gsLst>
              <a:gs pos="0">
                <a:srgbClr val="0000A9"/>
              </a:gs>
              <a:gs pos="100000">
                <a:srgbClr val="00004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30215099-0508-78F9-2C0B-25ED63DD9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965325"/>
            <a:ext cx="3398837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 b="1" u="sng">
                <a:solidFill>
                  <a:schemeClr val="bg1"/>
                </a:solidFill>
                <a:latin typeface="Arial" charset="0"/>
              </a:rPr>
              <a:t>Salah</a:t>
            </a:r>
            <a:endParaRPr lang="en-US" b="1" i="1" u="sng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E9BDFC86-FB40-4F1E-3438-AFF9F16CC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113" y="2940050"/>
            <a:ext cx="3270250" cy="2185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3400" b="1"/>
              <a:t>“</a:t>
            </a:r>
            <a:r>
              <a:rPr lang="en-US" altLang="ja-JP" sz="3400" b="1"/>
              <a:t>Kau akan kembali dalam waktu 2</a:t>
            </a:r>
          </a:p>
          <a:p>
            <a:pPr algn="ctr" eaLnBrk="1" hangingPunct="1"/>
            <a:r>
              <a:rPr lang="en-US" altLang="ja-JP" sz="3400" b="1"/>
              <a:t> tahun!</a:t>
            </a:r>
            <a:r>
              <a:rPr lang="ja-JP" altLang="en-US" sz="3400" b="1"/>
              <a:t>”</a:t>
            </a:r>
            <a:endParaRPr lang="en-US" altLang="en-US" sz="3400" b="1" i="1">
              <a:latin typeface="Times New Roman" panose="02020603050405020304" pitchFamily="18" charset="0"/>
            </a:endParaRPr>
          </a:p>
        </p:txBody>
      </p:sp>
      <p:sp>
        <p:nvSpPr>
          <p:cNvPr id="160775" name="Rectangle 6">
            <a:extLst>
              <a:ext uri="{FF2B5EF4-FFF2-40B4-BE49-F238E27FC236}">
                <a16:creationId xmlns:a16="http://schemas.microsoft.com/office/drawing/2014/main" id="{3B7679B7-5369-540F-7BF1-AED07E6488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527050"/>
            <a:ext cx="9372600" cy="63023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Arial" charset="0"/>
              </a:rPr>
              <a:t>Yeremia (25:11-12) vs. Hananya (28:2-3)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A64E8204-E17B-6EBB-07B0-24709E6D8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965325"/>
            <a:ext cx="3810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4000" b="1" u="sng">
                <a:solidFill>
                  <a:schemeClr val="tx2"/>
                </a:solidFill>
                <a:latin typeface="Arial" charset="0"/>
              </a:rPr>
              <a:t>Benar</a:t>
            </a:r>
            <a:endParaRPr lang="en-US" b="1" i="1" u="sng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6F78FF0C-DA2D-37FE-4FE5-B8A1FAE0B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2238" y="3152775"/>
            <a:ext cx="3168651" cy="1662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3400" b="1"/>
              <a:t>“Kau akan  </a:t>
            </a:r>
          </a:p>
          <a:p>
            <a:pPr algn="ctr" eaLnBrk="1" hangingPunct="1"/>
            <a:r>
              <a:rPr lang="en-US" altLang="ja-JP" sz="3400" b="1"/>
              <a:t>disana selama</a:t>
            </a:r>
          </a:p>
          <a:p>
            <a:pPr algn="ctr" eaLnBrk="1" hangingPunct="1"/>
            <a:r>
              <a:rPr lang="en-US" altLang="ja-JP" sz="3400" b="1"/>
              <a:t> 70 tahun</a:t>
            </a:r>
            <a:r>
              <a:rPr lang="en-US" altLang="en-US" sz="3400" b="1"/>
              <a:t>!</a:t>
            </a:r>
            <a:r>
              <a:rPr lang="ja-JP" altLang="en-US" sz="3400" b="1"/>
              <a:t>”</a:t>
            </a:r>
            <a:endParaRPr lang="en-US" altLang="en-US" sz="3400" b="1" i="1">
              <a:latin typeface="Times New Roman" panose="02020603050405020304" pitchFamily="18" charset="0"/>
            </a:endParaRPr>
          </a:p>
        </p:txBody>
      </p:sp>
      <p:sp>
        <p:nvSpPr>
          <p:cNvPr id="35850" name="Text Box 10">
            <a:extLst>
              <a:ext uri="{FF2B5EF4-FFF2-40B4-BE49-F238E27FC236}">
                <a16:creationId xmlns:a16="http://schemas.microsoft.com/office/drawing/2014/main" id="{51F30FBD-86F9-7D96-A703-DC71A8472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562600"/>
            <a:ext cx="4067175" cy="10779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Mati 2</a:t>
            </a:r>
            <a:r>
              <a:rPr lang="id-ID" b="1">
                <a:solidFill>
                  <a:schemeClr val="bg1"/>
                </a:solidFill>
                <a:latin typeface="Arial" charset="0"/>
              </a:rPr>
              <a:t> bulan berikutnya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 (28:17)</a:t>
            </a:r>
            <a:endParaRPr lang="en-US" sz="24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5851" name="Text Box 11">
            <a:extLst>
              <a:ext uri="{FF2B5EF4-FFF2-40B4-BE49-F238E27FC236}">
                <a16:creationId xmlns:a16="http://schemas.microsoft.com/office/drawing/2014/main" id="{8F9E39F5-D8FE-9E01-36F5-E5CC4CC8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62600"/>
            <a:ext cx="4572000" cy="1077913"/>
          </a:xfrm>
          <a:prstGeom prst="rect">
            <a:avLst/>
          </a:prstGeom>
          <a:gradFill rotWithShape="0">
            <a:gsLst>
              <a:gs pos="0">
                <a:srgbClr val="0000A9"/>
              </a:gs>
              <a:gs pos="100000">
                <a:srgbClr val="00004E"/>
              </a:gs>
            </a:gsLst>
            <a:path path="rect">
              <a:fillToRect r="100000" b="100000"/>
            </a:path>
          </a:gradFill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err="1">
                <a:latin typeface="Arial" pitchFamily="-111" charset="0"/>
                <a:ea typeface="+mn-ea"/>
              </a:rPr>
              <a:t>Hidup</a:t>
            </a:r>
            <a:r>
              <a:rPr lang="en-US" b="1" dirty="0">
                <a:latin typeface="Arial" pitchFamily="-111" charset="0"/>
                <a:ea typeface="+mn-ea"/>
              </a:rPr>
              <a:t> </a:t>
            </a:r>
            <a:r>
              <a:rPr lang="en-US" b="1" dirty="0" err="1">
                <a:latin typeface="Arial" pitchFamily="-111" charset="0"/>
                <a:ea typeface="+mn-ea"/>
              </a:rPr>
              <a:t>sampai</a:t>
            </a:r>
            <a:r>
              <a:rPr lang="en-US" b="1" dirty="0">
                <a:latin typeface="Arial" pitchFamily="-111" charset="0"/>
                <a:ea typeface="+mn-ea"/>
              </a:rPr>
              <a:t> 23</a:t>
            </a:r>
            <a:r>
              <a:rPr lang="id-ID" b="1" dirty="0">
                <a:latin typeface="Arial" pitchFamily="-111" charset="0"/>
                <a:ea typeface="+mn-ea"/>
              </a:rPr>
              <a:t> ta-</a:t>
            </a:r>
            <a:r>
              <a:rPr lang="en-US" b="1" dirty="0">
                <a:latin typeface="Arial" pitchFamily="-111" charset="0"/>
                <a:ea typeface="+mn-ea"/>
              </a:rPr>
              <a:t> </a:t>
            </a:r>
            <a:r>
              <a:rPr lang="en-US" b="1" dirty="0" err="1">
                <a:latin typeface="Arial" pitchFamily="-111" charset="0"/>
                <a:ea typeface="+mn-ea"/>
              </a:rPr>
              <a:t>hun</a:t>
            </a:r>
            <a:r>
              <a:rPr lang="en-US" b="1" dirty="0">
                <a:latin typeface="Arial" pitchFamily="-111" charset="0"/>
                <a:ea typeface="+mn-ea"/>
              </a:rPr>
              <a:t> </a:t>
            </a:r>
            <a:r>
              <a:rPr lang="en-US" b="1" dirty="0" err="1">
                <a:latin typeface="Arial" pitchFamily="-111" charset="0"/>
                <a:ea typeface="+mn-ea"/>
              </a:rPr>
              <a:t>berikutnya</a:t>
            </a:r>
            <a:r>
              <a:rPr lang="en-US" b="1" dirty="0">
                <a:latin typeface="Arial" pitchFamily="-111" charset="0"/>
                <a:ea typeface="+mn-ea"/>
              </a:rPr>
              <a:t> (51:64)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5852" grpId="0" animBg="1"/>
      <p:bldP spid="35844" grpId="0"/>
      <p:bldP spid="35845" grpId="0"/>
      <p:bldP spid="35847" grpId="0"/>
      <p:bldP spid="35848" grpId="0"/>
      <p:bldP spid="35850" grpId="0" animBg="1"/>
      <p:bldP spid="358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8BA6A7D9-882B-458E-A6A8-9D44F3784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5589588" cy="7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>
            <a:extLst>
              <a:ext uri="{FF2B5EF4-FFF2-40B4-BE49-F238E27FC236}">
                <a16:creationId xmlns:a16="http://schemas.microsoft.com/office/drawing/2014/main" id="{28AD6FC4-895C-F9F2-3F30-D924FF1709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161925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bg1"/>
                </a:solidFill>
                <a:ea typeface="MS PGothic" charset="0"/>
                <a:cs typeface="Arial" charset="0"/>
              </a:rPr>
              <a:t>Arah ke laut</a:t>
            </a:r>
            <a:endParaRPr lang="en-US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ea typeface="MS PGothic" charset="0"/>
              <a:cs typeface="Arial" charset="0"/>
            </a:endParaRP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96E5849A-25E6-7E40-A804-152EE2097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4724400"/>
            <a:ext cx="320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Ye</a:t>
            </a:r>
            <a:r>
              <a:rPr lang="id-ID" sz="66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hud</a:t>
            </a:r>
            <a:r>
              <a:rPr lang="en-US" sz="66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a</a:t>
            </a:r>
            <a:endParaRPr lang="en-US" sz="440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FD8B8413-B5B6-91DC-292A-105EE40F7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273675"/>
            <a:ext cx="190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400" b="1">
                <a:cs typeface="Arial" panose="020B0604020202020204" pitchFamily="34" charset="0"/>
              </a:rPr>
              <a:t>Egypt</a:t>
            </a:r>
            <a:endParaRPr lang="en-US" altLang="en-US" sz="44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73734" name="Freeform 6">
            <a:extLst>
              <a:ext uri="{FF2B5EF4-FFF2-40B4-BE49-F238E27FC236}">
                <a16:creationId xmlns:a16="http://schemas.microsoft.com/office/drawing/2014/main" id="{C82CEAC4-D3CE-C8F7-80D1-0ADB73FD9386}"/>
              </a:ext>
            </a:extLst>
          </p:cNvPr>
          <p:cNvSpPr>
            <a:spLocks/>
          </p:cNvSpPr>
          <p:nvPr/>
        </p:nvSpPr>
        <p:spPr bwMode="auto">
          <a:xfrm>
            <a:off x="1524000" y="381000"/>
            <a:ext cx="4038600" cy="5257800"/>
          </a:xfrm>
          <a:custGeom>
            <a:avLst/>
            <a:gdLst>
              <a:gd name="T0" fmla="*/ 2147483647 w 2943"/>
              <a:gd name="T1" fmla="*/ 2147483647 h 3126"/>
              <a:gd name="T2" fmla="*/ 2147483647 w 2943"/>
              <a:gd name="T3" fmla="*/ 2147483647 h 3126"/>
              <a:gd name="T4" fmla="*/ 2147483647 w 2943"/>
              <a:gd name="T5" fmla="*/ 2147483647 h 3126"/>
              <a:gd name="T6" fmla="*/ 2147483647 w 2943"/>
              <a:gd name="T7" fmla="*/ 2147483647 h 3126"/>
              <a:gd name="T8" fmla="*/ 2147483647 w 2943"/>
              <a:gd name="T9" fmla="*/ 2147483647 h 3126"/>
              <a:gd name="T10" fmla="*/ 2147483647 w 2943"/>
              <a:gd name="T11" fmla="*/ 2147483647 h 3126"/>
              <a:gd name="T12" fmla="*/ 2147483647 w 2943"/>
              <a:gd name="T13" fmla="*/ 2147483647 h 3126"/>
              <a:gd name="T14" fmla="*/ 2147483647 w 2943"/>
              <a:gd name="T15" fmla="*/ 2147483647 h 3126"/>
              <a:gd name="T16" fmla="*/ 2147483647 w 2943"/>
              <a:gd name="T17" fmla="*/ 2147483647 h 3126"/>
              <a:gd name="T18" fmla="*/ 2147483647 w 2943"/>
              <a:gd name="T19" fmla="*/ 2147483647 h 3126"/>
              <a:gd name="T20" fmla="*/ 2147483647 w 2943"/>
              <a:gd name="T21" fmla="*/ 2147483647 h 3126"/>
              <a:gd name="T22" fmla="*/ 2147483647 w 2943"/>
              <a:gd name="T23" fmla="*/ 2147483647 h 3126"/>
              <a:gd name="T24" fmla="*/ 2147483647 w 2943"/>
              <a:gd name="T25" fmla="*/ 2147483647 h 3126"/>
              <a:gd name="T26" fmla="*/ 2147483647 w 2943"/>
              <a:gd name="T27" fmla="*/ 2147483647 h 3126"/>
              <a:gd name="T28" fmla="*/ 2147483647 w 2943"/>
              <a:gd name="T29" fmla="*/ 2147483647 h 3126"/>
              <a:gd name="T30" fmla="*/ 2147483647 w 2943"/>
              <a:gd name="T31" fmla="*/ 2147483647 h 3126"/>
              <a:gd name="T32" fmla="*/ 2147483647 w 2943"/>
              <a:gd name="T33" fmla="*/ 2147483647 h 3126"/>
              <a:gd name="T34" fmla="*/ 2147483647 w 2943"/>
              <a:gd name="T35" fmla="*/ 2147483647 h 3126"/>
              <a:gd name="T36" fmla="*/ 2147483647 w 2943"/>
              <a:gd name="T37" fmla="*/ 2147483647 h 3126"/>
              <a:gd name="T38" fmla="*/ 2147483647 w 2943"/>
              <a:gd name="T39" fmla="*/ 2147483647 h 3126"/>
              <a:gd name="T40" fmla="*/ 2147483647 w 2943"/>
              <a:gd name="T41" fmla="*/ 2147483647 h 3126"/>
              <a:gd name="T42" fmla="*/ 2147483647 w 2943"/>
              <a:gd name="T43" fmla="*/ 2147483647 h 3126"/>
              <a:gd name="T44" fmla="*/ 2147483647 w 2943"/>
              <a:gd name="T45" fmla="*/ 2147483647 h 3126"/>
              <a:gd name="T46" fmla="*/ 2147483647 w 2943"/>
              <a:gd name="T47" fmla="*/ 2147483647 h 3126"/>
              <a:gd name="T48" fmla="*/ 2147483647 w 2943"/>
              <a:gd name="T49" fmla="*/ 2147483647 h 3126"/>
              <a:gd name="T50" fmla="*/ 2147483647 w 2943"/>
              <a:gd name="T51" fmla="*/ 2147483647 h 3126"/>
              <a:gd name="T52" fmla="*/ 2147483647 w 2943"/>
              <a:gd name="T53" fmla="*/ 2147483647 h 3126"/>
              <a:gd name="T54" fmla="*/ 2147483647 w 2943"/>
              <a:gd name="T55" fmla="*/ 2147483647 h 3126"/>
              <a:gd name="T56" fmla="*/ 2147483647 w 2943"/>
              <a:gd name="T57" fmla="*/ 0 h 312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943"/>
              <a:gd name="T88" fmla="*/ 0 h 3126"/>
              <a:gd name="T89" fmla="*/ 2943 w 2943"/>
              <a:gd name="T90" fmla="*/ 3126 h 312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943" h="3126">
                <a:moveTo>
                  <a:pt x="9" y="3126"/>
                </a:moveTo>
                <a:cubicBezTo>
                  <a:pt x="38" y="3036"/>
                  <a:pt x="0" y="3120"/>
                  <a:pt x="69" y="3052"/>
                </a:cubicBezTo>
                <a:cubicBezTo>
                  <a:pt x="114" y="3006"/>
                  <a:pt x="167" y="2910"/>
                  <a:pt x="202" y="2859"/>
                </a:cubicBezTo>
                <a:cubicBezTo>
                  <a:pt x="211" y="2844"/>
                  <a:pt x="222" y="2829"/>
                  <a:pt x="232" y="2815"/>
                </a:cubicBezTo>
                <a:cubicBezTo>
                  <a:pt x="241" y="2800"/>
                  <a:pt x="251" y="2784"/>
                  <a:pt x="261" y="2770"/>
                </a:cubicBezTo>
                <a:cubicBezTo>
                  <a:pt x="270" y="2755"/>
                  <a:pt x="291" y="2726"/>
                  <a:pt x="291" y="2726"/>
                </a:cubicBezTo>
                <a:cubicBezTo>
                  <a:pt x="340" y="2577"/>
                  <a:pt x="258" y="2801"/>
                  <a:pt x="350" y="2637"/>
                </a:cubicBezTo>
                <a:cubicBezTo>
                  <a:pt x="404" y="2539"/>
                  <a:pt x="354" y="2531"/>
                  <a:pt x="439" y="2474"/>
                </a:cubicBezTo>
                <a:cubicBezTo>
                  <a:pt x="477" y="2359"/>
                  <a:pt x="520" y="2247"/>
                  <a:pt x="558" y="2133"/>
                </a:cubicBezTo>
                <a:cubicBezTo>
                  <a:pt x="598" y="2009"/>
                  <a:pt x="637" y="1898"/>
                  <a:pt x="750" y="1822"/>
                </a:cubicBezTo>
                <a:cubicBezTo>
                  <a:pt x="809" y="1734"/>
                  <a:pt x="750" y="1793"/>
                  <a:pt x="913" y="1793"/>
                </a:cubicBezTo>
                <a:cubicBezTo>
                  <a:pt x="948" y="1793"/>
                  <a:pt x="982" y="1783"/>
                  <a:pt x="1017" y="1778"/>
                </a:cubicBezTo>
                <a:cubicBezTo>
                  <a:pt x="1031" y="1773"/>
                  <a:pt x="1048" y="1772"/>
                  <a:pt x="1061" y="1763"/>
                </a:cubicBezTo>
                <a:cubicBezTo>
                  <a:pt x="1074" y="1751"/>
                  <a:pt x="1073" y="1721"/>
                  <a:pt x="1091" y="1719"/>
                </a:cubicBezTo>
                <a:cubicBezTo>
                  <a:pt x="1198" y="1701"/>
                  <a:pt x="1308" y="1709"/>
                  <a:pt x="1417" y="1704"/>
                </a:cubicBezTo>
                <a:cubicBezTo>
                  <a:pt x="1561" y="1605"/>
                  <a:pt x="1672" y="1447"/>
                  <a:pt x="1847" y="1393"/>
                </a:cubicBezTo>
                <a:cubicBezTo>
                  <a:pt x="1851" y="1378"/>
                  <a:pt x="1849" y="1359"/>
                  <a:pt x="1861" y="1348"/>
                </a:cubicBezTo>
                <a:cubicBezTo>
                  <a:pt x="1872" y="1336"/>
                  <a:pt x="1891" y="1340"/>
                  <a:pt x="1906" y="1333"/>
                </a:cubicBezTo>
                <a:cubicBezTo>
                  <a:pt x="1921" y="1325"/>
                  <a:pt x="1935" y="1313"/>
                  <a:pt x="1950" y="1304"/>
                </a:cubicBezTo>
                <a:cubicBezTo>
                  <a:pt x="1970" y="1274"/>
                  <a:pt x="1981" y="1236"/>
                  <a:pt x="2010" y="1215"/>
                </a:cubicBezTo>
                <a:cubicBezTo>
                  <a:pt x="2029" y="1200"/>
                  <a:pt x="2052" y="1188"/>
                  <a:pt x="2069" y="1170"/>
                </a:cubicBezTo>
                <a:cubicBezTo>
                  <a:pt x="2092" y="1143"/>
                  <a:pt x="2128" y="1082"/>
                  <a:pt x="2128" y="1082"/>
                </a:cubicBezTo>
                <a:cubicBezTo>
                  <a:pt x="2168" y="961"/>
                  <a:pt x="2111" y="1116"/>
                  <a:pt x="2173" y="993"/>
                </a:cubicBezTo>
                <a:cubicBezTo>
                  <a:pt x="2233" y="870"/>
                  <a:pt x="2131" y="1029"/>
                  <a:pt x="2217" y="904"/>
                </a:cubicBezTo>
                <a:cubicBezTo>
                  <a:pt x="2242" y="827"/>
                  <a:pt x="2271" y="834"/>
                  <a:pt x="2321" y="785"/>
                </a:cubicBezTo>
                <a:cubicBezTo>
                  <a:pt x="2391" y="714"/>
                  <a:pt x="2444" y="634"/>
                  <a:pt x="2528" y="578"/>
                </a:cubicBezTo>
                <a:cubicBezTo>
                  <a:pt x="2567" y="519"/>
                  <a:pt x="2621" y="489"/>
                  <a:pt x="2662" y="430"/>
                </a:cubicBezTo>
                <a:cubicBezTo>
                  <a:pt x="2744" y="306"/>
                  <a:pt x="2763" y="197"/>
                  <a:pt x="2869" y="89"/>
                </a:cubicBezTo>
                <a:cubicBezTo>
                  <a:pt x="2891" y="21"/>
                  <a:pt x="2896" y="46"/>
                  <a:pt x="2943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utoShape 7">
            <a:extLst>
              <a:ext uri="{FF2B5EF4-FFF2-40B4-BE49-F238E27FC236}">
                <a16:creationId xmlns:a16="http://schemas.microsoft.com/office/drawing/2014/main" id="{DCDA24B4-606F-F08E-CFE7-F9F38A048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048000"/>
            <a:ext cx="533400" cy="381000"/>
          </a:xfrm>
          <a:prstGeom prst="irregularSeal1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3736" name="Rectangle 8">
            <a:extLst>
              <a:ext uri="{FF2B5EF4-FFF2-40B4-BE49-F238E27FC236}">
                <a16:creationId xmlns:a16="http://schemas.microsoft.com/office/drawing/2014/main" id="{B9E3A7B3-92BA-3DA7-2EE3-4B5B0308C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048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Aram</a:t>
            </a:r>
            <a:endParaRPr lang="en-US" sz="440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73737" name="Freeform 9">
            <a:extLst>
              <a:ext uri="{FF2B5EF4-FFF2-40B4-BE49-F238E27FC236}">
                <a16:creationId xmlns:a16="http://schemas.microsoft.com/office/drawing/2014/main" id="{A2236775-85ED-E72A-E1BF-4CFE084F0DAB}"/>
              </a:ext>
            </a:extLst>
          </p:cNvPr>
          <p:cNvSpPr>
            <a:spLocks/>
          </p:cNvSpPr>
          <p:nvPr/>
        </p:nvSpPr>
        <p:spPr bwMode="auto">
          <a:xfrm>
            <a:off x="3589338" y="1798638"/>
            <a:ext cx="3895725" cy="2486025"/>
          </a:xfrm>
          <a:custGeom>
            <a:avLst/>
            <a:gdLst>
              <a:gd name="T0" fmla="*/ 2147483647 w 2454"/>
              <a:gd name="T1" fmla="*/ 2147483647 h 1566"/>
              <a:gd name="T2" fmla="*/ 2147483647 w 2454"/>
              <a:gd name="T3" fmla="*/ 2147483647 h 1566"/>
              <a:gd name="T4" fmla="*/ 2147483647 w 2454"/>
              <a:gd name="T5" fmla="*/ 2147483647 h 1566"/>
              <a:gd name="T6" fmla="*/ 2147483647 w 2454"/>
              <a:gd name="T7" fmla="*/ 2147483647 h 1566"/>
              <a:gd name="T8" fmla="*/ 2147483647 w 2454"/>
              <a:gd name="T9" fmla="*/ 2147483647 h 1566"/>
              <a:gd name="T10" fmla="*/ 2147483647 w 2454"/>
              <a:gd name="T11" fmla="*/ 2147483647 h 1566"/>
              <a:gd name="T12" fmla="*/ 2147483647 w 2454"/>
              <a:gd name="T13" fmla="*/ 2147483647 h 1566"/>
              <a:gd name="T14" fmla="*/ 2147483647 w 2454"/>
              <a:gd name="T15" fmla="*/ 2147483647 h 1566"/>
              <a:gd name="T16" fmla="*/ 2147483647 w 2454"/>
              <a:gd name="T17" fmla="*/ 2147483647 h 1566"/>
              <a:gd name="T18" fmla="*/ 2147483647 w 2454"/>
              <a:gd name="T19" fmla="*/ 2147483647 h 1566"/>
              <a:gd name="T20" fmla="*/ 2147483647 w 2454"/>
              <a:gd name="T21" fmla="*/ 2147483647 h 1566"/>
              <a:gd name="T22" fmla="*/ 2147483647 w 2454"/>
              <a:gd name="T23" fmla="*/ 2147483647 h 1566"/>
              <a:gd name="T24" fmla="*/ 2147483647 w 2454"/>
              <a:gd name="T25" fmla="*/ 2147483647 h 1566"/>
              <a:gd name="T26" fmla="*/ 2147483647 w 2454"/>
              <a:gd name="T27" fmla="*/ 2147483647 h 1566"/>
              <a:gd name="T28" fmla="*/ 2147483647 w 2454"/>
              <a:gd name="T29" fmla="*/ 2147483647 h 1566"/>
              <a:gd name="T30" fmla="*/ 2147483647 w 2454"/>
              <a:gd name="T31" fmla="*/ 2147483647 h 1566"/>
              <a:gd name="T32" fmla="*/ 2147483647 w 2454"/>
              <a:gd name="T33" fmla="*/ 2147483647 h 1566"/>
              <a:gd name="T34" fmla="*/ 2147483647 w 2454"/>
              <a:gd name="T35" fmla="*/ 2147483647 h 1566"/>
              <a:gd name="T36" fmla="*/ 2147483647 w 2454"/>
              <a:gd name="T37" fmla="*/ 2147483647 h 1566"/>
              <a:gd name="T38" fmla="*/ 2147483647 w 2454"/>
              <a:gd name="T39" fmla="*/ 2147483647 h 1566"/>
              <a:gd name="T40" fmla="*/ 2147483647 w 2454"/>
              <a:gd name="T41" fmla="*/ 2147483647 h 1566"/>
              <a:gd name="T42" fmla="*/ 2147483647 w 2454"/>
              <a:gd name="T43" fmla="*/ 2147483647 h 1566"/>
              <a:gd name="T44" fmla="*/ 2147483647 w 2454"/>
              <a:gd name="T45" fmla="*/ 2147483647 h 1566"/>
              <a:gd name="T46" fmla="*/ 2147483647 w 2454"/>
              <a:gd name="T47" fmla="*/ 2147483647 h 1566"/>
              <a:gd name="T48" fmla="*/ 2147483647 w 2454"/>
              <a:gd name="T49" fmla="*/ 2147483647 h 1566"/>
              <a:gd name="T50" fmla="*/ 0 w 2454"/>
              <a:gd name="T51" fmla="*/ 2147483647 h 156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54"/>
              <a:gd name="T79" fmla="*/ 0 h 1566"/>
              <a:gd name="T80" fmla="*/ 2454 w 2454"/>
              <a:gd name="T81" fmla="*/ 1566 h 156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54" h="1566">
                <a:moveTo>
                  <a:pt x="2454" y="1566"/>
                </a:moveTo>
                <a:cubicBezTo>
                  <a:pt x="2443" y="1562"/>
                  <a:pt x="2433" y="1557"/>
                  <a:pt x="2422" y="1555"/>
                </a:cubicBezTo>
                <a:cubicBezTo>
                  <a:pt x="2397" y="1549"/>
                  <a:pt x="2370" y="1552"/>
                  <a:pt x="2347" y="1544"/>
                </a:cubicBezTo>
                <a:cubicBezTo>
                  <a:pt x="2327" y="1537"/>
                  <a:pt x="2312" y="1521"/>
                  <a:pt x="2294" y="1512"/>
                </a:cubicBezTo>
                <a:cubicBezTo>
                  <a:pt x="2283" y="1507"/>
                  <a:pt x="2272" y="1505"/>
                  <a:pt x="2262" y="1502"/>
                </a:cubicBezTo>
                <a:cubicBezTo>
                  <a:pt x="2251" y="1494"/>
                  <a:pt x="2241" y="1485"/>
                  <a:pt x="2230" y="1480"/>
                </a:cubicBezTo>
                <a:cubicBezTo>
                  <a:pt x="2220" y="1475"/>
                  <a:pt x="2207" y="1476"/>
                  <a:pt x="2198" y="1470"/>
                </a:cubicBezTo>
                <a:cubicBezTo>
                  <a:pt x="2142" y="1433"/>
                  <a:pt x="2086" y="1372"/>
                  <a:pt x="2048" y="1320"/>
                </a:cubicBezTo>
                <a:cubicBezTo>
                  <a:pt x="2023" y="1286"/>
                  <a:pt x="2010" y="1246"/>
                  <a:pt x="1984" y="1214"/>
                </a:cubicBezTo>
                <a:cubicBezTo>
                  <a:pt x="1958" y="1182"/>
                  <a:pt x="1921" y="1161"/>
                  <a:pt x="1899" y="1128"/>
                </a:cubicBezTo>
                <a:cubicBezTo>
                  <a:pt x="1892" y="1117"/>
                  <a:pt x="1887" y="1104"/>
                  <a:pt x="1878" y="1096"/>
                </a:cubicBezTo>
                <a:cubicBezTo>
                  <a:pt x="1865" y="1085"/>
                  <a:pt x="1848" y="1083"/>
                  <a:pt x="1835" y="1075"/>
                </a:cubicBezTo>
                <a:cubicBezTo>
                  <a:pt x="1801" y="1055"/>
                  <a:pt x="1775" y="1022"/>
                  <a:pt x="1739" y="1011"/>
                </a:cubicBezTo>
                <a:cubicBezTo>
                  <a:pt x="1643" y="979"/>
                  <a:pt x="1560" y="954"/>
                  <a:pt x="1462" y="936"/>
                </a:cubicBezTo>
                <a:cubicBezTo>
                  <a:pt x="1416" y="913"/>
                  <a:pt x="1367" y="896"/>
                  <a:pt x="1323" y="872"/>
                </a:cubicBezTo>
                <a:cubicBezTo>
                  <a:pt x="1280" y="848"/>
                  <a:pt x="1282" y="837"/>
                  <a:pt x="1248" y="808"/>
                </a:cubicBezTo>
                <a:cubicBezTo>
                  <a:pt x="1199" y="765"/>
                  <a:pt x="1141" y="726"/>
                  <a:pt x="1088" y="691"/>
                </a:cubicBezTo>
                <a:cubicBezTo>
                  <a:pt x="1023" y="648"/>
                  <a:pt x="924" y="604"/>
                  <a:pt x="875" y="552"/>
                </a:cubicBezTo>
                <a:cubicBezTo>
                  <a:pt x="861" y="512"/>
                  <a:pt x="840" y="482"/>
                  <a:pt x="822" y="446"/>
                </a:cubicBezTo>
                <a:cubicBezTo>
                  <a:pt x="816" y="435"/>
                  <a:pt x="817" y="423"/>
                  <a:pt x="811" y="414"/>
                </a:cubicBezTo>
                <a:cubicBezTo>
                  <a:pt x="795" y="393"/>
                  <a:pt x="772" y="380"/>
                  <a:pt x="758" y="360"/>
                </a:cubicBezTo>
                <a:cubicBezTo>
                  <a:pt x="742" y="337"/>
                  <a:pt x="727" y="311"/>
                  <a:pt x="704" y="296"/>
                </a:cubicBezTo>
                <a:cubicBezTo>
                  <a:pt x="667" y="271"/>
                  <a:pt x="614" y="285"/>
                  <a:pt x="576" y="264"/>
                </a:cubicBezTo>
                <a:cubicBezTo>
                  <a:pt x="503" y="224"/>
                  <a:pt x="452" y="159"/>
                  <a:pt x="384" y="115"/>
                </a:cubicBezTo>
                <a:cubicBezTo>
                  <a:pt x="308" y="0"/>
                  <a:pt x="224" y="36"/>
                  <a:pt x="86" y="30"/>
                </a:cubicBezTo>
                <a:cubicBezTo>
                  <a:pt x="57" y="26"/>
                  <a:pt x="0" y="19"/>
                  <a:pt x="0" y="19"/>
                </a:cubicBezTo>
              </a:path>
            </a:pathLst>
          </a:cu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AutoShape 10">
            <a:extLst>
              <a:ext uri="{FF2B5EF4-FFF2-40B4-BE49-F238E27FC236}">
                <a16:creationId xmlns:a16="http://schemas.microsoft.com/office/drawing/2014/main" id="{DF80654F-4D72-1E0E-CFA3-34A10C7A9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381000"/>
          </a:xfrm>
          <a:prstGeom prst="irregularSeal1">
            <a:avLst/>
          </a:prstGeom>
          <a:solidFill>
            <a:srgbClr val="CCFF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3739" name="Text Box 11">
            <a:extLst>
              <a:ext uri="{FF2B5EF4-FFF2-40B4-BE49-F238E27FC236}">
                <a16:creationId xmlns:a16="http://schemas.microsoft.com/office/drawing/2014/main" id="{1AD96515-383D-7B65-5AE1-5AA7D6DBC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200400"/>
            <a:ext cx="2725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tx1"/>
                </a:solidFill>
                <a:cs typeface="Arial" panose="020B0604020202020204" pitchFamily="34" charset="0"/>
              </a:rPr>
              <a:t>Megido</a:t>
            </a:r>
            <a:endParaRPr lang="en-US" altLang="en-US" sz="4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3740" name="Text Box 12">
            <a:extLst>
              <a:ext uri="{FF2B5EF4-FFF2-40B4-BE49-F238E27FC236}">
                <a16:creationId xmlns:a16="http://schemas.microsoft.com/office/drawing/2014/main" id="{7DE7DB50-F77A-5F3B-7E07-C5E381826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2117725"/>
            <a:ext cx="2209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tx1"/>
                </a:solidFill>
                <a:cs typeface="Arial" panose="020B0604020202020204" pitchFamily="34" charset="0"/>
              </a:rPr>
              <a:t>Ramot-Gilead</a:t>
            </a:r>
            <a:endParaRPr lang="en-US" altLang="en-US" sz="40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3741" name="Rectangle 13">
            <a:extLst>
              <a:ext uri="{FF2B5EF4-FFF2-40B4-BE49-F238E27FC236}">
                <a16:creationId xmlns:a16="http://schemas.microsoft.com/office/drawing/2014/main" id="{A2EF72B4-82A2-7483-7DBA-D5A011691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098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Israel</a:t>
            </a:r>
            <a:endParaRPr lang="en-US" sz="440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73742" name="Picture 14">
            <a:extLst>
              <a:ext uri="{FF2B5EF4-FFF2-40B4-BE49-F238E27FC236}">
                <a16:creationId xmlns:a16="http://schemas.microsoft.com/office/drawing/2014/main" id="{4AD3E084-913C-C455-B0AF-48495191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2667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  <p:bldP spid="73732" grpId="0" autoUpdateAnimBg="0"/>
      <p:bldP spid="73733" grpId="0" autoUpdateAnimBg="0"/>
      <p:bldP spid="73735" grpId="0" animBg="1"/>
      <p:bldP spid="73736" grpId="0" autoUpdateAnimBg="0"/>
      <p:bldP spid="73738" grpId="0" animBg="1"/>
      <p:bldP spid="73739" grpId="0" autoUpdateAnimBg="0"/>
      <p:bldP spid="73740" grpId="0" autoUpdateAnimBg="0"/>
      <p:bldP spid="7374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1040">
            <a:extLst>
              <a:ext uri="{FF2B5EF4-FFF2-40B4-BE49-F238E27FC236}">
                <a16:creationId xmlns:a16="http://schemas.microsoft.com/office/drawing/2014/main" id="{DF2BCB6B-5AAB-D9F2-684A-EF4019DC3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0"/>
            <a:ext cx="4648200" cy="6858000"/>
          </a:xfrm>
          <a:prstGeom prst="rect">
            <a:avLst/>
          </a:prstGeom>
          <a:gradFill rotWithShape="0">
            <a:gsLst>
              <a:gs pos="0">
                <a:srgbClr val="545454"/>
              </a:gs>
              <a:gs pos="100000">
                <a:srgbClr val="12121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ea typeface="Osaka" panose="020B0600000000000000" pitchFamily="34" charset="-128"/>
            </a:endParaRPr>
          </a:p>
        </p:txBody>
      </p:sp>
      <p:pic>
        <p:nvPicPr>
          <p:cNvPr id="179202" name="Picture 1039" descr="ms187">
            <a:extLst>
              <a:ext uri="{FF2B5EF4-FFF2-40B4-BE49-F238E27FC236}">
                <a16:creationId xmlns:a16="http://schemas.microsoft.com/office/drawing/2014/main" id="{849B1F0A-B1D9-B627-7B90-DF866D27A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457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27">
            <a:extLst>
              <a:ext uri="{FF2B5EF4-FFF2-40B4-BE49-F238E27FC236}">
                <a16:creationId xmlns:a16="http://schemas.microsoft.com/office/drawing/2014/main" id="{3557B5B4-573E-4964-1C6A-A85822012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28775"/>
            <a:ext cx="3810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600" b="1" u="sng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Alkitabiah</a:t>
            </a:r>
            <a:endParaRPr lang="en-US" sz="3600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2533" name="Text Box 1029">
            <a:extLst>
              <a:ext uri="{FF2B5EF4-FFF2-40B4-BE49-F238E27FC236}">
                <a16:creationId xmlns:a16="http://schemas.microsoft.com/office/drawing/2014/main" id="{5C2B7BC9-EA5A-69E3-B5B6-8AD686DF8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628775"/>
            <a:ext cx="4716462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Penyembah Berhala</a:t>
            </a:r>
            <a:endParaRPr lang="en-US" sz="2800" b="1" i="1" u="sng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22534" name="Text Box 1030">
            <a:extLst>
              <a:ext uri="{FF2B5EF4-FFF2-40B4-BE49-F238E27FC236}">
                <a16:creationId xmlns:a16="http://schemas.microsoft.com/office/drawing/2014/main" id="{05893821-62B0-F163-5DF5-6D7772601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35250"/>
            <a:ext cx="4038600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  <a:ea typeface="Osaka" panose="020B0600000000000000" pitchFamily="34" charset="-128"/>
              </a:rPr>
              <a:t>Motif ilahi</a:t>
            </a:r>
          </a:p>
        </p:txBody>
      </p:sp>
      <p:sp>
        <p:nvSpPr>
          <p:cNvPr id="22535" name="Text Box 1031">
            <a:extLst>
              <a:ext uri="{FF2B5EF4-FFF2-40B4-BE49-F238E27FC236}">
                <a16:creationId xmlns:a16="http://schemas.microsoft.com/office/drawing/2014/main" id="{009467CC-8C00-D3FD-7310-4B815EFB5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2608263"/>
            <a:ext cx="4716462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Keuntungan</a:t>
            </a:r>
          </a:p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finansial</a:t>
            </a:r>
            <a:endParaRPr lang="en-US" sz="2800" b="1" i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22536" name="Text Box 1032">
            <a:extLst>
              <a:ext uri="{FF2B5EF4-FFF2-40B4-BE49-F238E27FC236}">
                <a16:creationId xmlns:a16="http://schemas.microsoft.com/office/drawing/2014/main" id="{EE650547-8F1D-D8F5-65F4-F63D51758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94125"/>
            <a:ext cx="4419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  <a:ea typeface="Osaka" panose="020B0600000000000000" pitchFamily="34" charset="-128"/>
              </a:rPr>
              <a:t>Pesan yang asli</a:t>
            </a:r>
          </a:p>
        </p:txBody>
      </p:sp>
      <p:sp>
        <p:nvSpPr>
          <p:cNvPr id="22537" name="Text Box 1033">
            <a:extLst>
              <a:ext uri="{FF2B5EF4-FFF2-40B4-BE49-F238E27FC236}">
                <a16:creationId xmlns:a16="http://schemas.microsoft.com/office/drawing/2014/main" id="{A76C7C0C-97F6-0228-074C-85FF2FC84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3775075"/>
            <a:ext cx="4343400" cy="647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Menjiplak</a:t>
            </a:r>
            <a:endParaRPr lang="en-US" sz="2800" b="1" i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22538" name="Text Box 1034">
            <a:extLst>
              <a:ext uri="{FF2B5EF4-FFF2-40B4-BE49-F238E27FC236}">
                <a16:creationId xmlns:a16="http://schemas.microsoft.com/office/drawing/2014/main" id="{7DD6B667-C4B4-DE2C-6D0E-E86C26562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16450"/>
            <a:ext cx="40386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  <a:ea typeface="Osaka" panose="020B0600000000000000" pitchFamily="34" charset="-128"/>
              </a:rPr>
              <a:t>100% akurat</a:t>
            </a:r>
          </a:p>
        </p:txBody>
      </p:sp>
      <p:sp>
        <p:nvSpPr>
          <p:cNvPr id="22539" name="Text Box 1035">
            <a:extLst>
              <a:ext uri="{FF2B5EF4-FFF2-40B4-BE49-F238E27FC236}">
                <a16:creationId xmlns:a16="http://schemas.microsoft.com/office/drawing/2014/main" id="{D0AA175E-2344-EB09-A139-643D309DF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616450"/>
            <a:ext cx="4572000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Nubuatan tidak</a:t>
            </a:r>
          </a:p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terpenuhi</a:t>
            </a:r>
            <a:endParaRPr lang="en-US" sz="2800" b="1" i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22540" name="Text Box 1036">
            <a:extLst>
              <a:ext uri="{FF2B5EF4-FFF2-40B4-BE49-F238E27FC236}">
                <a16:creationId xmlns:a16="http://schemas.microsoft.com/office/drawing/2014/main" id="{D3912E2C-595E-AEA2-A9AA-1571FE0A7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5919788"/>
            <a:ext cx="4038600" cy="647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  <a:ea typeface="Osaka" panose="020B0600000000000000" pitchFamily="34" charset="-128"/>
              </a:rPr>
              <a:t>Dianiaya</a:t>
            </a:r>
          </a:p>
        </p:txBody>
      </p:sp>
      <p:sp>
        <p:nvSpPr>
          <p:cNvPr id="22541" name="Text Box 1037">
            <a:extLst>
              <a:ext uri="{FF2B5EF4-FFF2-40B4-BE49-F238E27FC236}">
                <a16:creationId xmlns:a16="http://schemas.microsoft.com/office/drawing/2014/main" id="{03049B84-74B0-3925-B1B9-7B313EFB1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926138"/>
            <a:ext cx="4343400" cy="646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Dipuja manusia</a:t>
            </a:r>
            <a:endParaRPr lang="en-US" sz="2800" b="1" i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22542" name="Text Box 1038">
            <a:extLst>
              <a:ext uri="{FF2B5EF4-FFF2-40B4-BE49-F238E27FC236}">
                <a16:creationId xmlns:a16="http://schemas.microsoft.com/office/drawing/2014/main" id="{EC663260-0CE7-10B3-8BB1-E57C6C0F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0"/>
            <a:ext cx="1371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32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186c-d</a:t>
            </a:r>
            <a:endParaRPr lang="en-US" sz="2400" b="1" i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22545" name="Rectangle 1041">
            <a:extLst>
              <a:ext uri="{FF2B5EF4-FFF2-40B4-BE49-F238E27FC236}">
                <a16:creationId xmlns:a16="http://schemas.microsoft.com/office/drawing/2014/main" id="{5537BADC-6348-715D-2500-72E47F0D70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Bagaimanakah para nabi </a:t>
            </a:r>
            <a:b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</a:b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dapat berbeda?</a:t>
            </a:r>
            <a:endParaRPr lang="en-US" altLang="en-US" sz="1800" b="1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 descr="Paper bag">
            <a:extLst>
              <a:ext uri="{FF2B5EF4-FFF2-40B4-BE49-F238E27FC236}">
                <a16:creationId xmlns:a16="http://schemas.microsoft.com/office/drawing/2014/main" id="{6D4EFE96-2B95-CC17-E16F-6D457995D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pic>
        <p:nvPicPr>
          <p:cNvPr id="181250" name="Picture 3" descr="DSS">
            <a:extLst>
              <a:ext uri="{FF2B5EF4-FFF2-40B4-BE49-F238E27FC236}">
                <a16:creationId xmlns:a16="http://schemas.microsoft.com/office/drawing/2014/main" id="{D03C4E11-8445-A24F-E8E8-DD73B1254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24863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ext Box 6">
            <a:extLst>
              <a:ext uri="{FF2B5EF4-FFF2-40B4-BE49-F238E27FC236}">
                <a16:creationId xmlns:a16="http://schemas.microsoft.com/office/drawing/2014/main" id="{DE04D5A5-EDAA-2CA5-3218-94FE9399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15888"/>
            <a:ext cx="12192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cs typeface="Arial" panose="020B0604020202020204" pitchFamily="34" charset="0"/>
              </a:rPr>
              <a:t>186b-d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433AD8C8-2CBD-32DF-4BE0-08500EB9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205038"/>
            <a:ext cx="8424863" cy="3170237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795338" indent="-795338">
              <a:buClr>
                <a:schemeClr val="tx1"/>
              </a:buClr>
              <a:defRPr/>
            </a:pPr>
            <a:r>
              <a:rPr lang="en-US" sz="4000" b="1" i="1" u="sng" dirty="0" err="1">
                <a:latin typeface="Arial"/>
                <a:ea typeface="+mn-ea"/>
                <a:cs typeface="Arial"/>
              </a:rPr>
              <a:t>Pertanyaan</a:t>
            </a:r>
            <a:r>
              <a:rPr lang="en-US" sz="4000" b="1" i="1" u="sng" dirty="0">
                <a:latin typeface="Arial"/>
                <a:ea typeface="+mn-ea"/>
                <a:cs typeface="Arial"/>
              </a:rPr>
              <a:t> yang </a:t>
            </a:r>
            <a:r>
              <a:rPr lang="en-US" sz="4000" b="1" i="1" u="sng" dirty="0" err="1">
                <a:latin typeface="Arial"/>
                <a:ea typeface="+mn-ea"/>
                <a:cs typeface="Arial"/>
              </a:rPr>
              <a:t>perlu</a:t>
            </a:r>
            <a:r>
              <a:rPr lang="en-US" sz="4000" b="1" i="1" u="sng" dirty="0">
                <a:latin typeface="Arial"/>
                <a:ea typeface="+mn-ea"/>
                <a:cs typeface="Arial"/>
              </a:rPr>
              <a:t> </a:t>
            </a:r>
            <a:r>
              <a:rPr lang="en-US" sz="4000" b="1" i="1" u="sng" dirty="0" err="1">
                <a:latin typeface="Arial"/>
                <a:ea typeface="+mn-ea"/>
                <a:cs typeface="Arial"/>
              </a:rPr>
              <a:t>dipikirkan</a:t>
            </a:r>
            <a:r>
              <a:rPr lang="en-US" sz="4000" b="1" i="1" u="sng" dirty="0">
                <a:latin typeface="Arial"/>
                <a:ea typeface="+mn-ea"/>
                <a:cs typeface="Arial"/>
              </a:rPr>
              <a:t>:</a:t>
            </a:r>
          </a:p>
          <a:p>
            <a:pPr marL="795338" indent="-795338">
              <a:buClr>
                <a:schemeClr val="bg1"/>
              </a:buClr>
              <a:buFontTx/>
              <a:buAutoNum type="alphaUcPeriod"/>
              <a:defRPr/>
            </a:pPr>
            <a:r>
              <a:rPr lang="en-US" sz="4000" b="1" dirty="0" err="1">
                <a:latin typeface="Arial"/>
                <a:ea typeface="+mn-ea"/>
                <a:cs typeface="Arial"/>
              </a:rPr>
              <a:t>Perbedaan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apakah</a:t>
            </a:r>
            <a:r>
              <a:rPr lang="en-US" sz="4000" b="1" dirty="0">
                <a:latin typeface="Arial"/>
                <a:ea typeface="+mn-ea"/>
                <a:cs typeface="Arial"/>
              </a:rPr>
              <a:t> yang paling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penting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bagi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Anda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antara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kedua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tipe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ini</a:t>
            </a:r>
            <a:r>
              <a:rPr lang="en-US" sz="4000" b="1" dirty="0">
                <a:latin typeface="Arial"/>
                <a:ea typeface="+mn-ea"/>
                <a:cs typeface="Arial"/>
              </a:rPr>
              <a:t>?</a:t>
            </a:r>
          </a:p>
          <a:p>
            <a:pPr marL="795338" indent="-795338">
              <a:buClr>
                <a:schemeClr val="bg1"/>
              </a:buClr>
              <a:buFontTx/>
              <a:buAutoNum type="alphaUcPeriod"/>
              <a:defRPr/>
            </a:pPr>
            <a:r>
              <a:rPr lang="en-US" sz="4000" b="1" dirty="0" err="1">
                <a:latin typeface="Arial"/>
                <a:ea typeface="+mn-ea"/>
                <a:cs typeface="Arial"/>
              </a:rPr>
              <a:t>Mengapa</a:t>
            </a:r>
            <a:r>
              <a:rPr lang="en-US" sz="4000" b="1" dirty="0">
                <a:latin typeface="Arial"/>
                <a:ea typeface="+mn-ea"/>
                <a:cs typeface="Arial"/>
              </a:rPr>
              <a:t>?</a:t>
            </a:r>
          </a:p>
        </p:txBody>
      </p:sp>
      <p:sp>
        <p:nvSpPr>
          <p:cNvPr id="7177" name="Rectangle 9">
            <a:extLst>
              <a:ext uri="{FF2B5EF4-FFF2-40B4-BE49-F238E27FC236}">
                <a16:creationId xmlns:a16="http://schemas.microsoft.com/office/drawing/2014/main" id="{8DF5A436-4E27-4EB1-2E93-32BC1AD0007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467600" cy="2124075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a typeface="+mj-ea"/>
                <a:cs typeface="Arial"/>
              </a:rPr>
              <a:t>Hal </a:t>
            </a:r>
            <a:r>
              <a:rPr lang="en-US" b="1" dirty="0" err="1">
                <a:solidFill>
                  <a:schemeClr val="bg1"/>
                </a:solidFill>
                <a:ea typeface="+mj-ea"/>
                <a:cs typeface="Arial"/>
              </a:rPr>
              <a:t>kontras</a:t>
            </a:r>
            <a:r>
              <a:rPr lang="en-US" b="1" dirty="0">
                <a:solidFill>
                  <a:schemeClr val="bg1"/>
                </a:solidFill>
                <a:ea typeface="+mj-ea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+mj-ea"/>
                <a:cs typeface="Arial"/>
              </a:rPr>
              <a:t>antara</a:t>
            </a:r>
            <a:r>
              <a:rPr lang="en-US" b="1" dirty="0">
                <a:solidFill>
                  <a:schemeClr val="bg1"/>
                </a:solidFill>
                <a:ea typeface="+mj-ea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+mj-ea"/>
                <a:cs typeface="Arial"/>
              </a:rPr>
              <a:t>nubuatan</a:t>
            </a:r>
            <a:r>
              <a:rPr lang="en-US" b="1" dirty="0">
                <a:solidFill>
                  <a:schemeClr val="bg1"/>
                </a:solidFill>
                <a:ea typeface="+mj-ea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+mj-ea"/>
                <a:cs typeface="Arial"/>
              </a:rPr>
              <a:t>Alkitabiah</a:t>
            </a:r>
            <a:r>
              <a:rPr lang="en-US" b="1" dirty="0">
                <a:solidFill>
                  <a:schemeClr val="bg1"/>
                </a:solidFill>
                <a:ea typeface="+mj-ea"/>
                <a:cs typeface="Arial"/>
              </a:rPr>
              <a:t> &amp; Penyembah Berhala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 descr="Green marble">
            <a:extLst>
              <a:ext uri="{FF2B5EF4-FFF2-40B4-BE49-F238E27FC236}">
                <a16:creationId xmlns:a16="http://schemas.microsoft.com/office/drawing/2014/main" id="{95821A80-D0A5-972D-4C84-48F1E0668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33475" name="Text Box 1027">
            <a:extLst>
              <a:ext uri="{FF2B5EF4-FFF2-40B4-BE49-F238E27FC236}">
                <a16:creationId xmlns:a16="http://schemas.microsoft.com/office/drawing/2014/main" id="{B12F999F-82CB-5E70-449E-912F5B525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554163"/>
            <a:ext cx="8001000" cy="4524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600" b="1" i="1">
                <a:cs typeface="Arial" panose="020B0604020202020204" pitchFamily="34" charset="0"/>
              </a:rPr>
              <a:t>“</a:t>
            </a:r>
            <a:r>
              <a:rPr lang="en-US" altLang="ja-JP" sz="3600" b="1" i="1">
                <a:cs typeface="Arial" panose="020B0604020202020204" pitchFamily="34" charset="0"/>
              </a:rPr>
              <a:t>Yang terutama harus kamu ketahui, ialah bahwa </a:t>
            </a:r>
            <a:r>
              <a:rPr lang="en-US" altLang="ja-JP" sz="3600" b="1" i="1">
                <a:solidFill>
                  <a:srgbClr val="FFFF00"/>
                </a:solidFill>
                <a:cs typeface="Arial" panose="020B0604020202020204" pitchFamily="34" charset="0"/>
              </a:rPr>
              <a:t>nubuat-nubuat dalam Kitab Suci tidak boleh ditafsirkan menurut kehendak sendiri</a:t>
            </a:r>
            <a:r>
              <a:rPr lang="en-US" altLang="ja-JP" sz="3600" b="1" i="1">
                <a:cs typeface="Arial" panose="020B0604020202020204" pitchFamily="34" charset="0"/>
              </a:rPr>
              <a:t>.  Sebab tidak pernah nubuat dihasilkan oleh kehendak manusia, tetapi oleh dorongan Roh Kudus orang-orang berbicara atas nama Allah</a:t>
            </a:r>
            <a:r>
              <a:rPr lang="ja-JP" altLang="en-US" sz="3600" b="1" i="1">
                <a:cs typeface="Arial" panose="020B0604020202020204" pitchFamily="34" charset="0"/>
              </a:rPr>
              <a:t>”</a:t>
            </a:r>
            <a:endParaRPr lang="en-US" altLang="en-US" sz="3600" b="1" i="1">
              <a:cs typeface="Arial" panose="020B0604020202020204" pitchFamily="34" charset="0"/>
            </a:endParaRPr>
          </a:p>
        </p:txBody>
      </p:sp>
      <p:sp>
        <p:nvSpPr>
          <p:cNvPr id="233476" name="Text Box 1028">
            <a:extLst>
              <a:ext uri="{FF2B5EF4-FFF2-40B4-BE49-F238E27FC236}">
                <a16:creationId xmlns:a16="http://schemas.microsoft.com/office/drawing/2014/main" id="{5F7B317C-C4DB-DBDD-A73F-A73A2B977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943600"/>
            <a:ext cx="4572000" cy="579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Arial"/>
                <a:ea typeface="+mn-ea"/>
                <a:cs typeface="Arial"/>
              </a:rPr>
              <a:t>II Petrus 1:20-21 (LAI)</a:t>
            </a:r>
          </a:p>
        </p:txBody>
      </p:sp>
      <p:sp>
        <p:nvSpPr>
          <p:cNvPr id="233477" name="Rectangle 1029">
            <a:extLst>
              <a:ext uri="{FF2B5EF4-FFF2-40B4-BE49-F238E27FC236}">
                <a16:creationId xmlns:a16="http://schemas.microsoft.com/office/drawing/2014/main" id="{3E3C4D6D-B68C-20E1-977F-2D4A7B2DB38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62000"/>
          </a:xfrm>
          <a:gradFill rotWithShape="0">
            <a:gsLst>
              <a:gs pos="0">
                <a:srgbClr val="660066">
                  <a:gamma/>
                  <a:shade val="17255"/>
                  <a:invGamma/>
                </a:srgbClr>
              </a:gs>
              <a:gs pos="50000">
                <a:srgbClr val="660066"/>
              </a:gs>
              <a:gs pos="100000">
                <a:srgbClr val="660066">
                  <a:gamma/>
                  <a:shade val="17255"/>
                  <a:invGamma/>
                </a:srgbClr>
              </a:gs>
            </a:gsLst>
            <a:lin ang="5400000" scaled="1"/>
          </a:gra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Apakah nubuatan itu? 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MF - Plate 2">
            <a:extLst>
              <a:ext uri="{FF2B5EF4-FFF2-40B4-BE49-F238E27FC236}">
                <a16:creationId xmlns:a16="http://schemas.microsoft.com/office/drawing/2014/main" id="{68AB7963-CB98-31C2-716D-4CF89396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20821" r="26654" b="507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BF78EE38-5C34-5760-57B8-D2DFBAD58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268413"/>
            <a:ext cx="8153400" cy="532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latin typeface="Arial"/>
                <a:ea typeface="+mn-ea"/>
                <a:cs typeface="Arial"/>
              </a:rPr>
              <a:t>Apakah</a:t>
            </a:r>
            <a:r>
              <a:rPr lang="en-US" sz="4000" b="1" dirty="0">
                <a:latin typeface="Arial"/>
                <a:ea typeface="+mn-ea"/>
                <a:cs typeface="Arial"/>
              </a:rPr>
              <a:t> yang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harus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dilakukan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gereja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pada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nabi</a:t>
            </a:r>
            <a:r>
              <a:rPr lang="en-US" sz="4000" b="1" dirty="0">
                <a:latin typeface="Arial"/>
                <a:ea typeface="+mn-ea"/>
                <a:cs typeface="Arial"/>
              </a:rPr>
              <a:t> yang :</a:t>
            </a:r>
          </a:p>
          <a:p>
            <a:pPr marL="358775" indent="-358775">
              <a:spcBef>
                <a:spcPct val="50000"/>
              </a:spcBef>
              <a:buFontTx/>
              <a:buChar char="•"/>
              <a:defRPr/>
            </a:pPr>
            <a:r>
              <a:rPr lang="en-US" sz="4000" b="1" dirty="0" err="1">
                <a:latin typeface="Arial"/>
                <a:ea typeface="+mn-ea"/>
                <a:cs typeface="Arial"/>
              </a:rPr>
              <a:t>menyampaikan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prediksi</a:t>
            </a:r>
            <a:r>
              <a:rPr lang="en-US" sz="4000" b="1" dirty="0">
                <a:latin typeface="Arial"/>
                <a:ea typeface="+mn-ea"/>
                <a:cs typeface="Arial"/>
              </a:rPr>
              <a:t> yang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salah</a:t>
            </a:r>
            <a:endParaRPr lang="en-US" sz="4000" b="1" dirty="0">
              <a:latin typeface="Arial"/>
              <a:ea typeface="+mn-ea"/>
              <a:cs typeface="Arial"/>
            </a:endParaRPr>
          </a:p>
          <a:p>
            <a:pPr marL="358775" indent="-358775">
              <a:spcBef>
                <a:spcPct val="50000"/>
              </a:spcBef>
              <a:buFontTx/>
              <a:buChar char="•"/>
              <a:defRPr/>
            </a:pPr>
            <a:r>
              <a:rPr lang="en-US" sz="4000" b="1" dirty="0" err="1">
                <a:latin typeface="Arial"/>
                <a:ea typeface="+mn-ea"/>
                <a:cs typeface="Arial"/>
              </a:rPr>
              <a:t>jatuh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pada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dosa</a:t>
            </a:r>
            <a:r>
              <a:rPr lang="en-US" sz="4000" b="1" dirty="0">
                <a:latin typeface="Arial"/>
                <a:ea typeface="+mn-ea"/>
                <a:cs typeface="Arial"/>
              </a:rPr>
              <a:t> moral,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atau</a:t>
            </a:r>
            <a:endParaRPr lang="en-US" sz="4000" b="1" dirty="0">
              <a:latin typeface="Arial"/>
              <a:ea typeface="+mn-ea"/>
              <a:cs typeface="Arial"/>
            </a:endParaRPr>
          </a:p>
          <a:p>
            <a:pPr marL="358775" indent="-358775">
              <a:spcBef>
                <a:spcPct val="50000"/>
              </a:spcBef>
              <a:buFontTx/>
              <a:buChar char="•"/>
              <a:defRPr/>
            </a:pPr>
            <a:r>
              <a:rPr lang="en-US" sz="4000" b="1" dirty="0" err="1">
                <a:latin typeface="Arial"/>
                <a:ea typeface="+mn-ea"/>
                <a:cs typeface="Arial"/>
              </a:rPr>
              <a:t>membawa</a:t>
            </a:r>
            <a:r>
              <a:rPr lang="en-US" sz="4000" b="1" dirty="0">
                <a:latin typeface="Arial"/>
                <a:ea typeface="+mn-ea"/>
                <a:cs typeface="Arial"/>
              </a:rPr>
              <a:t> orang lain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pada</a:t>
            </a:r>
            <a:r>
              <a:rPr lang="en-US" sz="4000" b="1" dirty="0">
                <a:latin typeface="Arial"/>
                <a:ea typeface="+mn-ea"/>
                <a:cs typeface="Arial"/>
              </a:rPr>
              <a:t>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allah</a:t>
            </a:r>
            <a:r>
              <a:rPr lang="en-US" sz="4000" b="1" dirty="0">
                <a:latin typeface="Arial"/>
                <a:ea typeface="+mn-ea"/>
                <a:cs typeface="Arial"/>
              </a:rPr>
              <a:t> yang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salah</a:t>
            </a:r>
            <a:r>
              <a:rPr lang="en-US" sz="4000" b="1" dirty="0">
                <a:latin typeface="Arial"/>
                <a:ea typeface="+mn-ea"/>
                <a:cs typeface="Arial"/>
              </a:rPr>
              <a:t>?</a:t>
            </a:r>
          </a:p>
        </p:txBody>
      </p:sp>
      <p:sp>
        <p:nvSpPr>
          <p:cNvPr id="185347" name="Text Box 5">
            <a:extLst>
              <a:ext uri="{FF2B5EF4-FFF2-40B4-BE49-F238E27FC236}">
                <a16:creationId xmlns:a16="http://schemas.microsoft.com/office/drawing/2014/main" id="{3F4673D1-EE0E-E099-F7FA-5693B8D5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cs typeface="Arial" panose="020B0604020202020204" pitchFamily="34" charset="0"/>
              </a:rPr>
              <a:t>186e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F4D25E80-BBC6-5C3D-1345-523D4A67E5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60960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DISKUSI GRUP A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>
            <a:extLst>
              <a:ext uri="{FF2B5EF4-FFF2-40B4-BE49-F238E27FC236}">
                <a16:creationId xmlns:a16="http://schemas.microsoft.com/office/drawing/2014/main" id="{9CD04FBA-4540-7B56-8E86-B2CD3180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686800" cy="532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cs typeface="Arial" panose="020B0604020202020204" pitchFamily="34" charset="0"/>
              </a:rPr>
              <a:t>Apakah nubuatan “menyampaikan sesuatu yang Allah berikan secara spontan ke dalam pikiran kita” (Wayne Grudem)?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>
                <a:cs typeface="Arial" panose="020B0604020202020204" pitchFamily="34" charset="0"/>
              </a:rPr>
              <a:t>Apakah nubuatan yang sejati </a:t>
            </a:r>
            <a:r>
              <a:rPr lang="id-ID" altLang="en-US" sz="4000" b="1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id-ID" altLang="en-US" sz="4000" b="1">
                <a:cs typeface="Arial" panose="020B0604020202020204" pitchFamily="34" charset="0"/>
              </a:rPr>
              <a:t> </a:t>
            </a:r>
            <a:r>
              <a:rPr lang="en-US" altLang="en-US" sz="4000" b="1">
                <a:cs typeface="Arial" panose="020B0604020202020204" pitchFamily="34" charset="0"/>
              </a:rPr>
              <a:t>mengandung kesalahan?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>
                <a:cs typeface="Arial" panose="020B0604020202020204" pitchFamily="34" charset="0"/>
              </a:rPr>
              <a:t>Mengapa atau mengapa tidak?</a:t>
            </a:r>
          </a:p>
        </p:txBody>
      </p:sp>
      <p:sp>
        <p:nvSpPr>
          <p:cNvPr id="187395" name="Text Box 5">
            <a:extLst>
              <a:ext uri="{FF2B5EF4-FFF2-40B4-BE49-F238E27FC236}">
                <a16:creationId xmlns:a16="http://schemas.microsoft.com/office/drawing/2014/main" id="{572CC5F5-5038-F42E-C2C2-8918DC04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cs typeface="Arial" panose="020B0604020202020204" pitchFamily="34" charset="0"/>
              </a:rPr>
              <a:t>186e</a:t>
            </a:r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9552534E-2F1B-DD67-9EF8-FDC0CD0756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17525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DISKUSI GRUP B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6" descr="Medium wood">
            <a:extLst>
              <a:ext uri="{FF2B5EF4-FFF2-40B4-BE49-F238E27FC236}">
                <a16:creationId xmlns:a16="http://schemas.microsoft.com/office/drawing/2014/main" id="{EAE8771C-DC03-9CE3-D49C-558B975FE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2EBBADFD-CF1D-C5D9-C351-9898893A0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1412875"/>
            <a:ext cx="8153400" cy="4708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id-ID" sz="4000" b="1">
                <a:solidFill>
                  <a:schemeClr val="bg1"/>
                </a:solidFill>
                <a:cs typeface="Arial" charset="0"/>
              </a:rPr>
              <a:t>Menurut Anda, apakah pengajaran Grudem yang menyatakan bahwa semua orang beriman dapat bernubuat memiliki dasar Alkitab </a:t>
            </a:r>
            <a:r>
              <a:rPr lang="en-US" sz="4000" b="1">
                <a:solidFill>
                  <a:schemeClr val="bg1"/>
                </a:solidFill>
                <a:cs typeface="Arial" charset="0"/>
              </a:rPr>
              <a:t>(</a:t>
            </a:r>
            <a:r>
              <a:rPr lang="id-ID" sz="4000" b="1">
                <a:solidFill>
                  <a:schemeClr val="bg1"/>
                </a:solidFill>
                <a:cs typeface="Arial" charset="0"/>
              </a:rPr>
              <a:t>I K</a:t>
            </a:r>
            <a:r>
              <a:rPr lang="en-US" sz="4000" b="1">
                <a:solidFill>
                  <a:schemeClr val="bg1"/>
                </a:solidFill>
                <a:cs typeface="Arial" charset="0"/>
              </a:rPr>
              <a:t>or</a:t>
            </a:r>
            <a:r>
              <a:rPr lang="id-ID" sz="4000" b="1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4000" b="1">
                <a:solidFill>
                  <a:schemeClr val="bg1"/>
                </a:solidFill>
                <a:cs typeface="Arial" charset="0"/>
              </a:rPr>
              <a:t>12:29 vs 14:1)?</a:t>
            </a:r>
            <a:endParaRPr lang="id-ID" sz="4000" b="1">
              <a:solidFill>
                <a:schemeClr val="bg1"/>
              </a:solidFill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id-ID" sz="4000" b="1">
                <a:solidFill>
                  <a:schemeClr val="bg1"/>
                </a:solidFill>
                <a:cs typeface="Arial" charset="0"/>
              </a:rPr>
              <a:t>Jelaskan jawaban Anda.</a:t>
            </a:r>
            <a:endParaRPr lang="en-US" sz="40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89443" name="Text Box 5">
            <a:extLst>
              <a:ext uri="{FF2B5EF4-FFF2-40B4-BE49-F238E27FC236}">
                <a16:creationId xmlns:a16="http://schemas.microsoft.com/office/drawing/2014/main" id="{E70752A4-E812-B2DE-7D2A-4F0CF5A1E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cs typeface="Arial" panose="020B0604020202020204" pitchFamily="34" charset="0"/>
              </a:rPr>
              <a:t>186e</a:t>
            </a: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988690F4-B04B-48EE-DE7D-12B8A3B61F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576263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DIS</a:t>
            </a:r>
            <a:r>
              <a:rPr lang="id-ID" sz="4000" b="1" dirty="0">
                <a:solidFill>
                  <a:srgbClr val="FF3300"/>
                </a:solidFill>
                <a:ea typeface="+mj-ea"/>
                <a:cs typeface="Arial"/>
              </a:rPr>
              <a:t>KUSI</a:t>
            </a: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 GRUP C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6" descr="ISCBG032">
            <a:extLst>
              <a:ext uri="{FF2B5EF4-FFF2-40B4-BE49-F238E27FC236}">
                <a16:creationId xmlns:a16="http://schemas.microsoft.com/office/drawing/2014/main" id="{051E927A-AF5C-6469-ABD4-30F5E6E4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>
            <a:extLst>
              <a:ext uri="{FF2B5EF4-FFF2-40B4-BE49-F238E27FC236}">
                <a16:creationId xmlns:a16="http://schemas.microsoft.com/office/drawing/2014/main" id="{CCDF1B68-B805-F9AE-C167-46E0871FB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412875"/>
            <a:ext cx="8534400" cy="532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d-ID" sz="4000" b="1" dirty="0">
                <a:latin typeface="Arial"/>
                <a:ea typeface="+mn-ea"/>
                <a:cs typeface="Arial"/>
              </a:rPr>
              <a:t>Apakah yang dapat Anda sampaikan pada seseorang yang mengaku bahwa nubuatannya 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diilham</a:t>
            </a:r>
            <a:r>
              <a:rPr lang="id-ID" sz="4000" b="1" dirty="0">
                <a:latin typeface="Arial"/>
                <a:ea typeface="+mn-ea"/>
                <a:cs typeface="Arial"/>
              </a:rPr>
              <a:t>i Alkitab tapi tidak sejajar dengan nubuatan Alkitab</a:t>
            </a:r>
            <a:r>
              <a:rPr lang="en-US" sz="4000" b="1" dirty="0">
                <a:latin typeface="Arial"/>
                <a:ea typeface="+mn-ea"/>
                <a:cs typeface="Arial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latin typeface="Arial"/>
                <a:ea typeface="+mn-ea"/>
                <a:cs typeface="Arial"/>
              </a:rPr>
              <a:t>A</a:t>
            </a:r>
            <a:r>
              <a:rPr lang="id-ID" sz="4000" b="1" dirty="0">
                <a:latin typeface="Arial"/>
                <a:ea typeface="+mn-ea"/>
                <a:cs typeface="Arial"/>
              </a:rPr>
              <a:t>pakah ada tingkat perbedaan antara inspirasi</a:t>
            </a:r>
            <a:r>
              <a:rPr lang="en-US" sz="4000" b="1" dirty="0">
                <a:latin typeface="Arial"/>
                <a:ea typeface="+mn-ea"/>
                <a:cs typeface="Arial"/>
              </a:rPr>
              <a:t>/</a:t>
            </a:r>
            <a:r>
              <a:rPr lang="en-US" sz="4000" b="1" dirty="0" err="1">
                <a:latin typeface="Arial"/>
                <a:ea typeface="+mn-ea"/>
                <a:cs typeface="Arial"/>
              </a:rPr>
              <a:t>ilham</a:t>
            </a:r>
            <a:r>
              <a:rPr lang="id-ID" sz="4000" b="1" dirty="0">
                <a:latin typeface="Arial"/>
                <a:ea typeface="+mn-ea"/>
                <a:cs typeface="Arial"/>
              </a:rPr>
              <a:t> atau ketidakbersalahan </a:t>
            </a:r>
            <a:r>
              <a:rPr lang="en-US" sz="4000" b="1" dirty="0">
                <a:latin typeface="Arial"/>
                <a:ea typeface="+mn-ea"/>
                <a:cs typeface="Arial"/>
              </a:rPr>
              <a:t>?</a:t>
            </a:r>
          </a:p>
        </p:txBody>
      </p:sp>
      <p:sp>
        <p:nvSpPr>
          <p:cNvPr id="191491" name="Text Box 5">
            <a:extLst>
              <a:ext uri="{FF2B5EF4-FFF2-40B4-BE49-F238E27FC236}">
                <a16:creationId xmlns:a16="http://schemas.microsoft.com/office/drawing/2014/main" id="{5C8E5C71-1589-DF98-36CD-4DBE17118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cs typeface="Arial" panose="020B0604020202020204" pitchFamily="34" charset="0"/>
              </a:rPr>
              <a:t>186e</a:t>
            </a: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93A72B03-1F28-2170-47FB-E18C4FED23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701675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DI</a:t>
            </a:r>
            <a:r>
              <a:rPr lang="id-ID" sz="4000" b="1" dirty="0">
                <a:solidFill>
                  <a:srgbClr val="FF3300"/>
                </a:solidFill>
                <a:ea typeface="+mj-ea"/>
                <a:cs typeface="Arial"/>
              </a:rPr>
              <a:t>SKUSI</a:t>
            </a:r>
            <a:r>
              <a:rPr lang="en-US" sz="4000" b="1" dirty="0">
                <a:solidFill>
                  <a:srgbClr val="FF3300"/>
                </a:solidFill>
                <a:ea typeface="+mj-ea"/>
                <a:cs typeface="Arial"/>
              </a:rPr>
              <a:t> GRUP D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 descr="grudem">
            <a:extLst>
              <a:ext uri="{FF2B5EF4-FFF2-40B4-BE49-F238E27FC236}">
                <a16:creationId xmlns:a16="http://schemas.microsoft.com/office/drawing/2014/main" id="{3B5596F2-430B-CA9B-1E82-2EA866B0A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8" name="AutoShape 3">
            <a:extLst>
              <a:ext uri="{FF2B5EF4-FFF2-40B4-BE49-F238E27FC236}">
                <a16:creationId xmlns:a16="http://schemas.microsoft.com/office/drawing/2014/main" id="{CCB253B1-7A55-5A53-D87D-D39769BDE53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-38100" y="1595438"/>
            <a:ext cx="4800600" cy="2819400"/>
          </a:xfrm>
          <a:prstGeom prst="wedgeEllipseCallout">
            <a:avLst>
              <a:gd name="adj1" fmla="val -69644"/>
              <a:gd name="adj2" fmla="val 788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2400">
              <a:solidFill>
                <a:schemeClr val="tx1"/>
              </a:solidFill>
              <a:ea typeface="Osaka" panose="020B0600000000000000" pitchFamily="34" charset="-128"/>
            </a:endParaRPr>
          </a:p>
        </p:txBody>
      </p:sp>
      <p:sp>
        <p:nvSpPr>
          <p:cNvPr id="370692" name="Rectangle 4">
            <a:extLst>
              <a:ext uri="{FF2B5EF4-FFF2-40B4-BE49-F238E27FC236}">
                <a16:creationId xmlns:a16="http://schemas.microsoft.com/office/drawing/2014/main" id="{BD5A9D6B-C1EB-0594-4720-7CE8E35CA6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chemeClr val="bg1"/>
                </a:solidFill>
              </a:rPr>
              <a:t>Definisi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Nubuatan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menurut</a:t>
            </a:r>
            <a:r>
              <a:rPr lang="en-US" dirty="0">
                <a:solidFill>
                  <a:schemeClr val="bg1"/>
                </a:solidFill>
              </a:rPr>
              <a:t> Wayne </a:t>
            </a:r>
            <a:r>
              <a:rPr lang="en-US" dirty="0" err="1">
                <a:solidFill>
                  <a:schemeClr val="bg1"/>
                </a:solidFill>
              </a:rPr>
              <a:t>Grudem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3540" name="Rectangle 5">
            <a:extLst>
              <a:ext uri="{FF2B5EF4-FFF2-40B4-BE49-F238E27FC236}">
                <a16:creationId xmlns:a16="http://schemas.microsoft.com/office/drawing/2014/main" id="{E790DBDC-83AC-8997-B49F-60BA58822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1054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>
              <a:solidFill>
                <a:schemeClr val="tx1"/>
              </a:solidFill>
              <a:ea typeface="Osaka" panose="020B0600000000000000" pitchFamily="34" charset="-128"/>
            </a:endParaRPr>
          </a:p>
        </p:txBody>
      </p:sp>
      <p:sp>
        <p:nvSpPr>
          <p:cNvPr id="59398" name="Text Box 6">
            <a:extLst>
              <a:ext uri="{FF2B5EF4-FFF2-40B4-BE49-F238E27FC236}">
                <a16:creationId xmlns:a16="http://schemas.microsoft.com/office/drawing/2014/main" id="{BC6F597F-2393-7618-4CCB-9FFD73C49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12925"/>
            <a:ext cx="4114800" cy="25542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ja-JP" altLang="en-US" b="1">
                <a:ea typeface="Osaka" panose="020B0600000000000000" pitchFamily="34" charset="-128"/>
              </a:rPr>
              <a:t>“</a:t>
            </a:r>
            <a:r>
              <a:rPr lang="en-US" altLang="ja-JP" b="1">
                <a:ea typeface="Osaka" panose="020B0600000000000000" pitchFamily="34" charset="-128"/>
              </a:rPr>
              <a:t>menyampaikan sesuatu yang Allah berikan secara spontan ke dalam pikiran kita</a:t>
            </a:r>
            <a:r>
              <a:rPr lang="ja-JP" altLang="en-US" b="1">
                <a:ea typeface="Osaka" panose="020B0600000000000000" pitchFamily="34" charset="-128"/>
              </a:rPr>
              <a:t>”</a:t>
            </a:r>
            <a:endParaRPr lang="en-US" altLang="en-US" b="1">
              <a:ea typeface="Osaka" panose="020B0600000000000000" pitchFamily="34" charset="-128"/>
            </a:endParaRPr>
          </a:p>
        </p:txBody>
      </p:sp>
      <p:sp>
        <p:nvSpPr>
          <p:cNvPr id="59399" name="Text Box 7">
            <a:extLst>
              <a:ext uri="{FF2B5EF4-FFF2-40B4-BE49-F238E27FC236}">
                <a16:creationId xmlns:a16="http://schemas.microsoft.com/office/drawing/2014/main" id="{DFB2229C-C890-14CA-5006-0E5B76DF9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5467350"/>
            <a:ext cx="7839075" cy="1385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>
                <a:ea typeface="Osaka" panose="020B0600000000000000" pitchFamily="34" charset="-128"/>
              </a:rPr>
              <a:t>“Why Christians Can Still Prophesy” </a:t>
            </a:r>
          </a:p>
          <a:p>
            <a:pPr algn="ctr"/>
            <a:r>
              <a:rPr lang="en-US" altLang="en-US" sz="2800">
                <a:ea typeface="Osaka" panose="020B0600000000000000" pitchFamily="34" charset="-128"/>
              </a:rPr>
              <a:t>(Mengapa orang Kristen masih bisa bernubuat) </a:t>
            </a:r>
          </a:p>
          <a:p>
            <a:pPr algn="ctr"/>
            <a:r>
              <a:rPr lang="en-US" altLang="en-US" sz="2800" i="1">
                <a:ea typeface="Osaka" panose="020B0600000000000000" pitchFamily="34" charset="-128"/>
              </a:rPr>
              <a:t>Christianity Today</a:t>
            </a:r>
            <a:r>
              <a:rPr lang="en-US" altLang="en-US" sz="2800">
                <a:ea typeface="Osaka" panose="020B0600000000000000" pitchFamily="34" charset="-128"/>
              </a:rPr>
              <a:t> (16 Sept 1988), 29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7705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D7BB7946-2782-28F0-06BD-45CB34E0C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33400"/>
            <a:ext cx="8915400" cy="63246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DD2CE39C-6B39-83CF-8AED-8AA21A94F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533400"/>
            <a:ext cx="4414837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b="1">
                <a:latin typeface="Arial Narrow" panose="020B0604020202020204" pitchFamily="34" charset="0"/>
                <a:ea typeface="SimSun" panose="02010600030101010101" pitchFamily="2" charset="-122"/>
              </a:rPr>
              <a:t>Pandangan Grudem</a:t>
            </a:r>
          </a:p>
        </p:txBody>
      </p:sp>
      <p:sp>
        <p:nvSpPr>
          <p:cNvPr id="194564" name="Rectangle 4">
            <a:extLst>
              <a:ext uri="{FF2B5EF4-FFF2-40B4-BE49-F238E27FC236}">
                <a16:creationId xmlns:a16="http://schemas.microsoft.com/office/drawing/2014/main" id="{CD3CD523-EEB4-A4F5-9021-09326F152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33400"/>
            <a:ext cx="417512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b="1">
                <a:latin typeface="Arial Narrow" panose="020B0604020202020204" pitchFamily="34" charset="0"/>
                <a:ea typeface="SimSun" panose="02010600030101010101" pitchFamily="2" charset="-122"/>
              </a:rPr>
              <a:t>Pandangan Alkitab</a:t>
            </a:r>
          </a:p>
        </p:txBody>
      </p:sp>
      <p:grpSp>
        <p:nvGrpSpPr>
          <p:cNvPr id="194565" name="Group 5">
            <a:extLst>
              <a:ext uri="{FF2B5EF4-FFF2-40B4-BE49-F238E27FC236}">
                <a16:creationId xmlns:a16="http://schemas.microsoft.com/office/drawing/2014/main" id="{85045FFF-0B46-F4F8-630D-4FABAE593545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1039813"/>
            <a:ext cx="4624388" cy="804862"/>
            <a:chOff x="0" y="432"/>
            <a:chExt cx="2109" cy="683"/>
          </a:xfrm>
        </p:grpSpPr>
        <p:sp>
          <p:nvSpPr>
            <p:cNvPr id="194604" name="Rectangle 6">
              <a:extLst>
                <a:ext uri="{FF2B5EF4-FFF2-40B4-BE49-F238E27FC236}">
                  <a16:creationId xmlns:a16="http://schemas.microsoft.com/office/drawing/2014/main" id="{2B7D2A1F-AF35-D027-4929-1589BB1FE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436"/>
              <a:ext cx="2023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Nubuatan menyatakan apa saja (benar/salah) yang diberikan Roh Kudus ke dalam </a:t>
              </a:r>
            </a:p>
            <a:p>
              <a:pPr algn="ctr" eaLnBrk="1" hangingPunct="1"/>
              <a:r>
                <a:rPr lang="id-ID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ikiran seseorang</a:t>
              </a:r>
            </a:p>
          </p:txBody>
        </p:sp>
        <p:sp>
          <p:nvSpPr>
            <p:cNvPr id="194605" name="Rectangle 7">
              <a:extLst>
                <a:ext uri="{FF2B5EF4-FFF2-40B4-BE49-F238E27FC236}">
                  <a16:creationId xmlns:a16="http://schemas.microsoft.com/office/drawing/2014/main" id="{1EE1C62D-9ABE-177B-231C-E80AE05E5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4566" name="Group 8">
            <a:extLst>
              <a:ext uri="{FF2B5EF4-FFF2-40B4-BE49-F238E27FC236}">
                <a16:creationId xmlns:a16="http://schemas.microsoft.com/office/drawing/2014/main" id="{29347364-7BA8-1AA1-1535-9697D556C49A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044575"/>
            <a:ext cx="4183063" cy="800100"/>
            <a:chOff x="2105" y="432"/>
            <a:chExt cx="1962" cy="684"/>
          </a:xfrm>
        </p:grpSpPr>
        <p:sp>
          <p:nvSpPr>
            <p:cNvPr id="194602" name="Rectangle 9">
              <a:extLst>
                <a:ext uri="{FF2B5EF4-FFF2-40B4-BE49-F238E27FC236}">
                  <a16:creationId xmlns:a16="http://schemas.microsoft.com/office/drawing/2014/main" id="{8EBCAEF1-A960-599C-7238-1B27C000B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" y="432"/>
              <a:ext cx="1919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Bernubuat adalah menyatakan wahyu </a:t>
              </a:r>
            </a:p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Allah yang bersifat terinspirasi dan tidak</a:t>
              </a:r>
            </a:p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 bersalah pada orang lain</a:t>
              </a:r>
            </a:p>
          </p:txBody>
        </p:sp>
        <p:sp>
          <p:nvSpPr>
            <p:cNvPr id="194603" name="Rectangle 10">
              <a:extLst>
                <a:ext uri="{FF2B5EF4-FFF2-40B4-BE49-F238E27FC236}">
                  <a16:creationId xmlns:a16="http://schemas.microsoft.com/office/drawing/2014/main" id="{DA539B10-3BCF-8B25-C486-F3CC01016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4567" name="Rectangle 11">
            <a:extLst>
              <a:ext uri="{FF2B5EF4-FFF2-40B4-BE49-F238E27FC236}">
                <a16:creationId xmlns:a16="http://schemas.microsoft.com/office/drawing/2014/main" id="{ADC6C546-CF3B-22D6-ED6A-1FEC9C287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898650"/>
            <a:ext cx="4370387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000">
                <a:latin typeface="Arial Narrow" panose="020B0604020202020204" pitchFamily="34" charset="0"/>
                <a:ea typeface="SimSun" panose="02010600030101010101" pitchFamily="2" charset="-122"/>
              </a:rPr>
              <a:t>Definisi diatas adalah penemuan oleh  Wayne Grudem di tahun 1988</a:t>
            </a:r>
          </a:p>
        </p:txBody>
      </p:sp>
      <p:sp>
        <p:nvSpPr>
          <p:cNvPr id="194568" name="Rectangle 12">
            <a:extLst>
              <a:ext uri="{FF2B5EF4-FFF2-40B4-BE49-F238E27FC236}">
                <a16:creationId xmlns:a16="http://schemas.microsoft.com/office/drawing/2014/main" id="{ED2F8132-85CE-BFB1-ACAC-BE66ABF4A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663" y="1905000"/>
            <a:ext cx="411480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000">
                <a:latin typeface="Arial Narrow" panose="020B0604020202020204" pitchFamily="34" charset="0"/>
                <a:ea typeface="SimSun" panose="02010600030101010101" pitchFamily="2" charset="-122"/>
              </a:rPr>
              <a:t>Definisi diatas merupakan pengajaran Gereja selama 20 abad</a:t>
            </a:r>
          </a:p>
        </p:txBody>
      </p:sp>
      <p:grpSp>
        <p:nvGrpSpPr>
          <p:cNvPr id="194569" name="Group 13">
            <a:extLst>
              <a:ext uri="{FF2B5EF4-FFF2-40B4-BE49-F238E27FC236}">
                <a16:creationId xmlns:a16="http://schemas.microsoft.com/office/drawing/2014/main" id="{97CB5502-00CF-B9E0-6E78-14F0A31CBB47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2390775"/>
            <a:ext cx="4624388" cy="687388"/>
            <a:chOff x="0" y="1582"/>
            <a:chExt cx="2109" cy="587"/>
          </a:xfrm>
        </p:grpSpPr>
        <p:sp>
          <p:nvSpPr>
            <p:cNvPr id="194600" name="Rectangle 14">
              <a:extLst>
                <a:ext uri="{FF2B5EF4-FFF2-40B4-BE49-F238E27FC236}">
                  <a16:creationId xmlns:a16="http://schemas.microsoft.com/office/drawing/2014/main" id="{C600F92B-D794-704F-3340-0F534E133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" y="1680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Para nabi di PL pararel dengan para rasul di PB</a:t>
              </a:r>
            </a:p>
          </p:txBody>
        </p:sp>
        <p:sp>
          <p:nvSpPr>
            <p:cNvPr id="194601" name="Rectangle 15">
              <a:extLst>
                <a:ext uri="{FF2B5EF4-FFF2-40B4-BE49-F238E27FC236}">
                  <a16:creationId xmlns:a16="http://schemas.microsoft.com/office/drawing/2014/main" id="{51785A78-90F1-7575-2710-42E7B9BEE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4570" name="Group 16">
            <a:extLst>
              <a:ext uri="{FF2B5EF4-FFF2-40B4-BE49-F238E27FC236}">
                <a16:creationId xmlns:a16="http://schemas.microsoft.com/office/drawing/2014/main" id="{DB2BC1E0-37E0-A6A6-41EA-922197DA1F48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390775"/>
            <a:ext cx="4335463" cy="793750"/>
            <a:chOff x="2109" y="1582"/>
            <a:chExt cx="1958" cy="572"/>
          </a:xfrm>
        </p:grpSpPr>
        <p:sp>
          <p:nvSpPr>
            <p:cNvPr id="194598" name="Rectangle 17">
              <a:extLst>
                <a:ext uri="{FF2B5EF4-FFF2-40B4-BE49-F238E27FC236}">
                  <a16:creationId xmlns:a16="http://schemas.microsoft.com/office/drawing/2014/main" id="{93155D5A-D6BA-FA3B-8DA3-8796B4223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9" y="1665"/>
              <a:ext cx="1801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zh-CN" sz="2000">
                <a:solidFill>
                  <a:schemeClr val="tx1"/>
                </a:solidFill>
                <a:latin typeface="Arial Narrow" panose="020B0604020202020204" pitchFamily="34" charset="0"/>
                <a:ea typeface="SimSun" panose="02010600030101010101" pitchFamily="2" charset="-122"/>
              </a:endParaRPr>
            </a:p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Para nabi di PL pararel dengan para rasul di PB</a:t>
              </a:r>
            </a:p>
            <a:p>
              <a:pPr algn="ctr" eaLnBrk="1" hangingPunct="1"/>
              <a:endParaRPr lang="en-US" altLang="zh-CN" sz="2000">
                <a:solidFill>
                  <a:schemeClr val="tx1"/>
                </a:solidFill>
                <a:latin typeface="Arial Narrow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94599" name="Rectangle 18">
              <a:extLst>
                <a:ext uri="{FF2B5EF4-FFF2-40B4-BE49-F238E27FC236}">
                  <a16:creationId xmlns:a16="http://schemas.microsoft.com/office/drawing/2014/main" id="{C2521E74-3A23-E088-FA8B-3ED55636B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4571" name="Rectangle 19">
            <a:extLst>
              <a:ext uri="{FF2B5EF4-FFF2-40B4-BE49-F238E27FC236}">
                <a16:creationId xmlns:a16="http://schemas.microsoft.com/office/drawing/2014/main" id="{49C5F241-78D7-B00D-50EE-7E3D8DFCB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3100388"/>
            <a:ext cx="4389438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000">
                <a:latin typeface="Arial Narrow" panose="020B0604020202020204" pitchFamily="34" charset="0"/>
                <a:ea typeface="SimSun" panose="02010600030101010101" pitchFamily="2" charset="-122"/>
              </a:rPr>
              <a:t>Allah mengubah definisi nubuatan dari masa PL ke PB</a:t>
            </a:r>
          </a:p>
        </p:txBody>
      </p:sp>
      <p:sp>
        <p:nvSpPr>
          <p:cNvPr id="194572" name="Rectangle 20">
            <a:extLst>
              <a:ext uri="{FF2B5EF4-FFF2-40B4-BE49-F238E27FC236}">
                <a16:creationId xmlns:a16="http://schemas.microsoft.com/office/drawing/2014/main" id="{A1B8D91D-A084-449C-2C22-64A146741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8" y="3106738"/>
            <a:ext cx="4167187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000">
                <a:latin typeface="Arial Narrow" panose="020B0604020202020204" pitchFamily="34" charset="0"/>
                <a:ea typeface="SimSun" panose="02010600030101010101" pitchFamily="2" charset="-122"/>
              </a:rPr>
              <a:t>Allah menjaga definisi nubuatan yang konsisten dalam PL &amp; PB</a:t>
            </a:r>
          </a:p>
        </p:txBody>
      </p:sp>
      <p:grpSp>
        <p:nvGrpSpPr>
          <p:cNvPr id="194573" name="Group 21">
            <a:extLst>
              <a:ext uri="{FF2B5EF4-FFF2-40B4-BE49-F238E27FC236}">
                <a16:creationId xmlns:a16="http://schemas.microsoft.com/office/drawing/2014/main" id="{F41DC8EB-747D-0DCB-1BE2-11E018192F64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3779838"/>
            <a:ext cx="4495800" cy="657225"/>
            <a:chOff x="0" y="2573"/>
            <a:chExt cx="2109" cy="562"/>
          </a:xfrm>
        </p:grpSpPr>
        <p:sp>
          <p:nvSpPr>
            <p:cNvPr id="194596" name="Rectangle 22">
              <a:extLst>
                <a:ext uri="{FF2B5EF4-FFF2-40B4-BE49-F238E27FC236}">
                  <a16:creationId xmlns:a16="http://schemas.microsoft.com/office/drawing/2014/main" id="{1EE22ED5-009D-06D4-0443-FBAF38924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" y="2573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Allah memberikan sebagian nubuatan yang  berisi kesalahan</a:t>
              </a:r>
            </a:p>
          </p:txBody>
        </p:sp>
        <p:sp>
          <p:nvSpPr>
            <p:cNvPr id="194597" name="Rectangle 23">
              <a:extLst>
                <a:ext uri="{FF2B5EF4-FFF2-40B4-BE49-F238E27FC236}">
                  <a16:creationId xmlns:a16="http://schemas.microsoft.com/office/drawing/2014/main" id="{C95C5D20-F4E3-415A-7AB4-2E5614D67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4574" name="Group 24">
            <a:extLst>
              <a:ext uri="{FF2B5EF4-FFF2-40B4-BE49-F238E27FC236}">
                <a16:creationId xmlns:a16="http://schemas.microsoft.com/office/drawing/2014/main" id="{3B069DB4-B162-AB0D-B678-FA36178A65AD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3657600"/>
            <a:ext cx="4175125" cy="687388"/>
            <a:chOff x="2109" y="2646"/>
            <a:chExt cx="1958" cy="588"/>
          </a:xfrm>
        </p:grpSpPr>
        <p:sp>
          <p:nvSpPr>
            <p:cNvPr id="194594" name="Rectangle 25">
              <a:extLst>
                <a:ext uri="{FF2B5EF4-FFF2-40B4-BE49-F238E27FC236}">
                  <a16:creationId xmlns:a16="http://schemas.microsoft.com/office/drawing/2014/main" id="{36532890-3B43-25BD-A3F3-4C41A410D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" y="2745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Allah menyampaikan semua nubuatan itu tanpa kesalahan (II Pet 1:20-21)</a:t>
              </a:r>
            </a:p>
          </p:txBody>
        </p:sp>
        <p:sp>
          <p:nvSpPr>
            <p:cNvPr id="194595" name="Rectangle 26">
              <a:extLst>
                <a:ext uri="{FF2B5EF4-FFF2-40B4-BE49-F238E27FC236}">
                  <a16:creationId xmlns:a16="http://schemas.microsoft.com/office/drawing/2014/main" id="{DB818A3A-AE9C-B753-0FD5-D90986008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4575" name="Rectangle 27">
            <a:extLst>
              <a:ext uri="{FF2B5EF4-FFF2-40B4-BE49-F238E27FC236}">
                <a16:creationId xmlns:a16="http://schemas.microsoft.com/office/drawing/2014/main" id="{8267D31B-FDF6-3B4A-AB68-030B45650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437063"/>
            <a:ext cx="4354512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000">
                <a:latin typeface="Arial Narrow" panose="020B0604020202020204" pitchFamily="34" charset="0"/>
                <a:ea typeface="SimSun" panose="02010600030101010101" pitchFamily="2" charset="-122"/>
              </a:rPr>
              <a:t>Siapapun orang beriman dapat bernubuat</a:t>
            </a:r>
          </a:p>
        </p:txBody>
      </p:sp>
      <p:sp>
        <p:nvSpPr>
          <p:cNvPr id="194576" name="Rectangle 28">
            <a:extLst>
              <a:ext uri="{FF2B5EF4-FFF2-40B4-BE49-F238E27FC236}">
                <a16:creationId xmlns:a16="http://schemas.microsoft.com/office/drawing/2014/main" id="{98660EFD-830C-7F71-9C16-33FFB7EED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338" y="4437063"/>
            <a:ext cx="4167187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000">
                <a:latin typeface="Arial Narrow" panose="020B0604020202020204" pitchFamily="34" charset="0"/>
                <a:ea typeface="SimSun" panose="02010600030101010101" pitchFamily="2" charset="-122"/>
              </a:rPr>
              <a:t>Hanya orang tertentu yang memiliki karunia bernubuat dapat melakukannya (I Kor 12:29)</a:t>
            </a:r>
          </a:p>
        </p:txBody>
      </p:sp>
      <p:grpSp>
        <p:nvGrpSpPr>
          <p:cNvPr id="194577" name="Group 29">
            <a:extLst>
              <a:ext uri="{FF2B5EF4-FFF2-40B4-BE49-F238E27FC236}">
                <a16:creationId xmlns:a16="http://schemas.microsoft.com/office/drawing/2014/main" id="{9B4E134C-21D1-D1DA-A217-6C10681616C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5014913"/>
            <a:ext cx="4495800" cy="673100"/>
            <a:chOff x="0" y="3710"/>
            <a:chExt cx="2109" cy="575"/>
          </a:xfrm>
        </p:grpSpPr>
        <p:sp>
          <p:nvSpPr>
            <p:cNvPr id="194592" name="Rectangle 30">
              <a:extLst>
                <a:ext uri="{FF2B5EF4-FFF2-40B4-BE49-F238E27FC236}">
                  <a16:creationId xmlns:a16="http://schemas.microsoft.com/office/drawing/2014/main" id="{B806DAA8-42B7-BA53-D6AC-37A3B54EB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3710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Ada dua tipe nubuatan dalam PB</a:t>
              </a:r>
            </a:p>
            <a:p>
              <a:pPr algn="ctr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 (salah dan benar)</a:t>
              </a:r>
            </a:p>
          </p:txBody>
        </p:sp>
        <p:sp>
          <p:nvSpPr>
            <p:cNvPr id="194593" name="Rectangle 31">
              <a:extLst>
                <a:ext uri="{FF2B5EF4-FFF2-40B4-BE49-F238E27FC236}">
                  <a16:creationId xmlns:a16="http://schemas.microsoft.com/office/drawing/2014/main" id="{84C61364-30EE-C1E6-49EF-597A026FB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4578" name="Group 32">
            <a:extLst>
              <a:ext uri="{FF2B5EF4-FFF2-40B4-BE49-F238E27FC236}">
                <a16:creationId xmlns:a16="http://schemas.microsoft.com/office/drawing/2014/main" id="{FCA793CC-D494-9DAC-33E5-D3D3C5A71D3F}"/>
              </a:ext>
            </a:extLst>
          </p:cNvPr>
          <p:cNvGrpSpPr>
            <a:grpSpLocks/>
          </p:cNvGrpSpPr>
          <p:nvPr/>
        </p:nvGrpSpPr>
        <p:grpSpPr bwMode="auto">
          <a:xfrm>
            <a:off x="4732338" y="5032375"/>
            <a:ext cx="4175125" cy="673100"/>
            <a:chOff x="2109" y="3710"/>
            <a:chExt cx="1958" cy="575"/>
          </a:xfrm>
        </p:grpSpPr>
        <p:sp>
          <p:nvSpPr>
            <p:cNvPr id="194590" name="Rectangle 33">
              <a:extLst>
                <a:ext uri="{FF2B5EF4-FFF2-40B4-BE49-F238E27FC236}">
                  <a16:creationId xmlns:a16="http://schemas.microsoft.com/office/drawing/2014/main" id="{CB858775-3DD3-6197-DD9B-43B61FBF1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Hanya ada satu jenis nubuatan dalam PB (benar)</a:t>
              </a:r>
            </a:p>
          </p:txBody>
        </p:sp>
        <p:sp>
          <p:nvSpPr>
            <p:cNvPr id="194591" name="Rectangle 34">
              <a:extLst>
                <a:ext uri="{FF2B5EF4-FFF2-40B4-BE49-F238E27FC236}">
                  <a16:creationId xmlns:a16="http://schemas.microsoft.com/office/drawing/2014/main" id="{6850568A-3A39-E3BF-6E92-EDF51C150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4579" name="Rectangle 35">
            <a:extLst>
              <a:ext uri="{FF2B5EF4-FFF2-40B4-BE49-F238E27FC236}">
                <a16:creationId xmlns:a16="http://schemas.microsoft.com/office/drawing/2014/main" id="{2F0B1FF1-ACC8-E8F0-F238-3055DF943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5675313"/>
            <a:ext cx="4335462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000">
                <a:latin typeface="Arial Narrow" panose="020B0604020202020204" pitchFamily="34" charset="0"/>
                <a:ea typeface="SimSun" panose="02010600030101010101" pitchFamily="2" charset="-122"/>
              </a:rPr>
              <a:t>Nubuatan yang salah bisa jadi diinspirasikan oleh Roh Kudus</a:t>
            </a:r>
          </a:p>
        </p:txBody>
      </p:sp>
      <p:sp>
        <p:nvSpPr>
          <p:cNvPr id="194580" name="Rectangle 36">
            <a:extLst>
              <a:ext uri="{FF2B5EF4-FFF2-40B4-BE49-F238E27FC236}">
                <a16:creationId xmlns:a16="http://schemas.microsoft.com/office/drawing/2014/main" id="{F905057F-4078-C0E2-BFA3-4D2BB3408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5683250"/>
            <a:ext cx="4176712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000">
                <a:latin typeface="Arial Narrow" panose="020B0604020202020204" pitchFamily="34" charset="0"/>
                <a:ea typeface="SimSun" panose="02010600030101010101" pitchFamily="2" charset="-122"/>
              </a:rPr>
              <a:t>Nubuat yang salah adalah salah</a:t>
            </a:r>
          </a:p>
          <a:p>
            <a:pPr algn="ctr" eaLnBrk="1" hangingPunct="1"/>
            <a:r>
              <a:rPr lang="en-US" altLang="zh-CN" sz="2000">
                <a:latin typeface="Arial Narrow" panose="020B0604020202020204" pitchFamily="34" charset="0"/>
                <a:ea typeface="SimSun" panose="02010600030101010101" pitchFamily="2" charset="-122"/>
              </a:rPr>
              <a:t> (Ulg 13:1-5; 18:14-20)</a:t>
            </a:r>
          </a:p>
        </p:txBody>
      </p:sp>
      <p:grpSp>
        <p:nvGrpSpPr>
          <p:cNvPr id="194581" name="Group 37">
            <a:extLst>
              <a:ext uri="{FF2B5EF4-FFF2-40B4-BE49-F238E27FC236}">
                <a16:creationId xmlns:a16="http://schemas.microsoft.com/office/drawing/2014/main" id="{538ADE56-E35A-53EE-2A3E-C8D763F1D499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6246813"/>
            <a:ext cx="4495800" cy="573087"/>
            <a:chOff x="0" y="4774"/>
            <a:chExt cx="2109" cy="489"/>
          </a:xfrm>
        </p:grpSpPr>
        <p:sp>
          <p:nvSpPr>
            <p:cNvPr id="194588" name="Rectangle 38">
              <a:extLst>
                <a:ext uri="{FF2B5EF4-FFF2-40B4-BE49-F238E27FC236}">
                  <a16:creationId xmlns:a16="http://schemas.microsoft.com/office/drawing/2014/main" id="{3C3BA908-083E-7104-C9FF-A433C2633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4774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Allah kadang-kadang berdusta</a:t>
              </a:r>
            </a:p>
          </p:txBody>
        </p:sp>
        <p:sp>
          <p:nvSpPr>
            <p:cNvPr id="194589" name="Rectangle 39">
              <a:extLst>
                <a:ext uri="{FF2B5EF4-FFF2-40B4-BE49-F238E27FC236}">
                  <a16:creationId xmlns:a16="http://schemas.microsoft.com/office/drawing/2014/main" id="{7EC6973A-FE79-C4C8-C49F-68FD3B80A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774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94582" name="Group 40">
            <a:extLst>
              <a:ext uri="{FF2B5EF4-FFF2-40B4-BE49-F238E27FC236}">
                <a16:creationId xmlns:a16="http://schemas.microsoft.com/office/drawing/2014/main" id="{66E1E49F-83CE-8331-6FFA-49219E644B7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6246813"/>
            <a:ext cx="4335463" cy="611187"/>
            <a:chOff x="2109" y="4741"/>
            <a:chExt cx="1958" cy="522"/>
          </a:xfrm>
        </p:grpSpPr>
        <p:sp>
          <p:nvSpPr>
            <p:cNvPr id="194586" name="Rectangle 41">
              <a:extLst>
                <a:ext uri="{FF2B5EF4-FFF2-40B4-BE49-F238E27FC236}">
                  <a16:creationId xmlns:a16="http://schemas.microsoft.com/office/drawing/2014/main" id="{7343BDE7-0E07-ACD1-5CC6-5F7564821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" y="4741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CN" sz="2000">
                  <a:solidFill>
                    <a:schemeClr val="tx1"/>
                  </a:solidFill>
                  <a:latin typeface="Arial Narrow" panose="020B0604020202020204" pitchFamily="34" charset="0"/>
                  <a:ea typeface="SimSun" panose="02010600030101010101" pitchFamily="2" charset="-122"/>
                </a:rPr>
                <a:t>Allah selalu menyampaikan  kebenaran karena Ia tidak mungkin berdusta (Ibr 6:18)</a:t>
              </a:r>
            </a:p>
          </p:txBody>
        </p:sp>
        <p:sp>
          <p:nvSpPr>
            <p:cNvPr id="194587" name="Rectangle 42">
              <a:extLst>
                <a:ext uri="{FF2B5EF4-FFF2-40B4-BE49-F238E27FC236}">
                  <a16:creationId xmlns:a16="http://schemas.microsoft.com/office/drawing/2014/main" id="{2EB57D78-AB41-9014-2602-1D60E2777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4774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4583" name="Rectangle 43">
            <a:extLst>
              <a:ext uri="{FF2B5EF4-FFF2-40B4-BE49-F238E27FC236}">
                <a16:creationId xmlns:a16="http://schemas.microsoft.com/office/drawing/2014/main" id="{EF0B0ECE-CB76-074F-7149-F97E19CA6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584" name="Text Box 44">
            <a:extLst>
              <a:ext uri="{FF2B5EF4-FFF2-40B4-BE49-F238E27FC236}">
                <a16:creationId xmlns:a16="http://schemas.microsoft.com/office/drawing/2014/main" id="{B765A3B0-50FE-FF4E-8666-FADC055AE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76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/>
              <a:t>186f</a:t>
            </a:r>
          </a:p>
        </p:txBody>
      </p:sp>
      <p:sp>
        <p:nvSpPr>
          <p:cNvPr id="194585" name="Rectangle 45">
            <a:extLst>
              <a:ext uri="{FF2B5EF4-FFF2-40B4-BE49-F238E27FC236}">
                <a16:creationId xmlns:a16="http://schemas.microsoft.com/office/drawing/2014/main" id="{7643EEAC-A88E-9352-D063-2A7E20F5581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9050"/>
            <a:ext cx="7794625" cy="523875"/>
          </a:xfr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Kesimpulan mengenai Pandangan Nubuatan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>
            <a:extLst>
              <a:ext uri="{FF2B5EF4-FFF2-40B4-BE49-F238E27FC236}">
                <a16:creationId xmlns:a16="http://schemas.microsoft.com/office/drawing/2014/main" id="{59E0A640-9CF0-5711-D3D6-E683064441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401762"/>
          </a:xfrm>
          <a:noFill/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Mari kita menjunjung tinggi Firman Allah di tempat tertinggi !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196610" name="Picture 4">
            <a:extLst>
              <a:ext uri="{FF2B5EF4-FFF2-40B4-BE49-F238E27FC236}">
                <a16:creationId xmlns:a16="http://schemas.microsoft.com/office/drawing/2014/main" id="{2A688F3F-3E3B-4031-1759-92102A82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57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>
            <a:extLst>
              <a:ext uri="{FF2B5EF4-FFF2-40B4-BE49-F238E27FC236}">
                <a16:creationId xmlns:a16="http://schemas.microsoft.com/office/drawing/2014/main" id="{1864568B-6B90-B395-47ED-0394AC37C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209800"/>
            <a:ext cx="457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b="1"/>
              <a:t>Dalam waktu teduh pribadi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b="1"/>
              <a:t>Dalam hidup berkeluarga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b="1"/>
              <a:t>Dalam pekerjaan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b="1"/>
              <a:t>Dalam pemahaman Alkitab (termasuk malam ini)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2">
            <a:extLst>
              <a:ext uri="{FF2B5EF4-FFF2-40B4-BE49-F238E27FC236}">
                <a16:creationId xmlns:a16="http://schemas.microsoft.com/office/drawing/2014/main" id="{1CC88800-9B18-423F-6956-93251DE194DC}"/>
              </a:ext>
            </a:extLst>
          </p:cNvPr>
          <p:cNvSpPr>
            <a:spLocks/>
          </p:cNvSpPr>
          <p:nvPr/>
        </p:nvSpPr>
        <p:spPr bwMode="auto">
          <a:xfrm>
            <a:off x="1295400" y="4572000"/>
            <a:ext cx="1524000" cy="109220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Freeform 3">
            <a:extLst>
              <a:ext uri="{FF2B5EF4-FFF2-40B4-BE49-F238E27FC236}">
                <a16:creationId xmlns:a16="http://schemas.microsoft.com/office/drawing/2014/main" id="{0E7EB149-7932-BABB-F047-826DEAF426F4}"/>
              </a:ext>
            </a:extLst>
          </p:cNvPr>
          <p:cNvSpPr>
            <a:spLocks/>
          </p:cNvSpPr>
          <p:nvPr/>
        </p:nvSpPr>
        <p:spPr bwMode="auto">
          <a:xfrm>
            <a:off x="1447800" y="3657600"/>
            <a:ext cx="1333500" cy="11176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31AB9024-E4DF-5015-28D2-19E580E3D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14400"/>
            <a:ext cx="88122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MS PGothic" charset="0"/>
                <a:cs typeface="Arial" charset="0"/>
              </a:rPr>
              <a:t>Ancaman bangsa Aram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72709" name="Freeform 5">
            <a:extLst>
              <a:ext uri="{FF2B5EF4-FFF2-40B4-BE49-F238E27FC236}">
                <a16:creationId xmlns:a16="http://schemas.microsoft.com/office/drawing/2014/main" id="{9993FB2B-BEEA-BEE8-E8D3-7E1182A562B4}"/>
              </a:ext>
            </a:extLst>
          </p:cNvPr>
          <p:cNvSpPr>
            <a:spLocks/>
          </p:cNvSpPr>
          <p:nvPr/>
        </p:nvSpPr>
        <p:spPr bwMode="auto">
          <a:xfrm>
            <a:off x="1447800" y="2590800"/>
            <a:ext cx="1585913" cy="1377950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Freeform 6">
            <a:extLst>
              <a:ext uri="{FF2B5EF4-FFF2-40B4-BE49-F238E27FC236}">
                <a16:creationId xmlns:a16="http://schemas.microsoft.com/office/drawing/2014/main" id="{180D09F0-B175-8538-AC47-F00FA7A2863A}"/>
              </a:ext>
            </a:extLst>
          </p:cNvPr>
          <p:cNvSpPr>
            <a:spLocks/>
          </p:cNvSpPr>
          <p:nvPr/>
        </p:nvSpPr>
        <p:spPr bwMode="auto">
          <a:xfrm>
            <a:off x="-76200" y="2514600"/>
            <a:ext cx="1905000" cy="34337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3CEA46F3-FCC2-9A1F-6444-D6A11B58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38850"/>
            <a:ext cx="137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Mesir</a:t>
            </a: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125959" name="Freeform 8">
            <a:extLst>
              <a:ext uri="{FF2B5EF4-FFF2-40B4-BE49-F238E27FC236}">
                <a16:creationId xmlns:a16="http://schemas.microsoft.com/office/drawing/2014/main" id="{E56EA3EC-8FB6-D1E2-D025-7516000008A5}"/>
              </a:ext>
            </a:extLst>
          </p:cNvPr>
          <p:cNvSpPr>
            <a:spLocks/>
          </p:cNvSpPr>
          <p:nvPr/>
        </p:nvSpPr>
        <p:spPr bwMode="auto">
          <a:xfrm>
            <a:off x="2357438" y="6497638"/>
            <a:ext cx="314325" cy="741362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60" name="Freeform 9">
            <a:extLst>
              <a:ext uri="{FF2B5EF4-FFF2-40B4-BE49-F238E27FC236}">
                <a16:creationId xmlns:a16="http://schemas.microsoft.com/office/drawing/2014/main" id="{12DDB00A-B380-8560-FCEC-F402E120334B}"/>
              </a:ext>
            </a:extLst>
          </p:cNvPr>
          <p:cNvSpPr>
            <a:spLocks/>
          </p:cNvSpPr>
          <p:nvPr/>
        </p:nvSpPr>
        <p:spPr bwMode="auto">
          <a:xfrm>
            <a:off x="1524000" y="6516688"/>
            <a:ext cx="217488" cy="569912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5961" name="Group 10">
            <a:extLst>
              <a:ext uri="{FF2B5EF4-FFF2-40B4-BE49-F238E27FC236}">
                <a16:creationId xmlns:a16="http://schemas.microsoft.com/office/drawing/2014/main" id="{EF616395-2DF7-53D4-9D7C-00EF5BC7D775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1752600"/>
            <a:ext cx="3984625" cy="4114800"/>
            <a:chOff x="2002" y="992"/>
            <a:chExt cx="3278" cy="2704"/>
          </a:xfrm>
        </p:grpSpPr>
        <p:sp>
          <p:nvSpPr>
            <p:cNvPr id="125984" name="Freeform 11">
              <a:extLst>
                <a:ext uri="{FF2B5EF4-FFF2-40B4-BE49-F238E27FC236}">
                  <a16:creationId xmlns:a16="http://schemas.microsoft.com/office/drawing/2014/main" id="{76BC0651-3677-B70B-F25B-94B590C91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16885 w 1556"/>
                <a:gd name="T1" fmla="*/ 85906 h 2012"/>
                <a:gd name="T2" fmla="*/ 14628 w 1556"/>
                <a:gd name="T3" fmla="*/ 81452 h 2012"/>
                <a:gd name="T4" fmla="*/ 13652 w 1556"/>
                <a:gd name="T5" fmla="*/ 78921 h 2012"/>
                <a:gd name="T6" fmla="*/ 13500 w 1556"/>
                <a:gd name="T7" fmla="*/ 73882 h 2012"/>
                <a:gd name="T8" fmla="*/ 13022 w 1556"/>
                <a:gd name="T9" fmla="*/ 72609 h 2012"/>
                <a:gd name="T10" fmla="*/ 12057 w 1556"/>
                <a:gd name="T11" fmla="*/ 69450 h 2012"/>
                <a:gd name="T12" fmla="*/ 11568 w 1556"/>
                <a:gd name="T13" fmla="*/ 65638 h 2012"/>
                <a:gd name="T14" fmla="*/ 10609 w 1556"/>
                <a:gd name="T15" fmla="*/ 59344 h 2012"/>
                <a:gd name="T16" fmla="*/ 10453 w 1556"/>
                <a:gd name="T17" fmla="*/ 57425 h 2012"/>
                <a:gd name="T18" fmla="*/ 9476 w 1556"/>
                <a:gd name="T19" fmla="*/ 55524 h 2012"/>
                <a:gd name="T20" fmla="*/ 7875 w 1556"/>
                <a:gd name="T21" fmla="*/ 39068 h 2012"/>
                <a:gd name="T22" fmla="*/ 7378 w 1556"/>
                <a:gd name="T23" fmla="*/ 36615 h 2012"/>
                <a:gd name="T24" fmla="*/ 7075 w 1556"/>
                <a:gd name="T25" fmla="*/ 34665 h 2012"/>
                <a:gd name="T26" fmla="*/ 6100 w 1556"/>
                <a:gd name="T27" fmla="*/ 32124 h 2012"/>
                <a:gd name="T28" fmla="*/ 4349 w 1556"/>
                <a:gd name="T29" fmla="*/ 27064 h 2012"/>
                <a:gd name="T30" fmla="*/ 3537 w 1556"/>
                <a:gd name="T31" fmla="*/ 23296 h 2012"/>
                <a:gd name="T32" fmla="*/ 2896 w 1556"/>
                <a:gd name="T33" fmla="*/ 16942 h 2012"/>
                <a:gd name="T34" fmla="*/ 2240 w 1556"/>
                <a:gd name="T35" fmla="*/ 13193 h 2012"/>
                <a:gd name="T36" fmla="*/ 1443 w 1556"/>
                <a:gd name="T37" fmla="*/ 6246 h 2012"/>
                <a:gd name="T38" fmla="*/ 0 w 1556"/>
                <a:gd name="T39" fmla="*/ 1782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85" name="Freeform 12">
              <a:extLst>
                <a:ext uri="{FF2B5EF4-FFF2-40B4-BE49-F238E27FC236}">
                  <a16:creationId xmlns:a16="http://schemas.microsoft.com/office/drawing/2014/main" id="{3FE4B40F-8F2C-8818-F1D6-E39552306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5962" name="Freeform 13">
            <a:extLst>
              <a:ext uri="{FF2B5EF4-FFF2-40B4-BE49-F238E27FC236}">
                <a16:creationId xmlns:a16="http://schemas.microsoft.com/office/drawing/2014/main" id="{FBCDFF3B-1103-7B09-B6E0-4E01F71E05C7}"/>
              </a:ext>
            </a:extLst>
          </p:cNvPr>
          <p:cNvSpPr>
            <a:spLocks/>
          </p:cNvSpPr>
          <p:nvPr/>
        </p:nvSpPr>
        <p:spPr bwMode="auto">
          <a:xfrm>
            <a:off x="7848600" y="5334000"/>
            <a:ext cx="1430338" cy="17557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63" name="Text Box 14">
            <a:extLst>
              <a:ext uri="{FF2B5EF4-FFF2-40B4-BE49-F238E27FC236}">
                <a16:creationId xmlns:a16="http://schemas.microsoft.com/office/drawing/2014/main" id="{41A77DC2-D883-B527-6884-4F8D61113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5791200"/>
            <a:ext cx="1263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d-ID" altLang="en-US" sz="2000" b="1">
                <a:cs typeface="Arial" panose="020B0604020202020204" pitchFamily="34" charset="0"/>
              </a:rPr>
              <a:t>Teluk Persia</a:t>
            </a:r>
            <a:endParaRPr lang="en-US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25964" name="Text Box 15">
            <a:extLst>
              <a:ext uri="{FF2B5EF4-FFF2-40B4-BE49-F238E27FC236}">
                <a16:creationId xmlns:a16="http://schemas.microsoft.com/office/drawing/2014/main" id="{AAF12DDD-ED90-5BCC-667C-828BC708F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3422650"/>
            <a:ext cx="1371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id-ID" altLang="en-US" sz="2400" b="1">
                <a:cs typeface="Arial" panose="020B0604020202020204" pitchFamily="34" charset="0"/>
              </a:rPr>
              <a:t>Laut Tengah</a:t>
            </a:r>
            <a:endParaRPr lang="en-US" altLang="en-US" sz="2400" b="1"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25965" name="Freeform 16">
            <a:extLst>
              <a:ext uri="{FF2B5EF4-FFF2-40B4-BE49-F238E27FC236}">
                <a16:creationId xmlns:a16="http://schemas.microsoft.com/office/drawing/2014/main" id="{25AA7B76-0176-1675-1F2A-AA7460587637}"/>
              </a:ext>
            </a:extLst>
          </p:cNvPr>
          <p:cNvSpPr>
            <a:spLocks/>
          </p:cNvSpPr>
          <p:nvPr/>
        </p:nvSpPr>
        <p:spPr bwMode="auto">
          <a:xfrm>
            <a:off x="2630488" y="4127500"/>
            <a:ext cx="228600" cy="892175"/>
          </a:xfrm>
          <a:custGeom>
            <a:avLst/>
            <a:gdLst>
              <a:gd name="T0" fmla="*/ 2147483647 w 144"/>
              <a:gd name="T1" fmla="*/ 2147483647 h 562"/>
              <a:gd name="T2" fmla="*/ 2147483647 w 144"/>
              <a:gd name="T3" fmla="*/ 2147483647 h 562"/>
              <a:gd name="T4" fmla="*/ 2147483647 w 144"/>
              <a:gd name="T5" fmla="*/ 2147483647 h 562"/>
              <a:gd name="T6" fmla="*/ 2147483647 w 144"/>
              <a:gd name="T7" fmla="*/ 2147483647 h 562"/>
              <a:gd name="T8" fmla="*/ 2147483647 w 144"/>
              <a:gd name="T9" fmla="*/ 2147483647 h 562"/>
              <a:gd name="T10" fmla="*/ 2147483647 w 144"/>
              <a:gd name="T11" fmla="*/ 2147483647 h 562"/>
              <a:gd name="T12" fmla="*/ 2147483647 w 144"/>
              <a:gd name="T13" fmla="*/ 2147483647 h 562"/>
              <a:gd name="T14" fmla="*/ 2147483647 w 144"/>
              <a:gd name="T15" fmla="*/ 2147483647 h 562"/>
              <a:gd name="T16" fmla="*/ 2147483647 w 144"/>
              <a:gd name="T17" fmla="*/ 2147483647 h 562"/>
              <a:gd name="T18" fmla="*/ 2147483647 w 144"/>
              <a:gd name="T19" fmla="*/ 2147483647 h 562"/>
              <a:gd name="T20" fmla="*/ 2147483647 w 144"/>
              <a:gd name="T21" fmla="*/ 2147483647 h 562"/>
              <a:gd name="T22" fmla="*/ 2147483647 w 144"/>
              <a:gd name="T23" fmla="*/ 2147483647 h 562"/>
              <a:gd name="T24" fmla="*/ 2147483647 w 144"/>
              <a:gd name="T25" fmla="*/ 2147483647 h 562"/>
              <a:gd name="T26" fmla="*/ 2147483647 w 144"/>
              <a:gd name="T27" fmla="*/ 2147483647 h 562"/>
              <a:gd name="T28" fmla="*/ 2147483647 w 144"/>
              <a:gd name="T29" fmla="*/ 2147483647 h 562"/>
              <a:gd name="T30" fmla="*/ 2147483647 w 144"/>
              <a:gd name="T31" fmla="*/ 0 h 562"/>
              <a:gd name="T32" fmla="*/ 2147483647 w 144"/>
              <a:gd name="T33" fmla="*/ 2147483647 h 5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4"/>
              <a:gd name="T52" fmla="*/ 0 h 562"/>
              <a:gd name="T53" fmla="*/ 144 w 144"/>
              <a:gd name="T54" fmla="*/ 562 h 56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4" h="562">
                <a:moveTo>
                  <a:pt x="15" y="20"/>
                </a:moveTo>
                <a:cubicBezTo>
                  <a:pt x="0" y="64"/>
                  <a:pt x="7" y="35"/>
                  <a:pt x="3" y="108"/>
                </a:cubicBezTo>
                <a:cubicBezTo>
                  <a:pt x="12" y="137"/>
                  <a:pt x="13" y="160"/>
                  <a:pt x="3" y="192"/>
                </a:cubicBezTo>
                <a:cubicBezTo>
                  <a:pt x="13" y="222"/>
                  <a:pt x="10" y="256"/>
                  <a:pt x="15" y="288"/>
                </a:cubicBezTo>
                <a:cubicBezTo>
                  <a:pt x="17" y="303"/>
                  <a:pt x="19" y="318"/>
                  <a:pt x="27" y="332"/>
                </a:cubicBezTo>
                <a:cubicBezTo>
                  <a:pt x="31" y="340"/>
                  <a:pt x="43" y="356"/>
                  <a:pt x="43" y="356"/>
                </a:cubicBezTo>
                <a:cubicBezTo>
                  <a:pt x="45" y="375"/>
                  <a:pt x="48" y="393"/>
                  <a:pt x="55" y="412"/>
                </a:cubicBezTo>
                <a:cubicBezTo>
                  <a:pt x="28" y="451"/>
                  <a:pt x="22" y="494"/>
                  <a:pt x="11" y="540"/>
                </a:cubicBezTo>
                <a:cubicBezTo>
                  <a:pt x="44" y="562"/>
                  <a:pt x="82" y="543"/>
                  <a:pt x="119" y="536"/>
                </a:cubicBezTo>
                <a:cubicBezTo>
                  <a:pt x="130" y="519"/>
                  <a:pt x="125" y="510"/>
                  <a:pt x="119" y="492"/>
                </a:cubicBezTo>
                <a:cubicBezTo>
                  <a:pt x="123" y="466"/>
                  <a:pt x="137" y="442"/>
                  <a:pt x="139" y="416"/>
                </a:cubicBezTo>
                <a:cubicBezTo>
                  <a:pt x="144" y="323"/>
                  <a:pt x="103" y="306"/>
                  <a:pt x="79" y="232"/>
                </a:cubicBezTo>
                <a:cubicBezTo>
                  <a:pt x="88" y="204"/>
                  <a:pt x="101" y="179"/>
                  <a:pt x="111" y="152"/>
                </a:cubicBezTo>
                <a:cubicBezTo>
                  <a:pt x="111" y="143"/>
                  <a:pt x="125" y="43"/>
                  <a:pt x="107" y="20"/>
                </a:cubicBezTo>
                <a:cubicBezTo>
                  <a:pt x="100" y="11"/>
                  <a:pt x="78" y="6"/>
                  <a:pt x="71" y="4"/>
                </a:cubicBezTo>
                <a:cubicBezTo>
                  <a:pt x="67" y="2"/>
                  <a:pt x="59" y="0"/>
                  <a:pt x="59" y="0"/>
                </a:cubicBezTo>
                <a:cubicBezTo>
                  <a:pt x="38" y="2"/>
                  <a:pt x="24" y="0"/>
                  <a:pt x="15" y="2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5966" name="Group 17">
            <a:extLst>
              <a:ext uri="{FF2B5EF4-FFF2-40B4-BE49-F238E27FC236}">
                <a16:creationId xmlns:a16="http://schemas.microsoft.com/office/drawing/2014/main" id="{508CD6F3-0A7C-9632-2222-7DC89232F196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657600"/>
            <a:ext cx="344488" cy="2187575"/>
            <a:chOff x="1930" y="2352"/>
            <a:chExt cx="217" cy="1378"/>
          </a:xfrm>
        </p:grpSpPr>
        <p:grpSp>
          <p:nvGrpSpPr>
            <p:cNvPr id="125980" name="Group 18">
              <a:extLst>
                <a:ext uri="{FF2B5EF4-FFF2-40B4-BE49-F238E27FC236}">
                  <a16:creationId xmlns:a16="http://schemas.microsoft.com/office/drawing/2014/main" id="{E115C02E-B718-AFFA-AF68-8318D52357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0" y="2352"/>
              <a:ext cx="182" cy="850"/>
              <a:chOff x="1872" y="2352"/>
              <a:chExt cx="182" cy="850"/>
            </a:xfrm>
          </p:grpSpPr>
          <p:sp>
            <p:nvSpPr>
              <p:cNvPr id="125982" name="Freeform 19">
                <a:extLst>
                  <a:ext uri="{FF2B5EF4-FFF2-40B4-BE49-F238E27FC236}">
                    <a16:creationId xmlns:a16="http://schemas.microsoft.com/office/drawing/2014/main" id="{4D2CA5AA-A4A7-1AB0-6C40-2E94805EF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7" y="2603"/>
                <a:ext cx="71" cy="599"/>
              </a:xfrm>
              <a:custGeom>
                <a:avLst/>
                <a:gdLst>
                  <a:gd name="T0" fmla="*/ 8541905 w 31"/>
                  <a:gd name="T1" fmla="*/ 0 h 392"/>
                  <a:gd name="T2" fmla="*/ 17793530 w 31"/>
                  <a:gd name="T3" fmla="*/ 247451 h 392"/>
                  <a:gd name="T4" fmla="*/ 8541905 w 31"/>
                  <a:gd name="T5" fmla="*/ 346208 h 392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392"/>
                  <a:gd name="T11" fmla="*/ 31 w 31"/>
                  <a:gd name="T12" fmla="*/ 392 h 3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392">
                    <a:moveTo>
                      <a:pt x="15" y="0"/>
                    </a:moveTo>
                    <a:cubicBezTo>
                      <a:pt x="7" y="93"/>
                      <a:pt x="0" y="189"/>
                      <a:pt x="31" y="280"/>
                    </a:cubicBezTo>
                    <a:cubicBezTo>
                      <a:pt x="29" y="296"/>
                      <a:pt x="15" y="363"/>
                      <a:pt x="15" y="392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3" name="Freeform 20">
                <a:extLst>
                  <a:ext uri="{FF2B5EF4-FFF2-40B4-BE49-F238E27FC236}">
                    <a16:creationId xmlns:a16="http://schemas.microsoft.com/office/drawing/2014/main" id="{9F0E180C-DDAF-46AF-E3B6-00CE2B475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2" y="2352"/>
                <a:ext cx="182" cy="318"/>
              </a:xfrm>
              <a:custGeom>
                <a:avLst/>
                <a:gdLst>
                  <a:gd name="T0" fmla="*/ 29866409 w 80"/>
                  <a:gd name="T1" fmla="*/ 1411008305 h 114"/>
                  <a:gd name="T2" fmla="*/ 11322156 w 80"/>
                  <a:gd name="T3" fmla="*/ 1170771702 h 114"/>
                  <a:gd name="T4" fmla="*/ 3194384 w 80"/>
                  <a:gd name="T5" fmla="*/ 818602172 h 114"/>
                  <a:gd name="T6" fmla="*/ 0 w 80"/>
                  <a:gd name="T7" fmla="*/ 471853438 h 114"/>
                  <a:gd name="T8" fmla="*/ 8169873 w 80"/>
                  <a:gd name="T9" fmla="*/ 336736959 h 114"/>
                  <a:gd name="T10" fmla="*/ 18586461 w 80"/>
                  <a:gd name="T11" fmla="*/ 13520222 h 114"/>
                  <a:gd name="T12" fmla="*/ 40097171 w 80"/>
                  <a:gd name="T13" fmla="*/ 308985456 h 114"/>
                  <a:gd name="T14" fmla="*/ 31926686 w 80"/>
                  <a:gd name="T15" fmla="*/ 1246933759 h 114"/>
                  <a:gd name="T16" fmla="*/ 29866409 w 80"/>
                  <a:gd name="T17" fmla="*/ 1411008305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0"/>
                  <a:gd name="T28" fmla="*/ 0 h 114"/>
                  <a:gd name="T29" fmla="*/ 80 w 80"/>
                  <a:gd name="T30" fmla="*/ 114 h 1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0" h="114">
                    <a:moveTo>
                      <a:pt x="58" y="105"/>
                    </a:moveTo>
                    <a:cubicBezTo>
                      <a:pt x="47" y="97"/>
                      <a:pt x="34" y="91"/>
                      <a:pt x="22" y="87"/>
                    </a:cubicBezTo>
                    <a:cubicBezTo>
                      <a:pt x="16" y="78"/>
                      <a:pt x="10" y="70"/>
                      <a:pt x="6" y="61"/>
                    </a:cubicBezTo>
                    <a:cubicBezTo>
                      <a:pt x="4" y="51"/>
                      <a:pt x="2" y="43"/>
                      <a:pt x="0" y="35"/>
                    </a:cubicBezTo>
                    <a:cubicBezTo>
                      <a:pt x="2" y="26"/>
                      <a:pt x="7" y="27"/>
                      <a:pt x="16" y="25"/>
                    </a:cubicBezTo>
                    <a:cubicBezTo>
                      <a:pt x="22" y="16"/>
                      <a:pt x="27" y="6"/>
                      <a:pt x="36" y="1"/>
                    </a:cubicBezTo>
                    <a:cubicBezTo>
                      <a:pt x="62" y="9"/>
                      <a:pt x="62" y="0"/>
                      <a:pt x="78" y="23"/>
                    </a:cubicBezTo>
                    <a:cubicBezTo>
                      <a:pt x="80" y="45"/>
                      <a:pt x="75" y="73"/>
                      <a:pt x="62" y="93"/>
                    </a:cubicBezTo>
                    <a:cubicBezTo>
                      <a:pt x="57" y="110"/>
                      <a:pt x="58" y="114"/>
                      <a:pt x="58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5981" name="Freeform 21">
              <a:extLst>
                <a:ext uri="{FF2B5EF4-FFF2-40B4-BE49-F238E27FC236}">
                  <a16:creationId xmlns:a16="http://schemas.microsoft.com/office/drawing/2014/main" id="{73FF52E7-E8A3-3605-765D-D6B9BC66D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3168"/>
              <a:ext cx="179" cy="562"/>
            </a:xfrm>
            <a:custGeom>
              <a:avLst/>
              <a:gdLst>
                <a:gd name="T0" fmla="*/ 103 w 179"/>
                <a:gd name="T1" fmla="*/ 21 h 562"/>
                <a:gd name="T2" fmla="*/ 3 w 179"/>
                <a:gd name="T3" fmla="*/ 33 h 562"/>
                <a:gd name="T4" fmla="*/ 11 w 179"/>
                <a:gd name="T5" fmla="*/ 129 h 562"/>
                <a:gd name="T6" fmla="*/ 23 w 179"/>
                <a:gd name="T7" fmla="*/ 165 h 562"/>
                <a:gd name="T8" fmla="*/ 27 w 179"/>
                <a:gd name="T9" fmla="*/ 177 h 562"/>
                <a:gd name="T10" fmla="*/ 51 w 179"/>
                <a:gd name="T11" fmla="*/ 309 h 562"/>
                <a:gd name="T12" fmla="*/ 15 w 179"/>
                <a:gd name="T13" fmla="*/ 385 h 562"/>
                <a:gd name="T14" fmla="*/ 19 w 179"/>
                <a:gd name="T15" fmla="*/ 397 h 562"/>
                <a:gd name="T16" fmla="*/ 11 w 179"/>
                <a:gd name="T17" fmla="*/ 421 h 562"/>
                <a:gd name="T18" fmla="*/ 35 w 179"/>
                <a:gd name="T19" fmla="*/ 489 h 562"/>
                <a:gd name="T20" fmla="*/ 75 w 179"/>
                <a:gd name="T21" fmla="*/ 529 h 562"/>
                <a:gd name="T22" fmla="*/ 79 w 179"/>
                <a:gd name="T23" fmla="*/ 545 h 562"/>
                <a:gd name="T24" fmla="*/ 131 w 179"/>
                <a:gd name="T25" fmla="*/ 501 h 562"/>
                <a:gd name="T26" fmla="*/ 143 w 179"/>
                <a:gd name="T27" fmla="*/ 461 h 562"/>
                <a:gd name="T28" fmla="*/ 179 w 179"/>
                <a:gd name="T29" fmla="*/ 269 h 562"/>
                <a:gd name="T30" fmla="*/ 167 w 179"/>
                <a:gd name="T31" fmla="*/ 193 h 562"/>
                <a:gd name="T32" fmla="*/ 155 w 179"/>
                <a:gd name="T33" fmla="*/ 125 h 562"/>
                <a:gd name="T34" fmla="*/ 127 w 179"/>
                <a:gd name="T35" fmla="*/ 37 h 562"/>
                <a:gd name="T36" fmla="*/ 103 w 179"/>
                <a:gd name="T37" fmla="*/ 21 h 5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562"/>
                <a:gd name="T59" fmla="*/ 179 w 179"/>
                <a:gd name="T60" fmla="*/ 562 h 5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562">
                  <a:moveTo>
                    <a:pt x="103" y="21"/>
                  </a:moveTo>
                  <a:cubicBezTo>
                    <a:pt x="68" y="9"/>
                    <a:pt x="24" y="0"/>
                    <a:pt x="3" y="33"/>
                  </a:cubicBezTo>
                  <a:cubicBezTo>
                    <a:pt x="5" y="77"/>
                    <a:pt x="0" y="95"/>
                    <a:pt x="11" y="129"/>
                  </a:cubicBezTo>
                  <a:cubicBezTo>
                    <a:pt x="11" y="129"/>
                    <a:pt x="20" y="158"/>
                    <a:pt x="23" y="165"/>
                  </a:cubicBezTo>
                  <a:cubicBezTo>
                    <a:pt x="24" y="169"/>
                    <a:pt x="27" y="177"/>
                    <a:pt x="27" y="177"/>
                  </a:cubicBezTo>
                  <a:cubicBezTo>
                    <a:pt x="13" y="217"/>
                    <a:pt x="38" y="270"/>
                    <a:pt x="51" y="309"/>
                  </a:cubicBezTo>
                  <a:cubicBezTo>
                    <a:pt x="46" y="338"/>
                    <a:pt x="35" y="364"/>
                    <a:pt x="15" y="385"/>
                  </a:cubicBezTo>
                  <a:cubicBezTo>
                    <a:pt x="16" y="389"/>
                    <a:pt x="19" y="392"/>
                    <a:pt x="19" y="397"/>
                  </a:cubicBezTo>
                  <a:cubicBezTo>
                    <a:pt x="18" y="405"/>
                    <a:pt x="11" y="421"/>
                    <a:pt x="11" y="421"/>
                  </a:cubicBezTo>
                  <a:cubicBezTo>
                    <a:pt x="13" y="441"/>
                    <a:pt x="11" y="481"/>
                    <a:pt x="35" y="489"/>
                  </a:cubicBezTo>
                  <a:cubicBezTo>
                    <a:pt x="46" y="505"/>
                    <a:pt x="62" y="510"/>
                    <a:pt x="75" y="529"/>
                  </a:cubicBezTo>
                  <a:cubicBezTo>
                    <a:pt x="76" y="534"/>
                    <a:pt x="75" y="540"/>
                    <a:pt x="79" y="545"/>
                  </a:cubicBezTo>
                  <a:cubicBezTo>
                    <a:pt x="92" y="562"/>
                    <a:pt x="119" y="512"/>
                    <a:pt x="131" y="501"/>
                  </a:cubicBezTo>
                  <a:cubicBezTo>
                    <a:pt x="134" y="487"/>
                    <a:pt x="143" y="461"/>
                    <a:pt x="143" y="461"/>
                  </a:cubicBezTo>
                  <a:cubicBezTo>
                    <a:pt x="130" y="400"/>
                    <a:pt x="159" y="326"/>
                    <a:pt x="179" y="269"/>
                  </a:cubicBezTo>
                  <a:cubicBezTo>
                    <a:pt x="176" y="238"/>
                    <a:pt x="175" y="219"/>
                    <a:pt x="167" y="193"/>
                  </a:cubicBezTo>
                  <a:cubicBezTo>
                    <a:pt x="171" y="164"/>
                    <a:pt x="167" y="149"/>
                    <a:pt x="155" y="125"/>
                  </a:cubicBezTo>
                  <a:cubicBezTo>
                    <a:pt x="151" y="103"/>
                    <a:pt x="147" y="53"/>
                    <a:pt x="127" y="37"/>
                  </a:cubicBezTo>
                  <a:cubicBezTo>
                    <a:pt x="120" y="31"/>
                    <a:pt x="67" y="9"/>
                    <a:pt x="103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26" name="Text Box 22">
            <a:extLst>
              <a:ext uri="{FF2B5EF4-FFF2-40B4-BE49-F238E27FC236}">
                <a16:creationId xmlns:a16="http://schemas.microsoft.com/office/drawing/2014/main" id="{FC232079-6272-45B4-FE80-5877FDB4D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3" y="2971800"/>
            <a:ext cx="1462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Aram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72727" name="Text Box 23">
            <a:extLst>
              <a:ext uri="{FF2B5EF4-FFF2-40B4-BE49-F238E27FC236}">
                <a16:creationId xmlns:a16="http://schemas.microsoft.com/office/drawing/2014/main" id="{CF2C8051-4679-A12A-265F-77E9A9913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800600"/>
            <a:ext cx="1677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Ye</a:t>
            </a:r>
            <a:r>
              <a:rPr lang="id-ID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hud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a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72728" name="Text Box 24">
            <a:extLst>
              <a:ext uri="{FF2B5EF4-FFF2-40B4-BE49-F238E27FC236}">
                <a16:creationId xmlns:a16="http://schemas.microsoft.com/office/drawing/2014/main" id="{5045B922-4F63-ECF3-377F-D2EEAD2E0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4002088"/>
            <a:ext cx="1376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Israel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72729" name="Text Box 25">
            <a:extLst>
              <a:ext uri="{FF2B5EF4-FFF2-40B4-BE49-F238E27FC236}">
                <a16:creationId xmlns:a16="http://schemas.microsoft.com/office/drawing/2014/main" id="{7D2FBCB3-B3A3-230D-7F1E-ECCF76118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971800"/>
            <a:ext cx="2295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DA5C7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Ben</a:t>
            </a:r>
            <a:r>
              <a:rPr lang="id-ID" b="1">
                <a:solidFill>
                  <a:srgbClr val="FDA5C7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h</a:t>
            </a:r>
            <a:r>
              <a:rPr lang="en-US" b="1">
                <a:solidFill>
                  <a:srgbClr val="FDA5C7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adad</a:t>
            </a:r>
            <a:endParaRPr lang="en-US" sz="2400" b="1">
              <a:solidFill>
                <a:srgbClr val="FDA5C7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72730" name="Text Box 26">
            <a:extLst>
              <a:ext uri="{FF2B5EF4-FFF2-40B4-BE49-F238E27FC236}">
                <a16:creationId xmlns:a16="http://schemas.microsoft.com/office/drawing/2014/main" id="{D3CCB280-D75D-2A54-F0D4-F4E30D5B1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800600"/>
            <a:ext cx="1838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id-ID" b="1">
                <a:solidFill>
                  <a:srgbClr val="FDA5C7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Yosafat</a:t>
            </a:r>
            <a:endParaRPr lang="en-US" sz="2400" b="1">
              <a:solidFill>
                <a:srgbClr val="FDA5C7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72731" name="Text Box 27">
            <a:extLst>
              <a:ext uri="{FF2B5EF4-FFF2-40B4-BE49-F238E27FC236}">
                <a16:creationId xmlns:a16="http://schemas.microsoft.com/office/drawing/2014/main" id="{B5BD466A-B9A3-CB49-998E-6F4A2B8AE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3886200"/>
            <a:ext cx="1376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DA5C7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Ahab</a:t>
            </a:r>
            <a:endParaRPr lang="en-US" sz="2400" b="1">
              <a:solidFill>
                <a:srgbClr val="FDA5C7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72732" name="AutoShape 28">
            <a:extLst>
              <a:ext uri="{FF2B5EF4-FFF2-40B4-BE49-F238E27FC236}">
                <a16:creationId xmlns:a16="http://schemas.microsoft.com/office/drawing/2014/main" id="{ABB66A78-EA95-B2AE-72D3-2FA1FE52199A}"/>
              </a:ext>
            </a:extLst>
          </p:cNvPr>
          <p:cNvSpPr>
            <a:spLocks noChangeArrowheads="1"/>
          </p:cNvSpPr>
          <p:nvPr/>
        </p:nvSpPr>
        <p:spPr bwMode="auto">
          <a:xfrm rot="-6954606">
            <a:off x="3581400" y="3505200"/>
            <a:ext cx="381000" cy="228600"/>
          </a:xfrm>
          <a:prstGeom prst="chevron">
            <a:avLst>
              <a:gd name="adj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2733" name="AutoShape 29">
            <a:extLst>
              <a:ext uri="{FF2B5EF4-FFF2-40B4-BE49-F238E27FC236}">
                <a16:creationId xmlns:a16="http://schemas.microsoft.com/office/drawing/2014/main" id="{53C7FA65-DA2E-D628-55D1-EA4955A67C1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962400" y="4495800"/>
            <a:ext cx="381000" cy="228600"/>
          </a:xfrm>
          <a:prstGeom prst="chevro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2734" name="Oval 30">
            <a:extLst>
              <a:ext uri="{FF2B5EF4-FFF2-40B4-BE49-F238E27FC236}">
                <a16:creationId xmlns:a16="http://schemas.microsoft.com/office/drawing/2014/main" id="{D1DF29E1-88F0-299F-2972-278A6842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10000"/>
            <a:ext cx="2667000" cy="2057400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2735" name="AutoShape 31">
            <a:extLst>
              <a:ext uri="{FF2B5EF4-FFF2-40B4-BE49-F238E27FC236}">
                <a16:creationId xmlns:a16="http://schemas.microsoft.com/office/drawing/2014/main" id="{061A57DD-CFA9-9EAC-5147-85FAC306D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038600"/>
            <a:ext cx="533400" cy="457200"/>
          </a:xfrm>
          <a:prstGeom prst="irregularSeal1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72736" name="Text Box 32">
            <a:extLst>
              <a:ext uri="{FF2B5EF4-FFF2-40B4-BE49-F238E27FC236}">
                <a16:creationId xmlns:a16="http://schemas.microsoft.com/office/drawing/2014/main" id="{6BDEC595-2044-2F48-37E5-B4E9DE2C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286000"/>
            <a:ext cx="281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Mesopotamia</a:t>
            </a: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125978" name="Rectangle 33">
            <a:extLst>
              <a:ext uri="{FF2B5EF4-FFF2-40B4-BE49-F238E27FC236}">
                <a16:creationId xmlns:a16="http://schemas.microsoft.com/office/drawing/2014/main" id="{50E48BCA-7477-D9A8-C333-A4725FA93A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124200" cy="533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bg1"/>
                </a:solidFill>
                <a:cs typeface="Arial" panose="020B0604020202020204" pitchFamily="34" charset="0"/>
              </a:rPr>
              <a:t>I Raja-raja 22</a:t>
            </a:r>
            <a:endParaRPr lang="en-US" altLang="en-US" sz="3600" b="1">
              <a:cs typeface="Arial" panose="020B0604020202020204" pitchFamily="34" charset="0"/>
            </a:endParaRPr>
          </a:p>
        </p:txBody>
      </p:sp>
      <p:sp>
        <p:nvSpPr>
          <p:cNvPr id="125979" name="Text Box 34">
            <a:extLst>
              <a:ext uri="{FF2B5EF4-FFF2-40B4-BE49-F238E27FC236}">
                <a16:creationId xmlns:a16="http://schemas.microsoft.com/office/drawing/2014/main" id="{5C8A80A3-5328-439F-746F-8B397892D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2855913"/>
            <a:ext cx="32766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000">
                <a:cs typeface="Arial" panose="020B0604020202020204" pitchFamily="34" charset="0"/>
              </a:rPr>
              <a:t>Dalam hal ini, hal kontras apakah yang terdapat antara nubuat</a:t>
            </a:r>
            <a:r>
              <a:rPr lang="id-ID" altLang="en-US" sz="3000">
                <a:cs typeface="Arial" panose="020B0604020202020204" pitchFamily="34" charset="0"/>
              </a:rPr>
              <a:t>an</a:t>
            </a:r>
            <a:r>
              <a:rPr lang="en-US" altLang="en-US" sz="3000">
                <a:cs typeface="Arial" panose="020B0604020202020204" pitchFamily="34" charset="0"/>
              </a:rPr>
              <a:t> yang tepat dan palsu?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775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275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775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275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775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275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775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2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275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775"/>
                            </p:stCondLst>
                            <p:childTnLst>
                              <p:par>
                                <p:cTn id="46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275"/>
                            </p:stCondLst>
                            <p:childTnLst>
                              <p:par>
                                <p:cTn id="53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775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275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utoUpdateAnimBg="0"/>
      <p:bldP spid="72726" grpId="0" autoUpdateAnimBg="0"/>
      <p:bldP spid="72727" grpId="0" autoUpdateAnimBg="0"/>
      <p:bldP spid="72728" grpId="0" autoUpdateAnimBg="0"/>
      <p:bldP spid="72729" grpId="0" autoUpdateAnimBg="0"/>
      <p:bldP spid="72730" grpId="0" autoUpdateAnimBg="0"/>
      <p:bldP spid="72731" grpId="0" autoUpdateAnimBg="0"/>
      <p:bldP spid="72732" grpId="0" animBg="1"/>
      <p:bldP spid="72733" grpId="0" animBg="1"/>
      <p:bldP spid="72734" grpId="0" animBg="1"/>
      <p:bldP spid="727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>
            <a:extLst>
              <a:ext uri="{FF2B5EF4-FFF2-40B4-BE49-F238E27FC236}">
                <a16:creationId xmlns:a16="http://schemas.microsoft.com/office/drawing/2014/main" id="{004566A6-C2E5-DE42-4F9A-65754474C1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Black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4">
            <a:extLst>
              <a:ext uri="{FF2B5EF4-FFF2-40B4-BE49-F238E27FC236}">
                <a16:creationId xmlns:a16="http://schemas.microsoft.com/office/drawing/2014/main" id="{AA461778-1460-DC3C-573B-671F02B9D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>
            <a:extLst>
              <a:ext uri="{FF2B5EF4-FFF2-40B4-BE49-F238E27FC236}">
                <a16:creationId xmlns:a16="http://schemas.microsoft.com/office/drawing/2014/main" id="{8C6DAA52-1E90-A490-16E2-EB5B93F41C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Bahasa Lidah vs Bernubuat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CBB33A2F-1852-5DFD-F62F-79BBEFE1187B}"/>
              </a:ext>
            </a:extLst>
          </p:cNvPr>
          <p:cNvGraphicFramePr>
            <a:graphicFrameLocks noGrp="1"/>
          </p:cNvGraphicFramePr>
          <p:nvPr/>
        </p:nvGraphicFramePr>
        <p:xfrm>
          <a:off x="34925" y="620713"/>
          <a:ext cx="9144000" cy="6121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Perbedaan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Bahasa Lidah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Nubuatan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7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Penguasaan dari pembicara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Lebih rendah (14:5a)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Lebih tinggi (14:1)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Hubungan dengan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Karunia yang Lain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Karunia yang paling tidak terlalu penting (12:28)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Karunia terpenting kedua (12:28)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5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Bahasa yang digunakan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Bahasa asing (14:10)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Bahasa sehari-hari yang umum dipakai (14:19)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2888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Karunia yang melengkapi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Menginterpretasikan / mengartikan bahasa lidah (12:30; 14:27-28)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Membedakan Roh  (12:10; 14:29)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0731" name="Text Box 2">
            <a:extLst>
              <a:ext uri="{FF2B5EF4-FFF2-40B4-BE49-F238E27FC236}">
                <a16:creationId xmlns:a16="http://schemas.microsoft.com/office/drawing/2014/main" id="{55D97BED-97E0-16A8-91AA-7DA9DDCE2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0" y="-76200"/>
            <a:ext cx="84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FFFF"/>
                </a:solidFill>
              </a:rPr>
              <a:t>161m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4">
            <a:extLst>
              <a:ext uri="{FF2B5EF4-FFF2-40B4-BE49-F238E27FC236}">
                <a16:creationId xmlns:a16="http://schemas.microsoft.com/office/drawing/2014/main" id="{FD34BD42-8EC8-B726-6246-04DA207C5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>
            <a:extLst>
              <a:ext uri="{FF2B5EF4-FFF2-40B4-BE49-F238E27FC236}">
                <a16:creationId xmlns:a16="http://schemas.microsoft.com/office/drawing/2014/main" id="{E5415AC3-CF67-63B2-64E3-30EDB9CDC52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Bahasa Lidah vs Bernubuat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FA7053FE-98EE-5FB4-0401-EB288F9DC57F}"/>
              </a:ext>
            </a:extLst>
          </p:cNvPr>
          <p:cNvGraphicFramePr>
            <a:graphicFrameLocks noGrp="1"/>
          </p:cNvGraphicFramePr>
          <p:nvPr/>
        </p:nvGraphicFramePr>
        <p:xfrm>
          <a:off x="34925" y="620713"/>
          <a:ext cx="9144000" cy="6121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1008871843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5190627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338073879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Perbedaan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Bahasa Lidah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Nubuatan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969156"/>
                  </a:ext>
                </a:extLst>
              </a:tr>
              <a:tr h="2135188"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Pengetahuan pembicara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akan bahasa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Tidak diketahui : “Terlalu bermisteri bagi jiwaku…jiwaku berdoa tapi pikiranku tidak berbuahkan apa-apa” 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(14:2b, 14)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Diketahui : “Berdoa dengan jiwa [dan] dengan” (14:15, 19)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545522"/>
                  </a:ext>
                </a:extLst>
              </a:tr>
              <a:tr h="19446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Nilai (tanpa Interpretasi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Berbahaya : orang lain tidak dapat mengerti, sehingga mereka tidak terdidik (14:16-17, 23, 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Bernilai besar : Orang lain dapat mengerti sehingga mereka terdidik (14:5b, 24-25)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071933"/>
                  </a:ext>
                </a:extLst>
              </a:tr>
              <a:tr h="1584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Pengajaran (tanpa Interpretasi)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Hanya diri sendiri (14:4a; cf. 10:24; 12:7, 11)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Font typeface="Wingdings" pitchFamily="2" charset="2"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4020202020204" pitchFamily="34" charset="0"/>
                          <a:ea typeface="SimSun" panose="02010600030101010101" pitchFamily="2" charset="-122"/>
                        </a:rPr>
                        <a:t>Seluruh Gereja/jemaat (14:4b)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005865"/>
                  </a:ext>
                </a:extLst>
              </a:tr>
            </a:tbl>
          </a:graphicData>
        </a:graphic>
      </p:graphicFrame>
      <p:sp>
        <p:nvSpPr>
          <p:cNvPr id="202775" name="Text Box 2">
            <a:extLst>
              <a:ext uri="{FF2B5EF4-FFF2-40B4-BE49-F238E27FC236}">
                <a16:creationId xmlns:a16="http://schemas.microsoft.com/office/drawing/2014/main" id="{31B2A8AB-1344-4607-85AF-D6B1D39EE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0" y="-76200"/>
            <a:ext cx="84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FFFF"/>
                </a:solidFill>
              </a:rPr>
              <a:t>161m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4">
            <a:extLst>
              <a:ext uri="{FF2B5EF4-FFF2-40B4-BE49-F238E27FC236}">
                <a16:creationId xmlns:a16="http://schemas.microsoft.com/office/drawing/2014/main" id="{151872BB-C313-6E05-FB80-84FA7A2A6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>
            <a:extLst>
              <a:ext uri="{FF2B5EF4-FFF2-40B4-BE49-F238E27FC236}">
                <a16:creationId xmlns:a16="http://schemas.microsoft.com/office/drawing/2014/main" id="{0F8AC4B4-8308-6C4F-4CE7-FF16F60AAC9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Bahasa Lidah vs Bernubuat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F8A0EAD9-2C74-FF36-1460-814B39626277}"/>
              </a:ext>
            </a:extLst>
          </p:cNvPr>
          <p:cNvGraphicFramePr>
            <a:graphicFrameLocks noGrp="1"/>
          </p:cNvGraphicFramePr>
          <p:nvPr/>
        </p:nvGraphicFramePr>
        <p:xfrm>
          <a:off x="-36513" y="620713"/>
          <a:ext cx="9144001" cy="6140450"/>
        </p:xfrm>
        <a:graphic>
          <a:graphicData uri="http://schemas.openxmlformats.org/drawingml/2006/table">
            <a:tbl>
              <a:tblPr/>
              <a:tblGrid>
                <a:gridCol w="1676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  <a:t>Perbedaan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Bahasa Lidah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Nubuatan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291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</a:t>
                      </a: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e</a:t>
                      </a:r>
                      <a:r>
                        <a:rPr kumimoji="0" lang="id-ID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rkataan diarahkan </a:t>
                      </a: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</a:t>
                      </a:r>
                      <a:r>
                        <a:rPr kumimoji="0" lang="id-ID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ada</a:t>
                      </a: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..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Allah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(14:2)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Ma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nusia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 (14:3)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Dampak bagi orang lain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Pewahyuan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,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e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ngetahuan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, n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ubuatan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(14:6)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Menguatkan, mendorong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,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dan menghibur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(14:3b)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Tipe berkomunasi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Bicara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(14:6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), doa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(14:14), puji-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an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(14:16),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bernyanyi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? (14:15b)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Menyampaikan masa depan, atau kebenaran doktrin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(14:19)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Tujuan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Tanda bagi orang Yahudi yang belum percaya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(14:21-22a)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Tanda bagi orang beriman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(14:22b)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2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Batasan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Dua atau tiga pesan dalam setiap ibadah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(14:27a),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bicara b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e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rgiliran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(14:27b),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harus ada yang mengartikan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(14:27c-28)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Dua atau tiga pesan nubuatan dalam tiap ibadah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(14:29a),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bicara bergiliran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(14:30-31),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mempertimbangkan hal yang disampaikan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(14:29b, 32)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Teguran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Negati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f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: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tidak boleh melarang bahasa lidah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(14:39b)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Positi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f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: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berkeinginan untuk bernubuat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(14:39a)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9739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Perantara penyampaian</a:t>
                      </a:r>
                      <a:endParaRPr kumimoji="0" lang="en-US" altLang="zh-CN" sz="18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Pada diri sendiri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: 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suara penengah/perantara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(13:8b)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Orang lain selain diri sendiri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: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suara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pas</a:t>
                      </a:r>
                      <a:r>
                        <a:rPr kumimoji="0" lang="id-ID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if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(13:8a)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4839" name="Text Box 2">
            <a:extLst>
              <a:ext uri="{FF2B5EF4-FFF2-40B4-BE49-F238E27FC236}">
                <a16:creationId xmlns:a16="http://schemas.microsoft.com/office/drawing/2014/main" id="{715DD93E-92AC-FD17-2F53-0B5171573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0" y="-76200"/>
            <a:ext cx="84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FFFF"/>
                </a:solidFill>
              </a:rPr>
              <a:t>161m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4">
            <a:extLst>
              <a:ext uri="{FF2B5EF4-FFF2-40B4-BE49-F238E27FC236}">
                <a16:creationId xmlns:a16="http://schemas.microsoft.com/office/drawing/2014/main" id="{1810052C-6611-FFCA-14E8-A0A03587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>
            <a:extLst>
              <a:ext uri="{FF2B5EF4-FFF2-40B4-BE49-F238E27FC236}">
                <a16:creationId xmlns:a16="http://schemas.microsoft.com/office/drawing/2014/main" id="{B43F8235-2CA5-043C-A1A0-1AE3BFBE11C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Pengajaran vs Nubuatan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C970B214-4B96-B0B8-B4DA-01A6371443B9}"/>
              </a:ext>
            </a:extLst>
          </p:cNvPr>
          <p:cNvGraphicFramePr>
            <a:graphicFrameLocks noGrp="1"/>
          </p:cNvGraphicFramePr>
          <p:nvPr/>
        </p:nvGraphicFramePr>
        <p:xfrm>
          <a:off x="-36513" y="620713"/>
          <a:ext cx="9180513" cy="6210300"/>
        </p:xfrm>
        <a:graphic>
          <a:graphicData uri="http://schemas.openxmlformats.org/drawingml/2006/table">
            <a:tbl>
              <a:tblPr/>
              <a:tblGrid>
                <a:gridCol w="1682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  <a:t>Perbedaan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Pengajaran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Nubuatan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134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Nilai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Lebih rendah: Dalam struktur kepemimpinan gereja Antiokia, pengajaran berada di urutan setelah nubuatan (Kis 13:1)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Lebih tinggi: Nubuatan memiliki sejarah panjang tentang penyataan akan Firman Allah yang tidak diartikan (II Ptr 1:20-21) sehingga para nabi harus mengartikannya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231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Hubungan dengan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Karunia  yang Lain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Tidak terlalu penting : Berdasarkan urutan prioritas karunia, berada di urutan setelah nubuatan (I Kor 12:28)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Berada dalam urutan karunia terpenting kedua, digantikan hanya oleh kerasulan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(I Kor 12:28)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Otoritas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Tidak terlalu berkuasa jika dibandingkan dengan nubuatan, karena harus diartikan oleh seorang guru/pengajar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Lebih berkuasa dibanding pengajaran yang hanya berupa kata-kata karena di inspirasikan dan tidak dapat diterjemahkan (II Ptr 1:20-21)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711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Sumber kebenaran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Firman Allah (Kol. 3:16)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Roh Allah (II Ptr. 1:21)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13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Sifat penyataan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Penjelasan yang tidak terinspirasi atas kebenaran sudah dinyatakan sebelumnya (Kis 15:35; 11:12, 26; Rm. 2:21; 15:4; Ibr. 5:12)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Diinspirasikan untuk menyampaikan masa depan/pengarahan (menyampaikan kebenaran doktrin) yang diterima oleh pewahyuan (I Kor 14:19, 26, 29-30; Ef 3:5)</a:t>
                      </a:r>
                    </a:p>
                  </a:txBody>
                  <a:tcPr marT="45719" marB="4571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6879" name="Text Box 2">
            <a:extLst>
              <a:ext uri="{FF2B5EF4-FFF2-40B4-BE49-F238E27FC236}">
                <a16:creationId xmlns:a16="http://schemas.microsoft.com/office/drawing/2014/main" id="{CED825C6-CFAF-A09E-8C99-417308765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763" y="4763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FFFF"/>
                </a:solidFill>
              </a:rPr>
              <a:t>161h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4">
            <a:extLst>
              <a:ext uri="{FF2B5EF4-FFF2-40B4-BE49-F238E27FC236}">
                <a16:creationId xmlns:a16="http://schemas.microsoft.com/office/drawing/2014/main" id="{880A1A1B-DE4A-16F6-0872-230450093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>
            <a:extLst>
              <a:ext uri="{FF2B5EF4-FFF2-40B4-BE49-F238E27FC236}">
                <a16:creationId xmlns:a16="http://schemas.microsoft.com/office/drawing/2014/main" id="{F49B54DC-8811-A1C2-EB5A-6276B7869F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3875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Pengajaran vs Bernubuat</a:t>
            </a:r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AE250CC9-534F-4BC0-9720-FF8E233600E2}"/>
              </a:ext>
            </a:extLst>
          </p:cNvPr>
          <p:cNvGraphicFramePr>
            <a:graphicFrameLocks noGrp="1"/>
          </p:cNvGraphicFramePr>
          <p:nvPr/>
        </p:nvGraphicFramePr>
        <p:xfrm>
          <a:off x="-36513" y="620713"/>
          <a:ext cx="9180513" cy="5932487"/>
        </p:xfrm>
        <a:graphic>
          <a:graphicData uri="http://schemas.openxmlformats.org/drawingml/2006/table">
            <a:tbl>
              <a:tblPr/>
              <a:tblGrid>
                <a:gridCol w="1682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SimSun" charset="0"/>
                          <a:cs typeface="Arial" charset="0"/>
                        </a:rPr>
                        <a:t>Perbedaan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Pengajaran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Nubuatan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6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Gaya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Sistematis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MS PGothic" charset="0"/>
                        <a:cs typeface="MS PGothic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Spontan (Kis 11:28; 21:4, 10-11)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809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1313" algn="l"/>
                          <a:tab pos="569913" algn="l"/>
                          <a:tab pos="798513" algn="l"/>
                          <a:tab pos="1027113" algn="l"/>
                          <a:tab pos="1255713" algn="l"/>
                          <a:tab pos="1484313" algn="l"/>
                          <a:tab pos="1712913" algn="l"/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Batasan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Tidak ada batasan untuk mengajar dalam pelayanan gereja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2 atau 3 pesan nubuatan setiap ibadah (14:29a), bicara bergiliran (14:30-31), mempertimbangkan pesan yang disampaikan (14:29b, 32)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80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Persyaratan untuk pemimpin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Diperlukan oleh tua-tua (I Tim 3:2 ;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5:17) karena  gereja mulai membutuhkan kesinambungan pengajaran akan kebenaran dalam sejarah gereja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Tidak diperlukan bagi tua-tua karena standar yang terlalu tinggi, juga pewahyuan sudah tidak berlanjut sejak kanon Alkitab sudah lengkap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(Why 22:18-19)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15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13213" algn="l"/>
                          <a:tab pos="4856163" algn="l"/>
                        </a:tabLst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Dasar bagi Gereja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Bukan. Dasar gereja bukanlah tafsirannya tetapi pesan ilahi yang diungkapkan dan dituliskan d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ari Allah 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melalui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para rasul dan para nabi.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Berdasarkan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kerasulan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(Ef 2:20) arti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nya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tidak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lagi di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lanjut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k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an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di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dalam sejarah gereja 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karena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dasar 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hanya diberikan sekali untuk selamanya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(cth : di masa kini sudah tidak rasul)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9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Penghentian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PB tidak memberikan tanda bahwa 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karunia ini sudah berakhir atau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akan berhenti</a:t>
                      </a: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kumimoji="0" lang="id-ID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di masa mendatang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Karunia ini akan ada pada seseorang yang lain daripada dirinya sendiri : suara pasif.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(I Kor 13:8a; cat. karunia rohani, 29)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8927" name="Text Box 2">
            <a:extLst>
              <a:ext uri="{FF2B5EF4-FFF2-40B4-BE49-F238E27FC236}">
                <a16:creationId xmlns:a16="http://schemas.microsoft.com/office/drawing/2014/main" id="{3CC42331-D9AD-01C7-7035-3CB7CD7AC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6763" y="4763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FFFF"/>
                </a:solidFill>
              </a:rPr>
              <a:t>161h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B910-4E61-9EB6-F019-2BF6911A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altLang="en-US"/>
              <a:t>Black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>
            <a:extLst>
              <a:ext uri="{FF2B5EF4-FFF2-40B4-BE49-F238E27FC236}">
                <a16:creationId xmlns:a16="http://schemas.microsoft.com/office/drawing/2014/main" id="{8D280A80-6CA6-97F4-29EB-E53951094D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>
                <a:solidFill>
                  <a:srgbClr val="FFFFFF"/>
                </a:solidFill>
                <a:ea typeface="MS PGothic" charset="0"/>
              </a:rPr>
              <a:t>OT Backgrounds link at biblestudydownloads.com</a:t>
            </a:r>
            <a:endParaRPr lang="en-US" sz="1000" b="1">
              <a:solidFill>
                <a:srgbClr val="FFFFFF"/>
              </a:solidFill>
              <a:ea typeface="MS PGothic" charset="0"/>
            </a:endParaRPr>
          </a:p>
        </p:txBody>
      </p:sp>
      <p:pic>
        <p:nvPicPr>
          <p:cNvPr id="211970" name="Picture 1" descr="BSD logo large.png">
            <a:extLst>
              <a:ext uri="{FF2B5EF4-FFF2-40B4-BE49-F238E27FC236}">
                <a16:creationId xmlns:a16="http://schemas.microsoft.com/office/drawing/2014/main" id="{5961F3A8-7E9A-700C-8BE5-422543E6C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Rectangle 1026">
            <a:extLst>
              <a:ext uri="{FF2B5EF4-FFF2-40B4-BE49-F238E27FC236}">
                <a16:creationId xmlns:a16="http://schemas.microsoft.com/office/drawing/2014/main" id="{BB45375B-2DE1-2BBD-391B-16FBE78C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FFFF"/>
                </a:solidFill>
              </a:rPr>
              <a:t>Dapatkan slide ini tanpa biaya</a:t>
            </a:r>
            <a:endParaRPr lang="en-US" altLang="en-US" sz="14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1" name="Group 2">
            <a:extLst>
              <a:ext uri="{FF2B5EF4-FFF2-40B4-BE49-F238E27FC236}">
                <a16:creationId xmlns:a16="http://schemas.microsoft.com/office/drawing/2014/main" id="{56B61064-F0C8-D2D1-09D5-DF8EC6A8F5D4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-381000"/>
            <a:ext cx="3886200" cy="6934200"/>
            <a:chOff x="2352" y="-336"/>
            <a:chExt cx="2448" cy="4368"/>
          </a:xfrm>
        </p:grpSpPr>
        <p:pic>
          <p:nvPicPr>
            <p:cNvPr id="128003" name="Picture 3">
              <a:extLst>
                <a:ext uri="{FF2B5EF4-FFF2-40B4-BE49-F238E27FC236}">
                  <a16:creationId xmlns:a16="http://schemas.microsoft.com/office/drawing/2014/main" id="{2011B70E-3CC9-597D-5B5E-7F2EC0D1E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0"/>
              <a:ext cx="219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04" name="Rectangle 4">
              <a:extLst>
                <a:ext uri="{FF2B5EF4-FFF2-40B4-BE49-F238E27FC236}">
                  <a16:creationId xmlns:a16="http://schemas.microsoft.com/office/drawing/2014/main" id="{7FC8E5E3-35B6-1F22-591B-7B2601138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005" name="Rectangle 5">
              <a:extLst>
                <a:ext uri="{FF2B5EF4-FFF2-40B4-BE49-F238E27FC236}">
                  <a16:creationId xmlns:a16="http://schemas.microsoft.com/office/drawing/2014/main" id="{5F0F9345-E3A8-E3DD-E9C1-31337280BD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06401">
              <a:off x="3504" y="369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006" name="Rectangle 6">
              <a:extLst>
                <a:ext uri="{FF2B5EF4-FFF2-40B4-BE49-F238E27FC236}">
                  <a16:creationId xmlns:a16="http://schemas.microsoft.com/office/drawing/2014/main" id="{CA5A86E2-AF80-1F1E-D5CB-8C6EB8F23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007" name="Rectangle 7">
              <a:extLst>
                <a:ext uri="{FF2B5EF4-FFF2-40B4-BE49-F238E27FC236}">
                  <a16:creationId xmlns:a16="http://schemas.microsoft.com/office/drawing/2014/main" id="{580EBD48-C3F2-A19C-3A49-96F5971A6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008" name="Rectangle 8">
              <a:extLst>
                <a:ext uri="{FF2B5EF4-FFF2-40B4-BE49-F238E27FC236}">
                  <a16:creationId xmlns:a16="http://schemas.microsoft.com/office/drawing/2014/main" id="{67A0C79B-7A51-7880-C3D9-A49F64E0A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009" name="Rectangle 9">
              <a:extLst>
                <a:ext uri="{FF2B5EF4-FFF2-40B4-BE49-F238E27FC236}">
                  <a16:creationId xmlns:a16="http://schemas.microsoft.com/office/drawing/2014/main" id="{D79BB76B-38B6-FB71-53F7-2C03A40B5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010" name="Rectangle 10">
              <a:extLst>
                <a:ext uri="{FF2B5EF4-FFF2-40B4-BE49-F238E27FC236}">
                  <a16:creationId xmlns:a16="http://schemas.microsoft.com/office/drawing/2014/main" id="{0FD0E88F-E488-5BBA-078E-88F25323C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-16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011" name="Rectangle 11">
              <a:extLst>
                <a:ext uri="{FF2B5EF4-FFF2-40B4-BE49-F238E27FC236}">
                  <a16:creationId xmlns:a16="http://schemas.microsoft.com/office/drawing/2014/main" id="{0FA7D827-5BFE-585F-C63E-125BB618B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-33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012" name="Rectangle 12">
              <a:extLst>
                <a:ext uri="{FF2B5EF4-FFF2-40B4-BE49-F238E27FC236}">
                  <a16:creationId xmlns:a16="http://schemas.microsoft.com/office/drawing/2014/main" id="{8D55A984-6F08-68C5-B7A6-CCD8379B99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04984">
              <a:off x="3504" y="-24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8002" name="Rectangle 13">
            <a:extLst>
              <a:ext uri="{FF2B5EF4-FFF2-40B4-BE49-F238E27FC236}">
                <a16:creationId xmlns:a16="http://schemas.microsoft.com/office/drawing/2014/main" id="{F6A9A23A-CBD7-3269-14B7-4293D65FE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24200"/>
            <a:ext cx="7467600" cy="3124200"/>
          </a:xfrm>
        </p:spPr>
        <p:txBody>
          <a:bodyPr/>
          <a:lstStyle/>
          <a:p>
            <a:pPr eaLnBrk="1" hangingPunct="1"/>
            <a:r>
              <a:rPr lang="ja-JP" altLang="en-US" sz="5400" b="1">
                <a:solidFill>
                  <a:srgbClr val="CCFF33"/>
                </a:solidFill>
              </a:rPr>
              <a:t>“</a:t>
            </a:r>
            <a:r>
              <a:rPr lang="en-US" altLang="ja-JP" sz="5400" b="1">
                <a:solidFill>
                  <a:srgbClr val="CCFF33"/>
                </a:solidFill>
              </a:rPr>
              <a:t>Oh, Tuhan, </a:t>
            </a:r>
            <a:br>
              <a:rPr lang="en-US" altLang="ja-JP" sz="5400" b="1">
                <a:solidFill>
                  <a:srgbClr val="CCFF33"/>
                </a:solidFill>
              </a:rPr>
            </a:br>
            <a:r>
              <a:rPr lang="en-US" altLang="ja-JP" sz="5400" b="1">
                <a:solidFill>
                  <a:srgbClr val="CCFF33"/>
                </a:solidFill>
              </a:rPr>
              <a:t>pakailah aku —terutama sebagai penasihatMu!</a:t>
            </a:r>
            <a:r>
              <a:rPr lang="ja-JP" altLang="en-US" sz="5400" b="1">
                <a:solidFill>
                  <a:srgbClr val="CCFF33"/>
                </a:solidFill>
              </a:rPr>
              <a:t>”</a:t>
            </a:r>
            <a:endParaRPr lang="en-US" altLang="en-US" sz="36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Shard">
            <a:extLst>
              <a:ext uri="{FF2B5EF4-FFF2-40B4-BE49-F238E27FC236}">
                <a16:creationId xmlns:a16="http://schemas.microsoft.com/office/drawing/2014/main" id="{AAF18F48-B845-80D6-FBC6-4269A1870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0F05E8E3-7F74-FB32-D75B-D87524259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356388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7338" indent="-287338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bg1"/>
              </a:buClr>
              <a:defRPr/>
            </a:pPr>
            <a:r>
              <a:rPr lang="en-US" sz="3600" b="1" dirty="0" err="1">
                <a:effectLst>
                  <a:glow rad="101600">
                    <a:schemeClr val="tx1"/>
                  </a:glow>
                </a:effectLst>
              </a:rPr>
              <a:t>Ibrani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</a:rPr>
              <a:t>: </a:t>
            </a:r>
            <a:r>
              <a:rPr lang="en-US" sz="3600" b="1" i="1" dirty="0" err="1">
                <a:effectLst>
                  <a:glow rad="101600">
                    <a:schemeClr val="tx1"/>
                  </a:glow>
                </a:effectLst>
              </a:rPr>
              <a:t>nabi</a:t>
            </a:r>
            <a:endParaRPr lang="en-US" sz="3600" b="1" dirty="0">
              <a:effectLst>
                <a:glow rad="101600">
                  <a:schemeClr val="tx1"/>
                </a:glow>
              </a:effectLst>
            </a:endParaRPr>
          </a:p>
          <a:p>
            <a:pPr eaLnBrk="1" hangingPunct="1">
              <a:buClr>
                <a:schemeClr val="bg1"/>
              </a:buClr>
              <a:buFontTx/>
              <a:buChar char="•"/>
              <a:defRPr/>
            </a:pPr>
            <a:r>
              <a:rPr lang="en-US" sz="3600" b="1" dirty="0" err="1">
                <a:effectLst>
                  <a:glow rad="101600">
                    <a:schemeClr val="tx1"/>
                  </a:glow>
                </a:effectLst>
              </a:rPr>
              <a:t>Juru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</a:rPr>
              <a:t>bicara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</a:rPr>
              <a:t>Tuhan</a:t>
            </a:r>
            <a:endParaRPr lang="en-US" sz="3600" b="1" dirty="0">
              <a:effectLst>
                <a:glow rad="101600">
                  <a:schemeClr val="tx1"/>
                </a:glow>
              </a:effectLst>
            </a:endParaRPr>
          </a:p>
          <a:p>
            <a:pPr eaLnBrk="1" hangingPunct="1">
              <a:buClr>
                <a:schemeClr val="bg1"/>
              </a:buClr>
              <a:buFontTx/>
              <a:buChar char="•"/>
              <a:defRPr/>
            </a:pPr>
            <a:r>
              <a:rPr lang="ja-JP" altLang="en-US" sz="3600" b="1" dirty="0">
                <a:effectLst>
                  <a:glow rad="101600">
                    <a:schemeClr val="tx1"/>
                  </a:glow>
                </a:effectLst>
              </a:rPr>
              <a:t>“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Pembicara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nabi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juru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bicara</a:t>
            </a:r>
            <a:r>
              <a:rPr lang="ja-JP" altLang="en-US" sz="3600" b="1" dirty="0">
                <a:effectLst>
                  <a:glow rad="101600">
                    <a:schemeClr val="tx1"/>
                  </a:glow>
                </a:effectLst>
              </a:rPr>
              <a:t>”</a:t>
            </a:r>
            <a:endParaRPr lang="en-US" sz="3600" b="1" dirty="0"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D9C43C56-F9EA-E6F8-F248-FBB0A25CB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828800"/>
            <a:ext cx="3733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7338" indent="-287338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chemeClr val="bg1"/>
              </a:buClr>
              <a:defRPr/>
            </a:pPr>
            <a:r>
              <a:rPr lang="en-US" sz="3600" b="1" dirty="0">
                <a:effectLst>
                  <a:glow rad="101600">
                    <a:schemeClr val="tx1"/>
                  </a:glow>
                </a:effectLst>
              </a:rPr>
              <a:t>Bahasa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</a:rPr>
              <a:t>Yunani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</a:rPr>
              <a:t> : </a:t>
            </a:r>
          </a:p>
          <a:p>
            <a:pPr algn="r" eaLnBrk="1" hangingPunct="1">
              <a:buClr>
                <a:schemeClr val="bg1"/>
              </a:buClr>
              <a:defRPr/>
            </a:pPr>
            <a:r>
              <a:rPr lang="en-US" sz="3600" b="1" i="1" dirty="0" err="1">
                <a:effectLst>
                  <a:glow rad="101600">
                    <a:schemeClr val="tx1"/>
                  </a:glow>
                </a:effectLst>
              </a:rPr>
              <a:t>prophetes</a:t>
            </a:r>
            <a:endParaRPr lang="en-US" sz="3600" b="1" dirty="0">
              <a:effectLst>
                <a:glow rad="101600">
                  <a:schemeClr val="tx1"/>
                </a:glow>
              </a:effectLst>
            </a:endParaRPr>
          </a:p>
          <a:p>
            <a:pPr marL="0" indent="0" algn="r" eaLnBrk="1" hangingPunct="1">
              <a:buClr>
                <a:schemeClr val="bg1"/>
              </a:buClr>
              <a:defRPr/>
            </a:pPr>
            <a:r>
              <a:rPr lang="ja-JP" altLang="en-US" sz="3600" b="1" dirty="0">
                <a:effectLst>
                  <a:glow rad="101600">
                    <a:schemeClr val="tx1"/>
                  </a:glow>
                </a:effectLst>
              </a:rPr>
              <a:t>“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orang yang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berbicara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sebagai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wakil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Tuhan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menya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-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takan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hal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 yang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ingin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Tuhan</a:t>
            </a:r>
            <a:r>
              <a:rPr lang="en-SG" altLang="ja-JP" sz="3600" b="1" dirty="0">
                <a:effectLst>
                  <a:glow rad="101600">
                    <a:schemeClr val="tx1"/>
                  </a:glow>
                </a:effectLst>
              </a:rPr>
              <a:t> </a:t>
            </a:r>
            <a:r>
              <a:rPr lang="en-SG" altLang="ja-JP" sz="3600" b="1" dirty="0" err="1">
                <a:effectLst>
                  <a:glow rad="101600">
                    <a:schemeClr val="tx1"/>
                  </a:glow>
                </a:effectLst>
              </a:rPr>
              <a:t>sampaikan</a:t>
            </a:r>
            <a:r>
              <a:rPr lang="ja-JP" altLang="en-US" sz="3600" b="1" dirty="0">
                <a:effectLst>
                  <a:glow rad="101600">
                    <a:schemeClr val="tx1"/>
                  </a:glow>
                </a:effectLst>
              </a:rPr>
              <a:t>”</a:t>
            </a:r>
            <a:endParaRPr lang="en-US" sz="3600" b="1" dirty="0"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113668" name="Text Box 6">
            <a:extLst>
              <a:ext uri="{FF2B5EF4-FFF2-40B4-BE49-F238E27FC236}">
                <a16:creationId xmlns:a16="http://schemas.microsoft.com/office/drawing/2014/main" id="{80D68E1E-BE42-4D3C-78E6-93435D08A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>
                <a:effectLst>
                  <a:glow rad="101600">
                    <a:schemeClr val="tx1"/>
                  </a:glow>
                </a:effectLst>
              </a:rPr>
              <a:t>186</a:t>
            </a: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C4FA9C0E-E5E0-D935-5198-E02082856A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4638"/>
            <a:ext cx="4495800" cy="762000"/>
          </a:xfrm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panose="020B0604020202020204" pitchFamily="34" charset="0"/>
              </a:rPr>
              <a:t>Definisi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B1C5321-FED0-B30E-29C0-1F0CCA2F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132098" name="Picture 3" descr="Scribes and scrolls">
            <a:extLst>
              <a:ext uri="{FF2B5EF4-FFF2-40B4-BE49-F238E27FC236}">
                <a16:creationId xmlns:a16="http://schemas.microsoft.com/office/drawing/2014/main" id="{129B17F2-D2D5-21B6-5ABD-28DFF894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F53E2FF8-816B-8DD4-45C4-652CB38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92375"/>
            <a:ext cx="8458200" cy="2862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chemeClr val="bg1"/>
              </a:buClr>
              <a:buFontTx/>
              <a:buAutoNum type="alphaUcPeriod"/>
              <a:defRPr/>
            </a:pPr>
            <a:r>
              <a:rPr lang="en-US" sz="3600" dirty="0" err="1">
                <a:latin typeface="Arial"/>
                <a:ea typeface="+mn-ea"/>
                <a:cs typeface="Arial"/>
              </a:rPr>
              <a:t>Karakter</a:t>
            </a:r>
            <a:r>
              <a:rPr lang="en-US" sz="3600" dirty="0">
                <a:latin typeface="Arial"/>
                <a:ea typeface="+mn-ea"/>
                <a:cs typeface="Arial"/>
              </a:rPr>
              <a:t> Allah </a:t>
            </a:r>
            <a:r>
              <a:rPr lang="en-US" sz="3600" dirty="0" err="1">
                <a:latin typeface="Arial"/>
                <a:ea typeface="+mn-ea"/>
                <a:cs typeface="Arial"/>
              </a:rPr>
              <a:t>menuntut</a:t>
            </a:r>
            <a:r>
              <a:rPr lang="en-US" sz="3600" dirty="0">
                <a:latin typeface="Arial"/>
                <a:ea typeface="+mn-ea"/>
                <a:cs typeface="Arial"/>
              </a:rPr>
              <a:t> </a:t>
            </a:r>
            <a:r>
              <a:rPr lang="en-US" sz="3600" dirty="0" err="1">
                <a:latin typeface="Arial"/>
                <a:ea typeface="+mn-ea"/>
                <a:cs typeface="Arial"/>
              </a:rPr>
              <a:t>keakuratan</a:t>
            </a:r>
            <a:r>
              <a:rPr lang="en-US" sz="3600" dirty="0">
                <a:latin typeface="Arial"/>
                <a:ea typeface="+mn-ea"/>
                <a:cs typeface="Arial"/>
              </a:rPr>
              <a:t> </a:t>
            </a:r>
            <a:r>
              <a:rPr lang="en-US" sz="3600" dirty="0" err="1">
                <a:latin typeface="Arial"/>
                <a:ea typeface="+mn-ea"/>
                <a:cs typeface="Arial"/>
              </a:rPr>
              <a:t>terhadap</a:t>
            </a:r>
            <a:r>
              <a:rPr lang="en-US" sz="3600" dirty="0">
                <a:latin typeface="Arial"/>
                <a:ea typeface="+mn-ea"/>
                <a:cs typeface="Arial"/>
              </a:rPr>
              <a:t> </a:t>
            </a:r>
            <a:r>
              <a:rPr lang="en-US" sz="3600" dirty="0" err="1">
                <a:latin typeface="Arial"/>
                <a:ea typeface="+mn-ea"/>
                <a:cs typeface="Arial"/>
              </a:rPr>
              <a:t>Firman</a:t>
            </a:r>
            <a:r>
              <a:rPr lang="en-US" sz="3600" dirty="0">
                <a:latin typeface="Arial"/>
                <a:ea typeface="+mn-ea"/>
                <a:cs typeface="Arial"/>
              </a:rPr>
              <a:t> Allah yang </a:t>
            </a:r>
            <a:r>
              <a:rPr lang="en-US" sz="3600" dirty="0" err="1">
                <a:latin typeface="Arial"/>
                <a:ea typeface="+mn-ea"/>
                <a:cs typeface="Arial"/>
              </a:rPr>
              <a:t>disampaikan</a:t>
            </a:r>
            <a:endParaRPr lang="en-US" sz="3600" dirty="0">
              <a:latin typeface="Arial"/>
              <a:ea typeface="+mn-ea"/>
              <a:cs typeface="Arial"/>
            </a:endParaRPr>
          </a:p>
          <a:p>
            <a:pPr marL="342900" indent="-342900">
              <a:buClr>
                <a:schemeClr val="bg1"/>
              </a:buClr>
              <a:buFontTx/>
              <a:buAutoNum type="alphaUcPeriod"/>
              <a:defRPr/>
            </a:pPr>
            <a:r>
              <a:rPr lang="en-US" sz="3600" dirty="0" err="1">
                <a:latin typeface="Arial"/>
                <a:ea typeface="+mn-ea"/>
                <a:cs typeface="Arial"/>
              </a:rPr>
              <a:t>Nabi</a:t>
            </a:r>
            <a:r>
              <a:rPr lang="en-US" sz="3600" dirty="0">
                <a:latin typeface="Arial"/>
                <a:ea typeface="+mn-ea"/>
                <a:cs typeface="Arial"/>
              </a:rPr>
              <a:t>/</a:t>
            </a:r>
            <a:r>
              <a:rPr lang="en-US" sz="3600" dirty="0" err="1">
                <a:latin typeface="Arial"/>
                <a:ea typeface="+mn-ea"/>
                <a:cs typeface="Arial"/>
              </a:rPr>
              <a:t>wakil</a:t>
            </a:r>
            <a:r>
              <a:rPr lang="en-US" sz="3600" dirty="0">
                <a:latin typeface="Arial"/>
                <a:ea typeface="+mn-ea"/>
                <a:cs typeface="Arial"/>
              </a:rPr>
              <a:t> Allah yang </a:t>
            </a:r>
            <a:r>
              <a:rPr lang="en-US" sz="3600" dirty="0" err="1">
                <a:latin typeface="Arial"/>
                <a:ea typeface="+mn-ea"/>
                <a:cs typeface="Arial"/>
              </a:rPr>
              <a:t>salah</a:t>
            </a:r>
            <a:r>
              <a:rPr lang="en-US" sz="3600" dirty="0">
                <a:latin typeface="Arial"/>
                <a:ea typeface="+mn-ea"/>
                <a:cs typeface="Arial"/>
              </a:rPr>
              <a:t> </a:t>
            </a:r>
            <a:r>
              <a:rPr lang="en-US" sz="3600" dirty="0" err="1">
                <a:latin typeface="Arial"/>
                <a:ea typeface="+mn-ea"/>
                <a:cs typeface="Arial"/>
              </a:rPr>
              <a:t>akan</a:t>
            </a:r>
            <a:r>
              <a:rPr lang="en-US" sz="3600" dirty="0">
                <a:latin typeface="Arial"/>
                <a:ea typeface="+mn-ea"/>
                <a:cs typeface="Arial"/>
              </a:rPr>
              <a:t> </a:t>
            </a:r>
            <a:r>
              <a:rPr lang="en-US" sz="3600" dirty="0" err="1">
                <a:latin typeface="Arial"/>
                <a:ea typeface="+mn-ea"/>
                <a:cs typeface="Arial"/>
              </a:rPr>
              <a:t>dihukum</a:t>
            </a:r>
            <a:r>
              <a:rPr lang="en-US" sz="3600" dirty="0">
                <a:latin typeface="Arial"/>
                <a:ea typeface="+mn-ea"/>
                <a:cs typeface="Arial"/>
              </a:rPr>
              <a:t> (</a:t>
            </a:r>
            <a:r>
              <a:rPr lang="en-US" sz="3600" dirty="0" err="1">
                <a:latin typeface="Arial"/>
                <a:ea typeface="+mn-ea"/>
                <a:cs typeface="Arial"/>
              </a:rPr>
              <a:t>Ulg</a:t>
            </a:r>
            <a:r>
              <a:rPr lang="en-US" sz="3600" dirty="0">
                <a:latin typeface="Arial"/>
                <a:ea typeface="+mn-ea"/>
                <a:cs typeface="Arial"/>
              </a:rPr>
              <a:t> 18:21-22).</a:t>
            </a:r>
          </a:p>
        </p:txBody>
      </p:sp>
      <p:sp>
        <p:nvSpPr>
          <p:cNvPr id="132100" name="Text Box 6">
            <a:extLst>
              <a:ext uri="{FF2B5EF4-FFF2-40B4-BE49-F238E27FC236}">
                <a16:creationId xmlns:a16="http://schemas.microsoft.com/office/drawing/2014/main" id="{E0C2BBE0-B933-7529-6834-25AD69106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 b="1">
                <a:cs typeface="Arial" panose="020B0604020202020204" pitchFamily="34" charset="0"/>
              </a:rPr>
              <a:t>186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0FB3DEF6-156B-AF51-401F-99AC3A08FE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92075"/>
            <a:ext cx="7146925" cy="1938338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panose="020B0604020202020204" pitchFamily="34" charset="0"/>
              </a:rPr>
              <a:t>Mengapa persyaratan </a:t>
            </a:r>
            <a:br>
              <a:rPr lang="en-US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panose="020B0604020202020204" pitchFamily="34" charset="0"/>
              </a:rPr>
            </a:br>
            <a:r>
              <a:rPr lang="en-US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panose="020B0604020202020204" pitchFamily="34" charset="0"/>
              </a:rPr>
              <a:t>untuk nubuat yang sejati diperlukan?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5" name="Group 5">
            <a:extLst>
              <a:ext uri="{FF2B5EF4-FFF2-40B4-BE49-F238E27FC236}">
                <a16:creationId xmlns:a16="http://schemas.microsoft.com/office/drawing/2014/main" id="{DC9CECC1-DAC7-8972-A6DF-BEDCFD7CB74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34148" name="Picture 2">
              <a:extLst>
                <a:ext uri="{FF2B5EF4-FFF2-40B4-BE49-F238E27FC236}">
                  <a16:creationId xmlns:a16="http://schemas.microsoft.com/office/drawing/2014/main" id="{B3264B0C-9525-09C9-C4C7-3DC03BD06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49" name="Rectangle 4">
              <a:extLst>
                <a:ext uri="{FF2B5EF4-FFF2-40B4-BE49-F238E27FC236}">
                  <a16:creationId xmlns:a16="http://schemas.microsoft.com/office/drawing/2014/main" id="{5E842D3B-ECD0-F491-A829-8467C6000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C3D3E712-B3EE-88FF-CB1A-D105D25471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00338" y="0"/>
            <a:ext cx="6443662" cy="1708150"/>
          </a:xfrm>
        </p:spPr>
        <p:txBody>
          <a:bodyPr/>
          <a:lstStyle/>
          <a:p>
            <a:pPr eaLnBrk="1" hangingPunct="1"/>
            <a:r>
              <a:rPr lang="en-US" altLang="en-US" sz="3500" b="1">
                <a:latin typeface="Arial" panose="020B0604020202020204" pitchFamily="34" charset="0"/>
                <a:cs typeface="Arial" panose="020B0604020202020204" pitchFamily="34" charset="0"/>
              </a:rPr>
              <a:t>Nubuatan yang disampaikan Musa mengenai seorang nabi (Ulg 18:15)</a:t>
            </a:r>
            <a:endParaRPr lang="en-US" alt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4" name="Text Box 6">
            <a:extLst>
              <a:ext uri="{FF2B5EF4-FFF2-40B4-BE49-F238E27FC236}">
                <a16:creationId xmlns:a16="http://schemas.microsoft.com/office/drawing/2014/main" id="{5B1633E9-0F50-9AB4-94AB-FC8009A4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1828800"/>
            <a:ext cx="41529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en-US" altLang="ja-JP">
                <a:solidFill>
                  <a:schemeClr val="tx1"/>
                </a:solidFill>
                <a:cs typeface="Arial" panose="020B0604020202020204" pitchFamily="34" charset="0"/>
              </a:rPr>
              <a:t>Seorang nabi dari tengah-tengahmu, dari antara saudara-saudaramu, sama seperti aku, akan dibangkitkan bagimu oleh TUHAN,Allahmu;  dialah yang harus kamu dengarkan</a:t>
            </a:r>
            <a:r>
              <a:rPr lang="en-US" altLang="ja-JP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r>
              <a:rPr lang="ja-JP" altLang="en-US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5">
            <a:extLst>
              <a:ext uri="{FF2B5EF4-FFF2-40B4-BE49-F238E27FC236}">
                <a16:creationId xmlns:a16="http://schemas.microsoft.com/office/drawing/2014/main" id="{F0F6BC28-12EF-4F6E-F2FF-342B5C09729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36196" name="Picture 2">
              <a:extLst>
                <a:ext uri="{FF2B5EF4-FFF2-40B4-BE49-F238E27FC236}">
                  <a16:creationId xmlns:a16="http://schemas.microsoft.com/office/drawing/2014/main" id="{C962D26B-4EB8-6519-E75C-6554F6689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197" name="Rectangle 4">
              <a:extLst>
                <a:ext uri="{FF2B5EF4-FFF2-40B4-BE49-F238E27FC236}">
                  <a16:creationId xmlns:a16="http://schemas.microsoft.com/office/drawing/2014/main" id="{430518AE-3273-EB6C-47DE-716BC0615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b="1">
                <a:cs typeface="Arial" panose="020B0604020202020204" pitchFamily="34" charset="0"/>
              </a:endParaRPr>
            </a:p>
          </p:txBody>
        </p:sp>
      </p:grpSp>
      <p:sp>
        <p:nvSpPr>
          <p:cNvPr id="136194" name="Rectangle 3">
            <a:extLst>
              <a:ext uri="{FF2B5EF4-FFF2-40B4-BE49-F238E27FC236}">
                <a16:creationId xmlns:a16="http://schemas.microsoft.com/office/drawing/2014/main" id="{FD31CF32-9A61-D214-C648-30AC92D476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0" y="468313"/>
            <a:ext cx="5943600" cy="1169987"/>
          </a:xfrm>
        </p:spPr>
        <p:txBody>
          <a:bodyPr/>
          <a:lstStyle/>
          <a:p>
            <a:pPr eaLnBrk="1" hangingPunct="1"/>
            <a:r>
              <a:rPr lang="en-US" altLang="en-US" sz="3500" b="1">
                <a:latin typeface="Arial" panose="020B0604020202020204" pitchFamily="34" charset="0"/>
                <a:cs typeface="Arial" panose="020B0604020202020204" pitchFamily="34" charset="0"/>
              </a:rPr>
              <a:t>Ujian bagi Nabi yang benar (Ulg 18:18-20)</a:t>
            </a:r>
          </a:p>
        </p:txBody>
      </p:sp>
      <p:sp>
        <p:nvSpPr>
          <p:cNvPr id="89094" name="Text Box 6">
            <a:extLst>
              <a:ext uri="{FF2B5EF4-FFF2-40B4-BE49-F238E27FC236}">
                <a16:creationId xmlns:a16="http://schemas.microsoft.com/office/drawing/2014/main" id="{D128A408-19D3-FCD5-47F8-87EAFDC7C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981200"/>
            <a:ext cx="4032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7525" indent="-517525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3600" b="1">
                <a:solidFill>
                  <a:srgbClr val="660066"/>
                </a:solidFill>
                <a:cs typeface="Arial" panose="020B0604020202020204" pitchFamily="34" charset="0"/>
              </a:rPr>
              <a:t>Prediksinya 100% benar</a:t>
            </a:r>
          </a:p>
          <a:p>
            <a:pPr eaLnBrk="1" hangingPunct="1">
              <a:buFontTx/>
              <a:buAutoNum type="arabicPeriod"/>
            </a:pPr>
            <a:endParaRPr lang="en-US" altLang="en-US" sz="3600" b="1">
              <a:solidFill>
                <a:srgbClr val="660066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US" altLang="en-US" sz="3600" b="1">
                <a:solidFill>
                  <a:srgbClr val="660066"/>
                </a:solidFill>
                <a:cs typeface="Arial" panose="020B0604020202020204" pitchFamily="34" charset="0"/>
              </a:rPr>
              <a:t>Memuji TUHAN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sk Lamp">
  <a:themeElements>
    <a:clrScheme name="Desk Lamp 2">
      <a:dk1>
        <a:srgbClr val="000000"/>
      </a:dk1>
      <a:lt1>
        <a:srgbClr val="CDCBB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3E2DC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k Lamp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sk Lamp 1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3E2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2">
        <a:dk1>
          <a:srgbClr val="000000"/>
        </a:dk1>
        <a:lt1>
          <a:srgbClr val="CDCBB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3E2DC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3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3E2DC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4">
        <a:dk1>
          <a:srgbClr val="000000"/>
        </a:dk1>
        <a:lt1>
          <a:srgbClr val="CDCBBF"/>
        </a:lt1>
        <a:dk2>
          <a:srgbClr val="000000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E3E2DC"/>
        </a:accent3>
        <a:accent4>
          <a:srgbClr val="0000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5">
        <a:dk1>
          <a:srgbClr val="000000"/>
        </a:dk1>
        <a:lt1>
          <a:srgbClr val="CDCBB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3E2DC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2004:Templates:Presentations:Designs:Skyline</Template>
  <TotalTime>4844</TotalTime>
  <Words>2981</Words>
  <Application>Microsoft Macintosh PowerPoint</Application>
  <PresentationFormat>On-screen Show (4:3)</PresentationFormat>
  <Paragraphs>435</Paragraphs>
  <Slides>47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47</vt:i4>
      </vt:variant>
    </vt:vector>
  </HeadingPairs>
  <TitlesOfParts>
    <vt:vector size="72" baseType="lpstr">
      <vt:lpstr>Arial</vt:lpstr>
      <vt:lpstr>MS PGothic</vt:lpstr>
      <vt:lpstr>MS PGothic</vt:lpstr>
      <vt:lpstr>Times New Roman</vt:lpstr>
      <vt:lpstr>Wingdings</vt:lpstr>
      <vt:lpstr>Tahoma</vt:lpstr>
      <vt:lpstr>Comic Sans MS</vt:lpstr>
      <vt:lpstr>Osaka</vt:lpstr>
      <vt:lpstr>Trebuchet MS</vt:lpstr>
      <vt:lpstr>Times</vt:lpstr>
      <vt:lpstr>Geneva</vt:lpstr>
      <vt:lpstr>Arial Narrow</vt:lpstr>
      <vt:lpstr>SimSun</vt:lpstr>
      <vt:lpstr>Default Design</vt:lpstr>
      <vt:lpstr>Expedition</vt:lpstr>
      <vt:lpstr>Balance</vt:lpstr>
      <vt:lpstr>Orbit</vt:lpstr>
      <vt:lpstr>Gesture</vt:lpstr>
      <vt:lpstr>Blank Presentation</vt:lpstr>
      <vt:lpstr>Desk Lamp</vt:lpstr>
      <vt:lpstr>Skyline</vt:lpstr>
      <vt:lpstr>1_Gesture</vt:lpstr>
      <vt:lpstr>1_Orbit</vt:lpstr>
      <vt:lpstr>4_Expedition</vt:lpstr>
      <vt:lpstr>5_Expedition</vt:lpstr>
      <vt:lpstr>PROPHECY</vt:lpstr>
      <vt:lpstr>PROPHECY</vt:lpstr>
      <vt:lpstr>Arah ke laut</vt:lpstr>
      <vt:lpstr>I Raja-raja 22</vt:lpstr>
      <vt:lpstr>“Oh, Tuhan,  pakailah aku —terutama sebagai penasihatMu!”</vt:lpstr>
      <vt:lpstr>Definisi</vt:lpstr>
      <vt:lpstr>Mengapa persyaratan  untuk nubuat yang sejati diperlukan?</vt:lpstr>
      <vt:lpstr>Nubuatan yang disampaikan Musa mengenai seorang nabi (Ulg 18:15)</vt:lpstr>
      <vt:lpstr>Ujian bagi Nabi yang benar (Ulg 18:18-20)</vt:lpstr>
      <vt:lpstr>Mengapa persyaratan  untuk nubuat yang sejati diperlukan?</vt:lpstr>
      <vt:lpstr>MENGAPA FIRMAN TUHAN SANGAT PENTING?</vt:lpstr>
      <vt:lpstr>Apakah hanya bangsa Israel yang memiliki nabi?</vt:lpstr>
      <vt:lpstr>Apakah hanya bangsa Israel yang memiliki nabi?</vt:lpstr>
      <vt:lpstr>Apakah hanya bangsa Israel yang memiliki nabi?</vt:lpstr>
      <vt:lpstr>Apakah hanya bangsa Israel yang memiliki nabi?</vt:lpstr>
      <vt:lpstr>Tulisan Babel mengenai Pertanda Buruk</vt:lpstr>
      <vt:lpstr>Tulisan Babel mengenai Pertanda Buruk</vt:lpstr>
      <vt:lpstr>Tulisan babel mengenai Pertanda Buruk</vt:lpstr>
      <vt:lpstr>Tulisan Babel mengenai Pertanda Buruk</vt:lpstr>
      <vt:lpstr>Bagaimana dengan  Urim &amp; Tumim</vt:lpstr>
      <vt:lpstr>Apakah hanya bangsa Israel yang memiliki nabi?</vt:lpstr>
      <vt:lpstr>Persamaan unsur-unsur Nubuatan yang tepat &amp; salah</vt:lpstr>
      <vt:lpstr>Persamaan isi</vt:lpstr>
      <vt:lpstr>Adakah kisah tahyul modern yang dapat Anda pikirkan?</vt:lpstr>
      <vt:lpstr>Bagaimanakah umat Allah dapat mengetahui kehendak Allah?</vt:lpstr>
      <vt:lpstr>Bagaimanakah para nabi  dapat berbeda?</vt:lpstr>
      <vt:lpstr>Nubuatan yang salah berubah</vt:lpstr>
      <vt:lpstr>Bagaimanakah para nabi  dapat berbeda?</vt:lpstr>
      <vt:lpstr>Yeremia (25:11-12) vs. Hananya (28:2-3)</vt:lpstr>
      <vt:lpstr>Bagaimanakah para nabi  dapat berbeda?</vt:lpstr>
      <vt:lpstr>Hal kontras antara nubuatan Alkitabiah &amp; Penyembah Berhala</vt:lpstr>
      <vt:lpstr>Apakah nubuatan itu? </vt:lpstr>
      <vt:lpstr>DISKUSI GRUP A</vt:lpstr>
      <vt:lpstr>DISKUSI GRUP B</vt:lpstr>
      <vt:lpstr>DISKUSI GRUP C</vt:lpstr>
      <vt:lpstr>DISKUSI GRUP D</vt:lpstr>
      <vt:lpstr>Definisi Nubuatan menurut Wayne Grudem</vt:lpstr>
      <vt:lpstr>Kesimpulan mengenai Pandangan Nubuatan</vt:lpstr>
      <vt:lpstr>Mari kita menjunjung tinggi Firman Allah di tempat tertinggi !</vt:lpstr>
      <vt:lpstr>Black</vt:lpstr>
      <vt:lpstr>Bahasa Lidah vs Bernubuat</vt:lpstr>
      <vt:lpstr>Bahasa Lidah vs Bernubuat</vt:lpstr>
      <vt:lpstr>Bahasa Lidah vs Bernubuat</vt:lpstr>
      <vt:lpstr>Pengajaran vs Nubuatan</vt:lpstr>
      <vt:lpstr>Pengajaran vs Bernubuat</vt:lpstr>
      <vt:lpstr>Black</vt:lpstr>
      <vt:lpstr>OT Backgrounds link at biblestudydownloads.com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Rick Griffith</cp:lastModifiedBy>
  <cp:revision>241</cp:revision>
  <dcterms:created xsi:type="dcterms:W3CDTF">2003-09-03T13:13:05Z</dcterms:created>
  <dcterms:modified xsi:type="dcterms:W3CDTF">2024-08-24T07:02:59Z</dcterms:modified>
</cp:coreProperties>
</file>