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4" r:id="rId2"/>
    <p:sldMasterId id="2147483651" r:id="rId3"/>
    <p:sldMasterId id="2147483652" r:id="rId4"/>
    <p:sldMasterId id="2147483700" r:id="rId5"/>
    <p:sldMasterId id="2147483712" r:id="rId6"/>
  </p:sldMasterIdLst>
  <p:notesMasterIdLst>
    <p:notesMasterId r:id="rId57"/>
  </p:notesMasterIdLst>
  <p:sldIdLst>
    <p:sldId id="259" r:id="rId7"/>
    <p:sldId id="257" r:id="rId8"/>
    <p:sldId id="262" r:id="rId9"/>
    <p:sldId id="382" r:id="rId10"/>
    <p:sldId id="258" r:id="rId11"/>
    <p:sldId id="327" r:id="rId12"/>
    <p:sldId id="335" r:id="rId13"/>
    <p:sldId id="274" r:id="rId14"/>
    <p:sldId id="374" r:id="rId15"/>
    <p:sldId id="334" r:id="rId16"/>
    <p:sldId id="332" r:id="rId17"/>
    <p:sldId id="322" r:id="rId18"/>
    <p:sldId id="260" r:id="rId19"/>
    <p:sldId id="280" r:id="rId20"/>
    <p:sldId id="281" r:id="rId21"/>
    <p:sldId id="284" r:id="rId22"/>
    <p:sldId id="292" r:id="rId23"/>
    <p:sldId id="279" r:id="rId24"/>
    <p:sldId id="293" r:id="rId25"/>
    <p:sldId id="285" r:id="rId26"/>
    <p:sldId id="312" r:id="rId27"/>
    <p:sldId id="313" r:id="rId28"/>
    <p:sldId id="333" r:id="rId29"/>
    <p:sldId id="311" r:id="rId30"/>
    <p:sldId id="291" r:id="rId31"/>
    <p:sldId id="287" r:id="rId32"/>
    <p:sldId id="288" r:id="rId33"/>
    <p:sldId id="289" r:id="rId34"/>
    <p:sldId id="290" r:id="rId35"/>
    <p:sldId id="282" r:id="rId36"/>
    <p:sldId id="305" r:id="rId37"/>
    <p:sldId id="383" r:id="rId38"/>
    <p:sldId id="376" r:id="rId39"/>
    <p:sldId id="373" r:id="rId40"/>
    <p:sldId id="377" r:id="rId41"/>
    <p:sldId id="378" r:id="rId42"/>
    <p:sldId id="379" r:id="rId43"/>
    <p:sldId id="314" r:id="rId44"/>
    <p:sldId id="315" r:id="rId45"/>
    <p:sldId id="380" r:id="rId46"/>
    <p:sldId id="328" r:id="rId47"/>
    <p:sldId id="316" r:id="rId48"/>
    <p:sldId id="317" r:id="rId49"/>
    <p:sldId id="318" r:id="rId50"/>
    <p:sldId id="319" r:id="rId51"/>
    <p:sldId id="320" r:id="rId52"/>
    <p:sldId id="321" r:id="rId53"/>
    <p:sldId id="375" r:id="rId54"/>
    <p:sldId id="384" r:id="rId55"/>
    <p:sldId id="386" r:id="rId56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>
        <p:scale>
          <a:sx n="89" d="100"/>
          <a:sy n="89" d="100"/>
        </p:scale>
        <p:origin x="2824" y="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E2C86C2-CF7F-7C42-A5A3-157F890237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EBA89A5-0294-5E44-9551-4910771C9E3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854A1D65-436B-B946-B3F6-F8FA4A995C4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C2D40F03-D743-AF46-989D-7A7876B3673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/>
              <a:t>Click to edit Master text styles</a:t>
            </a:r>
          </a:p>
          <a:p>
            <a:pPr lvl="1"/>
            <a:r>
              <a:rPr lang="en-US" altLang="ja-JP" noProof="0"/>
              <a:t>Second level</a:t>
            </a:r>
          </a:p>
          <a:p>
            <a:pPr lvl="2"/>
            <a:r>
              <a:rPr lang="en-US" altLang="ja-JP" noProof="0"/>
              <a:t>Third level</a:t>
            </a:r>
          </a:p>
          <a:p>
            <a:pPr lvl="3"/>
            <a:r>
              <a:rPr lang="en-US" altLang="ja-JP" noProof="0"/>
              <a:t>Fourth level</a:t>
            </a:r>
          </a:p>
          <a:p>
            <a:pPr lvl="4"/>
            <a:r>
              <a:rPr lang="en-US" altLang="ja-JP" noProof="0"/>
              <a:t>Fifth level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33F1D84F-FF39-8544-960B-9C50F22F73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C45ACF05-F942-574C-8A5C-02D87499F2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CC633A08-BCEC-884F-B9A4-BAA39ABD788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9C7273-8088-2146-92A1-3848F587D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A21C679-314D-FD42-A938-26D7988822F1}" type="slidenum">
              <a:rPr lang="en-US" altLang="ja-JP" sz="1200">
                <a:latin typeface="Arial" panose="020B0604020202020204" pitchFamily="34" charset="0"/>
              </a:rPr>
              <a:pPr/>
              <a:t>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18114" name="Rectangle 2">
            <a:extLst>
              <a:ext uri="{FF2B5EF4-FFF2-40B4-BE49-F238E27FC236}">
                <a16:creationId xmlns:a16="http://schemas.microsoft.com/office/drawing/2014/main" id="{98BEF83B-613E-D245-813D-0E2E310E6B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FD031ED8-7AB0-6946-91FD-5AEAC4CE7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BF5FFF-3E9D-6644-A1B6-E727844C7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189A6B4-0BD9-5748-971C-06DF494042C2}" type="slidenum">
              <a:rPr lang="en-US" altLang="ja-JP" sz="1200">
                <a:latin typeface="Arial" panose="020B0604020202020204" pitchFamily="34" charset="0"/>
              </a:rPr>
              <a:pPr/>
              <a:t>10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087FBF78-EFD4-6B49-B575-754FCFFA9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8B3562D9-D4A1-504A-9BE6-6590FCA9E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EF0BAE-F2A8-E841-9571-375E873BAB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72F610B-0C88-4047-8235-9872B75185BF}" type="slidenum">
              <a:rPr lang="en-US" altLang="ja-JP" sz="1200">
                <a:latin typeface="Arial" panose="020B0604020202020204" pitchFamily="34" charset="0"/>
              </a:rPr>
              <a:pPr/>
              <a:t>11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8648510C-D296-1346-A624-F38A3B79F9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35822FC3-CD0A-2F4C-AACC-D41A8EFE06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A66485B-FF50-2047-9A6B-5E71FCF892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12A507E-BE26-C94F-A6F6-54B8EF973F40}" type="slidenum">
              <a:rPr lang="en-US" altLang="ja-JP" sz="1200">
                <a:latin typeface="Arial" panose="020B0604020202020204" pitchFamily="34" charset="0"/>
              </a:rPr>
              <a:pPr/>
              <a:t>12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8354" name="Rectangle 2">
            <a:extLst>
              <a:ext uri="{FF2B5EF4-FFF2-40B4-BE49-F238E27FC236}">
                <a16:creationId xmlns:a16="http://schemas.microsoft.com/office/drawing/2014/main" id="{A0C8A7DB-8A0B-324C-9F7C-339AFCA33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2283E219-30F1-674B-A100-E20205AB1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471045-577C-C342-A6B4-6DE24C286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C5B80E68-EE94-3B4B-A901-ABA29A421648}" type="slidenum">
              <a:rPr lang="en-US" altLang="ja-JP" sz="1200">
                <a:latin typeface="Arial" panose="020B0604020202020204" pitchFamily="34" charset="0"/>
              </a:rPr>
              <a:pPr/>
              <a:t>13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9378" name="Rectangle 2">
            <a:extLst>
              <a:ext uri="{FF2B5EF4-FFF2-40B4-BE49-F238E27FC236}">
                <a16:creationId xmlns:a16="http://schemas.microsoft.com/office/drawing/2014/main" id="{4160B41A-96A4-8347-A031-2165844CE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17C63700-F5F3-3247-A48C-F83E1865BD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0415B5-B4FD-B040-B217-CB1B4FC7B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0B297BF-D30F-F14D-992F-16C3DF458193}" type="slidenum">
              <a:rPr lang="en-US" altLang="ja-JP" sz="1200">
                <a:latin typeface="Arial" panose="020B0604020202020204" pitchFamily="34" charset="0"/>
              </a:rPr>
              <a:pPr/>
              <a:t>14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E79E08CB-9852-DC4F-BD02-7A18BF66C6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73251478-D7CB-8C42-94F0-647A4A955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>
                <a:cs typeface="ＭＳ Ｐゴシック" charset="0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F2A6AE-D798-424D-9BFE-BEDC8C177F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FA21318-6A0B-574D-A14E-6B2DAA21E3BD}" type="slidenum">
              <a:rPr lang="en-US" altLang="ja-JP" sz="1200">
                <a:latin typeface="Arial" panose="020B0604020202020204" pitchFamily="34" charset="0"/>
              </a:rPr>
              <a:pPr/>
              <a:t>15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C589DF06-8F8E-4743-BD4F-307A68FBB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DD9B66BB-46C9-B748-9E27-1FC47BFB0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2D1D50-6631-D14B-B599-5BBDFA9633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B11A68A-72C4-554E-AC87-F986C4871D6A}" type="slidenum">
              <a:rPr lang="en-US" altLang="ja-JP" sz="1200">
                <a:latin typeface="Arial" panose="020B0604020202020204" pitchFamily="34" charset="0"/>
              </a:rPr>
              <a:pPr/>
              <a:t>16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1426" name="Rectangle 2">
            <a:extLst>
              <a:ext uri="{FF2B5EF4-FFF2-40B4-BE49-F238E27FC236}">
                <a16:creationId xmlns:a16="http://schemas.microsoft.com/office/drawing/2014/main" id="{BC3CDB0E-30A0-A64A-B977-7384878BAB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F1680F68-2B23-B048-B728-8B2CFFC89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16594A-EFED-A241-AE63-8D0BBF247B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9B42894-5F9E-D640-B49A-87D0A8B8D9A0}" type="slidenum">
              <a:rPr lang="en-US" altLang="ja-JP" sz="1200">
                <a:latin typeface="Arial" panose="020B0604020202020204" pitchFamily="34" charset="0"/>
              </a:rPr>
              <a:pPr/>
              <a:t>17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88FFADE3-7569-DF40-96F7-50B2B38D4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B912D475-1234-3145-87C3-60E7988D02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4A4F80-3E58-2046-B025-654337991B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73FCA23-900C-0A4A-9FDD-19B1721AE24E}" type="slidenum">
              <a:rPr lang="en-US" altLang="ja-JP" sz="1200">
                <a:latin typeface="Arial" panose="020B0604020202020204" pitchFamily="34" charset="0"/>
              </a:rPr>
              <a:pPr/>
              <a:t>18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0105E832-8DC7-C749-8D14-55A6DEEC2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1D0C2CE6-1A65-C04E-8B98-368612598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B59320-2D1A-3045-A875-DE1294B061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7AF86D8-0D3A-164F-9369-B26D326E2D8F}" type="slidenum">
              <a:rPr lang="en-US" altLang="ja-JP" sz="1200">
                <a:latin typeface="Arial" panose="020B0604020202020204" pitchFamily="34" charset="0"/>
              </a:rPr>
              <a:pPr/>
              <a:t>19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618EB091-F2DF-1D44-A30C-078B054D86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BA295746-9964-6548-91EE-27ABC6743E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B8F251-A5FC-744E-9C3E-4C9328D692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BEB49F6-0F77-694A-839C-9D82CFB7AD03}" type="slidenum">
              <a:rPr lang="en-US" altLang="ja-JP" sz="1200">
                <a:latin typeface="Arial" panose="020B0604020202020204" pitchFamily="34" charset="0"/>
              </a:rPr>
              <a:pPr/>
              <a:t>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7ADDCB61-5DB2-2945-B093-3D86AE0EEF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CAD60ACF-5821-DF40-A820-E7F32E98B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E60B8F-9DC0-4346-8017-C3E9D1E67F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0E4B414-F2FE-C84A-92A7-8BD15D9FE979}" type="slidenum">
              <a:rPr lang="en-US" altLang="ja-JP" sz="1200">
                <a:latin typeface="Arial" panose="020B0604020202020204" pitchFamily="34" charset="0"/>
              </a:rPr>
              <a:pPr/>
              <a:t>20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DBFD4065-4FE2-0C40-982A-C9AB2BF7C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FD0A93AB-9A8B-2044-8CC2-297B0C8814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6610F6-17E4-B042-9EB6-9BDE5E6C25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EE7BEB4-2786-8A42-B3A9-3F68232137F1}" type="slidenum">
              <a:rPr lang="en-US" altLang="ja-JP" sz="1200">
                <a:latin typeface="Arial" panose="020B0604020202020204" pitchFamily="34" charset="0"/>
              </a:rPr>
              <a:pPr/>
              <a:t>21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6546" name="Rectangle 2">
            <a:extLst>
              <a:ext uri="{FF2B5EF4-FFF2-40B4-BE49-F238E27FC236}">
                <a16:creationId xmlns:a16="http://schemas.microsoft.com/office/drawing/2014/main" id="{5C3D75BC-9DF4-D54E-964A-EC088B083A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AB3BBB2A-D356-244C-A434-F56EF97C4C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A79BB54-28BE-D341-8D1E-2D022AFF87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3EC243B-7471-F44A-B3E4-3BDB5CE2E8A3}" type="slidenum">
              <a:rPr lang="en-US" altLang="ja-JP" sz="1200">
                <a:latin typeface="Arial" panose="020B0604020202020204" pitchFamily="34" charset="0"/>
              </a:rPr>
              <a:pPr/>
              <a:t>22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id="{54001AF8-C2B0-A944-BC2C-7F2BC7E968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7F6B8E42-583C-4D44-9A45-9017A9A34D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C225EF-0100-6A44-9116-2335F825CA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153ECB1-8ABE-BA4F-B4A5-886D287F3F90}" type="slidenum">
              <a:rPr lang="en-US" altLang="ja-JP" sz="1200">
                <a:latin typeface="Arial" panose="020B0604020202020204" pitchFamily="34" charset="0"/>
              </a:rPr>
              <a:pPr/>
              <a:t>23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8D4786D4-542F-7B4F-8EBB-22C643F60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265B8B5F-5AB6-3742-A926-EE2C6A41C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E9362E-25B9-924D-BF43-19CF635907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2C56D106-73AB-114B-A3B3-06E2642A420C}" type="slidenum">
              <a:rPr lang="en-US" altLang="ja-JP" sz="1200">
                <a:latin typeface="Arial" panose="020B0604020202020204" pitchFamily="34" charset="0"/>
              </a:rPr>
              <a:pPr/>
              <a:t>24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A39657AA-24DC-8042-8F74-C0E4381FD9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E6EF00F7-16D3-6042-9517-68EB0E48F2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1AC9FC-F18E-2941-A791-37E35EA99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55F1140-C286-DE41-9128-29A7D013842C}" type="slidenum">
              <a:rPr lang="en-US" altLang="ja-JP" sz="1200">
                <a:latin typeface="Arial" panose="020B0604020202020204" pitchFamily="34" charset="0"/>
              </a:rPr>
              <a:pPr/>
              <a:t>25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0642" name="Rectangle 2">
            <a:extLst>
              <a:ext uri="{FF2B5EF4-FFF2-40B4-BE49-F238E27FC236}">
                <a16:creationId xmlns:a16="http://schemas.microsoft.com/office/drawing/2014/main" id="{AB9CAC1D-F8BA-D740-89FE-E5661F211A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955F0C55-E1A3-9B43-AF04-EA19CCEF7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FC3D288-4177-1841-B4BD-562FF18A7E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0015975-1A67-8143-A3E3-7AD903EB76A4}" type="slidenum">
              <a:rPr lang="en-US" altLang="ja-JP" sz="1200">
                <a:latin typeface="Arial" panose="020B0604020202020204" pitchFamily="34" charset="0"/>
              </a:rPr>
              <a:pPr/>
              <a:t>26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1666" name="Rectangle 2">
            <a:extLst>
              <a:ext uri="{FF2B5EF4-FFF2-40B4-BE49-F238E27FC236}">
                <a16:creationId xmlns:a16="http://schemas.microsoft.com/office/drawing/2014/main" id="{BE7D4896-7709-A944-BD31-DD3A14E84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0AEBEDCC-2068-E245-8E01-2A0B8960D6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B131E0-1532-C24B-859C-0569178166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AE6800C-F379-354C-AFF5-6A409FA29917}" type="slidenum">
              <a:rPr lang="en-US" altLang="ja-JP" sz="1200">
                <a:latin typeface="Arial" panose="020B0604020202020204" pitchFamily="34" charset="0"/>
              </a:rPr>
              <a:pPr/>
              <a:t>27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2690" name="Rectangle 2">
            <a:extLst>
              <a:ext uri="{FF2B5EF4-FFF2-40B4-BE49-F238E27FC236}">
                <a16:creationId xmlns:a16="http://schemas.microsoft.com/office/drawing/2014/main" id="{DD9A414A-499D-5C49-A26B-12CF06E69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F9B25E39-5951-C24E-9BE6-70163A3C5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A2C1CB-8D37-D64E-9531-DCA8661F36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CDDC5BE1-FEE7-7046-8CED-4413F7512869}" type="slidenum">
              <a:rPr lang="en-US" altLang="ja-JP" sz="1200">
                <a:latin typeface="Arial" panose="020B0604020202020204" pitchFamily="34" charset="0"/>
              </a:rPr>
              <a:pPr/>
              <a:t>28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3714" name="Rectangle 2">
            <a:extLst>
              <a:ext uri="{FF2B5EF4-FFF2-40B4-BE49-F238E27FC236}">
                <a16:creationId xmlns:a16="http://schemas.microsoft.com/office/drawing/2014/main" id="{B712EC45-D195-1147-BAD8-C9C61698F7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467FBFB8-8982-F241-92DB-4490CADD4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AE73E3-2490-DA43-BAF9-4FC9D892B6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2EB00B5-1C72-F140-B69A-6E305C659EBE}" type="slidenum">
              <a:rPr lang="en-US" altLang="ja-JP" sz="1200">
                <a:latin typeface="Arial" panose="020B0604020202020204" pitchFamily="34" charset="0"/>
              </a:rPr>
              <a:pPr/>
              <a:t>29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3F57782A-A651-7C4D-8955-B52947B9E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363BCB74-C1AA-894A-92CD-8297E82D0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866EF8-F16E-EC49-85F2-823FB7E6A2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DEFA54F-5F04-4944-B4F3-FB73FFAD2BF7}" type="slidenum">
              <a:rPr lang="en-US" altLang="ja-JP" sz="1200">
                <a:latin typeface="Arial" panose="020B0604020202020204" pitchFamily="34" charset="0"/>
              </a:rPr>
              <a:pPr/>
              <a:t>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1186" name="Rectangle 2">
            <a:extLst>
              <a:ext uri="{FF2B5EF4-FFF2-40B4-BE49-F238E27FC236}">
                <a16:creationId xmlns:a16="http://schemas.microsoft.com/office/drawing/2014/main" id="{ECA88389-CEAF-C44A-A81C-B73E65463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76D7DFC4-923A-8C4C-983B-BF80B7118E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3F04B2-B5A6-6242-A85C-92B1466236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525BE6A-CB95-734D-89A6-C5A3C0928733}" type="slidenum">
              <a:rPr lang="en-US" altLang="ja-JP" sz="1200">
                <a:latin typeface="Arial" panose="020B0604020202020204" pitchFamily="34" charset="0"/>
              </a:rPr>
              <a:pPr/>
              <a:t>30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5762" name="Rectangle 2">
            <a:extLst>
              <a:ext uri="{FF2B5EF4-FFF2-40B4-BE49-F238E27FC236}">
                <a16:creationId xmlns:a16="http://schemas.microsoft.com/office/drawing/2014/main" id="{DC880C1B-2E6C-6A42-968F-0D3093547C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4D57836A-31EE-974B-A972-A37985F6C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859017-DD2B-8F4C-AA41-42B9921B04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415BBAD-78B2-F443-BF82-EC0D64E53E1F}" type="slidenum">
              <a:rPr lang="en-US" altLang="ja-JP" sz="1200">
                <a:latin typeface="Arial" panose="020B0604020202020204" pitchFamily="34" charset="0"/>
              </a:rPr>
              <a:pPr/>
              <a:t>31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A1F77E99-39BE-5745-8969-68FA41ABD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55BDE199-3564-5A47-ACD8-063D0F59C5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46D2B4-034E-3446-8717-993338857C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78D69D4-876A-604B-9764-77EEB592C39E}" type="slidenum">
              <a:rPr lang="en-US" altLang="ja-JP" sz="1200">
                <a:latin typeface="Arial" panose="020B0604020202020204" pitchFamily="34" charset="0"/>
              </a:rPr>
              <a:pPr/>
              <a:t>32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306178" name="Rectangle 2">
            <a:extLst>
              <a:ext uri="{FF2B5EF4-FFF2-40B4-BE49-F238E27FC236}">
                <a16:creationId xmlns:a16="http://schemas.microsoft.com/office/drawing/2014/main" id="{7863A81B-30CB-A34A-B5AA-761A3174E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6179" name="Rectangle 3">
            <a:extLst>
              <a:ext uri="{FF2B5EF4-FFF2-40B4-BE49-F238E27FC236}">
                <a16:creationId xmlns:a16="http://schemas.microsoft.com/office/drawing/2014/main" id="{9745071E-8048-7D4C-89A0-339D20B53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877410-C7B4-F84C-BBA2-BC34DF0560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26A998E-F09C-E942-A7C2-E80921FE849D}" type="slidenum">
              <a:rPr lang="en-US" altLang="ja-JP" sz="1200">
                <a:latin typeface="Arial" panose="020B0604020202020204" pitchFamily="34" charset="0"/>
              </a:rPr>
              <a:pPr/>
              <a:t>33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7810" name="Rectangle 2">
            <a:extLst>
              <a:ext uri="{FF2B5EF4-FFF2-40B4-BE49-F238E27FC236}">
                <a16:creationId xmlns:a16="http://schemas.microsoft.com/office/drawing/2014/main" id="{E306E5B8-0A6E-0B4C-8810-3C7805F7A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7894BA13-48E8-4B42-83D9-C683A24EF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F85916-05CE-1741-9721-76B039FE75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DC0E41D-A485-5546-9197-E0790886FCF5}" type="slidenum">
              <a:rPr lang="en-US" altLang="ja-JP" sz="1200">
                <a:latin typeface="Arial" panose="020B0604020202020204" pitchFamily="34" charset="0"/>
              </a:rPr>
              <a:pPr/>
              <a:t>34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8834" name="Rectangle 2">
            <a:extLst>
              <a:ext uri="{FF2B5EF4-FFF2-40B4-BE49-F238E27FC236}">
                <a16:creationId xmlns:a16="http://schemas.microsoft.com/office/drawing/2014/main" id="{2A1879C8-D9B3-E74E-B0B8-278198B62A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6CD8F636-5A60-9944-9592-20534DC72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4CE5E1-E575-774F-906D-37B1AEC480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145F6EF-582C-7745-BF20-521E91730B04}" type="slidenum">
              <a:rPr lang="en-US" altLang="ja-JP" sz="1200">
                <a:latin typeface="Arial" panose="020B0604020202020204" pitchFamily="34" charset="0"/>
              </a:rPr>
              <a:pPr/>
              <a:t>35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9858" name="Rectangle 2">
            <a:extLst>
              <a:ext uri="{FF2B5EF4-FFF2-40B4-BE49-F238E27FC236}">
                <a16:creationId xmlns:a16="http://schemas.microsoft.com/office/drawing/2014/main" id="{6B424DE6-7760-CB49-AAFF-F220C0253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516C9150-BD32-3347-8469-9EB35612BF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610D5D6-1400-274D-AC91-28E0E7C976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E8C124A-FFCA-BE4B-A3B2-803B50820EC9}" type="slidenum">
              <a:rPr lang="en-US" altLang="ja-JP" sz="1200">
                <a:latin typeface="Arial" panose="020B0604020202020204" pitchFamily="34" charset="0"/>
              </a:rPr>
              <a:pPr/>
              <a:t>36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6CBD3932-E835-B840-BD42-BE98AE8D6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9F8C90FF-7F51-7849-9A32-92E01275D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9B459E-0BC5-A44E-B987-50F70933B5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8612D13-8194-6D47-B50D-3D4C493E73CA}" type="slidenum">
              <a:rPr lang="en-US" altLang="ja-JP" sz="1200">
                <a:latin typeface="Arial" panose="020B0604020202020204" pitchFamily="34" charset="0"/>
              </a:rPr>
              <a:pPr/>
              <a:t>37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BAD87460-E152-5E4B-84BE-B1E6AF310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18C8832C-2E6A-404D-A0E7-B79A2C12E0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7CE4BF-BA00-3F41-8E92-5BB597B30E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86FEC37-3ECA-B348-B7F1-88409FBFDB25}" type="slidenum">
              <a:rPr lang="en-US" altLang="ja-JP" sz="1200">
                <a:latin typeface="Arial" panose="020B0604020202020204" pitchFamily="34" charset="0"/>
              </a:rPr>
              <a:pPr/>
              <a:t>38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2930" name="Rectangle 2">
            <a:extLst>
              <a:ext uri="{FF2B5EF4-FFF2-40B4-BE49-F238E27FC236}">
                <a16:creationId xmlns:a16="http://schemas.microsoft.com/office/drawing/2014/main" id="{F77545EC-B0BA-354C-B960-4206084D08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24450345-7C61-954D-B3AA-F5E972C09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743301-F5C7-4547-B3BB-1971494336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B544030-CAA0-0F4F-AB02-383EC231F427}" type="slidenum">
              <a:rPr lang="en-US" altLang="ja-JP" sz="1200">
                <a:latin typeface="Arial" panose="020B0604020202020204" pitchFamily="34" charset="0"/>
              </a:rPr>
              <a:pPr/>
              <a:t>39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E16E3959-2A5E-4E41-BE75-CC040D6BEA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B32E1002-D4C9-D74C-965C-3DA4F7463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313F1E-78D4-CB45-A4CE-87609C57C3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DE24CDE-B7D1-9648-876A-1667E10C4959}" type="slidenum">
              <a:rPr lang="en-US" altLang="ja-JP" sz="1200">
                <a:latin typeface="Arial" panose="020B0604020202020204" pitchFamily="34" charset="0"/>
              </a:rPr>
              <a:pPr/>
              <a:t>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78530" name="Rectangle 2">
            <a:extLst>
              <a:ext uri="{FF2B5EF4-FFF2-40B4-BE49-F238E27FC236}">
                <a16:creationId xmlns:a16="http://schemas.microsoft.com/office/drawing/2014/main" id="{B7D1D4B4-BF6E-0B42-B590-3041EA43234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C28493EC-F0B8-3B47-8B2D-A67EAEDD2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8E486DF-00F3-604B-B010-27F00AA487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5D4A4E3-2095-3044-A681-355FADFC295C}" type="slidenum">
              <a:rPr lang="en-US" altLang="ja-JP" sz="1200">
                <a:latin typeface="Arial" panose="020B0604020202020204" pitchFamily="34" charset="0"/>
              </a:rPr>
              <a:pPr/>
              <a:t>40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8290" name="Rectangle 2">
            <a:extLst>
              <a:ext uri="{FF2B5EF4-FFF2-40B4-BE49-F238E27FC236}">
                <a16:creationId xmlns:a16="http://schemas.microsoft.com/office/drawing/2014/main" id="{03715E57-99A9-5448-904B-A4FCCDEAB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7BB1B341-9B4E-8143-B2DF-F840A3809A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6C9AA4-7D6A-5E4F-AA59-B967510767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0D493CB-572E-264F-8203-304E1D30954E}" type="slidenum">
              <a:rPr lang="en-US" altLang="ja-JP" sz="1200">
                <a:latin typeface="Arial" panose="020B0604020202020204" pitchFamily="34" charset="0"/>
              </a:rPr>
              <a:pPr/>
              <a:t>41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161FDB31-F6BB-9246-93CB-4E7F03B401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D214C72C-C993-4148-A3E4-DF83D9E23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5DE1E0-1F8D-6D47-ABC8-DD0395A590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D1364A4-B941-5D4F-9CC2-D3500233F1E0}" type="slidenum">
              <a:rPr lang="en-US" altLang="ja-JP" sz="1200">
                <a:latin typeface="Arial" panose="020B0604020202020204" pitchFamily="34" charset="0"/>
              </a:rPr>
              <a:pPr/>
              <a:t>42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400E7740-9C84-814A-8F32-1EA9BBD31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77EC173F-82DA-CA4F-9085-513937D8C9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54D8A2-F3E9-EB46-BC0B-9E1016FCC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DE1D855-45D3-BF41-825E-E3C2F22D4293}" type="slidenum">
              <a:rPr lang="en-US" altLang="ja-JP" sz="1200">
                <a:latin typeface="Arial" panose="020B0604020202020204" pitchFamily="34" charset="0"/>
              </a:rPr>
              <a:pPr/>
              <a:t>43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7A5BED6B-5483-C647-A98D-C00B8624A5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ECF1C1DD-65AE-E243-AA85-E7D3952A1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362D0B-533F-204B-92DC-C1F9C17534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1157DBD-1E9D-5047-ADC3-D4F2FDB5F16C}" type="slidenum">
              <a:rPr lang="en-US" altLang="ja-JP" sz="1200">
                <a:latin typeface="Arial" panose="020B0604020202020204" pitchFamily="34" charset="0"/>
              </a:rPr>
              <a:pPr/>
              <a:t>44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8050" name="Rectangle 2">
            <a:extLst>
              <a:ext uri="{FF2B5EF4-FFF2-40B4-BE49-F238E27FC236}">
                <a16:creationId xmlns:a16="http://schemas.microsoft.com/office/drawing/2014/main" id="{EA60BC96-D44C-F246-936A-73646EF530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F8491E7A-233B-0842-B8AF-40D8C8D42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3047C3-FB89-0342-9218-7BD78963AF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C951E327-7BBF-8E4B-AB0E-1DFED37D3067}" type="slidenum">
              <a:rPr lang="en-US" altLang="ja-JP" sz="1200">
                <a:latin typeface="Arial" panose="020B0604020202020204" pitchFamily="34" charset="0"/>
              </a:rPr>
              <a:pPr/>
              <a:t>45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9A62C6A3-6F19-894F-9566-1B9639EB64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96F92A46-E065-224F-B3ED-EA0AABC008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3C321D-766C-4A4C-9CCD-3829C78B1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0BACCA8-7FEB-F24B-B2D9-A84CF9375206}" type="slidenum">
              <a:rPr lang="en-US" altLang="ja-JP" sz="1200">
                <a:latin typeface="Arial" panose="020B0604020202020204" pitchFamily="34" charset="0"/>
              </a:rPr>
              <a:pPr/>
              <a:t>46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CB5C48BD-D321-5940-8BB7-5D670B463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8559C924-1612-BA48-A220-6ED80E26A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6C1E29-241C-7142-96C7-3A58B65C55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AA6CC94-031B-264C-B4C1-EFD07CC336B3}" type="slidenum">
              <a:rPr lang="en-US" altLang="ja-JP" sz="1200">
                <a:latin typeface="Arial" panose="020B0604020202020204" pitchFamily="34" charset="0"/>
              </a:rPr>
              <a:pPr/>
              <a:t>47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1122" name="Rectangle 2">
            <a:extLst>
              <a:ext uri="{FF2B5EF4-FFF2-40B4-BE49-F238E27FC236}">
                <a16:creationId xmlns:a16="http://schemas.microsoft.com/office/drawing/2014/main" id="{F20AE5BA-B4CE-C247-A4BB-84B5EC850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448DD01B-4A42-DD44-9082-3B2085F39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073CB3-AEC8-C547-B6D4-33813B1E05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CB21B9E-387B-9145-96D7-4E8AEB8B231B}" type="slidenum">
              <a:rPr lang="en-US" altLang="ja-JP" sz="1200">
                <a:latin typeface="Arial" panose="020B0604020202020204" pitchFamily="34" charset="0"/>
              </a:rPr>
              <a:pPr/>
              <a:t>48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2146" name="Rectangle 2">
            <a:extLst>
              <a:ext uri="{FF2B5EF4-FFF2-40B4-BE49-F238E27FC236}">
                <a16:creationId xmlns:a16="http://schemas.microsoft.com/office/drawing/2014/main" id="{EDF0FA92-0DF1-4444-90DE-EF5B78399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F31DC7D4-48B1-514A-BECC-9607B9DA9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619AE77-C400-7F4B-97E2-A74A02F54CA0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50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charset="0"/>
                <a:ea typeface="MS PGothic" charset="0"/>
              </a:rPr>
              <a:t>Old Testament Backgrounds PPT in Bahasa Indonesia</a:t>
            </a:r>
          </a:p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95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A154AC-0A62-4A4B-A2C4-85E5B304E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33E9141C-3F4D-194C-9F17-EF7C25182A43}" type="slidenum">
              <a:rPr lang="en-US" altLang="ja-JP" sz="1200">
                <a:latin typeface="Arial" panose="020B0604020202020204" pitchFamily="34" charset="0"/>
              </a:rPr>
              <a:pPr/>
              <a:t>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83ED54BA-4A25-DD42-B62B-CB239CD96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E4EB9BD0-4F19-7243-8A1E-B057B1DC0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F64ABB1-49FD-2D41-8EF2-18810B774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A162D48-CED6-7B4C-B633-931B586B36C1}" type="slidenum">
              <a:rPr lang="en-US" altLang="ja-JP" sz="1200">
                <a:latin typeface="Arial" panose="020B0604020202020204" pitchFamily="34" charset="0"/>
              </a:rPr>
              <a:pPr/>
              <a:t>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5253C60C-A6D5-9044-88FE-78512CA1C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F230C630-CDB0-B045-86C5-2C5121ADE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C651EC-61E1-3041-8B85-0069D83221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5CD7C71-52F1-CF4A-8F49-233F839C9551}" type="slidenum">
              <a:rPr lang="en-US" altLang="ja-JP" sz="1200">
                <a:latin typeface="Arial" panose="020B0604020202020204" pitchFamily="34" charset="0"/>
              </a:rPr>
              <a:pPr/>
              <a:t>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3234" name="Rectangle 2">
            <a:extLst>
              <a:ext uri="{FF2B5EF4-FFF2-40B4-BE49-F238E27FC236}">
                <a16:creationId xmlns:a16="http://schemas.microsoft.com/office/drawing/2014/main" id="{F27B25A8-7C2D-A74F-928B-1C64CA8DAC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555FD2A3-4D83-9846-A6F1-118B513FC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940E04-D988-744E-9B27-D725B6396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98A2546-3572-A840-A46A-472A424BE7BE}" type="slidenum">
              <a:rPr lang="en-US" altLang="ja-JP" sz="1200">
                <a:latin typeface="Arial" panose="020B0604020202020204" pitchFamily="34" charset="0"/>
              </a:rPr>
              <a:pPr/>
              <a:t>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4258" name="Rectangle 2">
            <a:extLst>
              <a:ext uri="{FF2B5EF4-FFF2-40B4-BE49-F238E27FC236}">
                <a16:creationId xmlns:a16="http://schemas.microsoft.com/office/drawing/2014/main" id="{A5A2A0C6-9734-5C4C-AD80-6B5136F2FC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E3FBE208-FF91-4643-9598-F64CB6EEF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8E36B7-AD04-574D-8179-C80F57AB90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04D775A-4136-C941-99DF-A0FE0DEF585C}" type="slidenum">
              <a:rPr lang="en-US" altLang="ja-JP" sz="1200">
                <a:latin typeface="Arial" panose="020B0604020202020204" pitchFamily="34" charset="0"/>
              </a:rPr>
              <a:pPr/>
              <a:t>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5282" name="Rectangle 2">
            <a:extLst>
              <a:ext uri="{FF2B5EF4-FFF2-40B4-BE49-F238E27FC236}">
                <a16:creationId xmlns:a16="http://schemas.microsoft.com/office/drawing/2014/main" id="{F63CBD5F-E7BF-D74A-AF0F-BA5707760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9A4B4628-8A35-FF47-B1D5-8F3D5192F3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5F85732-8827-5942-B6D9-2F150175D83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B4DA86D1-6B41-9047-8B78-22337C2619A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8CFDD3F4-BBAD-4348-A9B3-9166DD4531A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B38D99E-F734-DE4C-9E97-3E098D94A10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F05573AF-B3CD-004D-B13C-FAF3D0C60B8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F03FD268-BFD0-354F-92E8-BF36E6EB439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F07A57D8-B101-6140-A7C2-441B1577553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6DD3D0B8-F94A-7F49-97B1-2161E9477A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86E61861-399D-9242-917A-3E50D07F3E7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ja-JP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altLang="ja-JP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1D70A96-F1E0-7842-8F59-99263D8B234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D94E1129-471F-B041-8FC9-F33CE1EDB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70380BA-8043-984C-8ECC-F0E8BEE018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499E764F-9991-014F-BE4A-95D60C31325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23245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6F3486-9C75-A643-9807-8F7DCA8F8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B21FA8F-6752-6444-A406-9C0B5F19DF1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E2BB6-AEB1-8747-80EE-A049F3B30FCF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9599928-D310-4142-9EC4-69D1578DC55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718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8B78970-30E9-3C4B-BA8A-826D6248D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EF620F1-2FD4-FF46-B6C6-EE9F47D7F29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AEA2D-8A76-F742-BB4F-029311B68671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338470C-0D1D-3A4C-AC1F-384C6C0AC68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3843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7B7989D-4558-0742-84C3-B14C984098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1E388E6-16E5-AA48-B2F5-2DF74059A1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C143D-6EDA-9142-A31D-59275EEAB187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565E1FF-A63D-D64F-8E9C-CB1AF3B833E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228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F14124B-B027-3C4B-A132-CBA336DD6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E736E0B-023E-1C40-92E7-6F5A20AAA7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09DD2-4CC7-ED40-AE47-EE4DBFCF0F38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1F368796-4995-314D-8B6C-C60D45CE986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0984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5DE7408-F507-1E4A-BD33-38DEB52FB7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739A16D-DDB4-0448-873B-D28ACF39523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29B24-E500-3A48-85F7-84FD310A5DB2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9F7146AF-1AEB-D54A-887A-84D9A486210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0975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3AA61D-39B5-394E-8043-4464EB5DF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B66BAB-D750-3B40-BF80-422FD65D64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407D89-83A6-0644-BAA3-BB79AFA4BC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DFC170-C166-DA48-97C2-2117B82D35A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4349045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29DF32-D53B-E040-84DA-B599123EB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396582-AB4E-AF4A-A240-75FFC781D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30C7A7-11A4-264F-99E5-91295FDEE4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01E7A-3B87-7E4F-898B-6BE8E267B58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91940808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694843-4D58-904D-B730-0643730589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2385D4-78F6-2E4A-8818-5F32721C49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7F18B6-6437-794C-97BB-C86685E89C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ED696-F89A-4845-B210-3C31F993AD2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3023551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14224-C305-0242-A021-26E8ECA68C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D77E46-A000-C244-AF77-0F25194361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7DA2D-B437-F146-8374-C7A8C65A4C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1A3216-B1C1-EA4B-946A-28B75C35D79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7912888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6240FB-2B4B-F843-AA72-BB9DD0647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26FCAE7-433A-A148-8D8E-AD7A9C691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BEE0982-4FA7-264D-B4D5-8C681EA3E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40586-9F0B-E740-8FC8-756571C2278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1769811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FF8332D-FCCA-4E4E-89B5-BAF46CAB6D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1FF0FA5-1ADB-774E-8E27-11AAE142EC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E2FFCB-3757-DD42-8788-23CAFAD836A6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ECBC567-696F-D64A-9506-975B58BFEC9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3613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656899-6FA5-CD47-A653-DB14EC454A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9EFC12E-0960-D247-A87D-16AB119E51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877A56-AC50-0E4B-A429-3CF09E78B2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26494-ECD8-254D-A10F-DAE9072A130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0885533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A5D60D-7BBF-AA43-AB41-87524EB921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1617A0-7A8A-2948-9FA9-078E1B473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46F672-5F2E-CC4E-BED0-76FF38D5F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A8EE3-532D-1E40-9676-6E5DF559DEC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428299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3565F2-1509-AB46-B2F0-551A1D8252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09C061-9F4C-7648-B125-4310822A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69DD4E-ECD9-8648-85E4-CBCF82CC9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D21E1-8C94-D046-BED4-F94F8249C1C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2189677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7B6697-E5FC-3B4A-9E2C-3824A93C39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2F5151-DA68-5245-895A-00AF55431D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8248CD-225D-E540-AA01-C274EC5578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85976-A3D9-E048-B2F4-819528EA040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6941034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FF1FB9-8317-8548-9468-264DD59BC8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4EE415-248A-464E-857A-3753CE7658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ADA6F-2E7E-6144-A109-714646B31A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3A88F6-750C-7441-8F22-3BD3B1433F9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1802242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17FF14-A581-3C4C-883E-16C0B641C8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CD0BD7-740F-CB49-9A3B-D1AF244481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6AC667-1172-E540-8321-F6AD3F9255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6D249-8FD0-CC4B-9089-4AEBC684502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2579751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0604665"/>
      </p:ext>
    </p:extLst>
  </p:cSld>
  <p:clrMapOvr>
    <a:masterClrMapping/>
  </p:clrMapOvr>
  <p:transition>
    <p:wheel spokes="0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01528"/>
      </p:ext>
    </p:extLst>
  </p:cSld>
  <p:clrMapOvr>
    <a:masterClrMapping/>
  </p:clrMapOvr>
  <p:transition>
    <p:wheel spokes="0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876315"/>
      </p:ext>
    </p:extLst>
  </p:cSld>
  <p:clrMapOvr>
    <a:masterClrMapping/>
  </p:clrMapOvr>
  <p:transition>
    <p:wheel spokes="0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904604"/>
      </p:ext>
    </p:extLst>
  </p:cSld>
  <p:clrMapOvr>
    <a:masterClrMapping/>
  </p:clrMapOvr>
  <p:transition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24957A9-1F95-D94D-9385-3ABACFAD3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B83F10A-C853-4541-915E-85574027D24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E6621-1BA8-5A4C-8A7B-6036AB2A5DB6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8E1F9C8-8E73-284D-9C6F-9053474B1B8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7893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924021"/>
      </p:ext>
    </p:extLst>
  </p:cSld>
  <p:clrMapOvr>
    <a:masterClrMapping/>
  </p:clrMapOvr>
  <p:transition>
    <p:wheel spokes="0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7751249"/>
      </p:ext>
    </p:extLst>
  </p:cSld>
  <p:clrMapOvr>
    <a:masterClrMapping/>
  </p:clrMapOvr>
  <p:transition>
    <p:wheel spokes="0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112801"/>
      </p:ext>
    </p:extLst>
  </p:cSld>
  <p:clrMapOvr>
    <a:masterClrMapping/>
  </p:clrMapOvr>
  <p:transition>
    <p:wheel spokes="0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232970"/>
      </p:ext>
    </p:extLst>
  </p:cSld>
  <p:clrMapOvr>
    <a:masterClrMapping/>
  </p:clrMapOvr>
  <p:transition>
    <p:wheel spokes="0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522909"/>
      </p:ext>
    </p:extLst>
  </p:cSld>
  <p:clrMapOvr>
    <a:masterClrMapping/>
  </p:clrMapOvr>
  <p:transition>
    <p:wheel spokes="0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6189304"/>
      </p:ext>
    </p:extLst>
  </p:cSld>
  <p:clrMapOvr>
    <a:masterClrMapping/>
  </p:clrMapOvr>
  <p:transition>
    <p:wheel spokes="0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735495"/>
      </p:ext>
    </p:extLst>
  </p:cSld>
  <p:clrMapOvr>
    <a:masterClrMapping/>
  </p:clrMapOvr>
  <p:transition>
    <p:wheel spokes="0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8F0F2EC-0DA5-4740-9C65-D91C4885DBF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A85FAA5E-533D-0F47-B34C-75A6D2D22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19DABEC-BCEA-D746-AFE4-B341659B21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51B9B7B1-29E5-A741-8372-3F67A9FB7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7B05EAB-A68C-6342-8D10-26D26940A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1C548FB-55D8-6743-92DE-FFBFE31C6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0CA930A-B7C2-564D-B351-436F29E45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570D2353-F107-BF40-A3F4-2793510A1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5F31CE63-ED7F-BB4E-8FD0-A9C095033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E2C5341F-28A8-3D47-8C6D-FC9FDC5AA8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C878A6F6-B454-7343-8F5F-AE0BC3A2C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0F34763D-CC67-3642-93C9-DD82CD276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FA8A1344-C956-F04C-A950-E942D0648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8C021EC2-BAAE-8C4A-9440-0E93C2208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951F6467-B9A8-8B48-9820-39754CBC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98AD7586-4302-5344-B8B1-CB19468FD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4ABDB871-7607-4140-86BA-C6B56A7D6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DBCF4B60-BA52-2C4E-9970-49BFCCFFB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A152EF17-CFD9-8344-A4BF-7C463BA0D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218AB649-CB9E-844F-83C3-D2A18CC2B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E1CCE3AB-A142-E445-8FF4-154374FF1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383DC9BE-10AD-174E-B23E-C2578A89C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4">
                <a:extLst>
                  <a:ext uri="{FF2B5EF4-FFF2-40B4-BE49-F238E27FC236}">
                    <a16:creationId xmlns:a16="http://schemas.microsoft.com/office/drawing/2014/main" id="{66F11B6A-6883-9347-AE67-60D39334E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AD0E64AB-36B7-974E-89D4-F426E2FA5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C593D8E6-1721-3C4F-AD9C-968941A36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86142E2B-32EE-6C45-B3DD-2B162980E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28">
              <a:extLst>
                <a:ext uri="{FF2B5EF4-FFF2-40B4-BE49-F238E27FC236}">
                  <a16:creationId xmlns:a16="http://schemas.microsoft.com/office/drawing/2014/main" id="{93992FCF-89DF-0B4C-8EEE-EB5C109667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>
                <a:extLst>
                  <a:ext uri="{FF2B5EF4-FFF2-40B4-BE49-F238E27FC236}">
                    <a16:creationId xmlns:a16="http://schemas.microsoft.com/office/drawing/2014/main" id="{46A53F65-ED63-9D4D-8DEC-E210462A8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8840D6EF-4BD4-9B41-B262-8ECD4AB03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8" name="Rectangle 31">
                <a:extLst>
                  <a:ext uri="{FF2B5EF4-FFF2-40B4-BE49-F238E27FC236}">
                    <a16:creationId xmlns:a16="http://schemas.microsoft.com/office/drawing/2014/main" id="{1B631FFB-1F61-4347-B3AA-6BB9D1404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</p:grpSp>
      <p:sp>
        <p:nvSpPr>
          <p:cNvPr id="32" name="Rectangle 32">
            <a:extLst>
              <a:ext uri="{FF2B5EF4-FFF2-40B4-BE49-F238E27FC236}">
                <a16:creationId xmlns:a16="http://schemas.microsoft.com/office/drawing/2014/main" id="{6405294C-564A-9D4E-855D-78FC2DE84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652F58EB-861E-F548-A60E-6EABBDA0D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0FFA1C2C-E721-7640-8F3D-0E1D93127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B7B47013-0E2B-8F44-816D-487CB1948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0D49DDD1-942D-BB44-95D0-855D798F8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ja-JP" altLang="en-US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DRESSING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altLang="ja-JP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        THE                                    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altLang="ja-JP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   STAGE</a:t>
            </a:r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id="{FAF21E70-FBCA-5447-8E19-CB7CBB622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53735"/>
      </p:ext>
    </p:extLst>
  </p:cSld>
  <p:clrMapOvr>
    <a:masterClrMapping/>
  </p:clrMapOvr>
  <p:transition spd="med">
    <p:wheel spokes="0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130492"/>
      </p:ext>
    </p:extLst>
  </p:cSld>
  <p:clrMapOvr>
    <a:masterClrMapping/>
  </p:clrMapOvr>
  <p:transition spd="med">
    <p:wheel spokes="0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2074526"/>
      </p:ext>
    </p:extLst>
  </p:cSld>
  <p:clrMapOvr>
    <a:masterClrMapping/>
  </p:clrMapOvr>
  <p:transition spd="med"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585794A-1AE4-FC40-915B-3B60755769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EFAF777-4E75-8D48-AAAB-3B15B959AC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55F3C-6224-3F4A-8241-E35BE48EE7EC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081FFAA-801E-964E-9AD9-28A8750494D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7935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458061"/>
      </p:ext>
    </p:extLst>
  </p:cSld>
  <p:clrMapOvr>
    <a:masterClrMapping/>
  </p:clrMapOvr>
  <p:transition spd="med">
    <p:wheel spokes="0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592975"/>
      </p:ext>
    </p:extLst>
  </p:cSld>
  <p:clrMapOvr>
    <a:masterClrMapping/>
  </p:clrMapOvr>
  <p:transition spd="med">
    <p:wheel spokes="0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588203"/>
      </p:ext>
    </p:extLst>
  </p:cSld>
  <p:clrMapOvr>
    <a:masterClrMapping/>
  </p:clrMapOvr>
  <p:transition spd="med">
    <p:wheel spokes="0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36688"/>
      </p:ext>
    </p:extLst>
  </p:cSld>
  <p:clrMapOvr>
    <a:masterClrMapping/>
  </p:clrMapOvr>
  <p:transition spd="med">
    <p:wheel spokes="0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991148"/>
      </p:ext>
    </p:extLst>
  </p:cSld>
  <p:clrMapOvr>
    <a:masterClrMapping/>
  </p:clrMapOvr>
  <p:transition spd="med">
    <p:wheel spokes="0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601007"/>
      </p:ext>
    </p:extLst>
  </p:cSld>
  <p:clrMapOvr>
    <a:masterClrMapping/>
  </p:clrMapOvr>
  <p:transition spd="med">
    <p:wheel spokes="0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6412101"/>
      </p:ext>
    </p:extLst>
  </p:cSld>
  <p:clrMapOvr>
    <a:masterClrMapping/>
  </p:clrMapOvr>
  <p:transition spd="med">
    <p:wheel spokes="0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9151170"/>
      </p:ext>
    </p:extLst>
  </p:cSld>
  <p:clrMapOvr>
    <a:masterClrMapping/>
  </p:clrMapOvr>
  <p:transition spd="med">
    <p:wheel spokes="0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51A6256-BE97-C747-A101-6521A38091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E15DAF9-30FB-4441-A877-3193CED5FA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3FECA00-4871-AC49-8515-664F7F20B6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4674F8EE-BB5E-5E47-A5D0-A2627D8BD1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05655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2CE9FFE-2DA0-D941-8382-6601D07CF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AB3691C-74BB-BD4D-845B-38E8ADAEF3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70AFE10-64CC-D845-B66B-754FD5B1B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299FB44E-1320-9043-909E-95642DF9C1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6550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923C01F-653C-C548-9DE8-C22F40A11E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8E3F615-CD2D-AE4A-B5AD-0F7E0DE398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869B-A990-F94F-A17E-F539D56F8F2F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DA88A1AA-3790-4F44-B918-DB03EB2DCE3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5829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3ED9DA6-FF8F-994F-BBCD-795D78FAAE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32C607C-A22C-EA4C-8219-24219AE17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D3734C4-262A-9D4F-A49C-A248312C4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8BE04C1D-B225-F543-B46E-D52D31226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0062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DA7A77C5-B813-B049-8A64-8450629F5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D1C069E5-E6F1-A749-8953-77F51BE863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EE17006D-6204-F343-ADB2-21EEF1126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05673926-ECE1-D94B-A76A-ACECCA6DA4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97670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37A44C62-BCFC-A847-A264-A9B89D23BF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050B923-E5BB-F643-B78B-B7A2CCFC9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754D88B-847C-524B-A4DB-1894F1534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91CFCB15-E267-544B-B51F-264BB9A4CD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83739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D43C7D55-7390-AD4A-966B-3CBE0CF544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033B3D5A-D79C-8F46-AC68-25C612B5A7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3B1AC39-3E07-1F4C-8744-0B584948B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D925937D-E622-2E42-8836-E0B86DC5A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58655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6091AF3-58EA-A641-B588-D1A3606AB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CDD007B-A99D-6D4C-843C-59C1999C8E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0BDC935-8046-964E-B558-85C9040782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E4FC4602-E29F-EB4D-BABE-B253A3C3F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78877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5C919EF-6087-2F46-A4E2-37B6555645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4603412-CD21-974D-9D2B-7D086A917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2A468E1-5A60-0144-9C9A-90021DE48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DD16E8D8-4459-4541-80B7-8B993E83BD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70129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9AA444D7-BE55-D14D-91FA-8329347F39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4F647ED-5FBA-DD48-8BFC-FDED0041C0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B49D119-40B0-804C-A18A-0E62058C3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CCEA0569-E22D-274E-8E44-A0F185CD1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2319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B85198C-6756-FF4C-AFDE-A1949BB17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B306B9F-FE4D-1946-9952-D3272DAA34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95939DE-C1C6-B747-AA66-9937290EE1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E16682D7-B3C2-7148-B4D6-682250C637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12146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AAA9109-5396-9940-ACE9-288363A7B6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275E5A2-F6DE-6B4F-85CF-9BDDBBD7D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11263C3-C64B-E54B-AAF4-854849C742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3EFB3947-D5FB-3342-92AE-224EBD285D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1571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450F1D85-990E-BA4C-ACFE-678491D86C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FEC14A9-C6B7-1248-809E-2EB20892A9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8243F91-2B7E-CB48-8AA5-96A79B2A3B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43011F28-F407-254E-8624-9811A2226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18584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4EE902-F936-F042-A11D-6F06DA5A45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E04F68-EFC2-C143-8406-31A1283AA5F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BBD43-8DF5-6448-B143-FA0AF928C4A8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4545DF8-F0AB-6542-A821-D84B53E4275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92907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20222A6-BD1D-1D44-9396-B7C155977E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1D8FBC-B2A3-6040-88E0-D0F376082B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15BC178-5367-E04F-985B-AF35FD3EB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AE9996D5-6E00-964F-AB5F-E859D09A3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08971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20A6119-0480-7A48-9AC7-A6BD3F771A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D3A2FD3-B757-C843-A302-0FF009F4BE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F1DCF67C-3566-BF47-BA19-D415AEBD4B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1FD303FE-2C4E-DF48-8AA6-48B2D1AEB6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85380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919575F-A4D6-BD42-BC3B-05AC65167C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3E11D8AA-F702-9942-AE59-BC9B03F662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9A97856-1E51-F04C-9F10-BDADC23183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E219CA84-832A-5642-AEB2-1747ACED61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86269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6F7FC5A4-9A56-3547-BDA2-78FD5FA7F1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1F24FFA-0D70-E64C-A280-9686D9D55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98A29536-2FB8-1049-ACC9-4AA1882649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7828A25E-750C-4847-9F9B-B91F4F45CA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42364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C2FD46AE-78A2-F54C-AAF0-09B9A2294D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B0FB7031-CD58-CB49-8F1A-10EC76760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137C629B-E00A-6A4F-A069-0CD8CAC57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5D024BAE-6605-A845-8E3E-D59296C2BF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65006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97893D9-897E-8C47-9EE9-073D9D42BB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93F61BC-5FCB-8B4E-92B3-25D8503AD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F2B37B88-6117-6643-80EF-1AEB87CAA3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5370A0F5-1BAF-A64E-8084-627BAFE3DD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66123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804D4ED-CEAD-0745-925E-DE6B41DFEC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002D9BA-5299-EB4C-959E-E701D2F29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B887615-5068-A54F-A26E-D2AEF7E7A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684EB64D-A29A-314D-A8F8-C9D4ACDF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90014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D2392A0-DFBF-E347-9594-74D2C164CF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A2B626A-9D7D-254B-A25D-851F5673A3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291D4F1-5F15-3146-8A38-737B1D9B4D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5F4C52E9-1560-E644-A172-FF29F041B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55220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F1C24FE-1A2C-AF4A-AA7B-F8F62D544A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9B8262CA-C7BE-C244-AA43-5593CE9AE0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4D013DB-08BD-0547-90DF-26C0687243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A1684412-9F7C-554D-9E54-F354D5E3E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58423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34CE7DB-732D-5C46-B07B-EF023B386B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48B6286-92E4-854E-8BCC-623C898171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2CA9F5E-E60F-BC41-8E43-6DA1AAEECF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98E332CD-DD7E-B046-A516-729E7C747B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17069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D76A1E6-3380-FD47-94E2-0751A06808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F9D79C-4B2E-F040-B78D-69DD137DC14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479EE7-2F65-7D4D-BABE-158CEB5800D7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CC63BD4-F910-C841-857B-A26438192CA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15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E090CD5-1F6B-794C-B374-57AC61A090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FD3649D-76FA-D543-BE02-89857C724B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0C24B7-07C0-994D-B8B0-619E32371F8B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E8E816F-6FF9-364C-B933-81B13D9C75F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714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DFF8D86-749B-544C-AB99-764DDDE1BF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9E076CD-51DB-F640-929D-65E59B849D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F38A3-501B-9749-A57F-C0105C710E16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37B5FF4-8B27-0A4F-9090-48BD2891274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4955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0955F30-43FE-9349-86D5-85E28B19F6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B6937E4-91B2-4A4F-A5F3-31F33BD2DC7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1EC8E85A-28F1-C845-8057-68AC568502BD}" type="slidenum">
              <a:rPr lang="en-US" altLang="ja-JP"/>
              <a:pPr/>
              <a:t>‹#›</a:t>
            </a:fld>
            <a:endParaRPr lang="en-US" altLang="ja-JP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2640EB7-A660-CA46-A793-5506ACC0A1B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4105E617-91FD-4940-9947-AB889E9E845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>
                <a:extLst>
                  <a:ext uri="{FF2B5EF4-FFF2-40B4-BE49-F238E27FC236}">
                    <a16:creationId xmlns:a16="http://schemas.microsoft.com/office/drawing/2014/main" id="{1DDC164B-2F21-3745-B6ED-044BACDED14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1" name="Freeform 7">
                <a:extLst>
                  <a:ext uri="{FF2B5EF4-FFF2-40B4-BE49-F238E27FC236}">
                    <a16:creationId xmlns:a16="http://schemas.microsoft.com/office/drawing/2014/main" id="{EEFC81B4-462B-504F-B1DE-9ECEE90E423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2" name="Freeform 8">
                <a:extLst>
                  <a:ext uri="{FF2B5EF4-FFF2-40B4-BE49-F238E27FC236}">
                    <a16:creationId xmlns:a16="http://schemas.microsoft.com/office/drawing/2014/main" id="{4711FC5E-DC94-B740-9642-0FE773F310F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3" name="Freeform 9">
                <a:extLst>
                  <a:ext uri="{FF2B5EF4-FFF2-40B4-BE49-F238E27FC236}">
                    <a16:creationId xmlns:a16="http://schemas.microsoft.com/office/drawing/2014/main" id="{59242DDA-D610-3A4C-AF8E-7AA6ABCD03E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4" name="Freeform 10">
                <a:extLst>
                  <a:ext uri="{FF2B5EF4-FFF2-40B4-BE49-F238E27FC236}">
                    <a16:creationId xmlns:a16="http://schemas.microsoft.com/office/drawing/2014/main" id="{C1AC97D3-4AA0-7A49-BD0D-33BC6A29594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11275" name="Freeform 11">
              <a:extLst>
                <a:ext uri="{FF2B5EF4-FFF2-40B4-BE49-F238E27FC236}">
                  <a16:creationId xmlns:a16="http://schemas.microsoft.com/office/drawing/2014/main" id="{852AF176-A826-DB42-89E2-3224C4B84F7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:a16="http://schemas.microsoft.com/office/drawing/2014/main" id="{E6CF2BE6-14A0-EF46-98E3-D8A0141C70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1277" name="Rectangle 13">
            <a:extLst>
              <a:ext uri="{FF2B5EF4-FFF2-40B4-BE49-F238E27FC236}">
                <a16:creationId xmlns:a16="http://schemas.microsoft.com/office/drawing/2014/main" id="{B215D3BB-A0A1-7B48-9267-68D4C70D7C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D2B2469B-92C2-234E-BB40-856B5FB135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5FCC3442-F318-7942-8C16-789977391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A93C1C3D-9689-F942-8999-AD4C99402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3C7D4CE1-AE2B-1640-826F-5E73220008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276484" name="Rectangle 4">
            <a:extLst>
              <a:ext uri="{FF2B5EF4-FFF2-40B4-BE49-F238E27FC236}">
                <a16:creationId xmlns:a16="http://schemas.microsoft.com/office/drawing/2014/main" id="{07C439AE-21FF-6940-9CF4-92B2FE0FA8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 smtClean="0">
                <a:effectLst/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485" name="Rectangle 5">
            <a:extLst>
              <a:ext uri="{FF2B5EF4-FFF2-40B4-BE49-F238E27FC236}">
                <a16:creationId xmlns:a16="http://schemas.microsoft.com/office/drawing/2014/main" id="{8160B77C-A2E6-CF4F-9369-92626BFE63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 smtClean="0">
                <a:effectLst/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486" name="Rectangle 6">
            <a:extLst>
              <a:ext uri="{FF2B5EF4-FFF2-40B4-BE49-F238E27FC236}">
                <a16:creationId xmlns:a16="http://schemas.microsoft.com/office/drawing/2014/main" id="{C7E4A46D-1A78-1C42-BB8D-B5A17CB5DD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latin typeface="Times New Roman" panose="02020603050405020304" pitchFamily="18" charset="0"/>
              </a:defRPr>
            </a:lvl1pPr>
          </a:lstStyle>
          <a:p>
            <a:fld id="{8D347EF3-8EC6-EF42-A375-8832B50CA04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3A30DFF8-EA94-CD47-8942-AD536AFE30F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33123" name="Rectangle 3">
              <a:extLst>
                <a:ext uri="{FF2B5EF4-FFF2-40B4-BE49-F238E27FC236}">
                  <a16:creationId xmlns:a16="http://schemas.microsoft.com/office/drawing/2014/main" id="{86D52072-9826-4447-9B28-F60B98D6A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grpSp>
          <p:nvGrpSpPr>
            <p:cNvPr id="4102" name="Group 4">
              <a:extLst>
                <a:ext uri="{FF2B5EF4-FFF2-40B4-BE49-F238E27FC236}">
                  <a16:creationId xmlns:a16="http://schemas.microsoft.com/office/drawing/2014/main" id="{0E5F24E1-8D6A-1541-9782-9F0B5AE49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33125" name="Rectangle 5">
                <a:extLst>
                  <a:ext uri="{FF2B5EF4-FFF2-40B4-BE49-F238E27FC236}">
                    <a16:creationId xmlns:a16="http://schemas.microsoft.com/office/drawing/2014/main" id="{5D076B4D-2A9A-C74A-92BF-5A689189F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33126" name="Freeform 6">
                <a:extLst>
                  <a:ext uri="{FF2B5EF4-FFF2-40B4-BE49-F238E27FC236}">
                    <a16:creationId xmlns:a16="http://schemas.microsoft.com/office/drawing/2014/main" id="{D2842EC0-67B2-0941-9D6A-B4B93436E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27" name="Freeform 7">
                <a:extLst>
                  <a:ext uri="{FF2B5EF4-FFF2-40B4-BE49-F238E27FC236}">
                    <a16:creationId xmlns:a16="http://schemas.microsoft.com/office/drawing/2014/main" id="{55DD3972-D284-ED4F-86A9-9CBF4ED87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28" name="Freeform 8">
                <a:extLst>
                  <a:ext uri="{FF2B5EF4-FFF2-40B4-BE49-F238E27FC236}">
                    <a16:creationId xmlns:a16="http://schemas.microsoft.com/office/drawing/2014/main" id="{02E19AC6-9F68-C147-BA72-33458F2AD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29" name="Freeform 9">
                <a:extLst>
                  <a:ext uri="{FF2B5EF4-FFF2-40B4-BE49-F238E27FC236}">
                    <a16:creationId xmlns:a16="http://schemas.microsoft.com/office/drawing/2014/main" id="{25FF1C21-E595-344D-9861-5B1393199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0" name="Freeform 10">
                <a:extLst>
                  <a:ext uri="{FF2B5EF4-FFF2-40B4-BE49-F238E27FC236}">
                    <a16:creationId xmlns:a16="http://schemas.microsoft.com/office/drawing/2014/main" id="{E6D5A0A6-E586-9448-A7EF-5FE1D2988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1" name="Freeform 11">
                <a:extLst>
                  <a:ext uri="{FF2B5EF4-FFF2-40B4-BE49-F238E27FC236}">
                    <a16:creationId xmlns:a16="http://schemas.microsoft.com/office/drawing/2014/main" id="{69C855ED-A121-EF48-BEB4-136903FA4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2" name="Freeform 12">
                <a:extLst>
                  <a:ext uri="{FF2B5EF4-FFF2-40B4-BE49-F238E27FC236}">
                    <a16:creationId xmlns:a16="http://schemas.microsoft.com/office/drawing/2014/main" id="{3FDBBBF6-A851-B748-8841-10703517F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3" name="Freeform 13">
                <a:extLst>
                  <a:ext uri="{FF2B5EF4-FFF2-40B4-BE49-F238E27FC236}">
                    <a16:creationId xmlns:a16="http://schemas.microsoft.com/office/drawing/2014/main" id="{203B199D-F90A-8A42-8CA1-BADA6B045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4" name="Freeform 14">
                <a:extLst>
                  <a:ext uri="{FF2B5EF4-FFF2-40B4-BE49-F238E27FC236}">
                    <a16:creationId xmlns:a16="http://schemas.microsoft.com/office/drawing/2014/main" id="{2BC5234A-E88E-6348-A57E-98F8E09D1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5" name="Freeform 15">
                <a:extLst>
                  <a:ext uri="{FF2B5EF4-FFF2-40B4-BE49-F238E27FC236}">
                    <a16:creationId xmlns:a16="http://schemas.microsoft.com/office/drawing/2014/main" id="{4D189B0A-09EC-874A-BC3A-C88729C81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6" name="Freeform 16">
                <a:extLst>
                  <a:ext uri="{FF2B5EF4-FFF2-40B4-BE49-F238E27FC236}">
                    <a16:creationId xmlns:a16="http://schemas.microsoft.com/office/drawing/2014/main" id="{822D151E-DBAF-374F-A6F4-3150DCBCC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7" name="Freeform 17">
                <a:extLst>
                  <a:ext uri="{FF2B5EF4-FFF2-40B4-BE49-F238E27FC236}">
                    <a16:creationId xmlns:a16="http://schemas.microsoft.com/office/drawing/2014/main" id="{AD5996A6-80B4-4247-B8AD-6D0B432FA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8" name="Freeform 18">
                <a:extLst>
                  <a:ext uri="{FF2B5EF4-FFF2-40B4-BE49-F238E27FC236}">
                    <a16:creationId xmlns:a16="http://schemas.microsoft.com/office/drawing/2014/main" id="{C31DCDB6-8BF6-B24D-B826-7A0443BF7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9" name="Freeform 19">
                <a:extLst>
                  <a:ext uri="{FF2B5EF4-FFF2-40B4-BE49-F238E27FC236}">
                    <a16:creationId xmlns:a16="http://schemas.microsoft.com/office/drawing/2014/main" id="{8D69DADE-6DBA-614E-BEA0-25E8B68D7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0" name="Freeform 20">
                <a:extLst>
                  <a:ext uri="{FF2B5EF4-FFF2-40B4-BE49-F238E27FC236}">
                    <a16:creationId xmlns:a16="http://schemas.microsoft.com/office/drawing/2014/main" id="{9F099DDB-7355-0F4C-8F94-6E578256A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1" name="Freeform 21">
                <a:extLst>
                  <a:ext uri="{FF2B5EF4-FFF2-40B4-BE49-F238E27FC236}">
                    <a16:creationId xmlns:a16="http://schemas.microsoft.com/office/drawing/2014/main" id="{4EE7D7B7-0F6F-E440-8E58-1D0D9B39A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2" name="Freeform 22">
                <a:extLst>
                  <a:ext uri="{FF2B5EF4-FFF2-40B4-BE49-F238E27FC236}">
                    <a16:creationId xmlns:a16="http://schemas.microsoft.com/office/drawing/2014/main" id="{A62C3D62-9235-2F40-95D3-FA6388793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3" name="Freeform 23">
                <a:extLst>
                  <a:ext uri="{FF2B5EF4-FFF2-40B4-BE49-F238E27FC236}">
                    <a16:creationId xmlns:a16="http://schemas.microsoft.com/office/drawing/2014/main" id="{B4D00D66-59F9-714D-A0F0-5E5BBE7D1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4" name="Freeform 24">
                <a:extLst>
                  <a:ext uri="{FF2B5EF4-FFF2-40B4-BE49-F238E27FC236}">
                    <a16:creationId xmlns:a16="http://schemas.microsoft.com/office/drawing/2014/main" id="{6A227FB5-EB47-3344-9F07-45BFC103F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5" name="Freeform 25">
                <a:extLst>
                  <a:ext uri="{FF2B5EF4-FFF2-40B4-BE49-F238E27FC236}">
                    <a16:creationId xmlns:a16="http://schemas.microsoft.com/office/drawing/2014/main" id="{4C792ABB-210C-6E44-B226-EBEFE3A64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6" name="Freeform 26">
                <a:extLst>
                  <a:ext uri="{FF2B5EF4-FFF2-40B4-BE49-F238E27FC236}">
                    <a16:creationId xmlns:a16="http://schemas.microsoft.com/office/drawing/2014/main" id="{CAB79FA4-03BE-E641-BE1D-061489D75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7" name="Freeform 27">
                <a:extLst>
                  <a:ext uri="{FF2B5EF4-FFF2-40B4-BE49-F238E27FC236}">
                    <a16:creationId xmlns:a16="http://schemas.microsoft.com/office/drawing/2014/main" id="{6589CCB7-A2AA-F340-B175-52563E1BB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3" name="Group 28">
              <a:extLst>
                <a:ext uri="{FF2B5EF4-FFF2-40B4-BE49-F238E27FC236}">
                  <a16:creationId xmlns:a16="http://schemas.microsoft.com/office/drawing/2014/main" id="{EC41B057-6728-B144-82BB-008658049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33149" name="Rectangle 29">
                <a:extLst>
                  <a:ext uri="{FF2B5EF4-FFF2-40B4-BE49-F238E27FC236}">
                    <a16:creationId xmlns:a16="http://schemas.microsoft.com/office/drawing/2014/main" id="{1034C5F1-8FD8-7E4B-9EA0-B82DA372B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33150" name="Rectangle 30">
                <a:extLst>
                  <a:ext uri="{FF2B5EF4-FFF2-40B4-BE49-F238E27FC236}">
                    <a16:creationId xmlns:a16="http://schemas.microsoft.com/office/drawing/2014/main" id="{DB991A68-9CDD-4B4B-9CF6-4A23073EF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33151" name="Rectangle 31">
                <a:extLst>
                  <a:ext uri="{FF2B5EF4-FFF2-40B4-BE49-F238E27FC236}">
                    <a16:creationId xmlns:a16="http://schemas.microsoft.com/office/drawing/2014/main" id="{5042D8FC-5B24-3444-BEB0-58DA1A072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</p:grpSp>
      <p:sp>
        <p:nvSpPr>
          <p:cNvPr id="133152" name="Text Box 32">
            <a:extLst>
              <a:ext uri="{FF2B5EF4-FFF2-40B4-BE49-F238E27FC236}">
                <a16:creationId xmlns:a16="http://schemas.microsoft.com/office/drawing/2014/main" id="{83F361F9-113C-8D4F-ABB9-606020FFD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ja-JP" sz="900" b="1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33153" name="Rectangle 33">
            <a:extLst>
              <a:ext uri="{FF2B5EF4-FFF2-40B4-BE49-F238E27FC236}">
                <a16:creationId xmlns:a16="http://schemas.microsoft.com/office/drawing/2014/main" id="{0FA98E87-247E-B64E-9F09-931023B96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F1011D8E-CB51-F346-9E8A-22C34B62042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47459" name="Rectangle 3">
              <a:extLst>
                <a:ext uri="{FF2B5EF4-FFF2-40B4-BE49-F238E27FC236}">
                  <a16:creationId xmlns:a16="http://schemas.microsoft.com/office/drawing/2014/main" id="{6F7594F7-C8F8-A542-87C0-4135E70F9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grpSp>
          <p:nvGrpSpPr>
            <p:cNvPr id="5132" name="Group 4">
              <a:extLst>
                <a:ext uri="{FF2B5EF4-FFF2-40B4-BE49-F238E27FC236}">
                  <a16:creationId xmlns:a16="http://schemas.microsoft.com/office/drawing/2014/main" id="{40A51140-BA71-7544-B70E-F4546C2CC0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47461" name="Rectangle 5">
                <a:extLst>
                  <a:ext uri="{FF2B5EF4-FFF2-40B4-BE49-F238E27FC236}">
                    <a16:creationId xmlns:a16="http://schemas.microsoft.com/office/drawing/2014/main" id="{19A6A71E-32E7-9C42-B1A1-F162CD4E5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47462" name="Freeform 6">
                <a:extLst>
                  <a:ext uri="{FF2B5EF4-FFF2-40B4-BE49-F238E27FC236}">
                    <a16:creationId xmlns:a16="http://schemas.microsoft.com/office/drawing/2014/main" id="{EB65C1AB-8D34-6447-852E-6E20291B4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3" name="Freeform 7">
                <a:extLst>
                  <a:ext uri="{FF2B5EF4-FFF2-40B4-BE49-F238E27FC236}">
                    <a16:creationId xmlns:a16="http://schemas.microsoft.com/office/drawing/2014/main" id="{C6E4EC55-E8A9-9145-9662-D91066A13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4" name="Freeform 8">
                <a:extLst>
                  <a:ext uri="{FF2B5EF4-FFF2-40B4-BE49-F238E27FC236}">
                    <a16:creationId xmlns:a16="http://schemas.microsoft.com/office/drawing/2014/main" id="{3D6972C4-5453-9843-97C4-60DA59E67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5" name="Freeform 9">
                <a:extLst>
                  <a:ext uri="{FF2B5EF4-FFF2-40B4-BE49-F238E27FC236}">
                    <a16:creationId xmlns:a16="http://schemas.microsoft.com/office/drawing/2014/main" id="{B471A0C5-C835-9340-9525-94F74AF94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6" name="Freeform 10">
                <a:extLst>
                  <a:ext uri="{FF2B5EF4-FFF2-40B4-BE49-F238E27FC236}">
                    <a16:creationId xmlns:a16="http://schemas.microsoft.com/office/drawing/2014/main" id="{BDD10615-ED44-FE4E-888E-1BF6D1D0B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7" name="Freeform 11">
                <a:extLst>
                  <a:ext uri="{FF2B5EF4-FFF2-40B4-BE49-F238E27FC236}">
                    <a16:creationId xmlns:a16="http://schemas.microsoft.com/office/drawing/2014/main" id="{699D71B1-8590-7548-BEE6-F37DE8357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8" name="Freeform 12">
                <a:extLst>
                  <a:ext uri="{FF2B5EF4-FFF2-40B4-BE49-F238E27FC236}">
                    <a16:creationId xmlns:a16="http://schemas.microsoft.com/office/drawing/2014/main" id="{FBE8F664-8522-224A-96FD-955D7D31E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9" name="Freeform 13">
                <a:extLst>
                  <a:ext uri="{FF2B5EF4-FFF2-40B4-BE49-F238E27FC236}">
                    <a16:creationId xmlns:a16="http://schemas.microsoft.com/office/drawing/2014/main" id="{E756F73F-9DA3-4C41-8E40-EE2303F0E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0" name="Freeform 14">
                <a:extLst>
                  <a:ext uri="{FF2B5EF4-FFF2-40B4-BE49-F238E27FC236}">
                    <a16:creationId xmlns:a16="http://schemas.microsoft.com/office/drawing/2014/main" id="{BFBA1384-39AD-E847-876A-EC417839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1" name="Freeform 15">
                <a:extLst>
                  <a:ext uri="{FF2B5EF4-FFF2-40B4-BE49-F238E27FC236}">
                    <a16:creationId xmlns:a16="http://schemas.microsoft.com/office/drawing/2014/main" id="{D27F1EAF-F190-9A4E-AE80-D7343D789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2" name="Freeform 16">
                <a:extLst>
                  <a:ext uri="{FF2B5EF4-FFF2-40B4-BE49-F238E27FC236}">
                    <a16:creationId xmlns:a16="http://schemas.microsoft.com/office/drawing/2014/main" id="{101780F1-4033-FE41-BCD2-F7731C7E0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3" name="Freeform 17">
                <a:extLst>
                  <a:ext uri="{FF2B5EF4-FFF2-40B4-BE49-F238E27FC236}">
                    <a16:creationId xmlns:a16="http://schemas.microsoft.com/office/drawing/2014/main" id="{F4B3DC39-2A63-B14B-8C07-48ED866A4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4" name="Freeform 18">
                <a:extLst>
                  <a:ext uri="{FF2B5EF4-FFF2-40B4-BE49-F238E27FC236}">
                    <a16:creationId xmlns:a16="http://schemas.microsoft.com/office/drawing/2014/main" id="{8B43E331-E876-574C-B5DA-BA64F9AEA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5" name="Freeform 19">
                <a:extLst>
                  <a:ext uri="{FF2B5EF4-FFF2-40B4-BE49-F238E27FC236}">
                    <a16:creationId xmlns:a16="http://schemas.microsoft.com/office/drawing/2014/main" id="{0FA701D3-D075-BB45-8EE5-79FE58DD0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6" name="Freeform 20">
                <a:extLst>
                  <a:ext uri="{FF2B5EF4-FFF2-40B4-BE49-F238E27FC236}">
                    <a16:creationId xmlns:a16="http://schemas.microsoft.com/office/drawing/2014/main" id="{85B95A72-EA93-DD48-9760-CA7EAAFBC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7" name="Freeform 21">
                <a:extLst>
                  <a:ext uri="{FF2B5EF4-FFF2-40B4-BE49-F238E27FC236}">
                    <a16:creationId xmlns:a16="http://schemas.microsoft.com/office/drawing/2014/main" id="{2C84037E-0742-7B4D-95C6-FD2895A77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8" name="Freeform 22">
                <a:extLst>
                  <a:ext uri="{FF2B5EF4-FFF2-40B4-BE49-F238E27FC236}">
                    <a16:creationId xmlns:a16="http://schemas.microsoft.com/office/drawing/2014/main" id="{2449417A-ED52-6D40-8478-EADA0FF83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9" name="Freeform 23">
                <a:extLst>
                  <a:ext uri="{FF2B5EF4-FFF2-40B4-BE49-F238E27FC236}">
                    <a16:creationId xmlns:a16="http://schemas.microsoft.com/office/drawing/2014/main" id="{D9F49856-CC01-C649-BD3E-E26632D91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0" name="Freeform 24">
                <a:extLst>
                  <a:ext uri="{FF2B5EF4-FFF2-40B4-BE49-F238E27FC236}">
                    <a16:creationId xmlns:a16="http://schemas.microsoft.com/office/drawing/2014/main" id="{CA549108-BC84-004E-9101-F9A31AA3F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1" name="Freeform 25">
                <a:extLst>
                  <a:ext uri="{FF2B5EF4-FFF2-40B4-BE49-F238E27FC236}">
                    <a16:creationId xmlns:a16="http://schemas.microsoft.com/office/drawing/2014/main" id="{62B70C42-9379-784C-8FF0-78F65ABF4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2" name="Freeform 26">
                <a:extLst>
                  <a:ext uri="{FF2B5EF4-FFF2-40B4-BE49-F238E27FC236}">
                    <a16:creationId xmlns:a16="http://schemas.microsoft.com/office/drawing/2014/main" id="{5FEAC341-C58A-C041-BC63-F7A49900E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3" name="Freeform 27">
                <a:extLst>
                  <a:ext uri="{FF2B5EF4-FFF2-40B4-BE49-F238E27FC236}">
                    <a16:creationId xmlns:a16="http://schemas.microsoft.com/office/drawing/2014/main" id="{E5CDF704-0B1A-B84E-9EDC-C0523466B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3" name="Group 28">
              <a:extLst>
                <a:ext uri="{FF2B5EF4-FFF2-40B4-BE49-F238E27FC236}">
                  <a16:creationId xmlns:a16="http://schemas.microsoft.com/office/drawing/2014/main" id="{4495C640-3B23-BC4F-AC57-7ADF7A5C7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47485" name="Rectangle 29">
                <a:extLst>
                  <a:ext uri="{FF2B5EF4-FFF2-40B4-BE49-F238E27FC236}">
                    <a16:creationId xmlns:a16="http://schemas.microsoft.com/office/drawing/2014/main" id="{9D0211A2-E039-6447-BFAE-E554C4CAA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47486" name="Rectangle 30">
                <a:extLst>
                  <a:ext uri="{FF2B5EF4-FFF2-40B4-BE49-F238E27FC236}">
                    <a16:creationId xmlns:a16="http://schemas.microsoft.com/office/drawing/2014/main" id="{20746F74-45CF-984B-BDFE-9EFCF0B33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47487" name="Rectangle 31">
                <a:extLst>
                  <a:ext uri="{FF2B5EF4-FFF2-40B4-BE49-F238E27FC236}">
                    <a16:creationId xmlns:a16="http://schemas.microsoft.com/office/drawing/2014/main" id="{44E54475-77B0-A342-B5A6-45973CC4A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</p:grpSp>
      <p:sp>
        <p:nvSpPr>
          <p:cNvPr id="147488" name="Rectangle 32">
            <a:extLst>
              <a:ext uri="{FF2B5EF4-FFF2-40B4-BE49-F238E27FC236}">
                <a16:creationId xmlns:a16="http://schemas.microsoft.com/office/drawing/2014/main" id="{CB7C296B-A949-694B-B5F3-AB65FBA0B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7489" name="Rectangle 33">
            <a:extLst>
              <a:ext uri="{FF2B5EF4-FFF2-40B4-BE49-F238E27FC236}">
                <a16:creationId xmlns:a16="http://schemas.microsoft.com/office/drawing/2014/main" id="{4A0A3967-EC72-F646-9825-0D555EC8F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7490" name="Rectangle 34">
            <a:extLst>
              <a:ext uri="{FF2B5EF4-FFF2-40B4-BE49-F238E27FC236}">
                <a16:creationId xmlns:a16="http://schemas.microsoft.com/office/drawing/2014/main" id="{182F49B7-0EAB-D44B-8217-FAA956BE7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7491" name="Rectangle 35">
            <a:extLst>
              <a:ext uri="{FF2B5EF4-FFF2-40B4-BE49-F238E27FC236}">
                <a16:creationId xmlns:a16="http://schemas.microsoft.com/office/drawing/2014/main" id="{52A1F131-B2EB-E54B-BE3E-A5BBEC2C9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7492" name="Rectangle 36">
            <a:extLst>
              <a:ext uri="{FF2B5EF4-FFF2-40B4-BE49-F238E27FC236}">
                <a16:creationId xmlns:a16="http://schemas.microsoft.com/office/drawing/2014/main" id="{AF219450-E2AB-7E49-912F-8C24DBBF0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ja-JP" altLang="en-US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DRESSING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altLang="ja-JP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        THE                                    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altLang="ja-JP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   STAGE</a:t>
            </a:r>
          </a:p>
        </p:txBody>
      </p:sp>
      <p:sp>
        <p:nvSpPr>
          <p:cNvPr id="147493" name="Line 37">
            <a:extLst>
              <a:ext uri="{FF2B5EF4-FFF2-40B4-BE49-F238E27FC236}">
                <a16:creationId xmlns:a16="http://schemas.microsoft.com/office/drawing/2014/main" id="{C778F832-E650-FC4B-9E09-BECF10A3EB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7494" name="Text Box 38">
            <a:extLst>
              <a:ext uri="{FF2B5EF4-FFF2-40B4-BE49-F238E27FC236}">
                <a16:creationId xmlns:a16="http://schemas.microsoft.com/office/drawing/2014/main" id="{06116FB3-D4DF-B443-A83F-89CD8C0087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ja-JP" sz="1000" b="1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47495" name="Rectangle 39">
            <a:extLst>
              <a:ext uri="{FF2B5EF4-FFF2-40B4-BE49-F238E27FC236}">
                <a16:creationId xmlns:a16="http://schemas.microsoft.com/office/drawing/2014/main" id="{E28C7300-12F5-3743-BEE5-225387AABF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spd="med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>
            <a:extLst>
              <a:ext uri="{FF2B5EF4-FFF2-40B4-BE49-F238E27FC236}">
                <a16:creationId xmlns:a16="http://schemas.microsoft.com/office/drawing/2014/main" id="{B6C99C2F-77A7-B44E-815E-8889EBA444C7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46205F41-C336-644D-8DCC-7DD8B686482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58D5EF24-FF8D-804E-A3E4-AAF49BDFFE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6785EB11-FCFE-774D-AB3C-4EF5D215FB0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1BCD2DE2-0851-0A40-B60B-B9504B35556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8556" name="Oval 7">
              <a:extLst>
                <a:ext uri="{FF2B5EF4-FFF2-40B4-BE49-F238E27FC236}">
                  <a16:creationId xmlns:a16="http://schemas.microsoft.com/office/drawing/2014/main" id="{59F75D84-F8F3-0245-8BBF-CA02F1BA8740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8557" name="Oval 8">
              <a:extLst>
                <a:ext uri="{FF2B5EF4-FFF2-40B4-BE49-F238E27FC236}">
                  <a16:creationId xmlns:a16="http://schemas.microsoft.com/office/drawing/2014/main" id="{4E7E2FD0-60EB-FC4B-8435-39F2B8ECEB4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8558" name="Oval 9">
              <a:extLst>
                <a:ext uri="{FF2B5EF4-FFF2-40B4-BE49-F238E27FC236}">
                  <a16:creationId xmlns:a16="http://schemas.microsoft.com/office/drawing/2014/main" id="{50C371A0-68D2-BE4C-9A7D-F8DFC6BCFF1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E5C997E1-08EF-AF4D-8A79-1B0FF5E62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91BFCFB1-E0DE-F949-BF0C-F04D6FFD4D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3F11701A-8924-CA41-BC5E-FAC5B76AEF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423E1F04-1635-5647-BFBC-455087663B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E0926408-365E-C045-8578-662CDB9F54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970BB72C-4AAE-0345-A2E6-89B9EC9D29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>
            <a:extLst>
              <a:ext uri="{FF2B5EF4-FFF2-40B4-BE49-F238E27FC236}">
                <a16:creationId xmlns:a16="http://schemas.microsoft.com/office/drawing/2014/main" id="{595D8FD1-43D6-1E49-870B-168167AE22FC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F7D31964-0893-3D4E-B5EA-FFC295A595D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D263D227-D711-0D4E-B984-5CCCFCD2338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57F959AF-70C6-B247-B1D8-C81548FE156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40835BB0-623D-B34D-AD58-756FCC22AA8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9580" name="Oval 7">
              <a:extLst>
                <a:ext uri="{FF2B5EF4-FFF2-40B4-BE49-F238E27FC236}">
                  <a16:creationId xmlns:a16="http://schemas.microsoft.com/office/drawing/2014/main" id="{A423CC92-82F6-E84E-BC03-F5EE54492F8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9581" name="Oval 8">
              <a:extLst>
                <a:ext uri="{FF2B5EF4-FFF2-40B4-BE49-F238E27FC236}">
                  <a16:creationId xmlns:a16="http://schemas.microsoft.com/office/drawing/2014/main" id="{5DA6449E-E179-264B-9FE0-01DEF24AD129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9582" name="Oval 9">
              <a:extLst>
                <a:ext uri="{FF2B5EF4-FFF2-40B4-BE49-F238E27FC236}">
                  <a16:creationId xmlns:a16="http://schemas.microsoft.com/office/drawing/2014/main" id="{25AE6647-954B-7545-B728-9089C5D22BD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06FA36C5-BA87-4244-8C54-C2D61DD8E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ACA0E2A8-8532-E749-8B42-A43403C47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13698F7B-2345-B745-8092-4E13E13D53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F2332669-F271-D84C-A75A-AF80F28751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E38F1E70-674C-F34C-96D5-9598476C96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09BDC12F-3823-4B44-A153-99BD3256CC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http://www.usda.gov/oc/photo/97c2185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file:///C:\Program%20Files\Microsoft%20Office\Media\CntCD1\Sounds\DEDICA01.mid" TargetMode="External"/><Relationship Id="rId1" Type="http://schemas.microsoft.com/office/2007/relationships/media" Target="file:///C:\Program%20Files\Microsoft%20Office\Media\CntCD1\Sounds\DEDICA01.mid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92EB9CF-8813-F145-9D23-76AEE4B1A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FB6A7487-419A-6C49-9A05-EF26982FE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2C23C667-8162-D641-AF80-45BEFE4D34AF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4343400" cy="563562"/>
          </a:xfrm>
          <a:solidFill>
            <a:srgbClr val="00009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ja-JP" sz="4000" dirty="0">
                <a:solidFill>
                  <a:schemeClr val="tx1"/>
                </a:solidFill>
              </a:rPr>
              <a:t>Dunia Hari ini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E4A1E7-FEE0-9547-9C18-4DD1CF16C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Rick Griffith, Singapore Bible College</a:t>
            </a:r>
            <a:b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www.biblestudydownloads.com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2A52141A-3068-284A-8C60-65EA583AA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850"/>
            <a:ext cx="9144000" cy="719138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Singapore Bible College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>
            <a:extLst>
              <a:ext uri="{FF2B5EF4-FFF2-40B4-BE49-F238E27FC236}">
                <a16:creationId xmlns:a16="http://schemas.microsoft.com/office/drawing/2014/main" id="{2409741A-D997-5E40-9C55-47608FC8BD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45411" name="Rectangle 3">
            <a:extLst>
              <a:ext uri="{FF2B5EF4-FFF2-40B4-BE49-F238E27FC236}">
                <a16:creationId xmlns:a16="http://schemas.microsoft.com/office/drawing/2014/main" id="{AE7173F4-9B6E-744E-A4CC-A3D81B2A5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2971800" cy="36576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Dari</a:t>
            </a:r>
            <a:br>
              <a:rPr lang="en-US" altLang="ja-JP" sz="4000" b="0"/>
            </a:br>
            <a:r>
              <a:rPr lang="en-US" altLang="ja-JP" sz="4000" b="0"/>
              <a:t>“Dan </a:t>
            </a:r>
            <a:br>
              <a:rPr lang="en-US" altLang="ja-JP" sz="4000" b="0"/>
            </a:br>
            <a:r>
              <a:rPr lang="en-US" altLang="ja-JP" sz="4000" b="0"/>
              <a:t>ke Beersheba”</a:t>
            </a:r>
          </a:p>
        </p:txBody>
      </p:sp>
      <p:sp>
        <p:nvSpPr>
          <p:cNvPr id="145412" name="Oval 4">
            <a:extLst>
              <a:ext uri="{FF2B5EF4-FFF2-40B4-BE49-F238E27FC236}">
                <a16:creationId xmlns:a16="http://schemas.microsoft.com/office/drawing/2014/main" id="{FBABDB49-23A5-194C-8D1A-89014EBF030F}"/>
              </a:ext>
            </a:extLst>
          </p:cNvPr>
          <p:cNvSpPr>
            <a:spLocks noChangeArrowheads="1"/>
          </p:cNvSpPr>
          <p:nvPr/>
        </p:nvSpPr>
        <p:spPr bwMode="auto">
          <a:xfrm rot="784604">
            <a:off x="3592513" y="-63500"/>
            <a:ext cx="2576512" cy="7010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5413" name="Text Box 5">
            <a:extLst>
              <a:ext uri="{FF2B5EF4-FFF2-40B4-BE49-F238E27FC236}">
                <a16:creationId xmlns:a16="http://schemas.microsoft.com/office/drawing/2014/main" id="{9E680D4E-80D6-1844-BFA0-494389773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216650"/>
            <a:ext cx="25908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Beersheba</a:t>
            </a:r>
          </a:p>
        </p:txBody>
      </p:sp>
      <p:sp>
        <p:nvSpPr>
          <p:cNvPr id="145414" name="Text Box 6">
            <a:extLst>
              <a:ext uri="{FF2B5EF4-FFF2-40B4-BE49-F238E27FC236}">
                <a16:creationId xmlns:a16="http://schemas.microsoft.com/office/drawing/2014/main" id="{1FC6BFA4-5813-6E4C-B9B0-667B716F3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145415" name="Oval 7">
            <a:extLst>
              <a:ext uri="{FF2B5EF4-FFF2-40B4-BE49-F238E27FC236}">
                <a16:creationId xmlns:a16="http://schemas.microsoft.com/office/drawing/2014/main" id="{F9C301D8-0C7F-944A-BB38-C7309DC81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096000"/>
            <a:ext cx="304800" cy="304800"/>
          </a:xfrm>
          <a:prstGeom prst="ellipse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5416" name="Text Box 8">
            <a:extLst>
              <a:ext uri="{FF2B5EF4-FFF2-40B4-BE49-F238E27FC236}">
                <a16:creationId xmlns:a16="http://schemas.microsoft.com/office/drawing/2014/main" id="{431761E3-CF3E-A748-ADF7-68BB16EE0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0"/>
            <a:ext cx="11430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Dan</a:t>
            </a:r>
          </a:p>
        </p:txBody>
      </p:sp>
      <p:sp>
        <p:nvSpPr>
          <p:cNvPr id="145417" name="Oval 9">
            <a:extLst>
              <a:ext uri="{FF2B5EF4-FFF2-40B4-BE49-F238E27FC236}">
                <a16:creationId xmlns:a16="http://schemas.microsoft.com/office/drawing/2014/main" id="{A4C0EEBB-168D-5349-A6A6-47BC22ACE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28600"/>
            <a:ext cx="304800" cy="304800"/>
          </a:xfrm>
          <a:prstGeom prst="ellipse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animBg="1"/>
      <p:bldP spid="1454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>
            <a:extLst>
              <a:ext uri="{FF2B5EF4-FFF2-40B4-BE49-F238E27FC236}">
                <a16:creationId xmlns:a16="http://schemas.microsoft.com/office/drawing/2014/main" id="{8971A62E-537B-A14C-8E33-32005189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41275"/>
            <a:ext cx="3146425" cy="3063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 sz="1200" b="1">
                <a:latin typeface="Comic Sans MS" charset="0"/>
                <a:ea typeface="ＭＳ Ｐゴシック" charset="0"/>
                <a:cs typeface="ＭＳ Ｐゴシック" charset="0"/>
              </a:rPr>
              <a:t>Josh. 3:1-12:24</a:t>
            </a:r>
            <a:endParaRPr lang="en-US" altLang="ja-JP" sz="800" b="1" u="sng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339" name="Text Box 3">
            <a:extLst>
              <a:ext uri="{FF2B5EF4-FFF2-40B4-BE49-F238E27FC236}">
                <a16:creationId xmlns:a16="http://schemas.microsoft.com/office/drawing/2014/main" id="{807332E7-076E-C44F-BC10-BFA6468F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ja-JP" altLang="en-US" sz="2000">
                <a:solidFill>
                  <a:srgbClr val="FFA27C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42340" name="Picture 4">
            <a:extLst>
              <a:ext uri="{FF2B5EF4-FFF2-40B4-BE49-F238E27FC236}">
                <a16:creationId xmlns:a16="http://schemas.microsoft.com/office/drawing/2014/main" id="{1B46F42F-C45E-FE4D-9243-CCA11CC1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4200525" cy="3252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1" name="Picture 5">
            <a:extLst>
              <a:ext uri="{FF2B5EF4-FFF2-40B4-BE49-F238E27FC236}">
                <a16:creationId xmlns:a16="http://schemas.microsoft.com/office/drawing/2014/main" id="{DA57B008-96AC-224C-863F-47C90173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2" name="Rectangle 6">
            <a:extLst>
              <a:ext uri="{FF2B5EF4-FFF2-40B4-BE49-F238E27FC236}">
                <a16:creationId xmlns:a16="http://schemas.microsoft.com/office/drawing/2014/main" id="{1BCC6E4C-210A-E04B-90FA-106F04785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25" y="666750"/>
            <a:ext cx="4595813" cy="590550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ja-JP" altLang="en-US" sz="2000" b="1">
                <a:solidFill>
                  <a:schemeClr val="bg2"/>
                </a:solidFill>
                <a:latin typeface="Comic Sans MS" panose="030F0902030302020204" pitchFamily="66" charset="0"/>
              </a:rPr>
              <a:t> </a:t>
            </a:r>
            <a:r>
              <a:rPr lang="en-US" altLang="ja-JP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…dari Dan di Utara...</a:t>
            </a:r>
          </a:p>
        </p:txBody>
      </p:sp>
      <p:sp>
        <p:nvSpPr>
          <p:cNvPr id="142343" name="Rectangle 7">
            <a:extLst>
              <a:ext uri="{FF2B5EF4-FFF2-40B4-BE49-F238E27FC236}">
                <a16:creationId xmlns:a16="http://schemas.microsoft.com/office/drawing/2014/main" id="{5579AF19-16D6-F14E-8A5C-13DF91F2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5770563"/>
            <a:ext cx="5116513" cy="590550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ja-JP" altLang="en-US" sz="2000" b="1">
                <a:solidFill>
                  <a:schemeClr val="bg2"/>
                </a:solidFill>
                <a:latin typeface="Comic Sans MS" panose="030F0902030302020204" pitchFamily="66" charset="0"/>
              </a:rPr>
              <a:t> </a:t>
            </a:r>
            <a:r>
              <a:rPr lang="en-US" altLang="ja-JP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…ke Beersheba di Selatan...</a:t>
            </a:r>
          </a:p>
        </p:txBody>
      </p:sp>
      <p:sp>
        <p:nvSpPr>
          <p:cNvPr id="142344" name="Freeform 8">
            <a:extLst>
              <a:ext uri="{FF2B5EF4-FFF2-40B4-BE49-F238E27FC236}">
                <a16:creationId xmlns:a16="http://schemas.microsoft.com/office/drawing/2014/main" id="{3416DD37-4E26-5441-8674-E206C848677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5" name="Rectangle 9">
            <a:extLst>
              <a:ext uri="{FF2B5EF4-FFF2-40B4-BE49-F238E27FC236}">
                <a16:creationId xmlns:a16="http://schemas.microsoft.com/office/drawing/2014/main" id="{3008010E-9C00-FB40-B89E-A8D07E80E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46" name="Freeform 10">
            <a:extLst>
              <a:ext uri="{FF2B5EF4-FFF2-40B4-BE49-F238E27FC236}">
                <a16:creationId xmlns:a16="http://schemas.microsoft.com/office/drawing/2014/main" id="{A846BB2F-35FC-E54B-BE2D-CCE3AE4E9901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7" name="AutoShape 11">
            <a:extLst>
              <a:ext uri="{FF2B5EF4-FFF2-40B4-BE49-F238E27FC236}">
                <a16:creationId xmlns:a16="http://schemas.microsoft.com/office/drawing/2014/main" id="{E605E25A-35D3-3B4F-9A80-D7B4B5BA3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48" name="Rectangle 12">
            <a:extLst>
              <a:ext uri="{FF2B5EF4-FFF2-40B4-BE49-F238E27FC236}">
                <a16:creationId xmlns:a16="http://schemas.microsoft.com/office/drawing/2014/main" id="{0212CEA3-A5C6-E04A-84DB-73088A30F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49" name="Rectangle 13">
            <a:extLst>
              <a:ext uri="{FF2B5EF4-FFF2-40B4-BE49-F238E27FC236}">
                <a16:creationId xmlns:a16="http://schemas.microsoft.com/office/drawing/2014/main" id="{E626364A-148F-B240-880E-A77EBD9C0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50" name="AutoShape 14">
            <a:extLst>
              <a:ext uri="{FF2B5EF4-FFF2-40B4-BE49-F238E27FC236}">
                <a16:creationId xmlns:a16="http://schemas.microsoft.com/office/drawing/2014/main" id="{96419928-1C08-7C43-84D7-58E18CD1D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51" name="Line 15">
            <a:extLst>
              <a:ext uri="{FF2B5EF4-FFF2-40B4-BE49-F238E27FC236}">
                <a16:creationId xmlns:a16="http://schemas.microsoft.com/office/drawing/2014/main" id="{A8EEB0F0-F33F-2744-98D1-00F1AD9D7E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52" name="Line 16">
            <a:extLst>
              <a:ext uri="{FF2B5EF4-FFF2-40B4-BE49-F238E27FC236}">
                <a16:creationId xmlns:a16="http://schemas.microsoft.com/office/drawing/2014/main" id="{A6D9ADE2-13FA-1140-93FE-8624A17061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53" name="Rectangle 17">
            <a:extLst>
              <a:ext uri="{FF2B5EF4-FFF2-40B4-BE49-F238E27FC236}">
                <a16:creationId xmlns:a16="http://schemas.microsoft.com/office/drawing/2014/main" id="{772EF141-3C47-9245-A3C7-114989B45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127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altLang="ja-JP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JOSHUA</a:t>
            </a:r>
          </a:p>
        </p:txBody>
      </p:sp>
      <p:sp>
        <p:nvSpPr>
          <p:cNvPr id="142354" name="Rectangle 18">
            <a:extLst>
              <a:ext uri="{FF2B5EF4-FFF2-40B4-BE49-F238E27FC236}">
                <a16:creationId xmlns:a16="http://schemas.microsoft.com/office/drawing/2014/main" id="{555AF1BE-2502-2A4D-AD58-7A9C55975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altLang="ja-JP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Jericho/Ai</a:t>
            </a:r>
          </a:p>
        </p:txBody>
      </p:sp>
      <p:sp>
        <p:nvSpPr>
          <p:cNvPr id="142355" name="Rectangle 19">
            <a:extLst>
              <a:ext uri="{FF2B5EF4-FFF2-40B4-BE49-F238E27FC236}">
                <a16:creationId xmlns:a16="http://schemas.microsoft.com/office/drawing/2014/main" id="{9F202DB1-CA70-FF41-9C0B-D6FD7B14E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904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altLang="ja-JP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Land Divided</a:t>
            </a:r>
          </a:p>
        </p:txBody>
      </p:sp>
      <p:pic>
        <p:nvPicPr>
          <p:cNvPr id="142356" name="Picture 20">
            <a:extLst>
              <a:ext uri="{FF2B5EF4-FFF2-40B4-BE49-F238E27FC236}">
                <a16:creationId xmlns:a16="http://schemas.microsoft.com/office/drawing/2014/main" id="{9B556F8F-5836-854C-84B9-FD338E13C5E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2357" name="AutoShape 21">
            <a:extLst>
              <a:ext uri="{FF2B5EF4-FFF2-40B4-BE49-F238E27FC236}">
                <a16:creationId xmlns:a16="http://schemas.microsoft.com/office/drawing/2014/main" id="{64B41DA5-EB2A-1545-A6E8-6D4F66B970D9}"/>
              </a:ext>
            </a:extLst>
          </p:cNvPr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58" name="AutoShape 22">
            <a:extLst>
              <a:ext uri="{FF2B5EF4-FFF2-40B4-BE49-F238E27FC236}">
                <a16:creationId xmlns:a16="http://schemas.microsoft.com/office/drawing/2014/main" id="{EB8619C3-727E-E840-84F6-82A908C1B60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66FF66">
                  <a:gamma/>
                  <a:shade val="0"/>
                  <a:invGamma/>
                </a:srgbClr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59" name="Rectangle 23">
            <a:extLst>
              <a:ext uri="{FF2B5EF4-FFF2-40B4-BE49-F238E27FC236}">
                <a16:creationId xmlns:a16="http://schemas.microsoft.com/office/drawing/2014/main" id="{654BA83A-0AD2-BF4E-92DC-592F1E176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43</a:t>
            </a:r>
          </a:p>
        </p:txBody>
      </p:sp>
      <p:sp>
        <p:nvSpPr>
          <p:cNvPr id="142360" name="Text Box 24">
            <a:extLst>
              <a:ext uri="{FF2B5EF4-FFF2-40B4-BE49-F238E27FC236}">
                <a16:creationId xmlns:a16="http://schemas.microsoft.com/office/drawing/2014/main" id="{C52F3D2F-D7EE-E646-A914-1820B847F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638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en-US" altLang="ja-JP" sz="1200" b="1">
                <a:latin typeface="Arial" charset="0"/>
                <a:ea typeface="ＭＳ Ｐゴシック" charset="0"/>
                <a:cs typeface="ＭＳ Ｐゴシック" charset="0"/>
              </a:rPr>
              <a:t>Handbook pg. 29-31</a:t>
            </a:r>
          </a:p>
        </p:txBody>
      </p:sp>
      <p:sp>
        <p:nvSpPr>
          <p:cNvPr id="142361" name="Rectangle 25">
            <a:extLst>
              <a:ext uri="{FF2B5EF4-FFF2-40B4-BE49-F238E27FC236}">
                <a16:creationId xmlns:a16="http://schemas.microsoft.com/office/drawing/2014/main" id="{A0230DEB-529B-3A4F-9566-F551F0AB14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1981200" cy="18288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dirty="0" err="1"/>
              <a:t>Garisan</a:t>
            </a:r>
            <a:r>
              <a:rPr lang="en-US" altLang="ja-JP" dirty="0"/>
              <a:t> negara </a:t>
            </a:r>
            <a:r>
              <a:rPr lang="en-US" altLang="ja-JP" dirty="0" err="1"/>
              <a:t>tanah</a:t>
            </a:r>
            <a:r>
              <a:rPr lang="en-US" altLang="ja-JP" dirty="0"/>
              <a:t> ini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2" grpId="0" animBg="1" autoUpdateAnimBg="0"/>
      <p:bldP spid="142343" grpId="0" animBg="1" autoUpdateAnimBg="0"/>
      <p:bldP spid="142357" grpId="0" animBg="1"/>
      <p:bldP spid="1423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C271B3CA-8382-6E44-8BDA-EBCF5F4C8D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5955" name="Rectangle 3">
            <a:extLst>
              <a:ext uri="{FF2B5EF4-FFF2-40B4-BE49-F238E27FC236}">
                <a16:creationId xmlns:a16="http://schemas.microsoft.com/office/drawing/2014/main" id="{6B4BCA3B-C0BE-A44D-8CE7-25C2B40121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101975" cy="2479675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</a:t>
            </a:r>
            <a:br>
              <a:rPr lang="en-US" altLang="ja-JP" sz="4000" b="0"/>
            </a:br>
            <a:r>
              <a:rPr lang="en-US" altLang="ja-JP" sz="4000" b="0"/>
              <a:t>tinggi di bahagianUtara-Selatan</a:t>
            </a:r>
          </a:p>
        </p:txBody>
      </p:sp>
      <p:sp>
        <p:nvSpPr>
          <p:cNvPr id="125956" name="Oval 4">
            <a:extLst>
              <a:ext uri="{FF2B5EF4-FFF2-40B4-BE49-F238E27FC236}">
                <a16:creationId xmlns:a16="http://schemas.microsoft.com/office/drawing/2014/main" id="{906198A9-9E60-7247-99C4-4F35DA1A61EB}"/>
              </a:ext>
            </a:extLst>
          </p:cNvPr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5957" name="Oval 5">
            <a:extLst>
              <a:ext uri="{FF2B5EF4-FFF2-40B4-BE49-F238E27FC236}">
                <a16:creationId xmlns:a16="http://schemas.microsoft.com/office/drawing/2014/main" id="{A9D0E418-593E-244B-BACE-0888572B992A}"/>
              </a:ext>
            </a:extLst>
          </p:cNvPr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5958" name="Oval 6">
            <a:extLst>
              <a:ext uri="{FF2B5EF4-FFF2-40B4-BE49-F238E27FC236}">
                <a16:creationId xmlns:a16="http://schemas.microsoft.com/office/drawing/2014/main" id="{745BE2C4-02FD-B045-ACDF-6E3F657DE6D3}"/>
              </a:ext>
            </a:extLst>
          </p:cNvPr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5959" name="Oval 7">
            <a:extLst>
              <a:ext uri="{FF2B5EF4-FFF2-40B4-BE49-F238E27FC236}">
                <a16:creationId xmlns:a16="http://schemas.microsoft.com/office/drawing/2014/main" id="{1BD3CA9B-F566-C349-956D-26E78848A1CB}"/>
              </a:ext>
            </a:extLst>
          </p:cNvPr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5960" name="Oval 8">
            <a:extLst>
              <a:ext uri="{FF2B5EF4-FFF2-40B4-BE49-F238E27FC236}">
                <a16:creationId xmlns:a16="http://schemas.microsoft.com/office/drawing/2014/main" id="{4379F84C-257F-CE46-9854-51F228C9A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5961" name="Text Box 9">
            <a:extLst>
              <a:ext uri="{FF2B5EF4-FFF2-40B4-BE49-F238E27FC236}">
                <a16:creationId xmlns:a16="http://schemas.microsoft.com/office/drawing/2014/main" id="{058DD0D1-1910-4949-95F3-F08939171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nimBg="1"/>
      <p:bldP spid="125956" grpId="0" animBg="1"/>
      <p:bldP spid="125957" grpId="0" animBg="1"/>
      <p:bldP spid="125958" grpId="0" animBg="1"/>
      <p:bldP spid="125959" grpId="0" animBg="1"/>
      <p:bldP spid="1259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>
            <a:extLst>
              <a:ext uri="{FF2B5EF4-FFF2-40B4-BE49-F238E27FC236}">
                <a16:creationId xmlns:a16="http://schemas.microsoft.com/office/drawing/2014/main" id="{AA6F4E48-5467-094A-8BC8-08F2E2701E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6161" name="Oval 17">
            <a:extLst>
              <a:ext uri="{FF2B5EF4-FFF2-40B4-BE49-F238E27FC236}">
                <a16:creationId xmlns:a16="http://schemas.microsoft.com/office/drawing/2014/main" id="{AE585747-85AB-664F-BDDB-34F117007A14}"/>
              </a:ext>
            </a:extLst>
          </p:cNvPr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6167" name="Text Box 23">
            <a:extLst>
              <a:ext uri="{FF2B5EF4-FFF2-40B4-BE49-F238E27FC236}">
                <a16:creationId xmlns:a16="http://schemas.microsoft.com/office/drawing/2014/main" id="{E5C8BBCE-4F17-4E40-9050-6B1508A46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419600"/>
            <a:ext cx="2847975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Tanah Rendah</a:t>
            </a:r>
          </a:p>
        </p:txBody>
      </p:sp>
      <p:sp>
        <p:nvSpPr>
          <p:cNvPr id="6169" name="Text Box 25">
            <a:extLst>
              <a:ext uri="{FF2B5EF4-FFF2-40B4-BE49-F238E27FC236}">
                <a16:creationId xmlns:a16="http://schemas.microsoft.com/office/drawing/2014/main" id="{14094341-E775-5148-80CE-4945B8434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6172" name="Rectangle 28">
            <a:extLst>
              <a:ext uri="{FF2B5EF4-FFF2-40B4-BE49-F238E27FC236}">
                <a16:creationId xmlns:a16="http://schemas.microsoft.com/office/drawing/2014/main" id="{D1877B8C-6AD3-1045-A69F-76DEEB029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101975" cy="2479675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3600" b="0"/>
              <a:t>Kawasan </a:t>
            </a:r>
            <a:br>
              <a:rPr lang="en-US" altLang="ja-JP" sz="3600" b="0"/>
            </a:br>
            <a:r>
              <a:rPr lang="en-US" altLang="ja-JP" sz="3600" b="0"/>
              <a:t>tinggi di bahagianUtara-Selatan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1" grpId="0" animBg="1"/>
      <p:bldP spid="61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4AA6F5D-7386-CA4A-AB89-F5BD6830FF4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Tanah Rendah dekat Laut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1CC4E13C-E9BC-F941-9C22-4A8666561C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895600" cy="4525963"/>
          </a:xfrm>
        </p:spPr>
        <p:txBody>
          <a:bodyPr/>
          <a:lstStyle/>
          <a:p>
            <a:pPr eaLnBrk="1" hangingPunct="1"/>
            <a:r>
              <a:rPr lang="en-US" altLang="ja-JP" sz="2800"/>
              <a:t>Jurang Kurkar (pasir batu) di depan… memandang ke bukit-bukau di timur</a:t>
            </a:r>
          </a:p>
        </p:txBody>
      </p:sp>
      <p:pic>
        <p:nvPicPr>
          <p:cNvPr id="39940" name="Picture 4" descr="Caesarea">
            <a:extLst>
              <a:ext uri="{FF2B5EF4-FFF2-40B4-BE49-F238E27FC236}">
                <a16:creationId xmlns:a16="http://schemas.microsoft.com/office/drawing/2014/main" id="{32ADFCFF-7446-554A-BC92-532F8EAC098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9944" name="Text Box 8">
            <a:extLst>
              <a:ext uri="{FF2B5EF4-FFF2-40B4-BE49-F238E27FC236}">
                <a16:creationId xmlns:a16="http://schemas.microsoft.com/office/drawing/2014/main" id="{80E5E4C0-7E37-574A-AFF6-E14C14551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F0F1AEA2-F66A-8C4E-91C4-EBA5B67A77D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Kawasan Rendah keliling Laut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C2C8023-28CC-5A42-9B44-DDB0F706DD5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en-US" altLang="ja-JP" b="1"/>
              <a:t>Tyre</a:t>
            </a:r>
          </a:p>
        </p:txBody>
      </p:sp>
      <p:pic>
        <p:nvPicPr>
          <p:cNvPr id="40965" name="Picture 5" descr="Tyre">
            <a:extLst>
              <a:ext uri="{FF2B5EF4-FFF2-40B4-BE49-F238E27FC236}">
                <a16:creationId xmlns:a16="http://schemas.microsoft.com/office/drawing/2014/main" id="{190E6B8E-C006-CC4F-9A53-E828EBE2079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0964" name="Rectangle 4">
            <a:extLst>
              <a:ext uri="{FF2B5EF4-FFF2-40B4-BE49-F238E27FC236}">
                <a16:creationId xmlns:a16="http://schemas.microsoft.com/office/drawing/2014/main" id="{BFC3C2E9-53DF-814F-8393-3760C8DC0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0968" name="Text Box 8">
            <a:extLst>
              <a:ext uri="{FF2B5EF4-FFF2-40B4-BE49-F238E27FC236}">
                <a16:creationId xmlns:a16="http://schemas.microsoft.com/office/drawing/2014/main" id="{BBD79E7C-E759-7E49-B696-A1A4EDC49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53D2C34-D879-FC40-A4BA-089B1EBA34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/>
              <a:t>Kawasan Rendah keliling Laut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AF5FFFF7-F0CB-A246-8727-CD518CC8671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/>
            <a:r>
              <a:rPr lang="en-US" altLang="ja-JP" sz="2800" b="1"/>
              <a:t>Caesarea</a:t>
            </a: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C628F604-3601-8042-88B5-BA54BD52F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grpSp>
        <p:nvGrpSpPr>
          <p:cNvPr id="38916" name="Group 11">
            <a:extLst>
              <a:ext uri="{FF2B5EF4-FFF2-40B4-BE49-F238E27FC236}">
                <a16:creationId xmlns:a16="http://schemas.microsoft.com/office/drawing/2014/main" id="{62D5BDE3-0E50-B54B-A0DA-0C512430EA19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46087" name="Picture 7" descr="CaesareaDock">
              <a:extLst>
                <a:ext uri="{FF2B5EF4-FFF2-40B4-BE49-F238E27FC236}">
                  <a16:creationId xmlns:a16="http://schemas.microsoft.com/office/drawing/2014/main" id="{493947BC-4113-2C47-B43D-35D94EC99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8"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8920" name="Picture 10" descr="CaesareaDock">
              <a:extLst>
                <a:ext uri="{FF2B5EF4-FFF2-40B4-BE49-F238E27FC236}">
                  <a16:creationId xmlns:a16="http://schemas.microsoft.com/office/drawing/2014/main" id="{736FF343-DADE-584E-A2E0-E54A96720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4"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>
            <a:extLst>
              <a:ext uri="{FF2B5EF4-FFF2-40B4-BE49-F238E27FC236}">
                <a16:creationId xmlns:a16="http://schemas.microsoft.com/office/drawing/2014/main" id="{59C8240A-7784-B746-BCDA-9757B463DB1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6093" name="Text Box 13">
            <a:extLst>
              <a:ext uri="{FF2B5EF4-FFF2-40B4-BE49-F238E27FC236}">
                <a16:creationId xmlns:a16="http://schemas.microsoft.com/office/drawing/2014/main" id="{AC04B2C3-0C31-9144-8CDC-199F6398D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3" name="Picture 7">
            <a:extLst>
              <a:ext uri="{FF2B5EF4-FFF2-40B4-BE49-F238E27FC236}">
                <a16:creationId xmlns:a16="http://schemas.microsoft.com/office/drawing/2014/main" id="{58E319AD-E14D-514F-881A-D84D6E8FBF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5539" name="Rectangle 3">
            <a:extLst>
              <a:ext uri="{FF2B5EF4-FFF2-40B4-BE49-F238E27FC236}">
                <a16:creationId xmlns:a16="http://schemas.microsoft.com/office/drawing/2014/main" id="{A21283D8-1525-7941-995E-B11623634B5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en-US" altLang="ja-JP" b="1"/>
              <a:t>Gaza</a:t>
            </a: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6E83A79C-F6B8-0E43-8ACF-A08B7664E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65545" name="Text Box 9">
            <a:extLst>
              <a:ext uri="{FF2B5EF4-FFF2-40B4-BE49-F238E27FC236}">
                <a16:creationId xmlns:a16="http://schemas.microsoft.com/office/drawing/2014/main" id="{4FC908D2-4D63-5646-BFEA-4175CC4E3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65547" name="Rectangle 11">
            <a:extLst>
              <a:ext uri="{FF2B5EF4-FFF2-40B4-BE49-F238E27FC236}">
                <a16:creationId xmlns:a16="http://schemas.microsoft.com/office/drawing/2014/main" id="{7B7E310A-9DD2-8049-8443-EF9D830DE58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Kawasan Rendah keliling Laut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76883FA-FEE2-AC4C-A72C-A20E6D3256C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4686" b="55299"/>
          <a:stretch>
            <a:fillRect/>
          </a:stretch>
        </p:blipFill>
        <p:spPr>
          <a:xfrm>
            <a:off x="0" y="-228600"/>
            <a:ext cx="9144000" cy="7302500"/>
          </a:xfrm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8A4DF3F5-4A38-3349-8C2F-EF28E9980C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3581400" cy="2316162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Tinggi bahagian Utara-Selatan</a:t>
            </a:r>
          </a:p>
        </p:txBody>
      </p:sp>
      <p:pic>
        <p:nvPicPr>
          <p:cNvPr id="38926" name="Picture 14" descr="Shephelah Landscape">
            <a:extLst>
              <a:ext uri="{FF2B5EF4-FFF2-40B4-BE49-F238E27FC236}">
                <a16:creationId xmlns:a16="http://schemas.microsoft.com/office/drawing/2014/main" id="{59C71590-2D44-C146-A5E0-15C28D4BA9E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9"/>
          <a:stretch>
            <a:fillRect/>
          </a:stretch>
        </p:blipFill>
        <p:spPr>
          <a:xfrm>
            <a:off x="5035550" y="-228600"/>
            <a:ext cx="4108450" cy="731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8917" name="Oval 5">
            <a:extLst>
              <a:ext uri="{FF2B5EF4-FFF2-40B4-BE49-F238E27FC236}">
                <a16:creationId xmlns:a16="http://schemas.microsoft.com/office/drawing/2014/main" id="{F7591739-7AD8-8F4A-8AEC-1DEBCEE8A683}"/>
              </a:ext>
            </a:extLst>
          </p:cNvPr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FC6A5CC9-0690-E648-AA33-EEE4CE717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581400"/>
            <a:ext cx="25146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Shephelah</a:t>
            </a:r>
          </a:p>
        </p:txBody>
      </p:sp>
      <p:sp>
        <p:nvSpPr>
          <p:cNvPr id="38932" name="Rectangle 20">
            <a:extLst>
              <a:ext uri="{FF2B5EF4-FFF2-40B4-BE49-F238E27FC236}">
                <a16:creationId xmlns:a16="http://schemas.microsoft.com/office/drawing/2014/main" id="{3B2D1E10-739B-8A44-9D47-196E1D40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196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ja-JP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Lembah dan Bukit</a:t>
            </a:r>
          </a:p>
        </p:txBody>
      </p:sp>
      <p:sp>
        <p:nvSpPr>
          <p:cNvPr id="38933" name="Rectangle 21">
            <a:extLst>
              <a:ext uri="{FF2B5EF4-FFF2-40B4-BE49-F238E27FC236}">
                <a16:creationId xmlns:a16="http://schemas.microsoft.com/office/drawing/2014/main" id="{FDACE582-D984-0246-8F7F-2F850D108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876800"/>
            <a:ext cx="32766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8935" name="Text Box 23">
            <a:extLst>
              <a:ext uri="{FF2B5EF4-FFF2-40B4-BE49-F238E27FC236}">
                <a16:creationId xmlns:a16="http://schemas.microsoft.com/office/drawing/2014/main" id="{8999E24A-CB86-024A-ABE9-72569F391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BCB1DCCC-6C5B-3443-B89D-52143C209A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Shephelah</a:t>
            </a: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1F7A552F-E483-9848-AC91-B439632D410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2"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6564" name="Rectangle 4">
            <a:extLst>
              <a:ext uri="{FF2B5EF4-FFF2-40B4-BE49-F238E27FC236}">
                <a16:creationId xmlns:a16="http://schemas.microsoft.com/office/drawing/2014/main" id="{6256A62C-C1D5-E64F-83BA-00431F987A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en-US" altLang="ja-JP" sz="2800" b="1"/>
              <a:t>Tanah Tanaman</a:t>
            </a:r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DA316BAF-872F-B348-85A9-5277604F7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4E1D4D53-8A56-694A-BAE5-C864A7C3E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8EEB994-64DF-0947-BC72-C97A00AF1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9B6E9B32-4403-CC42-8574-14306B580C4A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0" y="152400"/>
            <a:ext cx="5410200" cy="762000"/>
          </a:xfrm>
          <a:solidFill>
            <a:schemeClr val="accent2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dirty="0"/>
              <a:t>Timur Tengah Hari ini</a:t>
            </a:r>
          </a:p>
        </p:txBody>
      </p:sp>
      <p:pic>
        <p:nvPicPr>
          <p:cNvPr id="10243" name="Picture 4" descr="AncientEgyptianFamily">
            <a:hlinkClick r:id="rId4"/>
            <a:extLst>
              <a:ext uri="{FF2B5EF4-FFF2-40B4-BE49-F238E27FC236}">
                <a16:creationId xmlns:a16="http://schemas.microsoft.com/office/drawing/2014/main" id="{0193F425-D4EE-9B46-93D5-D95355A3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0FFC411B-9ED3-3C44-9F22-A9124EE8A1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49155" name="Rectangle 3">
            <a:extLst>
              <a:ext uri="{FF2B5EF4-FFF2-40B4-BE49-F238E27FC236}">
                <a16:creationId xmlns:a16="http://schemas.microsoft.com/office/drawing/2014/main" id="{9B721E8C-64C8-AB4A-A9F5-229FE3B1C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101975" cy="2408238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Tinggi bahagian Utara-Selatan</a:t>
            </a:r>
          </a:p>
        </p:txBody>
      </p:sp>
      <p:sp>
        <p:nvSpPr>
          <p:cNvPr id="49158" name="Oval 6">
            <a:extLst>
              <a:ext uri="{FF2B5EF4-FFF2-40B4-BE49-F238E27FC236}">
                <a16:creationId xmlns:a16="http://schemas.microsoft.com/office/drawing/2014/main" id="{03868979-BBDB-3F4B-B40B-1790D6335C6C}"/>
              </a:ext>
            </a:extLst>
          </p:cNvPr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9161" name="Text Box 9">
            <a:extLst>
              <a:ext uri="{FF2B5EF4-FFF2-40B4-BE49-F238E27FC236}">
                <a16:creationId xmlns:a16="http://schemas.microsoft.com/office/drawing/2014/main" id="{72EEE2CF-6B94-AA46-A801-1D6EC541B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657600"/>
            <a:ext cx="2209800" cy="173990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Banjaran Gunung Tengah</a:t>
            </a:r>
          </a:p>
        </p:txBody>
      </p:sp>
      <p:sp>
        <p:nvSpPr>
          <p:cNvPr id="49163" name="Text Box 11">
            <a:extLst>
              <a:ext uri="{FF2B5EF4-FFF2-40B4-BE49-F238E27FC236}">
                <a16:creationId xmlns:a16="http://schemas.microsoft.com/office/drawing/2014/main" id="{C001966B-3A60-B442-A45C-5774F3584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Hills of Judea">
            <a:extLst>
              <a:ext uri="{FF2B5EF4-FFF2-40B4-BE49-F238E27FC236}">
                <a16:creationId xmlns:a16="http://schemas.microsoft.com/office/drawing/2014/main" id="{EE778D7B-2766-484B-8C47-599FE2957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3"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2">
            <a:extLst>
              <a:ext uri="{FF2B5EF4-FFF2-40B4-BE49-F238E27FC236}">
                <a16:creationId xmlns:a16="http://schemas.microsoft.com/office/drawing/2014/main" id="{68A46B40-41D8-654A-B701-73D699AD5B5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/>
            <a:r>
              <a:rPr lang="en-US" altLang="ja-JP" sz="4000"/>
              <a:t>Bukit Judea</a:t>
            </a:r>
          </a:p>
        </p:txBody>
      </p:sp>
      <p:sp>
        <p:nvSpPr>
          <p:cNvPr id="115718" name="Text Box 6">
            <a:extLst>
              <a:ext uri="{FF2B5EF4-FFF2-40B4-BE49-F238E27FC236}">
                <a16:creationId xmlns:a16="http://schemas.microsoft.com/office/drawing/2014/main" id="{FBB96F56-8D55-7F46-9E07-48A40BA87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8213747A-3160-F44F-B3E1-4EA10489BA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16740" name="Oval 4">
            <a:extLst>
              <a:ext uri="{FF2B5EF4-FFF2-40B4-BE49-F238E27FC236}">
                <a16:creationId xmlns:a16="http://schemas.microsoft.com/office/drawing/2014/main" id="{3225D2F4-2B1F-874A-90BB-3EC31BF4CBBB}"/>
              </a:ext>
            </a:extLst>
          </p:cNvPr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16742" name="AutoShape 6">
            <a:extLst>
              <a:ext uri="{FF2B5EF4-FFF2-40B4-BE49-F238E27FC236}">
                <a16:creationId xmlns:a16="http://schemas.microsoft.com/office/drawing/2014/main" id="{364E87FF-0DB8-7849-B1E8-861F526A5659}"/>
              </a:ext>
            </a:extLst>
          </p:cNvPr>
          <p:cNvSpPr>
            <a:spLocks noChangeArrowheads="1"/>
          </p:cNvSpPr>
          <p:nvPr/>
        </p:nvSpPr>
        <p:spPr bwMode="auto">
          <a:xfrm rot="-2538973">
            <a:off x="4748213" y="1052513"/>
            <a:ext cx="717550" cy="1690687"/>
          </a:xfrm>
          <a:custGeom>
            <a:avLst/>
            <a:gdLst>
              <a:gd name="T0" fmla="*/ 627856 w 21600"/>
              <a:gd name="T1" fmla="*/ 845344 h 21600"/>
              <a:gd name="T2" fmla="*/ 358775 w 21600"/>
              <a:gd name="T3" fmla="*/ 1690687 h 21600"/>
              <a:gd name="T4" fmla="*/ 89694 w 21600"/>
              <a:gd name="T5" fmla="*/ 845344 h 21600"/>
              <a:gd name="T6" fmla="*/ 3587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6744" name="AutoShape 8">
            <a:extLst>
              <a:ext uri="{FF2B5EF4-FFF2-40B4-BE49-F238E27FC236}">
                <a16:creationId xmlns:a16="http://schemas.microsoft.com/office/drawing/2014/main" id="{200FB8F0-A55E-E949-A112-0A78BB8F1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188" y="1325563"/>
            <a:ext cx="2817812" cy="1465262"/>
          </a:xfrm>
          <a:prstGeom prst="leftArrowCallout">
            <a:avLst>
              <a:gd name="adj1" fmla="val 25000"/>
              <a:gd name="adj2" fmla="val 25000"/>
              <a:gd name="adj3" fmla="val 32051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b="1">
                <a:effectLst>
                  <a:outerShdw blurRad="38100" dist="38100" dir="2700000" algn="tl">
                    <a:srgbClr val="000000"/>
                  </a:outerShdw>
                </a:effectLst>
              </a:rPr>
              <a:t>Jezreel </a:t>
            </a:r>
          </a:p>
          <a:p>
            <a:r>
              <a:rPr lang="en-US" altLang="ja-JP" b="1">
                <a:effectLst>
                  <a:outerShdw blurRad="38100" dist="38100" dir="2700000" algn="tl">
                    <a:srgbClr val="000000"/>
                  </a:outerShdw>
                </a:effectLst>
              </a:rPr>
              <a:t>  Valley</a:t>
            </a:r>
          </a:p>
        </p:txBody>
      </p:sp>
      <p:sp>
        <p:nvSpPr>
          <p:cNvPr id="116745" name="AutoShape 9">
            <a:extLst>
              <a:ext uri="{FF2B5EF4-FFF2-40B4-BE49-F238E27FC236}">
                <a16:creationId xmlns:a16="http://schemas.microsoft.com/office/drawing/2014/main" id="{215B5CBE-0E98-FC43-9039-8F23DF0B4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788" y="703263"/>
            <a:ext cx="3100387" cy="2835275"/>
          </a:xfrm>
          <a:prstGeom prst="leftArrowCallout">
            <a:avLst>
              <a:gd name="adj1" fmla="val 25000"/>
              <a:gd name="adj2" fmla="val 25000"/>
              <a:gd name="adj3" fmla="val 18225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Juga dipanggil:</a:t>
            </a:r>
          </a:p>
          <a:p>
            <a:r>
              <a:rPr lang="en-US" altLang="ja-JP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Kawasan rendah Megiddo</a:t>
            </a:r>
          </a:p>
        </p:txBody>
      </p:sp>
      <p:sp>
        <p:nvSpPr>
          <p:cNvPr id="116747" name="Text Box 11">
            <a:extLst>
              <a:ext uri="{FF2B5EF4-FFF2-40B4-BE49-F238E27FC236}">
                <a16:creationId xmlns:a16="http://schemas.microsoft.com/office/drawing/2014/main" id="{DE3B656E-7D25-F04E-968B-B98E60B1C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116749" name="Rectangle 13">
            <a:extLst>
              <a:ext uri="{FF2B5EF4-FFF2-40B4-BE49-F238E27FC236}">
                <a16:creationId xmlns:a16="http://schemas.microsoft.com/office/drawing/2014/main" id="{FFC90A5C-D0B3-8A47-84DE-9B47B61800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101975" cy="2408238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Tinggi bahagian Utara-Selatan</a:t>
            </a:r>
          </a:p>
        </p:txBody>
      </p:sp>
      <p:sp>
        <p:nvSpPr>
          <p:cNvPr id="116750" name="Text Box 14">
            <a:extLst>
              <a:ext uri="{FF2B5EF4-FFF2-40B4-BE49-F238E27FC236}">
                <a16:creationId xmlns:a16="http://schemas.microsoft.com/office/drawing/2014/main" id="{9C2382AB-5F55-3F4F-B3EC-91DA9DBB6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657600"/>
            <a:ext cx="2209800" cy="173990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Banjaran Gunung Tengah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4" grpId="0" animBg="1" autoUpdateAnimBg="0"/>
      <p:bldP spid="116745" grpId="0" animBg="1" autoUpdateAnimBg="0"/>
      <p:bldP spid="116749" grpId="0" animBg="1"/>
      <p:bldP spid="1167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6F5FBB03-AF04-5943-A43D-9567FA9F8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fontAlgn="base">
              <a:defRPr/>
            </a:pPr>
            <a:r>
              <a:rPr lang="en-US" altLang="ja-JP" sz="88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144387" name="Line 3">
            <a:extLst>
              <a:ext uri="{FF2B5EF4-FFF2-40B4-BE49-F238E27FC236}">
                <a16:creationId xmlns:a16="http://schemas.microsoft.com/office/drawing/2014/main" id="{CDF81C5C-6F48-164F-AC9E-00E3E3FD5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grpSp>
        <p:nvGrpSpPr>
          <p:cNvPr id="53251" name="Group 4">
            <a:extLst>
              <a:ext uri="{FF2B5EF4-FFF2-40B4-BE49-F238E27FC236}">
                <a16:creationId xmlns:a16="http://schemas.microsoft.com/office/drawing/2014/main" id="{CBAE49A0-0C70-D148-9A6E-3499142CA38E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536575"/>
            <a:ext cx="7969250" cy="5745163"/>
            <a:chOff x="360" y="352"/>
            <a:chExt cx="5020" cy="3619"/>
          </a:xfrm>
        </p:grpSpPr>
        <p:pic>
          <p:nvPicPr>
            <p:cNvPr id="144389" name="Picture 5">
              <a:extLst>
                <a:ext uri="{FF2B5EF4-FFF2-40B4-BE49-F238E27FC236}">
                  <a16:creationId xmlns:a16="http://schemas.microsoft.com/office/drawing/2014/main" id="{347EDF7B-6EB2-884D-9357-8A130E6989D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52"/>
              <a:ext cx="5020" cy="36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4390" name="Rectangle 6">
              <a:extLst>
                <a:ext uri="{FF2B5EF4-FFF2-40B4-BE49-F238E27FC236}">
                  <a16:creationId xmlns:a16="http://schemas.microsoft.com/office/drawing/2014/main" id="{A7C28083-B711-4844-9D70-1F93F2D4A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459"/>
              <a:ext cx="4267" cy="27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2000" b="1">
                  <a:solidFill>
                    <a:schemeClr val="accent2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Pandangan Lembah Jezreel dari Gunung Tabor</a:t>
              </a:r>
              <a:endParaRPr lang="en-US" altLang="ja-JP" sz="2000" b="1">
                <a:solidFill>
                  <a:schemeClr val="accent2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44391" name="Text Box 7">
            <a:extLst>
              <a:ext uri="{FF2B5EF4-FFF2-40B4-BE49-F238E27FC236}">
                <a16:creationId xmlns:a16="http://schemas.microsoft.com/office/drawing/2014/main" id="{98863B82-8AF1-F245-B0A1-EF165FF36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endParaRPr lang="ja-JP" altLang="en-US" sz="16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392" name="Text Box 8">
            <a:extLst>
              <a:ext uri="{FF2B5EF4-FFF2-40B4-BE49-F238E27FC236}">
                <a16:creationId xmlns:a16="http://schemas.microsoft.com/office/drawing/2014/main" id="{B3E9CD69-2627-1446-8C94-ADB09A2F9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4450"/>
            <a:ext cx="1993900" cy="3063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 sz="1200" b="1">
                <a:latin typeface="Comic Sans MS" charset="0"/>
                <a:ea typeface="ＭＳ Ｐゴシック" charset="0"/>
                <a:cs typeface="ＭＳ Ｐゴシック" charset="0"/>
              </a:rPr>
              <a:t>Josh. 17:16</a:t>
            </a:r>
          </a:p>
        </p:txBody>
      </p:sp>
      <p:sp>
        <p:nvSpPr>
          <p:cNvPr id="144393" name="Freeform 9">
            <a:extLst>
              <a:ext uri="{FF2B5EF4-FFF2-40B4-BE49-F238E27FC236}">
                <a16:creationId xmlns:a16="http://schemas.microsoft.com/office/drawing/2014/main" id="{30A09913-44DD-0E4B-BEBA-A7FAADBEA929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4" name="Rectangle 10">
            <a:extLst>
              <a:ext uri="{FF2B5EF4-FFF2-40B4-BE49-F238E27FC236}">
                <a16:creationId xmlns:a16="http://schemas.microsoft.com/office/drawing/2014/main" id="{635FAD3C-D6A1-154B-A879-455ED0DE5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395" name="Freeform 11">
            <a:extLst>
              <a:ext uri="{FF2B5EF4-FFF2-40B4-BE49-F238E27FC236}">
                <a16:creationId xmlns:a16="http://schemas.microsoft.com/office/drawing/2014/main" id="{AC2F2941-45A4-A74C-B522-A73BB9F43382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6" name="AutoShape 12">
            <a:extLst>
              <a:ext uri="{FF2B5EF4-FFF2-40B4-BE49-F238E27FC236}">
                <a16:creationId xmlns:a16="http://schemas.microsoft.com/office/drawing/2014/main" id="{0E1C3C21-D80D-894F-B435-336039AAD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397" name="Rectangle 13">
            <a:extLst>
              <a:ext uri="{FF2B5EF4-FFF2-40B4-BE49-F238E27FC236}">
                <a16:creationId xmlns:a16="http://schemas.microsoft.com/office/drawing/2014/main" id="{64F26C6A-6736-2E4D-BB0C-133271EA1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398" name="Rectangle 14">
            <a:extLst>
              <a:ext uri="{FF2B5EF4-FFF2-40B4-BE49-F238E27FC236}">
                <a16:creationId xmlns:a16="http://schemas.microsoft.com/office/drawing/2014/main" id="{2C804505-5CE1-E349-8887-B0BF342BC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399" name="AutoShape 15">
            <a:extLst>
              <a:ext uri="{FF2B5EF4-FFF2-40B4-BE49-F238E27FC236}">
                <a16:creationId xmlns:a16="http://schemas.microsoft.com/office/drawing/2014/main" id="{60A1D00E-2795-124E-A5BB-DFAA054C3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400" name="Line 16">
            <a:extLst>
              <a:ext uri="{FF2B5EF4-FFF2-40B4-BE49-F238E27FC236}">
                <a16:creationId xmlns:a16="http://schemas.microsoft.com/office/drawing/2014/main" id="{3ADC0D72-5538-9F4F-997D-2994EE5EC63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401" name="Line 17">
            <a:extLst>
              <a:ext uri="{FF2B5EF4-FFF2-40B4-BE49-F238E27FC236}">
                <a16:creationId xmlns:a16="http://schemas.microsoft.com/office/drawing/2014/main" id="{A933594C-7FA2-8046-AF5A-5600016AD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402" name="Rectangle 18">
            <a:extLst>
              <a:ext uri="{FF2B5EF4-FFF2-40B4-BE49-F238E27FC236}">
                <a16:creationId xmlns:a16="http://schemas.microsoft.com/office/drawing/2014/main" id="{A9958C7E-7EB8-F24A-A2DD-65EFAA1A3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127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altLang="ja-JP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JOSHUA</a:t>
            </a:r>
          </a:p>
        </p:txBody>
      </p:sp>
      <p:sp>
        <p:nvSpPr>
          <p:cNvPr id="144403" name="Rectangle 19">
            <a:extLst>
              <a:ext uri="{FF2B5EF4-FFF2-40B4-BE49-F238E27FC236}">
                <a16:creationId xmlns:a16="http://schemas.microsoft.com/office/drawing/2014/main" id="{B77F51A2-C976-6B4E-868E-83B216CD6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altLang="ja-JP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Jericho/Ai</a:t>
            </a:r>
          </a:p>
        </p:txBody>
      </p:sp>
      <p:sp>
        <p:nvSpPr>
          <p:cNvPr id="144404" name="Text Box 20">
            <a:extLst>
              <a:ext uri="{FF2B5EF4-FFF2-40B4-BE49-F238E27FC236}">
                <a16:creationId xmlns:a16="http://schemas.microsoft.com/office/drawing/2014/main" id="{6B301DC0-A023-9040-81A1-83FB097C7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ja-JP" altLang="en-US" sz="2000">
                <a:solidFill>
                  <a:srgbClr val="FFA27C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44405" name="Rectangle 21">
            <a:extLst>
              <a:ext uri="{FF2B5EF4-FFF2-40B4-BE49-F238E27FC236}">
                <a16:creationId xmlns:a16="http://schemas.microsoft.com/office/drawing/2014/main" id="{8C69511A-DD07-3644-BC50-766D2A166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42</a:t>
            </a:r>
          </a:p>
        </p:txBody>
      </p:sp>
      <p:sp>
        <p:nvSpPr>
          <p:cNvPr id="144406" name="Text Box 22">
            <a:extLst>
              <a:ext uri="{FF2B5EF4-FFF2-40B4-BE49-F238E27FC236}">
                <a16:creationId xmlns:a16="http://schemas.microsoft.com/office/drawing/2014/main" id="{5D4260F0-714A-274E-83C2-D898F622A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638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en-US" altLang="ja-JP" sz="1200" b="1">
                <a:latin typeface="Arial" charset="0"/>
                <a:ea typeface="ＭＳ Ｐゴシック" charset="0"/>
                <a:cs typeface="ＭＳ Ｐゴシック" charset="0"/>
              </a:rPr>
              <a:t>Handbook pg. 29-31</a:t>
            </a:r>
          </a:p>
        </p:txBody>
      </p:sp>
      <p:sp>
        <p:nvSpPr>
          <p:cNvPr id="144408" name="Rectangle 24">
            <a:extLst>
              <a:ext uri="{FF2B5EF4-FFF2-40B4-BE49-F238E27FC236}">
                <a16:creationId xmlns:a16="http://schemas.microsoft.com/office/drawing/2014/main" id="{CE6A426D-75A4-E243-B389-7D21DD1405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4800600"/>
            <a:ext cx="7772400" cy="728663"/>
          </a:xfrm>
          <a:prstGeom prst="rect">
            <a:avLst/>
          </a:prstGeo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3600" b="1">
                <a:solidFill>
                  <a:srgbClr val="FFEA18"/>
                </a:solidFill>
                <a:effectLst/>
                <a:latin typeface="Comic Sans MS" charset="0"/>
                <a:cs typeface="ＭＳ Ｐゴシック" charset="0"/>
              </a:rPr>
              <a:t>Inilah susu dan madu!</a:t>
            </a:r>
          </a:p>
        </p:txBody>
      </p:sp>
    </p:spTree>
  </p:cSld>
  <p:clrMapOvr>
    <a:masterClrMapping/>
  </p:clrMapOvr>
  <p:transition>
    <p:wheel spokes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Tabor">
            <a:extLst>
              <a:ext uri="{FF2B5EF4-FFF2-40B4-BE49-F238E27FC236}">
                <a16:creationId xmlns:a16="http://schemas.microsoft.com/office/drawing/2014/main" id="{A1EAFBDD-77A7-3547-A6E8-1CBA01A68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 b="8124"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3">
            <a:extLst>
              <a:ext uri="{FF2B5EF4-FFF2-40B4-BE49-F238E27FC236}">
                <a16:creationId xmlns:a16="http://schemas.microsoft.com/office/drawing/2014/main" id="{51E05F6D-0E54-2940-8CB5-EF2E6C1E3C4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791200" y="304800"/>
            <a:ext cx="3124200" cy="2971800"/>
          </a:xfrm>
        </p:spPr>
        <p:txBody>
          <a:bodyPr/>
          <a:lstStyle/>
          <a:p>
            <a:pPr eaLnBrk="1" hangingPunct="1"/>
            <a:r>
              <a:rPr lang="en-US" altLang="ja-JP"/>
              <a:t>Gunung Tabor di lembah Jezreel</a:t>
            </a: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D1BDE0B3-9BCD-F54C-8F9E-FB3C54AF0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4D8A331E-0617-9A47-B8DD-8B3DBF28DB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505200" cy="3306762"/>
          </a:xfrm>
        </p:spPr>
        <p:txBody>
          <a:bodyPr/>
          <a:lstStyle/>
          <a:p>
            <a:pPr eaLnBrk="1" hangingPunct="1"/>
            <a:r>
              <a:rPr lang="en-US" altLang="ja-JP"/>
              <a:t>Banjaran Gunung Tengah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4E1351D-0BD4-F048-A4A8-A627CAF2EB2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4343400"/>
            <a:ext cx="4038600" cy="182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2800"/>
              <a:t>Jurang mengakibatkan air mengalir dari timur ke barat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800"/>
              <a:t>Kawasan tinggi adanya di selatan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41717CC9-7A99-0F41-914B-4DB2A6A40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6400800"/>
            <a:ext cx="42672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pic>
        <p:nvPicPr>
          <p:cNvPr id="62471" name="Picture 7" descr="Map 2">
            <a:extLst>
              <a:ext uri="{FF2B5EF4-FFF2-40B4-BE49-F238E27FC236}">
                <a16:creationId xmlns:a16="http://schemas.microsoft.com/office/drawing/2014/main" id="{60A907EE-C205-0A4F-8DDE-C2E0B6861F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4650" y="-30163"/>
            <a:ext cx="4959350" cy="7040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2474" name="Text Box 10">
            <a:extLst>
              <a:ext uri="{FF2B5EF4-FFF2-40B4-BE49-F238E27FC236}">
                <a16:creationId xmlns:a16="http://schemas.microsoft.com/office/drawing/2014/main" id="{43AAE18D-0CED-0B47-9E4D-882226DA1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7CF9BB19-8324-7A45-9932-EA74C95B73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C35550C6-EAF6-674A-9A55-02FC2E51E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3173412" cy="233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Tinggi bahagian Utara-Selatan</a:t>
            </a:r>
          </a:p>
        </p:txBody>
      </p:sp>
      <p:sp>
        <p:nvSpPr>
          <p:cNvPr id="51207" name="Oval 7">
            <a:extLst>
              <a:ext uri="{FF2B5EF4-FFF2-40B4-BE49-F238E27FC236}">
                <a16:creationId xmlns:a16="http://schemas.microsoft.com/office/drawing/2014/main" id="{1747222F-FB48-E14D-9C40-9AC1022404EB}"/>
              </a:ext>
            </a:extLst>
          </p:cNvPr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51210" name="Text Box 10">
            <a:extLst>
              <a:ext uri="{FF2B5EF4-FFF2-40B4-BE49-F238E27FC236}">
                <a16:creationId xmlns:a16="http://schemas.microsoft.com/office/drawing/2014/main" id="{DD897E96-5F4E-1C41-BF75-9550F24ED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657600"/>
            <a:ext cx="2524125" cy="51911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Lembah Jordan</a:t>
            </a:r>
          </a:p>
        </p:txBody>
      </p:sp>
      <p:sp>
        <p:nvSpPr>
          <p:cNvPr id="51212" name="Text Box 12">
            <a:extLst>
              <a:ext uri="{FF2B5EF4-FFF2-40B4-BE49-F238E27FC236}">
                <a16:creationId xmlns:a16="http://schemas.microsoft.com/office/drawing/2014/main" id="{65ADBE23-E978-2A4C-A7DB-8F715ED70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1659906-4408-AD47-B151-BAB47B0CA38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Lembah Jordan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80EEF305-3534-5E44-8669-BC97986ED08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/>
            <a:r>
              <a:rPr lang="en-US" altLang="ja-JP" b="1"/>
              <a:t>Jurang Dalam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2E02B3A5-D8EB-954D-96BB-1B9F2FB23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pic>
        <p:nvPicPr>
          <p:cNvPr id="52231" name="Picture 7">
            <a:extLst>
              <a:ext uri="{FF2B5EF4-FFF2-40B4-BE49-F238E27FC236}">
                <a16:creationId xmlns:a16="http://schemas.microsoft.com/office/drawing/2014/main" id="{C5CAE8BB-2CBF-C84A-A862-1A04676C45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2233" name="Rectangle 9">
            <a:extLst>
              <a:ext uri="{FF2B5EF4-FFF2-40B4-BE49-F238E27FC236}">
                <a16:creationId xmlns:a16="http://schemas.microsoft.com/office/drawing/2014/main" id="{825BDFA8-4D37-8740-BB0F-9BD36EE3C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Dari kawasan ulu Judea memandang ke Laut Garam di timur</a:t>
            </a:r>
          </a:p>
        </p:txBody>
      </p:sp>
      <p:sp>
        <p:nvSpPr>
          <p:cNvPr id="52235" name="Text Box 11">
            <a:extLst>
              <a:ext uri="{FF2B5EF4-FFF2-40B4-BE49-F238E27FC236}">
                <a16:creationId xmlns:a16="http://schemas.microsoft.com/office/drawing/2014/main" id="{4A1D9B5D-29FA-5A48-BC9E-7FFCE062A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D52551D2-CA65-254C-9685-E16EFBE2E8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53256" name="Oval 8">
            <a:extLst>
              <a:ext uri="{FF2B5EF4-FFF2-40B4-BE49-F238E27FC236}">
                <a16:creationId xmlns:a16="http://schemas.microsoft.com/office/drawing/2014/main" id="{2488513C-DF2E-FC43-B12C-CD9F0A0B2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53258" name="Text Box 10">
            <a:extLst>
              <a:ext uri="{FF2B5EF4-FFF2-40B4-BE49-F238E27FC236}">
                <a16:creationId xmlns:a16="http://schemas.microsoft.com/office/drawing/2014/main" id="{3C796AF2-AF87-2E4F-81DE-5675AC876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76600"/>
            <a:ext cx="2895600" cy="1190625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Transjordan kawasan tinggi</a:t>
            </a:r>
          </a:p>
        </p:txBody>
      </p:sp>
      <p:sp>
        <p:nvSpPr>
          <p:cNvPr id="53265" name="Text Box 17">
            <a:extLst>
              <a:ext uri="{FF2B5EF4-FFF2-40B4-BE49-F238E27FC236}">
                <a16:creationId xmlns:a16="http://schemas.microsoft.com/office/drawing/2014/main" id="{E25FC5E7-8296-4A41-BAD4-77696E7D3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53267" name="Rectangle 19">
            <a:extLst>
              <a:ext uri="{FF2B5EF4-FFF2-40B4-BE49-F238E27FC236}">
                <a16:creationId xmlns:a16="http://schemas.microsoft.com/office/drawing/2014/main" id="{6DC5EB65-3E09-C64E-893C-745FF8B3F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3173412" cy="233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Tinggi bahagian Utara-Selatan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animBg="1"/>
      <p:bldP spid="53258" grpId="0" animBg="1"/>
      <p:bldP spid="5326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DB97C203-D921-1548-B66F-7CB7031B1BE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b="0">
                <a:solidFill>
                  <a:schemeClr val="tx1"/>
                </a:solidFill>
              </a:rPr>
              <a:t>Kawasan Tinggi Transjordan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D0255F3A-2CFD-E444-8C5B-244E0AF388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3733800" cy="457200"/>
          </a:xfrm>
        </p:spPr>
        <p:txBody>
          <a:bodyPr/>
          <a:lstStyle/>
          <a:p>
            <a:pPr eaLnBrk="1" hangingPunct="1"/>
            <a:r>
              <a:rPr lang="en-US" altLang="ja-JP" b="1"/>
              <a:t>Gunung Nebo</a:t>
            </a: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25A82472-CEE3-7747-98BE-B4D74C688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pic>
        <p:nvPicPr>
          <p:cNvPr id="54279" name="Picture 7">
            <a:extLst>
              <a:ext uri="{FF2B5EF4-FFF2-40B4-BE49-F238E27FC236}">
                <a16:creationId xmlns:a16="http://schemas.microsoft.com/office/drawing/2014/main" id="{85690049-BBA9-1B47-A19F-CBDB572E3E7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>
          <a:xfrm>
            <a:off x="3314700" y="1295400"/>
            <a:ext cx="5372100" cy="5562600"/>
          </a:xfrm>
        </p:spPr>
      </p:pic>
      <p:sp>
        <p:nvSpPr>
          <p:cNvPr id="54281" name="Text Box 9">
            <a:extLst>
              <a:ext uri="{FF2B5EF4-FFF2-40B4-BE49-F238E27FC236}">
                <a16:creationId xmlns:a16="http://schemas.microsoft.com/office/drawing/2014/main" id="{B6BC3145-1E90-0941-A0ED-580C9064D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>
            <a:extLst>
              <a:ext uri="{FF2B5EF4-FFF2-40B4-BE49-F238E27FC236}">
                <a16:creationId xmlns:a16="http://schemas.microsoft.com/office/drawing/2014/main" id="{5D1109B7-2469-9D4A-8AD1-8691393C43B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>
            <a:extLst>
              <a:ext uri="{FF2B5EF4-FFF2-40B4-BE49-F238E27FC236}">
                <a16:creationId xmlns:a16="http://schemas.microsoft.com/office/drawing/2014/main" id="{BEB60EE7-D217-CD49-9A49-4AB32129744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371600" y="381000"/>
            <a:ext cx="6400800" cy="838200"/>
          </a:xfrm>
          <a:solidFill>
            <a:schemeClr val="tx1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>
                <a:solidFill>
                  <a:schemeClr val="bg1"/>
                </a:solidFill>
              </a:rPr>
              <a:t>Timur Tengah zaman lama </a:t>
            </a:r>
          </a:p>
        </p:txBody>
      </p:sp>
      <p:sp>
        <p:nvSpPr>
          <p:cNvPr id="9220" name="WordArt 4">
            <a:extLst>
              <a:ext uri="{FF2B5EF4-FFF2-40B4-BE49-F238E27FC236}">
                <a16:creationId xmlns:a16="http://schemas.microsoft.com/office/drawing/2014/main" id="{E83C17E4-2488-054B-815D-468735E32D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651720">
            <a:off x="3352800" y="3962400"/>
            <a:ext cx="39624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68686">
                      <a:alpha val="7499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Sabit Kesuburan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2CC8C172-6BF5-0A4A-B8A3-3A50415E9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62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14-15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A2AF68F1-802A-5946-8B76-F510E2125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213" y="5181600"/>
            <a:ext cx="1246187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Egypt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BC9F5121-CC18-C148-A5C3-9260E985C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419600"/>
            <a:ext cx="1146175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Israel</a:t>
            </a: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6052AA0B-2EA0-C44D-8E6D-376A787A5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962400"/>
            <a:ext cx="9080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Iraq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F4F129FA-E9F1-1D4F-AAF5-F7EBDDCFFD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41988" name="Oval 4">
            <a:extLst>
              <a:ext uri="{FF2B5EF4-FFF2-40B4-BE49-F238E27FC236}">
                <a16:creationId xmlns:a16="http://schemas.microsoft.com/office/drawing/2014/main" id="{D51C4E0D-64C8-0740-AD57-AD3017C0D316}"/>
              </a:ext>
            </a:extLst>
          </p:cNvPr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89" name="Oval 5">
            <a:extLst>
              <a:ext uri="{FF2B5EF4-FFF2-40B4-BE49-F238E27FC236}">
                <a16:creationId xmlns:a16="http://schemas.microsoft.com/office/drawing/2014/main" id="{B52C1CB5-615E-CD40-895E-9D80CE5B253A}"/>
              </a:ext>
            </a:extLst>
          </p:cNvPr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90" name="Oval 6">
            <a:extLst>
              <a:ext uri="{FF2B5EF4-FFF2-40B4-BE49-F238E27FC236}">
                <a16:creationId xmlns:a16="http://schemas.microsoft.com/office/drawing/2014/main" id="{0C1DA079-A000-9346-B7DF-369D828986EA}"/>
              </a:ext>
            </a:extLst>
          </p:cNvPr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91" name="Oval 7">
            <a:extLst>
              <a:ext uri="{FF2B5EF4-FFF2-40B4-BE49-F238E27FC236}">
                <a16:creationId xmlns:a16="http://schemas.microsoft.com/office/drawing/2014/main" id="{F31F3F53-023B-2D4B-9EE8-C30F3DCFB2B9}"/>
              </a:ext>
            </a:extLst>
          </p:cNvPr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92" name="Oval 8">
            <a:extLst>
              <a:ext uri="{FF2B5EF4-FFF2-40B4-BE49-F238E27FC236}">
                <a16:creationId xmlns:a16="http://schemas.microsoft.com/office/drawing/2014/main" id="{266130DD-E917-814D-AD20-4C2FDD381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94" name="Text Box 10">
            <a:extLst>
              <a:ext uri="{FF2B5EF4-FFF2-40B4-BE49-F238E27FC236}">
                <a16:creationId xmlns:a16="http://schemas.microsoft.com/office/drawing/2014/main" id="{41FA52E4-2CB9-4F4D-9C6A-6010C4B47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41996" name="Rectangle 12">
            <a:extLst>
              <a:ext uri="{FF2B5EF4-FFF2-40B4-BE49-F238E27FC236}">
                <a16:creationId xmlns:a16="http://schemas.microsoft.com/office/drawing/2014/main" id="{B0E239B4-FA9F-4C43-80BA-48EEC75FE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3173412" cy="233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Tinggi bahagian Utara-Selatan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  <p:bldP spid="41989" grpId="0" animBg="1"/>
      <p:bldP spid="41990" grpId="0" animBg="1"/>
      <p:bldP spid="41991" grpId="0" animBg="1"/>
      <p:bldP spid="41992" grpId="0" animBg="1"/>
      <p:bldP spid="4199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59E3D2D0-7DFD-AF47-AE58-06C65BCC92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0" y="76200"/>
            <a:ext cx="9296400" cy="6858000"/>
          </a:xfrm>
        </p:spPr>
      </p:pic>
      <p:sp>
        <p:nvSpPr>
          <p:cNvPr id="99331" name="Text Box 3">
            <a:extLst>
              <a:ext uri="{FF2B5EF4-FFF2-40B4-BE49-F238E27FC236}">
                <a16:creationId xmlns:a16="http://schemas.microsoft.com/office/drawing/2014/main" id="{798E8141-D1DD-9042-B055-C8A0F88B4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48285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G</a:t>
            </a:r>
          </a:p>
        </p:txBody>
      </p:sp>
      <p:sp>
        <p:nvSpPr>
          <p:cNvPr id="99332" name="Text Box 4">
            <a:extLst>
              <a:ext uri="{FF2B5EF4-FFF2-40B4-BE49-F238E27FC236}">
                <a16:creationId xmlns:a16="http://schemas.microsoft.com/office/drawing/2014/main" id="{4D0958EC-D789-3647-8BB1-1B466F580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77825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99333" name="Text Box 5">
            <a:extLst>
              <a:ext uri="{FF2B5EF4-FFF2-40B4-BE49-F238E27FC236}">
                <a16:creationId xmlns:a16="http://schemas.microsoft.com/office/drawing/2014/main" id="{F1432D4F-FF1F-184D-B6D3-B56DD95E0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482850"/>
            <a:ext cx="177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Gilead</a:t>
            </a:r>
          </a:p>
        </p:txBody>
      </p:sp>
      <p:sp>
        <p:nvSpPr>
          <p:cNvPr id="99334" name="Text Box 6">
            <a:extLst>
              <a:ext uri="{FF2B5EF4-FFF2-40B4-BE49-F238E27FC236}">
                <a16:creationId xmlns:a16="http://schemas.microsoft.com/office/drawing/2014/main" id="{5DF3055C-88C8-DB44-B1E2-94939D151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77825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Ammon</a:t>
            </a:r>
          </a:p>
        </p:txBody>
      </p:sp>
      <p:sp>
        <p:nvSpPr>
          <p:cNvPr id="99335" name="Rectangle 7">
            <a:extLst>
              <a:ext uri="{FF2B5EF4-FFF2-40B4-BE49-F238E27FC236}">
                <a16:creationId xmlns:a16="http://schemas.microsoft.com/office/drawing/2014/main" id="{C415AB09-21D0-6545-BB58-8322E565F1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008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b="0"/>
              <a:t>Kawasan Israel (PL)</a:t>
            </a:r>
          </a:p>
        </p:txBody>
      </p:sp>
      <p:sp>
        <p:nvSpPr>
          <p:cNvPr id="99336" name="Text Box 8">
            <a:extLst>
              <a:ext uri="{FF2B5EF4-FFF2-40B4-BE49-F238E27FC236}">
                <a16:creationId xmlns:a16="http://schemas.microsoft.com/office/drawing/2014/main" id="{62AB8376-7D0C-FD45-A147-F9857795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4196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Judah</a:t>
            </a:r>
          </a:p>
        </p:txBody>
      </p:sp>
      <p:sp>
        <p:nvSpPr>
          <p:cNvPr id="99337" name="Text Box 9">
            <a:extLst>
              <a:ext uri="{FF2B5EF4-FFF2-40B4-BE49-F238E27FC236}">
                <a16:creationId xmlns:a16="http://schemas.microsoft.com/office/drawing/2014/main" id="{52DC2527-C8E9-1E4C-AA6E-EAFE7775E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3622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Israel</a:t>
            </a:r>
          </a:p>
        </p:txBody>
      </p:sp>
      <p:sp>
        <p:nvSpPr>
          <p:cNvPr id="99338" name="Text Box 10">
            <a:extLst>
              <a:ext uri="{FF2B5EF4-FFF2-40B4-BE49-F238E27FC236}">
                <a16:creationId xmlns:a16="http://schemas.microsoft.com/office/drawing/2014/main" id="{B6C5D7E5-B476-C441-8B03-AAF4367F5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0668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Galilee</a:t>
            </a:r>
          </a:p>
        </p:txBody>
      </p:sp>
      <p:sp>
        <p:nvSpPr>
          <p:cNvPr id="99339" name="Text Box 11">
            <a:extLst>
              <a:ext uri="{FF2B5EF4-FFF2-40B4-BE49-F238E27FC236}">
                <a16:creationId xmlns:a16="http://schemas.microsoft.com/office/drawing/2014/main" id="{7FB82416-4FC1-8E4B-AC49-9A5DAB7BA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34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Bashan</a:t>
            </a:r>
          </a:p>
        </p:txBody>
      </p:sp>
      <p:sp>
        <p:nvSpPr>
          <p:cNvPr id="99340" name="Text Box 12">
            <a:extLst>
              <a:ext uri="{FF2B5EF4-FFF2-40B4-BE49-F238E27FC236}">
                <a16:creationId xmlns:a16="http://schemas.microsoft.com/office/drawing/2014/main" id="{60E5FC58-597D-C548-B641-659D90DEF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181600"/>
            <a:ext cx="168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Moab</a:t>
            </a:r>
          </a:p>
        </p:txBody>
      </p:sp>
      <p:sp>
        <p:nvSpPr>
          <p:cNvPr id="99341" name="Text Box 13">
            <a:extLst>
              <a:ext uri="{FF2B5EF4-FFF2-40B4-BE49-F238E27FC236}">
                <a16:creationId xmlns:a16="http://schemas.microsoft.com/office/drawing/2014/main" id="{F7C73F95-969E-3E4A-901B-825B63B8E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24600"/>
            <a:ext cx="168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Edom</a:t>
            </a:r>
          </a:p>
        </p:txBody>
      </p:sp>
      <p:sp>
        <p:nvSpPr>
          <p:cNvPr id="99342" name="Text Box 14">
            <a:extLst>
              <a:ext uri="{FF2B5EF4-FFF2-40B4-BE49-F238E27FC236}">
                <a16:creationId xmlns:a16="http://schemas.microsoft.com/office/drawing/2014/main" id="{3211C29C-AEC0-5246-ACC9-55B527577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181600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M</a:t>
            </a:r>
          </a:p>
        </p:txBody>
      </p:sp>
      <p:sp>
        <p:nvSpPr>
          <p:cNvPr id="99343" name="Text Box 15">
            <a:extLst>
              <a:ext uri="{FF2B5EF4-FFF2-40B4-BE49-F238E27FC236}">
                <a16:creationId xmlns:a16="http://schemas.microsoft.com/office/drawing/2014/main" id="{6738E83D-772E-624C-82C2-57892A788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24600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99345" name="Text Box 17">
            <a:extLst>
              <a:ext uri="{FF2B5EF4-FFF2-40B4-BE49-F238E27FC236}">
                <a16:creationId xmlns:a16="http://schemas.microsoft.com/office/drawing/2014/main" id="{C4B75363-16B0-A444-9C56-DC03D13DB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/>
      <p:bldP spid="99334" grpId="0"/>
      <p:bldP spid="99335" grpId="0" animBg="1"/>
      <p:bldP spid="99336" grpId="0"/>
      <p:bldP spid="99337" grpId="0"/>
      <p:bldP spid="99338" grpId="0"/>
      <p:bldP spid="99339" grpId="0"/>
      <p:bldP spid="99340" grpId="0"/>
      <p:bldP spid="99341" grpId="0"/>
      <p:bldP spid="99342" grpId="0"/>
      <p:bldP spid="993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1" name="Object 2">
            <a:extLst>
              <a:ext uri="{FF2B5EF4-FFF2-40B4-BE49-F238E27FC236}">
                <a16:creationId xmlns:a16="http://schemas.microsoft.com/office/drawing/2014/main" id="{9A922742-ABB6-0644-88FD-3DCF1C1A94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412750"/>
          <a:ext cx="9144000" cy="727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270500" imgH="4191000" progId="Word.Document.8">
                  <p:embed/>
                </p:oleObj>
              </mc:Choice>
              <mc:Fallback>
                <p:oleObj name="Document" r:id="rId3" imgW="5270500" imgH="41910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12750"/>
                        <a:ext cx="9144000" cy="727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867" name="Rectangle 3">
            <a:extLst>
              <a:ext uri="{FF2B5EF4-FFF2-40B4-BE49-F238E27FC236}">
                <a16:creationId xmlns:a16="http://schemas.microsoft.com/office/drawing/2014/main" id="{2298734B-3905-D849-B030-2853FF3381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038600" y="0"/>
            <a:ext cx="5105400" cy="1143000"/>
          </a:xfrm>
          <a:solidFill>
            <a:schemeClr val="tx2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>
                <a:solidFill>
                  <a:schemeClr val="bg1"/>
                </a:solidFill>
                <a:cs typeface="ＭＳ Ｐゴシック" charset="0"/>
              </a:rPr>
              <a:t>Topografi Israel</a:t>
            </a:r>
            <a:endParaRPr lang="en-US" altLang="ja-JP">
              <a:cs typeface="ＭＳ Ｐゴシック" charset="0"/>
            </a:endParaRPr>
          </a:p>
        </p:txBody>
      </p:sp>
      <p:sp>
        <p:nvSpPr>
          <p:cNvPr id="292868" name="Text Box 4">
            <a:extLst>
              <a:ext uri="{FF2B5EF4-FFF2-40B4-BE49-F238E27FC236}">
                <a16:creationId xmlns:a16="http://schemas.microsoft.com/office/drawing/2014/main" id="{A135B25B-3055-564F-B910-A239A3E97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7475"/>
            <a:ext cx="67468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http://www.studylight.org/se/maps/browse.cgi?st=51&amp;pn=11</a:t>
            </a:r>
            <a:endParaRPr lang="en-US" altLang="ja-JP" sz="2000" b="1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E56AF20B-CBC9-414E-B082-2FF23AA4111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724400" y="274638"/>
            <a:ext cx="3962400" cy="2544762"/>
          </a:xfrm>
        </p:spPr>
        <p:txBody>
          <a:bodyPr/>
          <a:lstStyle/>
          <a:p>
            <a:pPr eaLnBrk="1" hangingPunct="1"/>
            <a:r>
              <a:rPr lang="en-US" altLang="ja-JP" dirty="0"/>
              <a:t>Israel Hari ini</a:t>
            </a:r>
          </a:p>
        </p:txBody>
      </p:sp>
      <p:pic>
        <p:nvPicPr>
          <p:cNvPr id="205827" name="Picture 3">
            <a:extLst>
              <a:ext uri="{FF2B5EF4-FFF2-40B4-BE49-F238E27FC236}">
                <a16:creationId xmlns:a16="http://schemas.microsoft.com/office/drawing/2014/main" id="{2EEC8C3F-7CD2-2646-85A2-B11A97C3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07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BDCC9A68-D706-FE4F-878D-33E277A1B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Foundation for Middle East Peace</a:t>
            </a:r>
          </a:p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8759E40A-C578-DE4A-B513-3965F23A05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867400" y="304800"/>
            <a:ext cx="2133600" cy="3276600"/>
          </a:xfrm>
        </p:spPr>
        <p:txBody>
          <a:bodyPr/>
          <a:lstStyle/>
          <a:p>
            <a:pPr eaLnBrk="1" hangingPunct="1"/>
            <a:r>
              <a:rPr lang="en-US" altLang="ja-JP"/>
              <a:t>Tebing Barat (2002)</a:t>
            </a:r>
          </a:p>
        </p:txBody>
      </p:sp>
      <p:pic>
        <p:nvPicPr>
          <p:cNvPr id="190468" name="Picture 4">
            <a:extLst>
              <a:ext uri="{FF2B5EF4-FFF2-40B4-BE49-F238E27FC236}">
                <a16:creationId xmlns:a16="http://schemas.microsoft.com/office/drawing/2014/main" id="{4242EF96-0E94-B445-81E7-4BEBFE2C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r="52280" b="31111"/>
          <a:stretch>
            <a:fillRect/>
          </a:stretch>
        </p:blipFill>
        <p:spPr bwMode="auto">
          <a:xfrm>
            <a:off x="0" y="0"/>
            <a:ext cx="337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0472" name="Picture 8">
            <a:extLst>
              <a:ext uri="{FF2B5EF4-FFF2-40B4-BE49-F238E27FC236}">
                <a16:creationId xmlns:a16="http://schemas.microsoft.com/office/drawing/2014/main" id="{1F979F3B-BF0B-374F-B450-15ACAFDE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t="69321" r="76962" b="20000"/>
          <a:stretch>
            <a:fillRect/>
          </a:stretch>
        </p:blipFill>
        <p:spPr bwMode="auto">
          <a:xfrm>
            <a:off x="2819400" y="4800600"/>
            <a:ext cx="2895600" cy="2017713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0473" name="Text Box 9">
            <a:extLst>
              <a:ext uri="{FF2B5EF4-FFF2-40B4-BE49-F238E27FC236}">
                <a16:creationId xmlns:a16="http://schemas.microsoft.com/office/drawing/2014/main" id="{ECE94945-A0DC-B54A-AC55-A4CE5BA28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Foundation for Middle East Peace</a:t>
            </a:r>
          </a:p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A7E0D9D0-E2C9-9049-8850-34492A5093B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19800" y="2590800"/>
            <a:ext cx="2133600" cy="3276600"/>
          </a:xfrm>
        </p:spPr>
        <p:txBody>
          <a:bodyPr/>
          <a:lstStyle/>
          <a:p>
            <a:pPr eaLnBrk="1" hangingPunct="1"/>
            <a:r>
              <a:rPr lang="en-US" altLang="ja-JP"/>
              <a:t>Gaza (2002)</a:t>
            </a:r>
          </a:p>
        </p:txBody>
      </p:sp>
      <p:pic>
        <p:nvPicPr>
          <p:cNvPr id="206854" name="Picture 6">
            <a:extLst>
              <a:ext uri="{FF2B5EF4-FFF2-40B4-BE49-F238E27FC236}">
                <a16:creationId xmlns:a16="http://schemas.microsoft.com/office/drawing/2014/main" id="{52B5E069-EEB5-264C-8B20-1BBFF4373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71812" r="58862" b="7777"/>
          <a:stretch>
            <a:fillRect/>
          </a:stretch>
        </p:blipFill>
        <p:spPr bwMode="auto">
          <a:xfrm>
            <a:off x="152400" y="2601913"/>
            <a:ext cx="5638800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6855" name="Picture 7">
            <a:extLst>
              <a:ext uri="{FF2B5EF4-FFF2-40B4-BE49-F238E27FC236}">
                <a16:creationId xmlns:a16="http://schemas.microsoft.com/office/drawing/2014/main" id="{B06990F9-F343-F445-856E-FE09555C2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t="69321" r="76962" b="20000"/>
          <a:stretch>
            <a:fillRect/>
          </a:stretch>
        </p:blipFill>
        <p:spPr bwMode="auto">
          <a:xfrm>
            <a:off x="0" y="1978025"/>
            <a:ext cx="3352800" cy="23368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6859" name="Text Box 11">
            <a:extLst>
              <a:ext uri="{FF2B5EF4-FFF2-40B4-BE49-F238E27FC236}">
                <a16:creationId xmlns:a16="http://schemas.microsoft.com/office/drawing/2014/main" id="{F970BED9-B9EC-3E4C-9C7C-2007537C9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Foundation for Middle East Peace</a:t>
            </a:r>
          </a:p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D5CFCF47-C658-3E45-AAD5-B581C2CCC2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914400" y="914400"/>
            <a:ext cx="2590800" cy="3352800"/>
          </a:xfrm>
        </p:spPr>
        <p:txBody>
          <a:bodyPr/>
          <a:lstStyle/>
          <a:p>
            <a:pPr eaLnBrk="1" hangingPunct="1"/>
            <a:r>
              <a:rPr lang="en-US" altLang="ja-JP"/>
              <a:t>Kawasan tinggi Golan (2002)</a:t>
            </a:r>
          </a:p>
        </p:txBody>
      </p:sp>
      <p:pic>
        <p:nvPicPr>
          <p:cNvPr id="207877" name="Picture 5">
            <a:extLst>
              <a:ext uri="{FF2B5EF4-FFF2-40B4-BE49-F238E27FC236}">
                <a16:creationId xmlns:a16="http://schemas.microsoft.com/office/drawing/2014/main" id="{9FE81D53-8656-3549-BD0E-7AD8A279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4" t="3333" r="2914" b="50000"/>
          <a:stretch>
            <a:fillRect/>
          </a:stretch>
        </p:blipFill>
        <p:spPr bwMode="auto">
          <a:xfrm>
            <a:off x="5018088" y="0"/>
            <a:ext cx="3592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7880" name="Text Box 8">
            <a:extLst>
              <a:ext uri="{FF2B5EF4-FFF2-40B4-BE49-F238E27FC236}">
                <a16:creationId xmlns:a16="http://schemas.microsoft.com/office/drawing/2014/main" id="{DC381806-950F-DD42-8D77-4FC401692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34113"/>
            <a:ext cx="3038475" cy="623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Foundation for Middle East Peace</a:t>
            </a:r>
          </a:p>
          <a:p>
            <a:pPr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EE4D7FB6-D986-3847-BA58-DF6B84D42E0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867400" y="304800"/>
            <a:ext cx="3276600" cy="3352800"/>
          </a:xfrm>
        </p:spPr>
        <p:txBody>
          <a:bodyPr/>
          <a:lstStyle/>
          <a:p>
            <a:pPr eaLnBrk="1" hangingPunct="1"/>
            <a:r>
              <a:rPr lang="en-US" altLang="ja-JP"/>
              <a:t>Jerusalem (2002)</a:t>
            </a:r>
          </a:p>
        </p:txBody>
      </p:sp>
      <p:pic>
        <p:nvPicPr>
          <p:cNvPr id="208900" name="Picture 4">
            <a:extLst>
              <a:ext uri="{FF2B5EF4-FFF2-40B4-BE49-F238E27FC236}">
                <a16:creationId xmlns:a16="http://schemas.microsoft.com/office/drawing/2014/main" id="{3BAEA439-2BEC-9D45-B317-83F21A95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7" t="51111" r="2032" b="5556"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8904" name="Text Box 8">
            <a:extLst>
              <a:ext uri="{FF2B5EF4-FFF2-40B4-BE49-F238E27FC236}">
                <a16:creationId xmlns:a16="http://schemas.microsoft.com/office/drawing/2014/main" id="{B41132A8-C3D0-2747-913D-53D1CA10B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Foundation for Middle East Peace</a:t>
            </a:r>
          </a:p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553065CC-E969-2C4F-9185-E8E9524437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17763" name="Freeform 3">
            <a:extLst>
              <a:ext uri="{FF2B5EF4-FFF2-40B4-BE49-F238E27FC236}">
                <a16:creationId xmlns:a16="http://schemas.microsoft.com/office/drawing/2014/main" id="{95FC1921-0871-E74D-827B-C1ECDE5A542C}"/>
              </a:ext>
            </a:extLst>
          </p:cNvPr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>
              <a:gd name="T0" fmla="*/ 360363 w 4880"/>
              <a:gd name="T1" fmla="*/ 7629525 h 5111"/>
              <a:gd name="T2" fmla="*/ 463550 w 4880"/>
              <a:gd name="T3" fmla="*/ 7561263 h 5111"/>
              <a:gd name="T4" fmla="*/ 1016000 w 4880"/>
              <a:gd name="T5" fmla="*/ 7405688 h 5111"/>
              <a:gd name="T6" fmla="*/ 1344613 w 4880"/>
              <a:gd name="T7" fmla="*/ 7267575 h 5111"/>
              <a:gd name="T8" fmla="*/ 1550988 w 4880"/>
              <a:gd name="T9" fmla="*/ 7197725 h 5111"/>
              <a:gd name="T10" fmla="*/ 1724025 w 4880"/>
              <a:gd name="T11" fmla="*/ 7043738 h 5111"/>
              <a:gd name="T12" fmla="*/ 1809750 w 4880"/>
              <a:gd name="T13" fmla="*/ 6888163 h 5111"/>
              <a:gd name="T14" fmla="*/ 1862138 w 4880"/>
              <a:gd name="T15" fmla="*/ 6784975 h 5111"/>
              <a:gd name="T16" fmla="*/ 2033588 w 4880"/>
              <a:gd name="T17" fmla="*/ 6456363 h 5111"/>
              <a:gd name="T18" fmla="*/ 2171700 w 4880"/>
              <a:gd name="T19" fmla="*/ 6042025 h 5111"/>
              <a:gd name="T20" fmla="*/ 2309813 w 4880"/>
              <a:gd name="T21" fmla="*/ 5715000 h 5111"/>
              <a:gd name="T22" fmla="*/ 2447925 w 4880"/>
              <a:gd name="T23" fmla="*/ 4713288 h 5111"/>
              <a:gd name="T24" fmla="*/ 2413000 w 4880"/>
              <a:gd name="T25" fmla="*/ 4748213 h 5111"/>
              <a:gd name="T26" fmla="*/ 2603500 w 4880"/>
              <a:gd name="T27" fmla="*/ 3903663 h 5111"/>
              <a:gd name="T28" fmla="*/ 2706688 w 4880"/>
              <a:gd name="T29" fmla="*/ 3557588 h 5111"/>
              <a:gd name="T30" fmla="*/ 2879725 w 4880"/>
              <a:gd name="T31" fmla="*/ 3419475 h 5111"/>
              <a:gd name="T32" fmla="*/ 2965450 w 4880"/>
              <a:gd name="T33" fmla="*/ 3351213 h 5111"/>
              <a:gd name="T34" fmla="*/ 3121025 w 4880"/>
              <a:gd name="T35" fmla="*/ 3281363 h 5111"/>
              <a:gd name="T36" fmla="*/ 3344863 w 4880"/>
              <a:gd name="T37" fmla="*/ 3333750 h 5111"/>
              <a:gd name="T38" fmla="*/ 3844925 w 4880"/>
              <a:gd name="T39" fmla="*/ 3368675 h 5111"/>
              <a:gd name="T40" fmla="*/ 3949700 w 4880"/>
              <a:gd name="T41" fmla="*/ 3213100 h 5111"/>
              <a:gd name="T42" fmla="*/ 4103688 w 4880"/>
              <a:gd name="T43" fmla="*/ 1987550 h 5111"/>
              <a:gd name="T44" fmla="*/ 4052888 w 4880"/>
              <a:gd name="T45" fmla="*/ 1660525 h 5111"/>
              <a:gd name="T46" fmla="*/ 4035425 w 4880"/>
              <a:gd name="T47" fmla="*/ 1073150 h 5111"/>
              <a:gd name="T48" fmla="*/ 4191000 w 4880"/>
              <a:gd name="T49" fmla="*/ 520700 h 5111"/>
              <a:gd name="T50" fmla="*/ 4691063 w 4880"/>
              <a:gd name="T51" fmla="*/ 487363 h 5111"/>
              <a:gd name="T52" fmla="*/ 5243513 w 4880"/>
              <a:gd name="T53" fmla="*/ 314325 h 5111"/>
              <a:gd name="T54" fmla="*/ 5156200 w 4880"/>
              <a:gd name="T55" fmla="*/ 349250 h 5111"/>
              <a:gd name="T56" fmla="*/ 5191125 w 4880"/>
              <a:gd name="T57" fmla="*/ 314325 h 5111"/>
              <a:gd name="T58" fmla="*/ 5329238 w 4880"/>
              <a:gd name="T59" fmla="*/ 193675 h 5111"/>
              <a:gd name="T60" fmla="*/ 5605463 w 4880"/>
              <a:gd name="T61" fmla="*/ 141288 h 5111"/>
              <a:gd name="T62" fmla="*/ 5622925 w 4880"/>
              <a:gd name="T63" fmla="*/ 73025 h 5111"/>
              <a:gd name="T64" fmla="*/ 5570538 w 4880"/>
              <a:gd name="T65" fmla="*/ 158750 h 5111"/>
              <a:gd name="T66" fmla="*/ 5708650 w 4880"/>
              <a:gd name="T67" fmla="*/ 73025 h 5111"/>
              <a:gd name="T68" fmla="*/ 6675438 w 4880"/>
              <a:gd name="T69" fmla="*/ 73025 h 5111"/>
              <a:gd name="T70" fmla="*/ 6778625 w 4880"/>
              <a:gd name="T71" fmla="*/ 38100 h 5111"/>
              <a:gd name="T72" fmla="*/ 7364413 w 4880"/>
              <a:gd name="T73" fmla="*/ 193675 h 5111"/>
              <a:gd name="T74" fmla="*/ 7537450 w 4880"/>
              <a:gd name="T75" fmla="*/ 349250 h 5111"/>
              <a:gd name="T76" fmla="*/ 7623175 w 4880"/>
              <a:gd name="T77" fmla="*/ 504825 h 5111"/>
              <a:gd name="T78" fmla="*/ 7572375 w 4880"/>
              <a:gd name="T79" fmla="*/ 1073150 h 5111"/>
              <a:gd name="T80" fmla="*/ 7658100 w 4880"/>
              <a:gd name="T81" fmla="*/ 2298700 h 5111"/>
              <a:gd name="T82" fmla="*/ 7658100 w 4880"/>
              <a:gd name="T83" fmla="*/ 4368800 h 5111"/>
              <a:gd name="T84" fmla="*/ 7623175 w 4880"/>
              <a:gd name="T85" fmla="*/ 6680200 h 5111"/>
              <a:gd name="T86" fmla="*/ 7451725 w 4880"/>
              <a:gd name="T87" fmla="*/ 7732713 h 5111"/>
              <a:gd name="T88" fmla="*/ 6434138 w 4880"/>
              <a:gd name="T89" fmla="*/ 8061325 h 5111"/>
              <a:gd name="T90" fmla="*/ 4138613 w 4880"/>
              <a:gd name="T91" fmla="*/ 8043863 h 5111"/>
              <a:gd name="T92" fmla="*/ 1827213 w 4880"/>
              <a:gd name="T93" fmla="*/ 7923213 h 5111"/>
              <a:gd name="T94" fmla="*/ 998538 w 4880"/>
              <a:gd name="T95" fmla="*/ 7820025 h 5111"/>
              <a:gd name="T96" fmla="*/ 222250 w 4880"/>
              <a:gd name="T97" fmla="*/ 7835900 h 5111"/>
              <a:gd name="T98" fmla="*/ 49213 w 4880"/>
              <a:gd name="T99" fmla="*/ 7732713 h 5111"/>
              <a:gd name="T100" fmla="*/ 292100 w 4880"/>
              <a:gd name="T101" fmla="*/ 7767638 h 511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7764" name="Freeform 4">
            <a:extLst>
              <a:ext uri="{FF2B5EF4-FFF2-40B4-BE49-F238E27FC236}">
                <a16:creationId xmlns:a16="http://schemas.microsoft.com/office/drawing/2014/main" id="{BCAEE9E0-A26B-EB42-B440-41A34B24E28F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5" name="Rectangle 5">
            <a:extLst>
              <a:ext uri="{FF2B5EF4-FFF2-40B4-BE49-F238E27FC236}">
                <a16:creationId xmlns:a16="http://schemas.microsoft.com/office/drawing/2014/main" id="{12645B60-C99D-E04E-A071-0130CDFE13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17766" name="Rectangle 6">
            <a:extLst>
              <a:ext uri="{FF2B5EF4-FFF2-40B4-BE49-F238E27FC236}">
                <a16:creationId xmlns:a16="http://schemas.microsoft.com/office/drawing/2014/main" id="{04C21D60-B277-0C46-BA93-FAFA4F403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17767" name="Freeform 7">
            <a:extLst>
              <a:ext uri="{FF2B5EF4-FFF2-40B4-BE49-F238E27FC236}">
                <a16:creationId xmlns:a16="http://schemas.microsoft.com/office/drawing/2014/main" id="{63016E57-5192-8D4B-A8ED-F977D9CC82EF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8" name="Freeform 8">
            <a:extLst>
              <a:ext uri="{FF2B5EF4-FFF2-40B4-BE49-F238E27FC236}">
                <a16:creationId xmlns:a16="http://schemas.microsoft.com/office/drawing/2014/main" id="{B8B193D9-9F3A-764B-AA6B-67E824210E28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9" name="Freeform 9">
            <a:extLst>
              <a:ext uri="{FF2B5EF4-FFF2-40B4-BE49-F238E27FC236}">
                <a16:creationId xmlns:a16="http://schemas.microsoft.com/office/drawing/2014/main" id="{D7E03B58-AB89-4B4C-86E1-0DE2AF8262A0}"/>
              </a:ext>
            </a:extLst>
          </p:cNvPr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>
              <a:gd name="T0" fmla="*/ 595313 w 3854"/>
              <a:gd name="T1" fmla="*/ 5595938 h 3862"/>
              <a:gd name="T2" fmla="*/ 1163638 w 3854"/>
              <a:gd name="T3" fmla="*/ 5543550 h 3862"/>
              <a:gd name="T4" fmla="*/ 1665288 w 3854"/>
              <a:gd name="T5" fmla="*/ 5440363 h 3862"/>
              <a:gd name="T6" fmla="*/ 1924050 w 3854"/>
              <a:gd name="T7" fmla="*/ 5302250 h 3862"/>
              <a:gd name="T8" fmla="*/ 2474913 w 3854"/>
              <a:gd name="T9" fmla="*/ 4957763 h 3862"/>
              <a:gd name="T10" fmla="*/ 2751138 w 3854"/>
              <a:gd name="T11" fmla="*/ 4664075 h 3862"/>
              <a:gd name="T12" fmla="*/ 2976563 w 3854"/>
              <a:gd name="T13" fmla="*/ 4319588 h 3862"/>
              <a:gd name="T14" fmla="*/ 3321050 w 3854"/>
              <a:gd name="T15" fmla="*/ 3817938 h 3862"/>
              <a:gd name="T16" fmla="*/ 3338513 w 3854"/>
              <a:gd name="T17" fmla="*/ 3767138 h 3862"/>
              <a:gd name="T18" fmla="*/ 3527425 w 3854"/>
              <a:gd name="T19" fmla="*/ 3422650 h 3862"/>
              <a:gd name="T20" fmla="*/ 3752850 w 3854"/>
              <a:gd name="T21" fmla="*/ 3076575 h 3862"/>
              <a:gd name="T22" fmla="*/ 3941763 w 3854"/>
              <a:gd name="T23" fmla="*/ 2370138 h 3862"/>
              <a:gd name="T24" fmla="*/ 4183063 w 3854"/>
              <a:gd name="T25" fmla="*/ 1506538 h 3862"/>
              <a:gd name="T26" fmla="*/ 4546600 w 3854"/>
              <a:gd name="T27" fmla="*/ 523875 h 3862"/>
              <a:gd name="T28" fmla="*/ 4684713 w 3854"/>
              <a:gd name="T29" fmla="*/ 144463 h 3862"/>
              <a:gd name="T30" fmla="*/ 4994275 w 3854"/>
              <a:gd name="T31" fmla="*/ 92075 h 3862"/>
              <a:gd name="T32" fmla="*/ 6011863 w 3854"/>
              <a:gd name="T33" fmla="*/ 420688 h 3862"/>
              <a:gd name="T34" fmla="*/ 5926138 w 3854"/>
              <a:gd name="T35" fmla="*/ 1438275 h 3862"/>
              <a:gd name="T36" fmla="*/ 5426075 w 3854"/>
              <a:gd name="T37" fmla="*/ 1558925 h 3862"/>
              <a:gd name="T38" fmla="*/ 5373688 w 3854"/>
              <a:gd name="T39" fmla="*/ 1455738 h 3862"/>
              <a:gd name="T40" fmla="*/ 4908550 w 3854"/>
              <a:gd name="T41" fmla="*/ 1593850 h 3862"/>
              <a:gd name="T42" fmla="*/ 4752975 w 3854"/>
              <a:gd name="T43" fmla="*/ 1714500 h 3862"/>
              <a:gd name="T44" fmla="*/ 4700588 w 3854"/>
              <a:gd name="T45" fmla="*/ 1817688 h 3862"/>
              <a:gd name="T46" fmla="*/ 4441825 w 3854"/>
              <a:gd name="T47" fmla="*/ 2714625 h 3862"/>
              <a:gd name="T48" fmla="*/ 4235450 w 3854"/>
              <a:gd name="T49" fmla="*/ 3973513 h 3862"/>
              <a:gd name="T50" fmla="*/ 4011613 w 3854"/>
              <a:gd name="T51" fmla="*/ 4802188 h 3862"/>
              <a:gd name="T52" fmla="*/ 3924300 w 3854"/>
              <a:gd name="T53" fmla="*/ 4957763 h 3862"/>
              <a:gd name="T54" fmla="*/ 3700463 w 3854"/>
              <a:gd name="T55" fmla="*/ 5267325 h 3862"/>
              <a:gd name="T56" fmla="*/ 3182938 w 3854"/>
              <a:gd name="T57" fmla="*/ 5492750 h 3862"/>
              <a:gd name="T58" fmla="*/ 2441575 w 3854"/>
              <a:gd name="T59" fmla="*/ 5699125 h 3862"/>
              <a:gd name="T60" fmla="*/ 2233613 w 3854"/>
              <a:gd name="T61" fmla="*/ 5872163 h 3862"/>
              <a:gd name="T62" fmla="*/ 2112963 w 3854"/>
              <a:gd name="T63" fmla="*/ 5992813 h 3862"/>
              <a:gd name="T64" fmla="*/ 1612900 w 3854"/>
              <a:gd name="T65" fmla="*/ 6130925 h 3862"/>
              <a:gd name="T66" fmla="*/ 7938 w 3854"/>
              <a:gd name="T67" fmla="*/ 5992813 h 3862"/>
              <a:gd name="T68" fmla="*/ 198438 w 3854"/>
              <a:gd name="T69" fmla="*/ 5734050 h 3862"/>
              <a:gd name="T70" fmla="*/ 284163 w 3854"/>
              <a:gd name="T71" fmla="*/ 5664200 h 38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58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7770" name="Text Box 10">
            <a:extLst>
              <a:ext uri="{FF2B5EF4-FFF2-40B4-BE49-F238E27FC236}">
                <a16:creationId xmlns:a16="http://schemas.microsoft.com/office/drawing/2014/main" id="{CAE46890-A2BB-1D48-BA19-3B44F7B0D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Perjalanan di Israel lama</a:t>
            </a:r>
          </a:p>
        </p:txBody>
      </p:sp>
      <p:sp>
        <p:nvSpPr>
          <p:cNvPr id="117771" name="Freeform 11">
            <a:extLst>
              <a:ext uri="{FF2B5EF4-FFF2-40B4-BE49-F238E27FC236}">
                <a16:creationId xmlns:a16="http://schemas.microsoft.com/office/drawing/2014/main" id="{FDCC908C-6B7A-BA44-86BC-A455255668A0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2" name="Text Box 12">
            <a:extLst>
              <a:ext uri="{FF2B5EF4-FFF2-40B4-BE49-F238E27FC236}">
                <a16:creationId xmlns:a16="http://schemas.microsoft.com/office/drawing/2014/main" id="{BDB790C3-4C79-294B-9150-56054C746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2913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Barat &amp; Utara</a:t>
            </a:r>
          </a:p>
        </p:txBody>
      </p:sp>
      <p:sp>
        <p:nvSpPr>
          <p:cNvPr id="117773" name="Text Box 13">
            <a:extLst>
              <a:ext uri="{FF2B5EF4-FFF2-40B4-BE49-F238E27FC236}">
                <a16:creationId xmlns:a16="http://schemas.microsoft.com/office/drawing/2014/main" id="{2E7F8CE2-C0A9-8441-9ADB-A785E5DAA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3417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latin typeface="Garamond" charset="0"/>
                <a:ea typeface="ＭＳ Ｐゴシック" charset="0"/>
                <a:cs typeface="ＭＳ Ｐゴシック" charset="0"/>
              </a:rPr>
              <a:t>Timur &amp; Selatan</a:t>
            </a:r>
          </a:p>
        </p:txBody>
      </p:sp>
      <p:sp>
        <p:nvSpPr>
          <p:cNvPr id="117775" name="Text Box 15">
            <a:extLst>
              <a:ext uri="{FF2B5EF4-FFF2-40B4-BE49-F238E27FC236}">
                <a16:creationId xmlns:a16="http://schemas.microsoft.com/office/drawing/2014/main" id="{C71AF9E2-D297-394A-B921-5D8EEF62A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2" grpId="0"/>
      <p:bldP spid="11777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id="{A065CF33-74A9-CD48-8118-34D7E92B8BC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8787" name="Picture 3" descr="L to R Steve Corniffee, Bill Perry and Wainsworth Brown inspect bee hives in the Finger Lakes National Forest, NY.">
            <a:hlinkClick r:id="rId4"/>
            <a:extLst>
              <a:ext uri="{FF2B5EF4-FFF2-40B4-BE49-F238E27FC236}">
                <a16:creationId xmlns:a16="http://schemas.microsoft.com/office/drawing/2014/main" id="{6A7A301E-2637-9B45-B1B4-2A0726B7652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18789" name="Freeform 5">
            <a:extLst>
              <a:ext uri="{FF2B5EF4-FFF2-40B4-BE49-F238E27FC236}">
                <a16:creationId xmlns:a16="http://schemas.microsoft.com/office/drawing/2014/main" id="{D3BB110C-BCAF-EA4A-9A2A-D33A0B02787A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0" name="Freeform 6">
            <a:extLst>
              <a:ext uri="{FF2B5EF4-FFF2-40B4-BE49-F238E27FC236}">
                <a16:creationId xmlns:a16="http://schemas.microsoft.com/office/drawing/2014/main" id="{8518D73A-9ABB-FE4B-B933-CCF33F5A08DC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1" name="Freeform 7">
            <a:extLst>
              <a:ext uri="{FF2B5EF4-FFF2-40B4-BE49-F238E27FC236}">
                <a16:creationId xmlns:a16="http://schemas.microsoft.com/office/drawing/2014/main" id="{4CD16F9A-5C35-DC4A-BB18-08ECC413C2BB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2" name="Freeform 8">
            <a:extLst>
              <a:ext uri="{FF2B5EF4-FFF2-40B4-BE49-F238E27FC236}">
                <a16:creationId xmlns:a16="http://schemas.microsoft.com/office/drawing/2014/main" id="{597B86F9-119B-DD48-9B1E-D1172B421E73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3" name="Text Box 9">
            <a:extLst>
              <a:ext uri="{FF2B5EF4-FFF2-40B4-BE49-F238E27FC236}">
                <a16:creationId xmlns:a16="http://schemas.microsoft.com/office/drawing/2014/main" id="{FA55ED80-2BB1-FF44-BCE2-5E4C2A5C0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2665413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Petani</a:t>
            </a:r>
          </a:p>
          <a:p>
            <a:pPr>
              <a:lnSpc>
                <a:spcPct val="3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Tanah madu</a:t>
            </a:r>
          </a:p>
        </p:txBody>
      </p:sp>
      <p:sp>
        <p:nvSpPr>
          <p:cNvPr id="118794" name="Text Box 10">
            <a:extLst>
              <a:ext uri="{FF2B5EF4-FFF2-40B4-BE49-F238E27FC236}">
                <a16:creationId xmlns:a16="http://schemas.microsoft.com/office/drawing/2014/main" id="{EE7FA2C2-A0E6-AF46-A5CC-F5B38B24B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244157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Gembala</a:t>
            </a:r>
          </a:p>
          <a:p>
            <a:pPr>
              <a:lnSpc>
                <a:spcPct val="2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Tanah susu</a:t>
            </a:r>
          </a:p>
        </p:txBody>
      </p:sp>
      <p:pic>
        <p:nvPicPr>
          <p:cNvPr id="118795" name="Picture 11" descr="1SMgotmilk">
            <a:extLst>
              <a:ext uri="{FF2B5EF4-FFF2-40B4-BE49-F238E27FC236}">
                <a16:creationId xmlns:a16="http://schemas.microsoft.com/office/drawing/2014/main" id="{55BEC6BD-145C-DE4B-A999-C0A9314ABB8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5188" y="2743200"/>
            <a:ext cx="319881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18798" name="Text Box 14">
            <a:extLst>
              <a:ext uri="{FF2B5EF4-FFF2-40B4-BE49-F238E27FC236}">
                <a16:creationId xmlns:a16="http://schemas.microsoft.com/office/drawing/2014/main" id="{9A5356C9-F259-6B4D-B576-9A19B2CA5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18799" name="Text Box 15">
            <a:extLst>
              <a:ext uri="{FF2B5EF4-FFF2-40B4-BE49-F238E27FC236}">
                <a16:creationId xmlns:a16="http://schemas.microsoft.com/office/drawing/2014/main" id="{C57DB5D1-7687-D54D-8E63-967758FFA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18808" name="Rectangle 24">
            <a:extLst>
              <a:ext uri="{FF2B5EF4-FFF2-40B4-BE49-F238E27FC236}">
                <a16:creationId xmlns:a16="http://schemas.microsoft.com/office/drawing/2014/main" id="{6A45248B-7D2D-D047-ACC7-6874C6D6E1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18809" name="Rectangle 25">
            <a:extLst>
              <a:ext uri="{FF2B5EF4-FFF2-40B4-BE49-F238E27FC236}">
                <a16:creationId xmlns:a16="http://schemas.microsoft.com/office/drawing/2014/main" id="{7C51CAFE-F725-964F-B6A7-5DA67A8F9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18810" name="Text Box 26">
            <a:extLst>
              <a:ext uri="{FF2B5EF4-FFF2-40B4-BE49-F238E27FC236}">
                <a16:creationId xmlns:a16="http://schemas.microsoft.com/office/drawing/2014/main" id="{89687373-1FDF-1747-AB20-2892171AB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3" grpId="0"/>
      <p:bldP spid="1187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>
            <a:extLst>
              <a:ext uri="{FF2B5EF4-FFF2-40B4-BE49-F238E27FC236}">
                <a16:creationId xmlns:a16="http://schemas.microsoft.com/office/drawing/2014/main" id="{D8D1A7D7-9195-0E44-A46C-16824E67D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0"/>
            <a:ext cx="6704012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7507" name="Text Box 3">
            <a:extLst>
              <a:ext uri="{FF2B5EF4-FFF2-40B4-BE49-F238E27FC236}">
                <a16:creationId xmlns:a16="http://schemas.microsoft.com/office/drawing/2014/main" id="{9A22C3EB-73C3-F34E-A98D-2D2D8DE33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447800"/>
            <a:ext cx="2590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base" hangingPunct="1">
              <a:defRPr/>
            </a:pPr>
            <a:r>
              <a:rPr lang="en-US" altLang="ja-JP" sz="4000" b="1">
                <a:latin typeface="Times New Roman" charset="0"/>
                <a:ea typeface="ＭＳ Ｐゴシック" charset="0"/>
                <a:cs typeface="ＭＳ Ｐゴシック" charset="0"/>
              </a:rPr>
              <a:t>Eden</a:t>
            </a:r>
          </a:p>
        </p:txBody>
      </p:sp>
      <p:sp>
        <p:nvSpPr>
          <p:cNvPr id="277508" name="Text Box 4">
            <a:extLst>
              <a:ext uri="{FF2B5EF4-FFF2-40B4-BE49-F238E27FC236}">
                <a16:creationId xmlns:a16="http://schemas.microsoft.com/office/drawing/2014/main" id="{94976F20-1508-3C40-A9E1-27951415D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67000"/>
            <a:ext cx="2209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base" hangingPunct="1">
              <a:defRPr/>
            </a:pPr>
            <a: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Tigris</a:t>
            </a:r>
          </a:p>
        </p:txBody>
      </p:sp>
      <p:sp>
        <p:nvSpPr>
          <p:cNvPr id="277509" name="Text Box 5">
            <a:extLst>
              <a:ext uri="{FF2B5EF4-FFF2-40B4-BE49-F238E27FC236}">
                <a16:creationId xmlns:a16="http://schemas.microsoft.com/office/drawing/2014/main" id="{9752C40F-3E2C-C34E-B9F0-4C244D226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505200"/>
            <a:ext cx="2667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base" hangingPunct="1">
              <a:defRPr/>
            </a:pPr>
            <a: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Euphrates</a:t>
            </a:r>
          </a:p>
        </p:txBody>
      </p:sp>
      <p:sp>
        <p:nvSpPr>
          <p:cNvPr id="277510" name="Text Box 6">
            <a:extLst>
              <a:ext uri="{FF2B5EF4-FFF2-40B4-BE49-F238E27FC236}">
                <a16:creationId xmlns:a16="http://schemas.microsoft.com/office/drawing/2014/main" id="{F5A73005-8274-F048-9B0F-A4AC79DA7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029200"/>
            <a:ext cx="426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29783" dir="1514402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fontAlgn="base" hangingPunct="1">
              <a:defRPr/>
            </a:pPr>
            <a:r>
              <a:rPr lang="en-US" altLang="ja-JP" sz="3200" b="1">
                <a:latin typeface="Times New Roman" charset="0"/>
                <a:ea typeface="ＭＳ Ｐゴシック" charset="0"/>
                <a:cs typeface="ＭＳ Ｐゴシック" charset="0"/>
              </a:rPr>
              <a:t>Genesis 1-2</a:t>
            </a:r>
          </a:p>
        </p:txBody>
      </p:sp>
      <p:sp>
        <p:nvSpPr>
          <p:cNvPr id="277511" name="Rectangle 7">
            <a:extLst>
              <a:ext uri="{FF2B5EF4-FFF2-40B4-BE49-F238E27FC236}">
                <a16:creationId xmlns:a16="http://schemas.microsoft.com/office/drawing/2014/main" id="{C792D077-524E-E64F-8949-B82BA5F406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391400" cy="685800"/>
          </a:xfr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altLang="ja-JP" sz="3600">
                <a:solidFill>
                  <a:schemeClr val="bg1"/>
                </a:solidFill>
                <a:cs typeface="ＭＳ Ｐゴシック" charset="0"/>
              </a:rPr>
              <a:t>Lokasi Kemungkinan Eden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A157764-2FA1-2E49-B205-933F283C6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2209800" cy="517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Barry Beitzel, </a:t>
            </a:r>
            <a:r>
              <a:rPr lang="en-US" altLang="ja-JP" sz="1400" i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Moody Atlas of Bible Lands, </a:t>
            </a:r>
            <a:r>
              <a:rPr lang="en-US" altLang="ja-JP" sz="1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75</a:t>
            </a:r>
          </a:p>
        </p:txBody>
      </p:sp>
      <p:sp>
        <p:nvSpPr>
          <p:cNvPr id="277514" name="Text Box 10">
            <a:extLst>
              <a:ext uri="{FF2B5EF4-FFF2-40B4-BE49-F238E27FC236}">
                <a16:creationId xmlns:a16="http://schemas.microsoft.com/office/drawing/2014/main" id="{E78DF8CC-2AEB-1841-A881-841EAA186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676775"/>
            <a:ext cx="34290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base" hangingPunct="1">
              <a:defRPr/>
            </a:pPr>
            <a: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Pishon?</a:t>
            </a:r>
            <a:b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(Saudi Arabia)</a:t>
            </a:r>
          </a:p>
        </p:txBody>
      </p:sp>
      <p:sp>
        <p:nvSpPr>
          <p:cNvPr id="277515" name="Text Box 11">
            <a:extLst>
              <a:ext uri="{FF2B5EF4-FFF2-40B4-BE49-F238E27FC236}">
                <a16:creationId xmlns:a16="http://schemas.microsoft.com/office/drawing/2014/main" id="{2BD25CC5-9D1B-B24B-B73D-1FEB68489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6775"/>
            <a:ext cx="26670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base" hangingPunct="1">
              <a:defRPr/>
            </a:pPr>
            <a: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Gihon?</a:t>
            </a:r>
            <a:b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(Ethiopia)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8" grpId="0"/>
      <p:bldP spid="277509" grpId="0"/>
      <p:bldP spid="277514" grpId="0"/>
      <p:bldP spid="2775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3E4697AE-A804-064B-9D93-E0F7C884D83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953000" y="274638"/>
            <a:ext cx="3962400" cy="1020762"/>
          </a:xfrm>
        </p:spPr>
        <p:txBody>
          <a:bodyPr/>
          <a:lstStyle/>
          <a:p>
            <a:pPr eaLnBrk="1" hangingPunct="1"/>
            <a:r>
              <a:rPr lang="en-US" altLang="ja-JP"/>
              <a:t>Hujan di Israel</a:t>
            </a:r>
          </a:p>
        </p:txBody>
      </p:sp>
      <p:pic>
        <p:nvPicPr>
          <p:cNvPr id="88066" name="Picture 4" descr="3 Rainfall">
            <a:extLst>
              <a:ext uri="{FF2B5EF4-FFF2-40B4-BE49-F238E27FC236}">
                <a16:creationId xmlns:a16="http://schemas.microsoft.com/office/drawing/2014/main" id="{6B3A82F8-A7FF-044E-A373-80CF85ABB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3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9" name="AutoShape 5">
            <a:extLst>
              <a:ext uri="{FF2B5EF4-FFF2-40B4-BE49-F238E27FC236}">
                <a16:creationId xmlns:a16="http://schemas.microsoft.com/office/drawing/2014/main" id="{CCC0EB1E-B9D0-5A4E-A29D-47549C0C1ADF}"/>
              </a:ext>
            </a:extLst>
          </p:cNvPr>
          <p:cNvSpPr>
            <a:spLocks noChangeArrowheads="1"/>
          </p:cNvSpPr>
          <p:nvPr/>
        </p:nvSpPr>
        <p:spPr bwMode="auto">
          <a:xfrm rot="2698069">
            <a:off x="1219200" y="4648200"/>
            <a:ext cx="2133600" cy="641350"/>
          </a:xfrm>
          <a:prstGeom prst="chevron">
            <a:avLst>
              <a:gd name="adj" fmla="val 83168"/>
            </a:avLst>
          </a:prstGeom>
          <a:gradFill rotWithShape="0">
            <a:gsLst>
              <a:gs pos="0">
                <a:schemeClr val="bg1"/>
              </a:gs>
              <a:gs pos="100000">
                <a:srgbClr val="663300"/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kering</a:t>
            </a:r>
          </a:p>
        </p:txBody>
      </p:sp>
      <p:grpSp>
        <p:nvGrpSpPr>
          <p:cNvPr id="267274" name="Group 10">
            <a:extLst>
              <a:ext uri="{FF2B5EF4-FFF2-40B4-BE49-F238E27FC236}">
                <a16:creationId xmlns:a16="http://schemas.microsoft.com/office/drawing/2014/main" id="{9C9F6299-2CED-ED44-8BD6-6A41CC01D784}"/>
              </a:ext>
            </a:extLst>
          </p:cNvPr>
          <p:cNvGrpSpPr>
            <a:grpSpLocks/>
          </p:cNvGrpSpPr>
          <p:nvPr/>
        </p:nvGrpSpPr>
        <p:grpSpPr bwMode="auto">
          <a:xfrm rot="2673717">
            <a:off x="1522413" y="2667000"/>
            <a:ext cx="2025650" cy="696913"/>
            <a:chOff x="2228" y="2153"/>
            <a:chExt cx="1276" cy="439"/>
          </a:xfrm>
        </p:grpSpPr>
        <p:sp>
          <p:nvSpPr>
            <p:cNvPr id="267271" name="AutoShape 7">
              <a:extLst>
                <a:ext uri="{FF2B5EF4-FFF2-40B4-BE49-F238E27FC236}">
                  <a16:creationId xmlns:a16="http://schemas.microsoft.com/office/drawing/2014/main" id="{CFF9FF75-1AAE-B242-AA39-194F77188F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5308">
              <a:off x="2228" y="2188"/>
              <a:ext cx="1276" cy="404"/>
            </a:xfrm>
            <a:prstGeom prst="chevron">
              <a:avLst>
                <a:gd name="adj" fmla="val 78960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>
              <a:spAutoFit/>
            </a:bodyPr>
            <a:lstStyle/>
            <a:p>
              <a:pPr algn="ctr">
                <a:defRPr/>
              </a:pPr>
              <a:endParaRPr lang="ja-JP" alt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273" name="Text Box 9">
              <a:extLst>
                <a:ext uri="{FF2B5EF4-FFF2-40B4-BE49-F238E27FC236}">
                  <a16:creationId xmlns:a16="http://schemas.microsoft.com/office/drawing/2014/main" id="{7284AFA2-A0A9-9F44-B25F-C8E7368D31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9" y="2153"/>
              <a:ext cx="83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6633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rPr>
                <a:t>basah</a:t>
              </a:r>
              <a:endParaRPr lang="en-US" altLang="ja-JP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67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67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>
            <a:extLst>
              <a:ext uri="{FF2B5EF4-FFF2-40B4-BE49-F238E27FC236}">
                <a16:creationId xmlns:a16="http://schemas.microsoft.com/office/drawing/2014/main" id="{D06F258E-0A5D-7C4D-A2C7-787357F25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365760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endParaRPr lang="ja-JP" altLang="en-US" sz="16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147" name="Text Box 3">
            <a:extLst>
              <a:ext uri="{FF2B5EF4-FFF2-40B4-BE49-F238E27FC236}">
                <a16:creationId xmlns:a16="http://schemas.microsoft.com/office/drawing/2014/main" id="{DFF52059-071E-4443-9E5B-A305D2EC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ja-JP" altLang="en-US" sz="2000">
                <a:solidFill>
                  <a:srgbClr val="FFA27C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34148" name="Text Box 4">
            <a:extLst>
              <a:ext uri="{FF2B5EF4-FFF2-40B4-BE49-F238E27FC236}">
                <a16:creationId xmlns:a16="http://schemas.microsoft.com/office/drawing/2014/main" id="{ABE4A648-70EA-D84B-8881-ACF1AC210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039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en-US" altLang="ja-JP" sz="20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pic>
        <p:nvPicPr>
          <p:cNvPr id="90116" name="Picture 5">
            <a:extLst>
              <a:ext uri="{FF2B5EF4-FFF2-40B4-BE49-F238E27FC236}">
                <a16:creationId xmlns:a16="http://schemas.microsoft.com/office/drawing/2014/main" id="{7AA602D8-C899-964C-8846-1535BEB7B5D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0" name="Text Box 6">
            <a:extLst>
              <a:ext uri="{FF2B5EF4-FFF2-40B4-BE49-F238E27FC236}">
                <a16:creationId xmlns:a16="http://schemas.microsoft.com/office/drawing/2014/main" id="{E162133A-6129-3943-8440-749F470DF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735513"/>
            <a:ext cx="6507163" cy="13684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defRPr/>
            </a:pPr>
            <a:endParaRPr lang="ja-JP" altLang="en-US" sz="2400" b="1">
              <a:solidFill>
                <a:srgbClr val="FFEA18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defRPr/>
            </a:pPr>
            <a:r>
              <a:rPr lang="en-US" altLang="ja-JP" sz="2400" b="1">
                <a:solidFill>
                  <a:srgbClr val="FFEA18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Looking Into the Promised Land                        From Atop Mt. Nebo</a:t>
            </a:r>
          </a:p>
        </p:txBody>
      </p:sp>
      <p:graphicFrame>
        <p:nvGraphicFramePr>
          <p:cNvPr id="134151" name="Object 7">
            <a:extLst>
              <a:ext uri="{FF2B5EF4-FFF2-40B4-BE49-F238E27FC236}">
                <a16:creationId xmlns:a16="http://schemas.microsoft.com/office/drawing/2014/main" id="{6414DE97-6EDB-984E-8315-1C34E7AEE8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6100" y="488950"/>
          <a:ext cx="8005763" cy="568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009900" imgH="1962150" progId="Photoshop.Image.6">
                  <p:embed/>
                </p:oleObj>
              </mc:Choice>
              <mc:Fallback>
                <p:oleObj name="Image" r:id="rId4" imgW="3009900" imgH="1962150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488950"/>
                        <a:ext cx="8005763" cy="5681663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>
                        <a:outerShdw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4152" name="Group 8">
            <a:extLst>
              <a:ext uri="{FF2B5EF4-FFF2-40B4-BE49-F238E27FC236}">
                <a16:creationId xmlns:a16="http://schemas.microsoft.com/office/drawing/2014/main" id="{99D43692-BDF6-454C-B839-9E550ED3848A}"/>
              </a:ext>
            </a:extLst>
          </p:cNvPr>
          <p:cNvGrpSpPr>
            <a:grpSpLocks/>
          </p:cNvGrpSpPr>
          <p:nvPr/>
        </p:nvGrpSpPr>
        <p:grpSpPr bwMode="auto">
          <a:xfrm>
            <a:off x="1665288" y="996950"/>
            <a:ext cx="6748462" cy="1831975"/>
            <a:chOff x="986" y="737"/>
            <a:chExt cx="3854" cy="1062"/>
          </a:xfrm>
        </p:grpSpPr>
        <p:sp>
          <p:nvSpPr>
            <p:cNvPr id="134153" name="Oval 9">
              <a:extLst>
                <a:ext uri="{FF2B5EF4-FFF2-40B4-BE49-F238E27FC236}">
                  <a16:creationId xmlns:a16="http://schemas.microsoft.com/office/drawing/2014/main" id="{5A15485C-F685-F142-ADD3-D8BC5A4C2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" y="1458"/>
              <a:ext cx="779" cy="341"/>
            </a:xfrm>
            <a:prstGeom prst="ellips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54" name="Rectangle 10">
              <a:extLst>
                <a:ext uri="{FF2B5EF4-FFF2-40B4-BE49-F238E27FC236}">
                  <a16:creationId xmlns:a16="http://schemas.microsoft.com/office/drawing/2014/main" id="{592CB0A2-B2F1-E140-A5AE-F09FB3DC0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737"/>
              <a:ext cx="3854" cy="339"/>
            </a:xfrm>
            <a:prstGeom prst="rect">
              <a:avLst/>
            </a:prstGeom>
            <a:noFill/>
            <a:ln>
              <a:noFill/>
            </a:ln>
            <a:effectLst>
              <a:outerShdw blurRad="63500" algn="ctr" rotWithShape="0">
                <a:srgbClr val="777777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fontAlgn="base">
                <a:defRPr/>
              </a:pPr>
              <a:r>
                <a:rPr lang="en-US" altLang="ja-JP" sz="2800" b="1">
                  <a:solidFill>
                    <a:schemeClr val="accent2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Gunung Nebo </a:t>
              </a:r>
            </a:p>
          </p:txBody>
        </p:sp>
        <p:sp>
          <p:nvSpPr>
            <p:cNvPr id="134155" name="Arc 11">
              <a:extLst>
                <a:ext uri="{FF2B5EF4-FFF2-40B4-BE49-F238E27FC236}">
                  <a16:creationId xmlns:a16="http://schemas.microsoft.com/office/drawing/2014/main" id="{10B42ED1-70D6-D240-9726-BD9933CE2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" y="1102"/>
              <a:ext cx="401" cy="39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 cap="rnd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grpSp>
          <p:nvGrpSpPr>
            <p:cNvPr id="90145" name="Group 12">
              <a:extLst>
                <a:ext uri="{FF2B5EF4-FFF2-40B4-BE49-F238E27FC236}">
                  <a16:creationId xmlns:a16="http://schemas.microsoft.com/office/drawing/2014/main" id="{8C5A365A-C592-C543-8D90-D01687382B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6" y="1579"/>
              <a:ext cx="641" cy="76"/>
              <a:chOff x="1696" y="1995"/>
              <a:chExt cx="641" cy="76"/>
            </a:xfrm>
          </p:grpSpPr>
          <p:sp>
            <p:nvSpPr>
              <p:cNvPr id="134157" name="Freeform 13">
                <a:extLst>
                  <a:ext uri="{FF2B5EF4-FFF2-40B4-BE49-F238E27FC236}">
                    <a16:creationId xmlns:a16="http://schemas.microsoft.com/office/drawing/2014/main" id="{BD526EE4-568E-E445-8CCA-74FF419B5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1995"/>
                <a:ext cx="641" cy="65"/>
              </a:xfrm>
              <a:custGeom>
                <a:avLst/>
                <a:gdLst>
                  <a:gd name="T0" fmla="*/ 0 w 641"/>
                  <a:gd name="T1" fmla="*/ 54 h 65"/>
                  <a:gd name="T2" fmla="*/ 16 w 641"/>
                  <a:gd name="T3" fmla="*/ 54 h 65"/>
                  <a:gd name="T4" fmla="*/ 32 w 641"/>
                  <a:gd name="T5" fmla="*/ 54 h 65"/>
                  <a:gd name="T6" fmla="*/ 48 w 641"/>
                  <a:gd name="T7" fmla="*/ 54 h 65"/>
                  <a:gd name="T8" fmla="*/ 64 w 641"/>
                  <a:gd name="T9" fmla="*/ 54 h 65"/>
                  <a:gd name="T10" fmla="*/ 80 w 641"/>
                  <a:gd name="T11" fmla="*/ 48 h 65"/>
                  <a:gd name="T12" fmla="*/ 96 w 641"/>
                  <a:gd name="T13" fmla="*/ 43 h 65"/>
                  <a:gd name="T14" fmla="*/ 112 w 641"/>
                  <a:gd name="T15" fmla="*/ 38 h 65"/>
                  <a:gd name="T16" fmla="*/ 128 w 641"/>
                  <a:gd name="T17" fmla="*/ 32 h 65"/>
                  <a:gd name="T18" fmla="*/ 144 w 641"/>
                  <a:gd name="T19" fmla="*/ 27 h 65"/>
                  <a:gd name="T20" fmla="*/ 160 w 641"/>
                  <a:gd name="T21" fmla="*/ 22 h 65"/>
                  <a:gd name="T22" fmla="*/ 176 w 641"/>
                  <a:gd name="T23" fmla="*/ 16 h 65"/>
                  <a:gd name="T24" fmla="*/ 192 w 641"/>
                  <a:gd name="T25" fmla="*/ 16 h 65"/>
                  <a:gd name="T26" fmla="*/ 208 w 641"/>
                  <a:gd name="T27" fmla="*/ 6 h 65"/>
                  <a:gd name="T28" fmla="*/ 224 w 641"/>
                  <a:gd name="T29" fmla="*/ 6 h 65"/>
                  <a:gd name="T30" fmla="*/ 240 w 641"/>
                  <a:gd name="T31" fmla="*/ 0 h 65"/>
                  <a:gd name="T32" fmla="*/ 256 w 641"/>
                  <a:gd name="T33" fmla="*/ 0 h 65"/>
                  <a:gd name="T34" fmla="*/ 272 w 641"/>
                  <a:gd name="T35" fmla="*/ 0 h 65"/>
                  <a:gd name="T36" fmla="*/ 288 w 641"/>
                  <a:gd name="T37" fmla="*/ 0 h 65"/>
                  <a:gd name="T38" fmla="*/ 304 w 641"/>
                  <a:gd name="T39" fmla="*/ 0 h 65"/>
                  <a:gd name="T40" fmla="*/ 320 w 641"/>
                  <a:gd name="T41" fmla="*/ 6 h 65"/>
                  <a:gd name="T42" fmla="*/ 336 w 641"/>
                  <a:gd name="T43" fmla="*/ 6 h 65"/>
                  <a:gd name="T44" fmla="*/ 352 w 641"/>
                  <a:gd name="T45" fmla="*/ 6 h 65"/>
                  <a:gd name="T46" fmla="*/ 368 w 641"/>
                  <a:gd name="T47" fmla="*/ 6 h 65"/>
                  <a:gd name="T48" fmla="*/ 384 w 641"/>
                  <a:gd name="T49" fmla="*/ 11 h 65"/>
                  <a:gd name="T50" fmla="*/ 400 w 641"/>
                  <a:gd name="T51" fmla="*/ 11 h 65"/>
                  <a:gd name="T52" fmla="*/ 421 w 641"/>
                  <a:gd name="T53" fmla="*/ 16 h 65"/>
                  <a:gd name="T54" fmla="*/ 442 w 641"/>
                  <a:gd name="T55" fmla="*/ 22 h 65"/>
                  <a:gd name="T56" fmla="*/ 453 w 641"/>
                  <a:gd name="T57" fmla="*/ 22 h 65"/>
                  <a:gd name="T58" fmla="*/ 469 w 641"/>
                  <a:gd name="T59" fmla="*/ 27 h 65"/>
                  <a:gd name="T60" fmla="*/ 485 w 641"/>
                  <a:gd name="T61" fmla="*/ 32 h 65"/>
                  <a:gd name="T62" fmla="*/ 501 w 641"/>
                  <a:gd name="T63" fmla="*/ 38 h 65"/>
                  <a:gd name="T64" fmla="*/ 512 w 641"/>
                  <a:gd name="T65" fmla="*/ 43 h 65"/>
                  <a:gd name="T66" fmla="*/ 533 w 641"/>
                  <a:gd name="T67" fmla="*/ 43 h 65"/>
                  <a:gd name="T68" fmla="*/ 544 w 641"/>
                  <a:gd name="T69" fmla="*/ 48 h 65"/>
                  <a:gd name="T70" fmla="*/ 560 w 641"/>
                  <a:gd name="T71" fmla="*/ 48 h 65"/>
                  <a:gd name="T72" fmla="*/ 576 w 641"/>
                  <a:gd name="T73" fmla="*/ 54 h 65"/>
                  <a:gd name="T74" fmla="*/ 592 w 641"/>
                  <a:gd name="T75" fmla="*/ 54 h 65"/>
                  <a:gd name="T76" fmla="*/ 608 w 641"/>
                  <a:gd name="T77" fmla="*/ 59 h 65"/>
                  <a:gd name="T78" fmla="*/ 624 w 641"/>
                  <a:gd name="T79" fmla="*/ 64 h 65"/>
                  <a:gd name="T80" fmla="*/ 640 w 641"/>
                  <a:gd name="T8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1" h="65">
                    <a:moveTo>
                      <a:pt x="0" y="54"/>
                    </a:moveTo>
                    <a:lnTo>
                      <a:pt x="16" y="54"/>
                    </a:lnTo>
                    <a:lnTo>
                      <a:pt x="32" y="54"/>
                    </a:lnTo>
                    <a:lnTo>
                      <a:pt x="48" y="54"/>
                    </a:lnTo>
                    <a:lnTo>
                      <a:pt x="64" y="54"/>
                    </a:lnTo>
                    <a:lnTo>
                      <a:pt x="80" y="48"/>
                    </a:lnTo>
                    <a:lnTo>
                      <a:pt x="96" y="43"/>
                    </a:lnTo>
                    <a:lnTo>
                      <a:pt x="112" y="38"/>
                    </a:lnTo>
                    <a:lnTo>
                      <a:pt x="128" y="32"/>
                    </a:lnTo>
                    <a:lnTo>
                      <a:pt x="144" y="27"/>
                    </a:lnTo>
                    <a:lnTo>
                      <a:pt x="160" y="22"/>
                    </a:lnTo>
                    <a:lnTo>
                      <a:pt x="176" y="16"/>
                    </a:lnTo>
                    <a:lnTo>
                      <a:pt x="192" y="16"/>
                    </a:lnTo>
                    <a:lnTo>
                      <a:pt x="208" y="6"/>
                    </a:lnTo>
                    <a:lnTo>
                      <a:pt x="224" y="6"/>
                    </a:lnTo>
                    <a:lnTo>
                      <a:pt x="240" y="0"/>
                    </a:lnTo>
                    <a:lnTo>
                      <a:pt x="256" y="0"/>
                    </a:lnTo>
                    <a:lnTo>
                      <a:pt x="272" y="0"/>
                    </a:lnTo>
                    <a:lnTo>
                      <a:pt x="288" y="0"/>
                    </a:lnTo>
                    <a:lnTo>
                      <a:pt x="304" y="0"/>
                    </a:lnTo>
                    <a:lnTo>
                      <a:pt x="320" y="6"/>
                    </a:lnTo>
                    <a:lnTo>
                      <a:pt x="336" y="6"/>
                    </a:lnTo>
                    <a:lnTo>
                      <a:pt x="352" y="6"/>
                    </a:lnTo>
                    <a:lnTo>
                      <a:pt x="368" y="6"/>
                    </a:lnTo>
                    <a:lnTo>
                      <a:pt x="384" y="11"/>
                    </a:lnTo>
                    <a:lnTo>
                      <a:pt x="400" y="11"/>
                    </a:lnTo>
                    <a:lnTo>
                      <a:pt x="421" y="16"/>
                    </a:lnTo>
                    <a:lnTo>
                      <a:pt x="442" y="22"/>
                    </a:lnTo>
                    <a:lnTo>
                      <a:pt x="453" y="22"/>
                    </a:lnTo>
                    <a:lnTo>
                      <a:pt x="469" y="27"/>
                    </a:lnTo>
                    <a:lnTo>
                      <a:pt x="485" y="32"/>
                    </a:lnTo>
                    <a:lnTo>
                      <a:pt x="501" y="38"/>
                    </a:lnTo>
                    <a:lnTo>
                      <a:pt x="512" y="43"/>
                    </a:lnTo>
                    <a:lnTo>
                      <a:pt x="533" y="43"/>
                    </a:lnTo>
                    <a:lnTo>
                      <a:pt x="544" y="48"/>
                    </a:lnTo>
                    <a:lnTo>
                      <a:pt x="560" y="48"/>
                    </a:lnTo>
                    <a:lnTo>
                      <a:pt x="576" y="54"/>
                    </a:lnTo>
                    <a:lnTo>
                      <a:pt x="592" y="54"/>
                    </a:lnTo>
                    <a:lnTo>
                      <a:pt x="608" y="59"/>
                    </a:lnTo>
                    <a:lnTo>
                      <a:pt x="624" y="64"/>
                    </a:lnTo>
                    <a:lnTo>
                      <a:pt x="640" y="64"/>
                    </a:lnTo>
                  </a:path>
                </a:pathLst>
              </a:custGeom>
              <a:solidFill>
                <a:schemeClr val="accent2"/>
              </a:solidFill>
              <a:ln w="25400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34158" name="Freeform 14">
                <a:extLst>
                  <a:ext uri="{FF2B5EF4-FFF2-40B4-BE49-F238E27FC236}">
                    <a16:creationId xmlns:a16="http://schemas.microsoft.com/office/drawing/2014/main" id="{6C831A99-E4DA-1746-8FBE-B84E962F6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38"/>
                <a:ext cx="487" cy="33"/>
              </a:xfrm>
              <a:custGeom>
                <a:avLst/>
                <a:gdLst>
                  <a:gd name="T0" fmla="*/ 11 w 487"/>
                  <a:gd name="T1" fmla="*/ 0 h 33"/>
                  <a:gd name="T2" fmla="*/ 0 w 487"/>
                  <a:gd name="T3" fmla="*/ 16 h 33"/>
                  <a:gd name="T4" fmla="*/ 11 w 487"/>
                  <a:gd name="T5" fmla="*/ 16 h 33"/>
                  <a:gd name="T6" fmla="*/ 22 w 487"/>
                  <a:gd name="T7" fmla="*/ 16 h 33"/>
                  <a:gd name="T8" fmla="*/ 38 w 487"/>
                  <a:gd name="T9" fmla="*/ 16 h 33"/>
                  <a:gd name="T10" fmla="*/ 54 w 487"/>
                  <a:gd name="T11" fmla="*/ 11 h 33"/>
                  <a:gd name="T12" fmla="*/ 70 w 487"/>
                  <a:gd name="T13" fmla="*/ 16 h 33"/>
                  <a:gd name="T14" fmla="*/ 86 w 487"/>
                  <a:gd name="T15" fmla="*/ 21 h 33"/>
                  <a:gd name="T16" fmla="*/ 102 w 487"/>
                  <a:gd name="T17" fmla="*/ 21 h 33"/>
                  <a:gd name="T18" fmla="*/ 118 w 487"/>
                  <a:gd name="T19" fmla="*/ 21 h 33"/>
                  <a:gd name="T20" fmla="*/ 134 w 487"/>
                  <a:gd name="T21" fmla="*/ 27 h 33"/>
                  <a:gd name="T22" fmla="*/ 150 w 487"/>
                  <a:gd name="T23" fmla="*/ 27 h 33"/>
                  <a:gd name="T24" fmla="*/ 166 w 487"/>
                  <a:gd name="T25" fmla="*/ 27 h 33"/>
                  <a:gd name="T26" fmla="*/ 187 w 487"/>
                  <a:gd name="T27" fmla="*/ 27 h 33"/>
                  <a:gd name="T28" fmla="*/ 198 w 487"/>
                  <a:gd name="T29" fmla="*/ 27 h 33"/>
                  <a:gd name="T30" fmla="*/ 219 w 487"/>
                  <a:gd name="T31" fmla="*/ 27 h 33"/>
                  <a:gd name="T32" fmla="*/ 230 w 487"/>
                  <a:gd name="T33" fmla="*/ 27 h 33"/>
                  <a:gd name="T34" fmla="*/ 246 w 487"/>
                  <a:gd name="T35" fmla="*/ 21 h 33"/>
                  <a:gd name="T36" fmla="*/ 262 w 487"/>
                  <a:gd name="T37" fmla="*/ 16 h 33"/>
                  <a:gd name="T38" fmla="*/ 278 w 487"/>
                  <a:gd name="T39" fmla="*/ 16 h 33"/>
                  <a:gd name="T40" fmla="*/ 294 w 487"/>
                  <a:gd name="T41" fmla="*/ 21 h 33"/>
                  <a:gd name="T42" fmla="*/ 310 w 487"/>
                  <a:gd name="T43" fmla="*/ 27 h 33"/>
                  <a:gd name="T44" fmla="*/ 326 w 487"/>
                  <a:gd name="T45" fmla="*/ 32 h 33"/>
                  <a:gd name="T46" fmla="*/ 342 w 487"/>
                  <a:gd name="T47" fmla="*/ 32 h 33"/>
                  <a:gd name="T48" fmla="*/ 358 w 487"/>
                  <a:gd name="T49" fmla="*/ 32 h 33"/>
                  <a:gd name="T50" fmla="*/ 374 w 487"/>
                  <a:gd name="T51" fmla="*/ 27 h 33"/>
                  <a:gd name="T52" fmla="*/ 390 w 487"/>
                  <a:gd name="T53" fmla="*/ 32 h 33"/>
                  <a:gd name="T54" fmla="*/ 406 w 487"/>
                  <a:gd name="T55" fmla="*/ 32 h 33"/>
                  <a:gd name="T56" fmla="*/ 422 w 487"/>
                  <a:gd name="T57" fmla="*/ 32 h 33"/>
                  <a:gd name="T58" fmla="*/ 438 w 487"/>
                  <a:gd name="T59" fmla="*/ 27 h 33"/>
                  <a:gd name="T60" fmla="*/ 454 w 487"/>
                  <a:gd name="T61" fmla="*/ 27 h 33"/>
                  <a:gd name="T62" fmla="*/ 470 w 487"/>
                  <a:gd name="T63" fmla="*/ 27 h 33"/>
                  <a:gd name="T64" fmla="*/ 486 w 487"/>
                  <a:gd name="T65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7" h="33">
                    <a:moveTo>
                      <a:pt x="11" y="0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22" y="16"/>
                    </a:lnTo>
                    <a:lnTo>
                      <a:pt x="38" y="16"/>
                    </a:lnTo>
                    <a:lnTo>
                      <a:pt x="54" y="11"/>
                    </a:lnTo>
                    <a:lnTo>
                      <a:pt x="70" y="16"/>
                    </a:lnTo>
                    <a:lnTo>
                      <a:pt x="86" y="21"/>
                    </a:lnTo>
                    <a:lnTo>
                      <a:pt x="102" y="21"/>
                    </a:lnTo>
                    <a:lnTo>
                      <a:pt x="118" y="21"/>
                    </a:lnTo>
                    <a:lnTo>
                      <a:pt x="134" y="27"/>
                    </a:lnTo>
                    <a:lnTo>
                      <a:pt x="150" y="27"/>
                    </a:lnTo>
                    <a:lnTo>
                      <a:pt x="166" y="27"/>
                    </a:lnTo>
                    <a:lnTo>
                      <a:pt x="187" y="27"/>
                    </a:lnTo>
                    <a:lnTo>
                      <a:pt x="198" y="27"/>
                    </a:lnTo>
                    <a:lnTo>
                      <a:pt x="219" y="27"/>
                    </a:lnTo>
                    <a:lnTo>
                      <a:pt x="230" y="27"/>
                    </a:lnTo>
                    <a:lnTo>
                      <a:pt x="246" y="21"/>
                    </a:lnTo>
                    <a:lnTo>
                      <a:pt x="262" y="16"/>
                    </a:lnTo>
                    <a:lnTo>
                      <a:pt x="278" y="16"/>
                    </a:lnTo>
                    <a:lnTo>
                      <a:pt x="294" y="21"/>
                    </a:lnTo>
                    <a:lnTo>
                      <a:pt x="310" y="27"/>
                    </a:lnTo>
                    <a:lnTo>
                      <a:pt x="326" y="32"/>
                    </a:lnTo>
                    <a:lnTo>
                      <a:pt x="342" y="32"/>
                    </a:lnTo>
                    <a:lnTo>
                      <a:pt x="358" y="32"/>
                    </a:lnTo>
                    <a:lnTo>
                      <a:pt x="374" y="27"/>
                    </a:lnTo>
                    <a:lnTo>
                      <a:pt x="390" y="32"/>
                    </a:lnTo>
                    <a:lnTo>
                      <a:pt x="406" y="32"/>
                    </a:lnTo>
                    <a:lnTo>
                      <a:pt x="422" y="32"/>
                    </a:lnTo>
                    <a:lnTo>
                      <a:pt x="438" y="27"/>
                    </a:lnTo>
                    <a:lnTo>
                      <a:pt x="454" y="27"/>
                    </a:lnTo>
                    <a:lnTo>
                      <a:pt x="470" y="27"/>
                    </a:lnTo>
                    <a:lnTo>
                      <a:pt x="486" y="27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</p:grpSp>
      <p:sp>
        <p:nvSpPr>
          <p:cNvPr id="134159" name="Text Box 15">
            <a:extLst>
              <a:ext uri="{FF2B5EF4-FFF2-40B4-BE49-F238E27FC236}">
                <a16:creationId xmlns:a16="http://schemas.microsoft.com/office/drawing/2014/main" id="{C56E7771-B333-F642-9EAF-D3C153FFF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4811713"/>
            <a:ext cx="83280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defRPr/>
            </a:pPr>
            <a:r>
              <a:rPr lang="en-US" altLang="ja-JP" sz="2400" b="1">
                <a:solidFill>
                  <a:srgbClr val="FFEA18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Dari Jericho...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n-US" altLang="ja-JP" sz="2400" b="1">
                <a:solidFill>
                  <a:srgbClr val="FFEA18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Pandangan ke arah sungai Jordan dan Gunung Nebo</a:t>
            </a:r>
          </a:p>
        </p:txBody>
      </p:sp>
      <p:sp>
        <p:nvSpPr>
          <p:cNvPr id="134160" name="Rectangle 16">
            <a:extLst>
              <a:ext uri="{FF2B5EF4-FFF2-40B4-BE49-F238E27FC236}">
                <a16:creationId xmlns:a16="http://schemas.microsoft.com/office/drawing/2014/main" id="{88AAD54A-09FF-5C41-843B-CBC4DA590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25</a:t>
            </a:r>
          </a:p>
        </p:txBody>
      </p:sp>
      <p:grpSp>
        <p:nvGrpSpPr>
          <p:cNvPr id="90122" name="Group 17">
            <a:extLst>
              <a:ext uri="{FF2B5EF4-FFF2-40B4-BE49-F238E27FC236}">
                <a16:creationId xmlns:a16="http://schemas.microsoft.com/office/drawing/2014/main" id="{DDAC3FA9-2D93-3D44-8F93-8F3FBCBD37B8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1006475" cy="1330325"/>
            <a:chOff x="4984" y="2160"/>
            <a:chExt cx="634" cy="838"/>
          </a:xfrm>
        </p:grpSpPr>
        <p:sp>
          <p:nvSpPr>
            <p:cNvPr id="134162" name="Rectangle 18">
              <a:extLst>
                <a:ext uri="{FF2B5EF4-FFF2-40B4-BE49-F238E27FC236}">
                  <a16:creationId xmlns:a16="http://schemas.microsoft.com/office/drawing/2014/main" id="{0D0D5BB1-8591-B744-BD25-EB959BF3C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63" name="Rectangle 19">
              <a:extLst>
                <a:ext uri="{FF2B5EF4-FFF2-40B4-BE49-F238E27FC236}">
                  <a16:creationId xmlns:a16="http://schemas.microsoft.com/office/drawing/2014/main" id="{51A7F1C8-92D7-694A-86FA-685349A50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7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8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40</a:t>
              </a:r>
            </a:p>
          </p:txBody>
        </p:sp>
        <p:sp>
          <p:nvSpPr>
            <p:cNvPr id="134164" name="AutoShape 20">
              <a:extLst>
                <a:ext uri="{FF2B5EF4-FFF2-40B4-BE49-F238E27FC236}">
                  <a16:creationId xmlns:a16="http://schemas.microsoft.com/office/drawing/2014/main" id="{1B57F0CC-E29E-7645-B02E-71621D109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65" name="Rectangle 21">
              <a:extLst>
                <a:ext uri="{FF2B5EF4-FFF2-40B4-BE49-F238E27FC236}">
                  <a16:creationId xmlns:a16="http://schemas.microsoft.com/office/drawing/2014/main" id="{C97E6C49-C605-F14C-8644-E2858A55D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66" name="AutoShape 22">
              <a:extLst>
                <a:ext uri="{FF2B5EF4-FFF2-40B4-BE49-F238E27FC236}">
                  <a16:creationId xmlns:a16="http://schemas.microsoft.com/office/drawing/2014/main" id="{121F9B77-9D14-BF4E-AB3A-B82DFF680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67" name="Line 23">
              <a:extLst>
                <a:ext uri="{FF2B5EF4-FFF2-40B4-BE49-F238E27FC236}">
                  <a16:creationId xmlns:a16="http://schemas.microsoft.com/office/drawing/2014/main" id="{653022A9-C3E4-CC4B-BFF3-0C3E15CCD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68" name="Line 24">
              <a:extLst>
                <a:ext uri="{FF2B5EF4-FFF2-40B4-BE49-F238E27FC236}">
                  <a16:creationId xmlns:a16="http://schemas.microsoft.com/office/drawing/2014/main" id="{2FED4FDC-5983-8C42-BF82-0F2D145F89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69" name="Line 25">
              <a:extLst>
                <a:ext uri="{FF2B5EF4-FFF2-40B4-BE49-F238E27FC236}">
                  <a16:creationId xmlns:a16="http://schemas.microsoft.com/office/drawing/2014/main" id="{37F825B4-68EF-EF48-9155-7CA87A2166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70" name="Line 26">
              <a:extLst>
                <a:ext uri="{FF2B5EF4-FFF2-40B4-BE49-F238E27FC236}">
                  <a16:creationId xmlns:a16="http://schemas.microsoft.com/office/drawing/2014/main" id="{5331DF5F-21A1-C54A-9CD5-F803ACB50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71" name="Line 27">
              <a:extLst>
                <a:ext uri="{FF2B5EF4-FFF2-40B4-BE49-F238E27FC236}">
                  <a16:creationId xmlns:a16="http://schemas.microsoft.com/office/drawing/2014/main" id="{03F56248-1292-5D48-9DA3-1F8F96B670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72" name="Rectangle 28">
              <a:extLst>
                <a:ext uri="{FF2B5EF4-FFF2-40B4-BE49-F238E27FC236}">
                  <a16:creationId xmlns:a16="http://schemas.microsoft.com/office/drawing/2014/main" id="{6B2926AA-8D65-8F4E-860C-24E643A40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46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MOSES</a:t>
              </a:r>
            </a:p>
          </p:txBody>
        </p:sp>
        <p:sp>
          <p:nvSpPr>
            <p:cNvPr id="134173" name="Rectangle 29">
              <a:extLst>
                <a:ext uri="{FF2B5EF4-FFF2-40B4-BE49-F238E27FC236}">
                  <a16:creationId xmlns:a16="http://schemas.microsoft.com/office/drawing/2014/main" id="{9C784107-DDC9-1B44-A0FF-283608D84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Sinai</a:t>
              </a:r>
            </a:p>
          </p:txBody>
        </p:sp>
        <p:sp>
          <p:nvSpPr>
            <p:cNvPr id="134174" name="Rectangle 30">
              <a:extLst>
                <a:ext uri="{FF2B5EF4-FFF2-40B4-BE49-F238E27FC236}">
                  <a16:creationId xmlns:a16="http://schemas.microsoft.com/office/drawing/2014/main" id="{59DBCAB6-ADC9-764D-8A3E-D8C864ED0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 - C - C</a:t>
              </a:r>
            </a:p>
          </p:txBody>
        </p:sp>
        <p:sp>
          <p:nvSpPr>
            <p:cNvPr id="134175" name="Rectangle 31">
              <a:extLst>
                <a:ext uri="{FF2B5EF4-FFF2-40B4-BE49-F238E27FC236}">
                  <a16:creationId xmlns:a16="http://schemas.microsoft.com/office/drawing/2014/main" id="{0FD7380A-323C-6A4C-B8D7-EDAE25990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6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Kadesh Barnea</a:t>
              </a:r>
            </a:p>
          </p:txBody>
        </p:sp>
        <p:sp>
          <p:nvSpPr>
            <p:cNvPr id="134176" name="Rectangle 32">
              <a:extLst>
                <a:ext uri="{FF2B5EF4-FFF2-40B4-BE49-F238E27FC236}">
                  <a16:creationId xmlns:a16="http://schemas.microsoft.com/office/drawing/2014/main" id="{D7849040-440A-B649-B32A-ACA56A190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40</a:t>
              </a:r>
            </a:p>
          </p:txBody>
        </p:sp>
        <p:sp>
          <p:nvSpPr>
            <p:cNvPr id="134177" name="Line 33">
              <a:extLst>
                <a:ext uri="{FF2B5EF4-FFF2-40B4-BE49-F238E27FC236}">
                  <a16:creationId xmlns:a16="http://schemas.microsoft.com/office/drawing/2014/main" id="{E9FFF4D0-C2FF-084B-8D6C-6A43D9B4DB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78" name="Rectangle 34">
              <a:extLst>
                <a:ext uri="{FF2B5EF4-FFF2-40B4-BE49-F238E27FC236}">
                  <a16:creationId xmlns:a16="http://schemas.microsoft.com/office/drawing/2014/main" id="{15DFE18A-1D7A-B445-86A5-AB6A92AEA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Exodus</a:t>
              </a:r>
            </a:p>
          </p:txBody>
        </p:sp>
      </p:grpSp>
      <p:sp>
        <p:nvSpPr>
          <p:cNvPr id="134179" name="Text Box 35">
            <a:extLst>
              <a:ext uri="{FF2B5EF4-FFF2-40B4-BE49-F238E27FC236}">
                <a16:creationId xmlns:a16="http://schemas.microsoft.com/office/drawing/2014/main" id="{01CBE7C7-467F-A44B-8441-5D9AE8929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638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en-US" altLang="ja-JP" sz="1200" b="1">
                <a:latin typeface="Arial" charset="0"/>
                <a:ea typeface="ＭＳ Ｐゴシック" charset="0"/>
                <a:cs typeface="ＭＳ Ｐゴシック" charset="0"/>
              </a:rPr>
              <a:t>Handbook pg. 26-29</a:t>
            </a:r>
          </a:p>
        </p:txBody>
      </p:sp>
      <p:sp>
        <p:nvSpPr>
          <p:cNvPr id="134180" name="Rectangle 36">
            <a:extLst>
              <a:ext uri="{FF2B5EF4-FFF2-40B4-BE49-F238E27FC236}">
                <a16:creationId xmlns:a16="http://schemas.microsoft.com/office/drawing/2014/main" id="{F73EFC90-9B09-FB42-A729-88FE210505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62000" y="0"/>
            <a:ext cx="7772400" cy="685800"/>
          </a:xfrm>
          <a:prstGeom prst="rect">
            <a:avLst/>
          </a:prstGeom>
          <a:solidFill>
            <a:schemeClr val="accent2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ja-JP"/>
              <a:t>Tanah Subur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 autoUpdateAnimBg="0"/>
      <p:bldP spid="13415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>
            <a:extLst>
              <a:ext uri="{FF2B5EF4-FFF2-40B4-BE49-F238E27FC236}">
                <a16:creationId xmlns:a16="http://schemas.microsoft.com/office/drawing/2014/main" id="{246F3BDD-200C-DF4E-8ED5-69D3A4BE783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9812" name="Picture 4" descr="photo of Kiltimagh in County Mayo, Irlande">
            <a:extLst>
              <a:ext uri="{FF2B5EF4-FFF2-40B4-BE49-F238E27FC236}">
                <a16:creationId xmlns:a16="http://schemas.microsoft.com/office/drawing/2014/main" id="{029BE4B7-7A03-954E-9A99-5FDFB388112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19815" name="Freeform 7">
            <a:extLst>
              <a:ext uri="{FF2B5EF4-FFF2-40B4-BE49-F238E27FC236}">
                <a16:creationId xmlns:a16="http://schemas.microsoft.com/office/drawing/2014/main" id="{6096A766-11C4-EF40-A443-3168FB07F161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6" name="Freeform 8">
            <a:extLst>
              <a:ext uri="{FF2B5EF4-FFF2-40B4-BE49-F238E27FC236}">
                <a16:creationId xmlns:a16="http://schemas.microsoft.com/office/drawing/2014/main" id="{016EA23D-03B3-CB43-8779-2F5085F5E7BD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7" name="Freeform 9">
            <a:extLst>
              <a:ext uri="{FF2B5EF4-FFF2-40B4-BE49-F238E27FC236}">
                <a16:creationId xmlns:a16="http://schemas.microsoft.com/office/drawing/2014/main" id="{E10A5BE3-CE20-2849-854F-F2FAB0156945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8" name="Freeform 10">
            <a:extLst>
              <a:ext uri="{FF2B5EF4-FFF2-40B4-BE49-F238E27FC236}">
                <a16:creationId xmlns:a16="http://schemas.microsoft.com/office/drawing/2014/main" id="{C9C4A297-BB92-AE40-8BD1-F043DAD2ED3A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9" name="Text Box 11">
            <a:extLst>
              <a:ext uri="{FF2B5EF4-FFF2-40B4-BE49-F238E27FC236}">
                <a16:creationId xmlns:a16="http://schemas.microsoft.com/office/drawing/2014/main" id="{87614166-DCBE-DB49-AE92-6C276D64C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01850"/>
            <a:ext cx="271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40 kota besar</a:t>
            </a:r>
          </a:p>
        </p:txBody>
      </p:sp>
      <p:sp>
        <p:nvSpPr>
          <p:cNvPr id="119820" name="Text Box 12">
            <a:extLst>
              <a:ext uri="{FF2B5EF4-FFF2-40B4-BE49-F238E27FC236}">
                <a16:creationId xmlns:a16="http://schemas.microsoft.com/office/drawing/2014/main" id="{2743E702-1917-4249-9C07-407FE38A5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101850"/>
            <a:ext cx="2784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310 kota kecil</a:t>
            </a:r>
          </a:p>
        </p:txBody>
      </p:sp>
      <p:pic>
        <p:nvPicPr>
          <p:cNvPr id="119821" name="Picture 13" descr="wpe2.jpg (20410 bytes)">
            <a:extLst>
              <a:ext uri="{FF2B5EF4-FFF2-40B4-BE49-F238E27FC236}">
                <a16:creationId xmlns:a16="http://schemas.microsoft.com/office/drawing/2014/main" id="{4A1A033B-F259-7749-B641-8F90132CA1C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grpSp>
        <p:nvGrpSpPr>
          <p:cNvPr id="119822" name="Group 14">
            <a:extLst>
              <a:ext uri="{FF2B5EF4-FFF2-40B4-BE49-F238E27FC236}">
                <a16:creationId xmlns:a16="http://schemas.microsoft.com/office/drawing/2014/main" id="{4E310076-11D0-9242-B7D8-A2A4C365E49D}"/>
              </a:ext>
            </a:extLst>
          </p:cNvPr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92176" name="Picture 15" descr="CaesareaDock">
              <a:extLst>
                <a:ext uri="{FF2B5EF4-FFF2-40B4-BE49-F238E27FC236}">
                  <a16:creationId xmlns:a16="http://schemas.microsoft.com/office/drawing/2014/main" id="{84A2DF7F-6E21-7442-9A71-ED4A2CAA2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8"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77" name="Picture 16" descr="CaesareaDock">
              <a:extLst>
                <a:ext uri="{FF2B5EF4-FFF2-40B4-BE49-F238E27FC236}">
                  <a16:creationId xmlns:a16="http://schemas.microsoft.com/office/drawing/2014/main" id="{C58F5A93-8F83-F248-9FDF-BE6DF9A31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4"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25" name="Text Box 17">
            <a:extLst>
              <a:ext uri="{FF2B5EF4-FFF2-40B4-BE49-F238E27FC236}">
                <a16:creationId xmlns:a16="http://schemas.microsoft.com/office/drawing/2014/main" id="{94F5A6AC-1A28-5A48-BDD1-8B91DCD9E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19826" name="Text Box 18">
            <a:extLst>
              <a:ext uri="{FF2B5EF4-FFF2-40B4-BE49-F238E27FC236}">
                <a16:creationId xmlns:a16="http://schemas.microsoft.com/office/drawing/2014/main" id="{9B0DB2C8-A8D0-3A4E-90F2-0D6144E11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19832" name="Rectangle 24">
            <a:extLst>
              <a:ext uri="{FF2B5EF4-FFF2-40B4-BE49-F238E27FC236}">
                <a16:creationId xmlns:a16="http://schemas.microsoft.com/office/drawing/2014/main" id="{30FF6248-6D5E-6140-B5BB-79E884668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19833" name="Rectangle 25">
            <a:extLst>
              <a:ext uri="{FF2B5EF4-FFF2-40B4-BE49-F238E27FC236}">
                <a16:creationId xmlns:a16="http://schemas.microsoft.com/office/drawing/2014/main" id="{4BB1F520-A7CC-BC4F-96F4-CDD780FFD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19834" name="Text Box 26">
            <a:extLst>
              <a:ext uri="{FF2B5EF4-FFF2-40B4-BE49-F238E27FC236}">
                <a16:creationId xmlns:a16="http://schemas.microsoft.com/office/drawing/2014/main" id="{E1DB696F-CB13-7E47-B442-358DE71D6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4BEAB2E7-9384-E54F-87D9-AAC5FAC8B8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20836" name="Picture 4" descr="exhaust">
            <a:extLst>
              <a:ext uri="{FF2B5EF4-FFF2-40B4-BE49-F238E27FC236}">
                <a16:creationId xmlns:a16="http://schemas.microsoft.com/office/drawing/2014/main" id="{8B4214D9-9DF0-6241-9983-CB025AD4FC7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4738" y="3810000"/>
            <a:ext cx="2989262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0839" name="Freeform 7">
            <a:extLst>
              <a:ext uri="{FF2B5EF4-FFF2-40B4-BE49-F238E27FC236}">
                <a16:creationId xmlns:a16="http://schemas.microsoft.com/office/drawing/2014/main" id="{C4CDE4C5-1E29-AD48-B891-7312C8EECEB3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0" name="Freeform 8">
            <a:extLst>
              <a:ext uri="{FF2B5EF4-FFF2-40B4-BE49-F238E27FC236}">
                <a16:creationId xmlns:a16="http://schemas.microsoft.com/office/drawing/2014/main" id="{5CD8AAE7-597D-764F-A557-65CE9545FC48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1" name="Freeform 9">
            <a:extLst>
              <a:ext uri="{FF2B5EF4-FFF2-40B4-BE49-F238E27FC236}">
                <a16:creationId xmlns:a16="http://schemas.microsoft.com/office/drawing/2014/main" id="{9DD3E859-9F13-8F45-BDE8-D8BAD496D60D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2" name="Freeform 10">
            <a:extLst>
              <a:ext uri="{FF2B5EF4-FFF2-40B4-BE49-F238E27FC236}">
                <a16:creationId xmlns:a16="http://schemas.microsoft.com/office/drawing/2014/main" id="{04286D0C-65A0-5348-889C-21F6AC913215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3" name="Text Box 11">
            <a:extLst>
              <a:ext uri="{FF2B5EF4-FFF2-40B4-BE49-F238E27FC236}">
                <a16:creationId xmlns:a16="http://schemas.microsoft.com/office/drawing/2014/main" id="{D23E02A8-1772-9445-9873-D92D9776E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33988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Senang dijangka</a:t>
            </a:r>
          </a:p>
        </p:txBody>
      </p:sp>
      <p:sp>
        <p:nvSpPr>
          <p:cNvPr id="120844" name="Text Box 12">
            <a:extLst>
              <a:ext uri="{FF2B5EF4-FFF2-40B4-BE49-F238E27FC236}">
                <a16:creationId xmlns:a16="http://schemas.microsoft.com/office/drawing/2014/main" id="{96F0C8D5-5D0D-D844-A94E-34F9C837C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3127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Susah dijangka</a:t>
            </a:r>
          </a:p>
        </p:txBody>
      </p:sp>
      <p:sp>
        <p:nvSpPr>
          <p:cNvPr id="120846" name="Text Box 14">
            <a:extLst>
              <a:ext uri="{FF2B5EF4-FFF2-40B4-BE49-F238E27FC236}">
                <a16:creationId xmlns:a16="http://schemas.microsoft.com/office/drawing/2014/main" id="{413323DF-EBE8-794E-9D55-F46E731A2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20847" name="Text Box 15">
            <a:extLst>
              <a:ext uri="{FF2B5EF4-FFF2-40B4-BE49-F238E27FC236}">
                <a16:creationId xmlns:a16="http://schemas.microsoft.com/office/drawing/2014/main" id="{AFDD9CB1-37D9-5B4D-941A-5340B4722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20854" name="Rectangle 22">
            <a:extLst>
              <a:ext uri="{FF2B5EF4-FFF2-40B4-BE49-F238E27FC236}">
                <a16:creationId xmlns:a16="http://schemas.microsoft.com/office/drawing/2014/main" id="{5A717B51-32FF-7448-919A-2B43647905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20855" name="Rectangle 23">
            <a:extLst>
              <a:ext uri="{FF2B5EF4-FFF2-40B4-BE49-F238E27FC236}">
                <a16:creationId xmlns:a16="http://schemas.microsoft.com/office/drawing/2014/main" id="{FCF7B4BE-288E-114C-A20A-4C06A4A2B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20856" name="Text Box 24">
            <a:extLst>
              <a:ext uri="{FF2B5EF4-FFF2-40B4-BE49-F238E27FC236}">
                <a16:creationId xmlns:a16="http://schemas.microsoft.com/office/drawing/2014/main" id="{93E9125C-E3A3-8347-9BD3-1D41E22FF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3" grpId="0"/>
      <p:bldP spid="12084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5994B9E2-E85D-6C4D-B554-C00EC783F3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21860" name="Picture 4" descr="oregon-plains-50">
            <a:extLst>
              <a:ext uri="{FF2B5EF4-FFF2-40B4-BE49-F238E27FC236}">
                <a16:creationId xmlns:a16="http://schemas.microsoft.com/office/drawing/2014/main" id="{4A225ABA-75E2-DD41-A6C9-F94DFF616AA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1863" name="Freeform 7">
            <a:extLst>
              <a:ext uri="{FF2B5EF4-FFF2-40B4-BE49-F238E27FC236}">
                <a16:creationId xmlns:a16="http://schemas.microsoft.com/office/drawing/2014/main" id="{9230DCD3-3729-EE4F-BD8D-ECCAD5C75D81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4" name="Freeform 8">
            <a:extLst>
              <a:ext uri="{FF2B5EF4-FFF2-40B4-BE49-F238E27FC236}">
                <a16:creationId xmlns:a16="http://schemas.microsoft.com/office/drawing/2014/main" id="{9E45A4E3-C5D0-6147-AD74-938761A6779D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5" name="Freeform 9">
            <a:extLst>
              <a:ext uri="{FF2B5EF4-FFF2-40B4-BE49-F238E27FC236}">
                <a16:creationId xmlns:a16="http://schemas.microsoft.com/office/drawing/2014/main" id="{F06559EC-57B1-3C48-8A0D-AFEA040A3E98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6" name="Freeform 10">
            <a:extLst>
              <a:ext uri="{FF2B5EF4-FFF2-40B4-BE49-F238E27FC236}">
                <a16:creationId xmlns:a16="http://schemas.microsoft.com/office/drawing/2014/main" id="{80673140-78F5-184A-BC0D-05C827C31B11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7" name="Text Box 11">
            <a:extLst>
              <a:ext uri="{FF2B5EF4-FFF2-40B4-BE49-F238E27FC236}">
                <a16:creationId xmlns:a16="http://schemas.microsoft.com/office/drawing/2014/main" id="{38CD5AC4-AB2B-8A49-A714-F32AA5E7C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09750"/>
            <a:ext cx="29368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Niaga, bising,</a:t>
            </a:r>
          </a:p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antarabangsa</a:t>
            </a:r>
          </a:p>
        </p:txBody>
      </p:sp>
      <p:sp>
        <p:nvSpPr>
          <p:cNvPr id="121868" name="Text Box 12">
            <a:extLst>
              <a:ext uri="{FF2B5EF4-FFF2-40B4-BE49-F238E27FC236}">
                <a16:creationId xmlns:a16="http://schemas.microsoft.com/office/drawing/2014/main" id="{E9B048F2-158F-4543-9F14-6D0B0400F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809750"/>
            <a:ext cx="27701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ulu, senyap,</a:t>
            </a:r>
          </a:p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Nasionalismi</a:t>
            </a:r>
          </a:p>
        </p:txBody>
      </p:sp>
      <p:pic>
        <p:nvPicPr>
          <p:cNvPr id="121869" name="Picture 13" descr="HK-Ph26a-very-busy-street">
            <a:extLst>
              <a:ext uri="{FF2B5EF4-FFF2-40B4-BE49-F238E27FC236}">
                <a16:creationId xmlns:a16="http://schemas.microsoft.com/office/drawing/2014/main" id="{4B75D787-4D4A-C14A-A22A-8ABC2F8A123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1870" name="Text Box 14">
            <a:extLst>
              <a:ext uri="{FF2B5EF4-FFF2-40B4-BE49-F238E27FC236}">
                <a16:creationId xmlns:a16="http://schemas.microsoft.com/office/drawing/2014/main" id="{9F6B4313-6969-BD4D-860B-E1399E9FB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21871" name="Text Box 15">
            <a:extLst>
              <a:ext uri="{FF2B5EF4-FFF2-40B4-BE49-F238E27FC236}">
                <a16:creationId xmlns:a16="http://schemas.microsoft.com/office/drawing/2014/main" id="{669163CC-6EC7-4A44-9B0F-25EE59E5E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21877" name="Rectangle 21">
            <a:extLst>
              <a:ext uri="{FF2B5EF4-FFF2-40B4-BE49-F238E27FC236}">
                <a16:creationId xmlns:a16="http://schemas.microsoft.com/office/drawing/2014/main" id="{50552824-137E-7242-8B22-2A9A9AED1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21878" name="Rectangle 22">
            <a:extLst>
              <a:ext uri="{FF2B5EF4-FFF2-40B4-BE49-F238E27FC236}">
                <a16:creationId xmlns:a16="http://schemas.microsoft.com/office/drawing/2014/main" id="{FAE05861-E5A0-1744-B49C-ACF3A6526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21879" name="Text Box 23">
            <a:extLst>
              <a:ext uri="{FF2B5EF4-FFF2-40B4-BE49-F238E27FC236}">
                <a16:creationId xmlns:a16="http://schemas.microsoft.com/office/drawing/2014/main" id="{89E609E2-0867-EF41-8AF5-54323D788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7" grpId="0"/>
      <p:bldP spid="12186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FE391031-055D-7D43-AC32-F5E6EEE18D3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2886" name="Freeform 6">
            <a:extLst>
              <a:ext uri="{FF2B5EF4-FFF2-40B4-BE49-F238E27FC236}">
                <a16:creationId xmlns:a16="http://schemas.microsoft.com/office/drawing/2014/main" id="{11539D7B-5601-1F46-BC09-46976AC35609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Freeform 7">
            <a:extLst>
              <a:ext uri="{FF2B5EF4-FFF2-40B4-BE49-F238E27FC236}">
                <a16:creationId xmlns:a16="http://schemas.microsoft.com/office/drawing/2014/main" id="{C5BAA990-B983-194A-AF11-0DE6E779B5DC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8" name="Freeform 8">
            <a:extLst>
              <a:ext uri="{FF2B5EF4-FFF2-40B4-BE49-F238E27FC236}">
                <a16:creationId xmlns:a16="http://schemas.microsoft.com/office/drawing/2014/main" id="{35419797-AE31-B24A-B399-82E45D074687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9" name="Freeform 9">
            <a:extLst>
              <a:ext uri="{FF2B5EF4-FFF2-40B4-BE49-F238E27FC236}">
                <a16:creationId xmlns:a16="http://schemas.microsoft.com/office/drawing/2014/main" id="{CF418E94-63A3-934D-BD79-C4C840C42AAF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0" name="Text Box 10">
            <a:extLst>
              <a:ext uri="{FF2B5EF4-FFF2-40B4-BE49-F238E27FC236}">
                <a16:creationId xmlns:a16="http://schemas.microsoft.com/office/drawing/2014/main" id="{B9E8A542-B6CF-8E48-AB14-71CF38C4F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09750"/>
            <a:ext cx="24225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Sinkritismi,</a:t>
            </a:r>
          </a:p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Paganismi</a:t>
            </a:r>
          </a:p>
        </p:txBody>
      </p:sp>
      <p:sp>
        <p:nvSpPr>
          <p:cNvPr id="122891" name="Text Box 11">
            <a:extLst>
              <a:ext uri="{FF2B5EF4-FFF2-40B4-BE49-F238E27FC236}">
                <a16:creationId xmlns:a16="http://schemas.microsoft.com/office/drawing/2014/main" id="{EDC3E1FA-FB35-B945-9144-8711BB1FD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828800"/>
            <a:ext cx="36988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Agama ketulenan,</a:t>
            </a:r>
          </a:p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Satu Tuhan</a:t>
            </a:r>
          </a:p>
        </p:txBody>
      </p:sp>
      <p:pic>
        <p:nvPicPr>
          <p:cNvPr id="122892" name="Picture 12" descr="t22blow">
            <a:extLst>
              <a:ext uri="{FF2B5EF4-FFF2-40B4-BE49-F238E27FC236}">
                <a16:creationId xmlns:a16="http://schemas.microsoft.com/office/drawing/2014/main" id="{CDEFE2C0-C2A7-F64F-854A-424DC1D55A2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048000"/>
            <a:ext cx="2579688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22893" name="Picture 13" descr="God of Light">
            <a:extLst>
              <a:ext uri="{FF2B5EF4-FFF2-40B4-BE49-F238E27FC236}">
                <a16:creationId xmlns:a16="http://schemas.microsoft.com/office/drawing/2014/main" id="{B3975B30-A313-DB41-BA37-467F2DCCEC4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2894" name="Text Box 14">
            <a:extLst>
              <a:ext uri="{FF2B5EF4-FFF2-40B4-BE49-F238E27FC236}">
                <a16:creationId xmlns:a16="http://schemas.microsoft.com/office/drawing/2014/main" id="{6CA04968-78F3-E74D-BA4D-D4B9F3C0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22895" name="Text Box 15">
            <a:extLst>
              <a:ext uri="{FF2B5EF4-FFF2-40B4-BE49-F238E27FC236}">
                <a16:creationId xmlns:a16="http://schemas.microsoft.com/office/drawing/2014/main" id="{48D809D3-34B1-1543-845E-B73B6DDC7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22901" name="Rectangle 21">
            <a:extLst>
              <a:ext uri="{FF2B5EF4-FFF2-40B4-BE49-F238E27FC236}">
                <a16:creationId xmlns:a16="http://schemas.microsoft.com/office/drawing/2014/main" id="{9D78BCB0-2D51-D742-90B7-242F1993D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22902" name="Rectangle 22">
            <a:extLst>
              <a:ext uri="{FF2B5EF4-FFF2-40B4-BE49-F238E27FC236}">
                <a16:creationId xmlns:a16="http://schemas.microsoft.com/office/drawing/2014/main" id="{67CD193E-EFA6-064E-91FF-9FA7F5A2B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22903" name="Text Box 23">
            <a:extLst>
              <a:ext uri="{FF2B5EF4-FFF2-40B4-BE49-F238E27FC236}">
                <a16:creationId xmlns:a16="http://schemas.microsoft.com/office/drawing/2014/main" id="{6E0B1C62-10EA-EB49-9045-3D5FCFBF5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0" grpId="0"/>
      <p:bldP spid="12289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15D9A8DE-F70D-9242-A805-1C7ADB34F4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3910" name="Freeform 6">
            <a:extLst>
              <a:ext uri="{FF2B5EF4-FFF2-40B4-BE49-F238E27FC236}">
                <a16:creationId xmlns:a16="http://schemas.microsoft.com/office/drawing/2014/main" id="{56479290-FD68-4E47-BC26-48E9E022014A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1" name="Freeform 7">
            <a:extLst>
              <a:ext uri="{FF2B5EF4-FFF2-40B4-BE49-F238E27FC236}">
                <a16:creationId xmlns:a16="http://schemas.microsoft.com/office/drawing/2014/main" id="{67B12513-5785-D045-B661-917A7087BCBE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2" name="Freeform 8">
            <a:extLst>
              <a:ext uri="{FF2B5EF4-FFF2-40B4-BE49-F238E27FC236}">
                <a16:creationId xmlns:a16="http://schemas.microsoft.com/office/drawing/2014/main" id="{AD540768-7941-0F45-A67E-DF34B3845434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3" name="Freeform 9">
            <a:extLst>
              <a:ext uri="{FF2B5EF4-FFF2-40B4-BE49-F238E27FC236}">
                <a16:creationId xmlns:a16="http://schemas.microsoft.com/office/drawing/2014/main" id="{EBD4287D-D3B7-644D-BC19-FDDB291322B2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4" name="Text Box 10">
            <a:extLst>
              <a:ext uri="{FF2B5EF4-FFF2-40B4-BE49-F238E27FC236}">
                <a16:creationId xmlns:a16="http://schemas.microsoft.com/office/drawing/2014/main" id="{6924313F-4E96-4B4B-BC3E-3CFD349CF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52600"/>
            <a:ext cx="360362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Dijajah Israel </a:t>
            </a:r>
          </a:p>
          <a:p>
            <a:pPr>
              <a:lnSpc>
                <a:spcPct val="6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selama 150 tahun </a:t>
            </a:r>
          </a:p>
          <a:p>
            <a:pPr>
              <a:lnSpc>
                <a:spcPct val="6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saja</a:t>
            </a:r>
          </a:p>
        </p:txBody>
      </p:sp>
      <p:sp>
        <p:nvSpPr>
          <p:cNvPr id="123915" name="Text Box 11">
            <a:extLst>
              <a:ext uri="{FF2B5EF4-FFF2-40B4-BE49-F238E27FC236}">
                <a16:creationId xmlns:a16="http://schemas.microsoft.com/office/drawing/2014/main" id="{F214B9D4-98E2-814E-8B8D-775FD98AF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752600"/>
            <a:ext cx="27940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Dijajah Israel</a:t>
            </a:r>
          </a:p>
          <a:p>
            <a:pPr>
              <a:lnSpc>
                <a:spcPct val="6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selama 1650 </a:t>
            </a:r>
          </a:p>
          <a:p>
            <a:pPr>
              <a:lnSpc>
                <a:spcPct val="6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tahun</a:t>
            </a:r>
          </a:p>
        </p:txBody>
      </p:sp>
      <p:pic>
        <p:nvPicPr>
          <p:cNvPr id="100360" name="Picture 12" descr="Sheep &amp; Goats">
            <a:extLst>
              <a:ext uri="{FF2B5EF4-FFF2-40B4-BE49-F238E27FC236}">
                <a16:creationId xmlns:a16="http://schemas.microsoft.com/office/drawing/2014/main" id="{90F9D996-D7CD-F644-8793-DD066A032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7" name="Picture 13" descr="manonchariot">
            <a:extLst>
              <a:ext uri="{FF2B5EF4-FFF2-40B4-BE49-F238E27FC236}">
                <a16:creationId xmlns:a16="http://schemas.microsoft.com/office/drawing/2014/main" id="{DC6E9878-AD94-2941-9120-F8EF0DA62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8" name="Text Box 14">
            <a:extLst>
              <a:ext uri="{FF2B5EF4-FFF2-40B4-BE49-F238E27FC236}">
                <a16:creationId xmlns:a16="http://schemas.microsoft.com/office/drawing/2014/main" id="{4BCD884F-00A5-F145-B589-96E2FBE95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23919" name="Text Box 15">
            <a:extLst>
              <a:ext uri="{FF2B5EF4-FFF2-40B4-BE49-F238E27FC236}">
                <a16:creationId xmlns:a16="http://schemas.microsoft.com/office/drawing/2014/main" id="{6263E4C4-2FCD-4D4A-89FE-2152BF405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23921" name="Rectangle 17">
            <a:extLst>
              <a:ext uri="{FF2B5EF4-FFF2-40B4-BE49-F238E27FC236}">
                <a16:creationId xmlns:a16="http://schemas.microsoft.com/office/drawing/2014/main" id="{C9BD25DC-9EB0-C340-B407-F4DF8DB8F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23922" name="Rectangle 18">
            <a:extLst>
              <a:ext uri="{FF2B5EF4-FFF2-40B4-BE49-F238E27FC236}">
                <a16:creationId xmlns:a16="http://schemas.microsoft.com/office/drawing/2014/main" id="{32E6FCA8-F433-E647-B652-6DE16C03D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23923" name="Text Box 19">
            <a:extLst>
              <a:ext uri="{FF2B5EF4-FFF2-40B4-BE49-F238E27FC236}">
                <a16:creationId xmlns:a16="http://schemas.microsoft.com/office/drawing/2014/main" id="{B1D43C7C-630A-D74E-B233-643DBB7ED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F7303D3F-A490-4349-9DAC-602E55DC4C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4934" name="Freeform 6">
            <a:extLst>
              <a:ext uri="{FF2B5EF4-FFF2-40B4-BE49-F238E27FC236}">
                <a16:creationId xmlns:a16="http://schemas.microsoft.com/office/drawing/2014/main" id="{605E4F20-56B6-A14F-9696-1A555B1FC394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5" name="Freeform 7">
            <a:extLst>
              <a:ext uri="{FF2B5EF4-FFF2-40B4-BE49-F238E27FC236}">
                <a16:creationId xmlns:a16="http://schemas.microsoft.com/office/drawing/2014/main" id="{7344A4D9-48B1-6641-B6BC-8CF2EDE0FE94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6" name="Freeform 8">
            <a:extLst>
              <a:ext uri="{FF2B5EF4-FFF2-40B4-BE49-F238E27FC236}">
                <a16:creationId xmlns:a16="http://schemas.microsoft.com/office/drawing/2014/main" id="{1741D93D-2C92-6842-876A-18238E0CAB40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7" name="Freeform 9">
            <a:extLst>
              <a:ext uri="{FF2B5EF4-FFF2-40B4-BE49-F238E27FC236}">
                <a16:creationId xmlns:a16="http://schemas.microsoft.com/office/drawing/2014/main" id="{4F876CE2-0127-404A-B3B0-ACC205C3A619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8" name="Text Box 10">
            <a:extLst>
              <a:ext uri="{FF2B5EF4-FFF2-40B4-BE49-F238E27FC236}">
                <a16:creationId xmlns:a16="http://schemas.microsoft.com/office/drawing/2014/main" id="{4F6E44B6-595F-3C43-90F2-0CD2B9268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8800"/>
            <a:ext cx="40465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ja-JP" b="1">
                <a:solidFill>
                  <a:srgbClr val="FF0000"/>
                </a:solidFill>
              </a:rPr>
              <a:t>Sea Peoples,</a:t>
            </a:r>
          </a:p>
          <a:p>
            <a:pPr>
              <a:lnSpc>
                <a:spcPct val="50000"/>
              </a:lnSpc>
            </a:pPr>
            <a:r>
              <a:rPr lang="en-US" altLang="ja-JP" b="1">
                <a:solidFill>
                  <a:srgbClr val="FF0000"/>
                </a:solidFill>
              </a:rPr>
              <a:t>The “ians” (mostly)</a:t>
            </a:r>
          </a:p>
        </p:txBody>
      </p:sp>
      <p:sp>
        <p:nvSpPr>
          <p:cNvPr id="124939" name="Text Box 11">
            <a:extLst>
              <a:ext uri="{FF2B5EF4-FFF2-40B4-BE49-F238E27FC236}">
                <a16:creationId xmlns:a16="http://schemas.microsoft.com/office/drawing/2014/main" id="{351207E7-7313-A242-8FD5-76A55B03A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58938"/>
            <a:ext cx="32035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ja-JP" b="1">
                <a:solidFill>
                  <a:schemeClr val="bg1"/>
                </a:solidFill>
              </a:rPr>
              <a:t>Orang gurun,</a:t>
            </a:r>
          </a:p>
          <a:p>
            <a:pPr>
              <a:lnSpc>
                <a:spcPct val="50000"/>
              </a:lnSpc>
            </a:pPr>
            <a:r>
              <a:rPr lang="en-US" altLang="ja-JP" b="1">
                <a:solidFill>
                  <a:schemeClr val="bg1"/>
                </a:solidFill>
              </a:rPr>
              <a:t>“ites”</a:t>
            </a:r>
          </a:p>
        </p:txBody>
      </p:sp>
      <p:sp>
        <p:nvSpPr>
          <p:cNvPr id="124940" name="Text Box 12">
            <a:extLst>
              <a:ext uri="{FF2B5EF4-FFF2-40B4-BE49-F238E27FC236}">
                <a16:creationId xmlns:a16="http://schemas.microsoft.com/office/drawing/2014/main" id="{38C9061F-5153-D34F-8B86-643E3D1D2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Egyptians</a:t>
            </a:r>
          </a:p>
        </p:txBody>
      </p:sp>
      <p:sp>
        <p:nvSpPr>
          <p:cNvPr id="124941" name="Text Box 13">
            <a:extLst>
              <a:ext uri="{FF2B5EF4-FFF2-40B4-BE49-F238E27FC236}">
                <a16:creationId xmlns:a16="http://schemas.microsoft.com/office/drawing/2014/main" id="{3BDAFF4B-9980-734C-BEEA-83212332A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9530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Philistines</a:t>
            </a:r>
          </a:p>
        </p:txBody>
      </p:sp>
      <p:sp>
        <p:nvSpPr>
          <p:cNvPr id="124942" name="Text Box 14">
            <a:extLst>
              <a:ext uri="{FF2B5EF4-FFF2-40B4-BE49-F238E27FC236}">
                <a16:creationId xmlns:a16="http://schemas.microsoft.com/office/drawing/2014/main" id="{218C6CA0-6CE8-8E49-B774-78A62C40E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-152400"/>
            <a:ext cx="3108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Phoenicians</a:t>
            </a:r>
          </a:p>
        </p:txBody>
      </p:sp>
      <p:sp>
        <p:nvSpPr>
          <p:cNvPr id="124943" name="Text Box 15">
            <a:extLst>
              <a:ext uri="{FF2B5EF4-FFF2-40B4-BE49-F238E27FC236}">
                <a16:creationId xmlns:a16="http://schemas.microsoft.com/office/drawing/2014/main" id="{F8AA99CC-FF33-FB46-AE33-86D36E5D2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-152400"/>
            <a:ext cx="20272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Syrians</a:t>
            </a:r>
          </a:p>
        </p:txBody>
      </p:sp>
      <p:sp>
        <p:nvSpPr>
          <p:cNvPr id="124944" name="Text Box 16">
            <a:extLst>
              <a:ext uri="{FF2B5EF4-FFF2-40B4-BE49-F238E27FC236}">
                <a16:creationId xmlns:a16="http://schemas.microsoft.com/office/drawing/2014/main" id="{079FC255-5F4B-374B-AFBB-9DF771CEC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3716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Romans</a:t>
            </a:r>
          </a:p>
        </p:txBody>
      </p:sp>
      <p:sp>
        <p:nvSpPr>
          <p:cNvPr id="124945" name="Text Box 17">
            <a:extLst>
              <a:ext uri="{FF2B5EF4-FFF2-40B4-BE49-F238E27FC236}">
                <a16:creationId xmlns:a16="http://schemas.microsoft.com/office/drawing/2014/main" id="{219B09EC-72CC-8543-8F51-08EF2F57D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962400"/>
            <a:ext cx="2417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Assyrians</a:t>
            </a:r>
          </a:p>
        </p:txBody>
      </p:sp>
      <p:sp>
        <p:nvSpPr>
          <p:cNvPr id="124946" name="Text Box 18">
            <a:extLst>
              <a:ext uri="{FF2B5EF4-FFF2-40B4-BE49-F238E27FC236}">
                <a16:creationId xmlns:a16="http://schemas.microsoft.com/office/drawing/2014/main" id="{780055F9-F961-D741-BB44-53E705038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971800"/>
            <a:ext cx="3108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Babylonians</a:t>
            </a:r>
          </a:p>
        </p:txBody>
      </p:sp>
      <p:sp>
        <p:nvSpPr>
          <p:cNvPr id="124947" name="Text Box 19">
            <a:extLst>
              <a:ext uri="{FF2B5EF4-FFF2-40B4-BE49-F238E27FC236}">
                <a16:creationId xmlns:a16="http://schemas.microsoft.com/office/drawing/2014/main" id="{BD88F3EE-DDA0-CB44-8327-F87A8DC38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978275"/>
            <a:ext cx="2379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Israelites</a:t>
            </a:r>
          </a:p>
        </p:txBody>
      </p:sp>
      <p:sp>
        <p:nvSpPr>
          <p:cNvPr id="124948" name="Text Box 20">
            <a:extLst>
              <a:ext uri="{FF2B5EF4-FFF2-40B4-BE49-F238E27FC236}">
                <a16:creationId xmlns:a16="http://schemas.microsoft.com/office/drawing/2014/main" id="{437CFEC2-563E-F14E-80C4-82F870D03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8242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Ammonites</a:t>
            </a:r>
          </a:p>
        </p:txBody>
      </p:sp>
      <p:sp>
        <p:nvSpPr>
          <p:cNvPr id="124949" name="Text Box 21">
            <a:extLst>
              <a:ext uri="{FF2B5EF4-FFF2-40B4-BE49-F238E27FC236}">
                <a16:creationId xmlns:a16="http://schemas.microsoft.com/office/drawing/2014/main" id="{2CB1F01C-8A72-DE4B-9423-503E419F8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81600"/>
            <a:ext cx="2379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Moabites</a:t>
            </a:r>
          </a:p>
        </p:txBody>
      </p:sp>
      <p:sp>
        <p:nvSpPr>
          <p:cNvPr id="124950" name="Text Box 22">
            <a:extLst>
              <a:ext uri="{FF2B5EF4-FFF2-40B4-BE49-F238E27FC236}">
                <a16:creationId xmlns:a16="http://schemas.microsoft.com/office/drawing/2014/main" id="{F1BA93E6-856C-784A-8CB4-B70A28726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430963"/>
            <a:ext cx="2643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Edomites</a:t>
            </a:r>
          </a:p>
        </p:txBody>
      </p:sp>
      <p:sp>
        <p:nvSpPr>
          <p:cNvPr id="124951" name="Text Box 23">
            <a:extLst>
              <a:ext uri="{FF2B5EF4-FFF2-40B4-BE49-F238E27FC236}">
                <a16:creationId xmlns:a16="http://schemas.microsoft.com/office/drawing/2014/main" id="{B9FE74B9-776C-4A47-B5EC-DCD3669F5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24952" name="Text Box 24">
            <a:extLst>
              <a:ext uri="{FF2B5EF4-FFF2-40B4-BE49-F238E27FC236}">
                <a16:creationId xmlns:a16="http://schemas.microsoft.com/office/drawing/2014/main" id="{1C5A1AAB-3A64-5742-BC03-E6A87E912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664075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Jebusites</a:t>
            </a:r>
          </a:p>
        </p:txBody>
      </p:sp>
      <p:sp>
        <p:nvSpPr>
          <p:cNvPr id="124953" name="Text Box 25">
            <a:extLst>
              <a:ext uri="{FF2B5EF4-FFF2-40B4-BE49-F238E27FC236}">
                <a16:creationId xmlns:a16="http://schemas.microsoft.com/office/drawing/2014/main" id="{77E0769F-A9C8-4547-8D39-BB766C076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430963"/>
            <a:ext cx="2643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Amalekites</a:t>
            </a:r>
          </a:p>
        </p:txBody>
      </p:sp>
      <p:sp>
        <p:nvSpPr>
          <p:cNvPr id="124954" name="Text Box 26">
            <a:extLst>
              <a:ext uri="{FF2B5EF4-FFF2-40B4-BE49-F238E27FC236}">
                <a16:creationId xmlns:a16="http://schemas.microsoft.com/office/drawing/2014/main" id="{A9B14B5C-D7F1-D24D-907C-35B00C648B40}"/>
              </a:ext>
            </a:extLst>
          </p:cNvPr>
          <p:cNvSpPr txBox="1">
            <a:spLocks noChangeArrowheads="1"/>
          </p:cNvSpPr>
          <p:nvPr/>
        </p:nvSpPr>
        <p:spPr bwMode="auto">
          <a:xfrm rot="1185376">
            <a:off x="3886200" y="24384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rgbClr val="800080"/>
                </a:solidFill>
                <a:latin typeface="Garamond" charset="0"/>
                <a:ea typeface="ＭＳ Ｐゴシック" charset="0"/>
                <a:cs typeface="ＭＳ Ｐゴシック" charset="0"/>
              </a:rPr>
              <a:t>Canaanites</a:t>
            </a:r>
          </a:p>
        </p:txBody>
      </p:sp>
      <p:sp>
        <p:nvSpPr>
          <p:cNvPr id="124956" name="Text Box 28">
            <a:extLst>
              <a:ext uri="{FF2B5EF4-FFF2-40B4-BE49-F238E27FC236}">
                <a16:creationId xmlns:a16="http://schemas.microsoft.com/office/drawing/2014/main" id="{3CDD3836-B370-3548-AA10-C8331E18C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443288"/>
            <a:ext cx="2379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Amorites</a:t>
            </a:r>
          </a:p>
        </p:txBody>
      </p:sp>
      <p:sp>
        <p:nvSpPr>
          <p:cNvPr id="124957" name="Text Box 29">
            <a:extLst>
              <a:ext uri="{FF2B5EF4-FFF2-40B4-BE49-F238E27FC236}">
                <a16:creationId xmlns:a16="http://schemas.microsoft.com/office/drawing/2014/main" id="{D5D68B56-DE65-744D-8F85-8AD11DE3F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7432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Gileadites</a:t>
            </a:r>
          </a:p>
        </p:txBody>
      </p:sp>
      <p:sp>
        <p:nvSpPr>
          <p:cNvPr id="124958" name="Oval 30">
            <a:extLst>
              <a:ext uri="{FF2B5EF4-FFF2-40B4-BE49-F238E27FC236}">
                <a16:creationId xmlns:a16="http://schemas.microsoft.com/office/drawing/2014/main" id="{9378E3DC-F0D7-8145-9859-48E33DA49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514600"/>
            <a:ext cx="609600" cy="441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4960" name="Rectangle 32">
            <a:extLst>
              <a:ext uri="{FF2B5EF4-FFF2-40B4-BE49-F238E27FC236}">
                <a16:creationId xmlns:a16="http://schemas.microsoft.com/office/drawing/2014/main" id="{234B5E87-5D78-A44A-9A52-DBB2E32D0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90538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24961" name="Rectangle 33">
            <a:extLst>
              <a:ext uri="{FF2B5EF4-FFF2-40B4-BE49-F238E27FC236}">
                <a16:creationId xmlns:a16="http://schemas.microsoft.com/office/drawing/2014/main" id="{24CFFC7F-F14F-5A4D-8981-25F4790DC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90538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24962" name="Text Box 34">
            <a:extLst>
              <a:ext uri="{FF2B5EF4-FFF2-40B4-BE49-F238E27FC236}">
                <a16:creationId xmlns:a16="http://schemas.microsoft.com/office/drawing/2014/main" id="{C1B26B91-A4B0-4F4C-97D3-21CD63108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90538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4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4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4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8" grpId="0" autoUpdateAnimBg="0"/>
      <p:bldP spid="124939" grpId="0" autoUpdateAnimBg="0"/>
      <p:bldP spid="124940" grpId="0" autoUpdateAnimBg="0"/>
      <p:bldP spid="124941" grpId="0" autoUpdateAnimBg="0"/>
      <p:bldP spid="124942" grpId="0" autoUpdateAnimBg="0"/>
      <p:bldP spid="124943" grpId="0" autoUpdateAnimBg="0"/>
      <p:bldP spid="124944" grpId="0" autoUpdateAnimBg="0"/>
      <p:bldP spid="124945" grpId="0" autoUpdateAnimBg="0"/>
      <p:bldP spid="124946" grpId="0" autoUpdateAnimBg="0"/>
      <p:bldP spid="124947" grpId="0" autoUpdateAnimBg="0"/>
      <p:bldP spid="124948" grpId="0" autoUpdateAnimBg="0"/>
      <p:bldP spid="124949" grpId="0" autoUpdateAnimBg="0"/>
      <p:bldP spid="124950" grpId="0" autoUpdateAnimBg="0"/>
      <p:bldP spid="124952" grpId="0" autoUpdateAnimBg="0"/>
      <p:bldP spid="124953" grpId="0" autoUpdateAnimBg="0"/>
      <p:bldP spid="124954" grpId="0" autoUpdateAnimBg="0"/>
      <p:bldP spid="124956" grpId="0" autoUpdateAnimBg="0"/>
      <p:bldP spid="124957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DDF9B343-22AF-9E46-B299-A7BEE896A9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92515" name="Freeform 3">
            <a:extLst>
              <a:ext uri="{FF2B5EF4-FFF2-40B4-BE49-F238E27FC236}">
                <a16:creationId xmlns:a16="http://schemas.microsoft.com/office/drawing/2014/main" id="{32C042DC-4A2C-5540-BF19-52CA9B694B56}"/>
              </a:ext>
            </a:extLst>
          </p:cNvPr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>
              <a:gd name="T0" fmla="*/ 360363 w 4880"/>
              <a:gd name="T1" fmla="*/ 7629525 h 5111"/>
              <a:gd name="T2" fmla="*/ 463550 w 4880"/>
              <a:gd name="T3" fmla="*/ 7561263 h 5111"/>
              <a:gd name="T4" fmla="*/ 1016000 w 4880"/>
              <a:gd name="T5" fmla="*/ 7405688 h 5111"/>
              <a:gd name="T6" fmla="*/ 1344613 w 4880"/>
              <a:gd name="T7" fmla="*/ 7267575 h 5111"/>
              <a:gd name="T8" fmla="*/ 1550988 w 4880"/>
              <a:gd name="T9" fmla="*/ 7197725 h 5111"/>
              <a:gd name="T10" fmla="*/ 1724025 w 4880"/>
              <a:gd name="T11" fmla="*/ 7043738 h 5111"/>
              <a:gd name="T12" fmla="*/ 1809750 w 4880"/>
              <a:gd name="T13" fmla="*/ 6888163 h 5111"/>
              <a:gd name="T14" fmla="*/ 1862138 w 4880"/>
              <a:gd name="T15" fmla="*/ 6784975 h 5111"/>
              <a:gd name="T16" fmla="*/ 2033588 w 4880"/>
              <a:gd name="T17" fmla="*/ 6456363 h 5111"/>
              <a:gd name="T18" fmla="*/ 2171700 w 4880"/>
              <a:gd name="T19" fmla="*/ 6042025 h 5111"/>
              <a:gd name="T20" fmla="*/ 2309813 w 4880"/>
              <a:gd name="T21" fmla="*/ 5715000 h 5111"/>
              <a:gd name="T22" fmla="*/ 2447925 w 4880"/>
              <a:gd name="T23" fmla="*/ 4713288 h 5111"/>
              <a:gd name="T24" fmla="*/ 2413000 w 4880"/>
              <a:gd name="T25" fmla="*/ 4748213 h 5111"/>
              <a:gd name="T26" fmla="*/ 2603500 w 4880"/>
              <a:gd name="T27" fmla="*/ 3903663 h 5111"/>
              <a:gd name="T28" fmla="*/ 2706688 w 4880"/>
              <a:gd name="T29" fmla="*/ 3557588 h 5111"/>
              <a:gd name="T30" fmla="*/ 2879725 w 4880"/>
              <a:gd name="T31" fmla="*/ 3419475 h 5111"/>
              <a:gd name="T32" fmla="*/ 2965450 w 4880"/>
              <a:gd name="T33" fmla="*/ 3351213 h 5111"/>
              <a:gd name="T34" fmla="*/ 3121025 w 4880"/>
              <a:gd name="T35" fmla="*/ 3281363 h 5111"/>
              <a:gd name="T36" fmla="*/ 3344863 w 4880"/>
              <a:gd name="T37" fmla="*/ 3333750 h 5111"/>
              <a:gd name="T38" fmla="*/ 3844925 w 4880"/>
              <a:gd name="T39" fmla="*/ 3368675 h 5111"/>
              <a:gd name="T40" fmla="*/ 3949700 w 4880"/>
              <a:gd name="T41" fmla="*/ 3213100 h 5111"/>
              <a:gd name="T42" fmla="*/ 4103688 w 4880"/>
              <a:gd name="T43" fmla="*/ 1987550 h 5111"/>
              <a:gd name="T44" fmla="*/ 4052888 w 4880"/>
              <a:gd name="T45" fmla="*/ 1660525 h 5111"/>
              <a:gd name="T46" fmla="*/ 4035425 w 4880"/>
              <a:gd name="T47" fmla="*/ 1073150 h 5111"/>
              <a:gd name="T48" fmla="*/ 4191000 w 4880"/>
              <a:gd name="T49" fmla="*/ 520700 h 5111"/>
              <a:gd name="T50" fmla="*/ 4691063 w 4880"/>
              <a:gd name="T51" fmla="*/ 487363 h 5111"/>
              <a:gd name="T52" fmla="*/ 5243513 w 4880"/>
              <a:gd name="T53" fmla="*/ 314325 h 5111"/>
              <a:gd name="T54" fmla="*/ 5156200 w 4880"/>
              <a:gd name="T55" fmla="*/ 349250 h 5111"/>
              <a:gd name="T56" fmla="*/ 5191125 w 4880"/>
              <a:gd name="T57" fmla="*/ 314325 h 5111"/>
              <a:gd name="T58" fmla="*/ 5329238 w 4880"/>
              <a:gd name="T59" fmla="*/ 193675 h 5111"/>
              <a:gd name="T60" fmla="*/ 5605463 w 4880"/>
              <a:gd name="T61" fmla="*/ 141288 h 5111"/>
              <a:gd name="T62" fmla="*/ 5622925 w 4880"/>
              <a:gd name="T63" fmla="*/ 73025 h 5111"/>
              <a:gd name="T64" fmla="*/ 5570538 w 4880"/>
              <a:gd name="T65" fmla="*/ 158750 h 5111"/>
              <a:gd name="T66" fmla="*/ 5708650 w 4880"/>
              <a:gd name="T67" fmla="*/ 73025 h 5111"/>
              <a:gd name="T68" fmla="*/ 6675438 w 4880"/>
              <a:gd name="T69" fmla="*/ 73025 h 5111"/>
              <a:gd name="T70" fmla="*/ 6778625 w 4880"/>
              <a:gd name="T71" fmla="*/ 38100 h 5111"/>
              <a:gd name="T72" fmla="*/ 7364413 w 4880"/>
              <a:gd name="T73" fmla="*/ 193675 h 5111"/>
              <a:gd name="T74" fmla="*/ 7537450 w 4880"/>
              <a:gd name="T75" fmla="*/ 349250 h 5111"/>
              <a:gd name="T76" fmla="*/ 7623175 w 4880"/>
              <a:gd name="T77" fmla="*/ 504825 h 5111"/>
              <a:gd name="T78" fmla="*/ 7572375 w 4880"/>
              <a:gd name="T79" fmla="*/ 1073150 h 5111"/>
              <a:gd name="T80" fmla="*/ 7658100 w 4880"/>
              <a:gd name="T81" fmla="*/ 2298700 h 5111"/>
              <a:gd name="T82" fmla="*/ 7658100 w 4880"/>
              <a:gd name="T83" fmla="*/ 4368800 h 5111"/>
              <a:gd name="T84" fmla="*/ 7623175 w 4880"/>
              <a:gd name="T85" fmla="*/ 6680200 h 5111"/>
              <a:gd name="T86" fmla="*/ 7451725 w 4880"/>
              <a:gd name="T87" fmla="*/ 7732713 h 5111"/>
              <a:gd name="T88" fmla="*/ 6434138 w 4880"/>
              <a:gd name="T89" fmla="*/ 8061325 h 5111"/>
              <a:gd name="T90" fmla="*/ 4138613 w 4880"/>
              <a:gd name="T91" fmla="*/ 8043863 h 5111"/>
              <a:gd name="T92" fmla="*/ 1827213 w 4880"/>
              <a:gd name="T93" fmla="*/ 7923213 h 5111"/>
              <a:gd name="T94" fmla="*/ 998538 w 4880"/>
              <a:gd name="T95" fmla="*/ 7820025 h 5111"/>
              <a:gd name="T96" fmla="*/ 222250 w 4880"/>
              <a:gd name="T97" fmla="*/ 7835900 h 5111"/>
              <a:gd name="T98" fmla="*/ 49213 w 4880"/>
              <a:gd name="T99" fmla="*/ 7732713 h 5111"/>
              <a:gd name="T100" fmla="*/ 292100 w 4880"/>
              <a:gd name="T101" fmla="*/ 7767638 h 511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2516" name="Freeform 4">
            <a:extLst>
              <a:ext uri="{FF2B5EF4-FFF2-40B4-BE49-F238E27FC236}">
                <a16:creationId xmlns:a16="http://schemas.microsoft.com/office/drawing/2014/main" id="{1D8F6858-8B47-9244-AF30-145C543700F7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19" name="Freeform 7">
            <a:extLst>
              <a:ext uri="{FF2B5EF4-FFF2-40B4-BE49-F238E27FC236}">
                <a16:creationId xmlns:a16="http://schemas.microsoft.com/office/drawing/2014/main" id="{B7371911-0BD0-BA4D-873E-6F9B07EEC6CE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0" name="Freeform 8">
            <a:extLst>
              <a:ext uri="{FF2B5EF4-FFF2-40B4-BE49-F238E27FC236}">
                <a16:creationId xmlns:a16="http://schemas.microsoft.com/office/drawing/2014/main" id="{94974459-DC23-044D-B36C-CB7BA1CF6568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1" name="Freeform 9">
            <a:extLst>
              <a:ext uri="{FF2B5EF4-FFF2-40B4-BE49-F238E27FC236}">
                <a16:creationId xmlns:a16="http://schemas.microsoft.com/office/drawing/2014/main" id="{DC12CA6D-3324-8B42-BAE0-D25F2924BB15}"/>
              </a:ext>
            </a:extLst>
          </p:cNvPr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>
              <a:gd name="T0" fmla="*/ 595313 w 3854"/>
              <a:gd name="T1" fmla="*/ 5595938 h 3862"/>
              <a:gd name="T2" fmla="*/ 1163638 w 3854"/>
              <a:gd name="T3" fmla="*/ 5543550 h 3862"/>
              <a:gd name="T4" fmla="*/ 1665288 w 3854"/>
              <a:gd name="T5" fmla="*/ 5440363 h 3862"/>
              <a:gd name="T6" fmla="*/ 1924050 w 3854"/>
              <a:gd name="T7" fmla="*/ 5302250 h 3862"/>
              <a:gd name="T8" fmla="*/ 2474913 w 3854"/>
              <a:gd name="T9" fmla="*/ 4957763 h 3862"/>
              <a:gd name="T10" fmla="*/ 2751138 w 3854"/>
              <a:gd name="T11" fmla="*/ 4664075 h 3862"/>
              <a:gd name="T12" fmla="*/ 2976563 w 3854"/>
              <a:gd name="T13" fmla="*/ 4319588 h 3862"/>
              <a:gd name="T14" fmla="*/ 3321050 w 3854"/>
              <a:gd name="T15" fmla="*/ 3817938 h 3862"/>
              <a:gd name="T16" fmla="*/ 3338513 w 3854"/>
              <a:gd name="T17" fmla="*/ 3767138 h 3862"/>
              <a:gd name="T18" fmla="*/ 3527425 w 3854"/>
              <a:gd name="T19" fmla="*/ 3422650 h 3862"/>
              <a:gd name="T20" fmla="*/ 3752850 w 3854"/>
              <a:gd name="T21" fmla="*/ 3076575 h 3862"/>
              <a:gd name="T22" fmla="*/ 3941763 w 3854"/>
              <a:gd name="T23" fmla="*/ 2370138 h 3862"/>
              <a:gd name="T24" fmla="*/ 4183063 w 3854"/>
              <a:gd name="T25" fmla="*/ 1506538 h 3862"/>
              <a:gd name="T26" fmla="*/ 4546600 w 3854"/>
              <a:gd name="T27" fmla="*/ 523875 h 3862"/>
              <a:gd name="T28" fmla="*/ 4684713 w 3854"/>
              <a:gd name="T29" fmla="*/ 144463 h 3862"/>
              <a:gd name="T30" fmla="*/ 4994275 w 3854"/>
              <a:gd name="T31" fmla="*/ 92075 h 3862"/>
              <a:gd name="T32" fmla="*/ 6011863 w 3854"/>
              <a:gd name="T33" fmla="*/ 420688 h 3862"/>
              <a:gd name="T34" fmla="*/ 5926138 w 3854"/>
              <a:gd name="T35" fmla="*/ 1438275 h 3862"/>
              <a:gd name="T36" fmla="*/ 5426075 w 3854"/>
              <a:gd name="T37" fmla="*/ 1558925 h 3862"/>
              <a:gd name="T38" fmla="*/ 5373688 w 3854"/>
              <a:gd name="T39" fmla="*/ 1455738 h 3862"/>
              <a:gd name="T40" fmla="*/ 4908550 w 3854"/>
              <a:gd name="T41" fmla="*/ 1593850 h 3862"/>
              <a:gd name="T42" fmla="*/ 4752975 w 3854"/>
              <a:gd name="T43" fmla="*/ 1714500 h 3862"/>
              <a:gd name="T44" fmla="*/ 4700588 w 3854"/>
              <a:gd name="T45" fmla="*/ 1817688 h 3862"/>
              <a:gd name="T46" fmla="*/ 4441825 w 3854"/>
              <a:gd name="T47" fmla="*/ 2714625 h 3862"/>
              <a:gd name="T48" fmla="*/ 4235450 w 3854"/>
              <a:gd name="T49" fmla="*/ 3973513 h 3862"/>
              <a:gd name="T50" fmla="*/ 4011613 w 3854"/>
              <a:gd name="T51" fmla="*/ 4802188 h 3862"/>
              <a:gd name="T52" fmla="*/ 3924300 w 3854"/>
              <a:gd name="T53" fmla="*/ 4957763 h 3862"/>
              <a:gd name="T54" fmla="*/ 3700463 w 3854"/>
              <a:gd name="T55" fmla="*/ 5267325 h 3862"/>
              <a:gd name="T56" fmla="*/ 3182938 w 3854"/>
              <a:gd name="T57" fmla="*/ 5492750 h 3862"/>
              <a:gd name="T58" fmla="*/ 2441575 w 3854"/>
              <a:gd name="T59" fmla="*/ 5699125 h 3862"/>
              <a:gd name="T60" fmla="*/ 2233613 w 3854"/>
              <a:gd name="T61" fmla="*/ 5872163 h 3862"/>
              <a:gd name="T62" fmla="*/ 2112963 w 3854"/>
              <a:gd name="T63" fmla="*/ 5992813 h 3862"/>
              <a:gd name="T64" fmla="*/ 1612900 w 3854"/>
              <a:gd name="T65" fmla="*/ 6130925 h 3862"/>
              <a:gd name="T66" fmla="*/ 7938 w 3854"/>
              <a:gd name="T67" fmla="*/ 5992813 h 3862"/>
              <a:gd name="T68" fmla="*/ 198438 w 3854"/>
              <a:gd name="T69" fmla="*/ 5734050 h 3862"/>
              <a:gd name="T70" fmla="*/ 284163 w 3854"/>
              <a:gd name="T71" fmla="*/ 5664200 h 38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58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2522" name="Freeform 10">
            <a:extLst>
              <a:ext uri="{FF2B5EF4-FFF2-40B4-BE49-F238E27FC236}">
                <a16:creationId xmlns:a16="http://schemas.microsoft.com/office/drawing/2014/main" id="{133B0C44-2F1E-F24B-BE3C-044CBC130801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3" name="Text Box 11" descr="Dotted diamond">
            <a:extLst>
              <a:ext uri="{FF2B5EF4-FFF2-40B4-BE49-F238E27FC236}">
                <a16:creationId xmlns:a16="http://schemas.microsoft.com/office/drawing/2014/main" id="{43601574-D3D3-6147-8E2B-0287C146E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2895600" cy="3416320"/>
          </a:xfrm>
          <a:prstGeom prst="rect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Dari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segi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manakah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 Singapore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adalah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peringkat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kiri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untuk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anda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192524" name="Text Box 12">
            <a:extLst>
              <a:ext uri="{FF2B5EF4-FFF2-40B4-BE49-F238E27FC236}">
                <a16:creationId xmlns:a16="http://schemas.microsoft.com/office/drawing/2014/main" id="{270BC183-982F-A446-97C8-243F77C3A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3276600" cy="28384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latin typeface="Garamond" charset="0"/>
                <a:ea typeface="ＭＳ Ｐゴシック" charset="0"/>
                <a:cs typeface="ＭＳ Ｐゴシック" charset="0"/>
              </a:rPr>
              <a:t>Apakah cara paling efektif anda hidup di peringkat kanan?</a:t>
            </a:r>
          </a:p>
        </p:txBody>
      </p:sp>
      <p:sp>
        <p:nvSpPr>
          <p:cNvPr id="192525" name="Text Box 13">
            <a:extLst>
              <a:ext uri="{FF2B5EF4-FFF2-40B4-BE49-F238E27FC236}">
                <a16:creationId xmlns:a16="http://schemas.microsoft.com/office/drawing/2014/main" id="{3DC1CE9B-B17D-2A43-BB24-7BE499DD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19400" cy="14319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4400" b="1">
                <a:latin typeface="Garamond" charset="0"/>
                <a:ea typeface="ＭＳ Ｐゴシック" charset="0"/>
                <a:cs typeface="ＭＳ Ｐゴシック" charset="0"/>
              </a:rPr>
              <a:t>kehidupan benar</a:t>
            </a:r>
          </a:p>
        </p:txBody>
      </p:sp>
      <p:sp>
        <p:nvSpPr>
          <p:cNvPr id="192527" name="Rectangle 15">
            <a:extLst>
              <a:ext uri="{FF2B5EF4-FFF2-40B4-BE49-F238E27FC236}">
                <a16:creationId xmlns:a16="http://schemas.microsoft.com/office/drawing/2014/main" id="{BCCC63C3-C30C-144B-9317-31442F25AE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92528" name="Rectangle 16">
            <a:extLst>
              <a:ext uri="{FF2B5EF4-FFF2-40B4-BE49-F238E27FC236}">
                <a16:creationId xmlns:a16="http://schemas.microsoft.com/office/drawing/2014/main" id="{77D42E62-2E76-FD49-9AF8-4DFF3B005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9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3" grpId="0" animBg="1"/>
      <p:bldP spid="1925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AA713-5E8E-E94C-87E4-B59D7DD5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 altLang="en-US">
                <a:ea typeface="ＭＳ Ｐゴシック" panose="020B0600070205080204" pitchFamily="34" charset="-128"/>
              </a:rPr>
              <a:t>Black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70FDF77-EBC0-634E-8CF4-FB4E645FD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9"/>
          <a:stretch>
            <a:fillRect/>
          </a:stretch>
        </p:blipFill>
        <p:spPr bwMode="auto">
          <a:xfrm>
            <a:off x="-76200" y="22225"/>
            <a:ext cx="922020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05" name="Freeform 9">
            <a:extLst>
              <a:ext uri="{FF2B5EF4-FFF2-40B4-BE49-F238E27FC236}">
                <a16:creationId xmlns:a16="http://schemas.microsoft.com/office/drawing/2014/main" id="{86ED8DE6-1D92-3B49-8AA2-AA2EF1620F52}"/>
              </a:ext>
            </a:extLst>
          </p:cNvPr>
          <p:cNvSpPr>
            <a:spLocks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>
              <a:gd name="T0" fmla="*/ 3322638 w 2093"/>
              <a:gd name="T1" fmla="*/ 2946400 h 1865"/>
              <a:gd name="T2" fmla="*/ 3254375 w 2093"/>
              <a:gd name="T3" fmla="*/ 2922587 h 1865"/>
              <a:gd name="T4" fmla="*/ 3117850 w 2093"/>
              <a:gd name="T5" fmla="*/ 2900362 h 1865"/>
              <a:gd name="T6" fmla="*/ 2789238 w 2093"/>
              <a:gd name="T7" fmla="*/ 2816225 h 1865"/>
              <a:gd name="T8" fmla="*/ 2736850 w 2093"/>
              <a:gd name="T9" fmla="*/ 2717800 h 1865"/>
              <a:gd name="T10" fmla="*/ 2598738 w 2093"/>
              <a:gd name="T11" fmla="*/ 2649537 h 1865"/>
              <a:gd name="T12" fmla="*/ 2476500 w 2093"/>
              <a:gd name="T13" fmla="*/ 2573337 h 1865"/>
              <a:gd name="T14" fmla="*/ 2378075 w 2093"/>
              <a:gd name="T15" fmla="*/ 2328862 h 1865"/>
              <a:gd name="T16" fmla="*/ 2233613 w 2093"/>
              <a:gd name="T17" fmla="*/ 2222500 h 1865"/>
              <a:gd name="T18" fmla="*/ 2141538 w 2093"/>
              <a:gd name="T19" fmla="*/ 2146300 h 1865"/>
              <a:gd name="T20" fmla="*/ 2209800 w 2093"/>
              <a:gd name="T21" fmla="*/ 2108200 h 1865"/>
              <a:gd name="T22" fmla="*/ 2165350 w 2093"/>
              <a:gd name="T23" fmla="*/ 2001837 h 1865"/>
              <a:gd name="T24" fmla="*/ 2141538 w 2093"/>
              <a:gd name="T25" fmla="*/ 1970087 h 1865"/>
              <a:gd name="T26" fmla="*/ 2095500 w 2093"/>
              <a:gd name="T27" fmla="*/ 1863725 h 1865"/>
              <a:gd name="T28" fmla="*/ 2027238 w 2093"/>
              <a:gd name="T29" fmla="*/ 1825625 h 1865"/>
              <a:gd name="T30" fmla="*/ 1874838 w 2093"/>
              <a:gd name="T31" fmla="*/ 1765300 h 1865"/>
              <a:gd name="T32" fmla="*/ 1806575 w 2093"/>
              <a:gd name="T33" fmla="*/ 1697037 h 1865"/>
              <a:gd name="T34" fmla="*/ 1746250 w 2093"/>
              <a:gd name="T35" fmla="*/ 1643062 h 1865"/>
              <a:gd name="T36" fmla="*/ 1692275 w 2093"/>
              <a:gd name="T37" fmla="*/ 1574800 h 1865"/>
              <a:gd name="T38" fmla="*/ 1501775 w 2093"/>
              <a:gd name="T39" fmla="*/ 1422400 h 1865"/>
              <a:gd name="T40" fmla="*/ 1219200 w 2093"/>
              <a:gd name="T41" fmla="*/ 1430337 h 1865"/>
              <a:gd name="T42" fmla="*/ 1158875 w 2093"/>
              <a:gd name="T43" fmla="*/ 1392237 h 1865"/>
              <a:gd name="T44" fmla="*/ 960438 w 2093"/>
              <a:gd name="T45" fmla="*/ 1254125 h 1865"/>
              <a:gd name="T46" fmla="*/ 930275 w 2093"/>
              <a:gd name="T47" fmla="*/ 1185862 h 1865"/>
              <a:gd name="T48" fmla="*/ 876300 w 2093"/>
              <a:gd name="T49" fmla="*/ 1071562 h 1865"/>
              <a:gd name="T50" fmla="*/ 831850 w 2093"/>
              <a:gd name="T51" fmla="*/ 1017587 h 1865"/>
              <a:gd name="T52" fmla="*/ 785813 w 2093"/>
              <a:gd name="T53" fmla="*/ 935037 h 1865"/>
              <a:gd name="T54" fmla="*/ 571500 w 2093"/>
              <a:gd name="T55" fmla="*/ 873125 h 1865"/>
              <a:gd name="T56" fmla="*/ 419100 w 2093"/>
              <a:gd name="T57" fmla="*/ 782637 h 1865"/>
              <a:gd name="T58" fmla="*/ 274638 w 2093"/>
              <a:gd name="T59" fmla="*/ 720725 h 1865"/>
              <a:gd name="T60" fmla="*/ 206375 w 2093"/>
              <a:gd name="T61" fmla="*/ 758825 h 1865"/>
              <a:gd name="T62" fmla="*/ 190500 w 2093"/>
              <a:gd name="T63" fmla="*/ 546100 h 1865"/>
              <a:gd name="T64" fmla="*/ 146050 w 2093"/>
              <a:gd name="T65" fmla="*/ 477837 h 1865"/>
              <a:gd name="T66" fmla="*/ 0 w 2093"/>
              <a:gd name="T67" fmla="*/ 287337 h 1865"/>
              <a:gd name="T68" fmla="*/ 15875 w 2093"/>
              <a:gd name="T69" fmla="*/ 255587 h 1865"/>
              <a:gd name="T70" fmla="*/ 69850 w 2093"/>
              <a:gd name="T71" fmla="*/ 241300 h 1865"/>
              <a:gd name="T72" fmla="*/ 312738 w 2093"/>
              <a:gd name="T73" fmla="*/ 217487 h 1865"/>
              <a:gd name="T74" fmla="*/ 228600 w 2093"/>
              <a:gd name="T75" fmla="*/ 80962 h 1865"/>
              <a:gd name="T76" fmla="*/ 198438 w 2093"/>
              <a:gd name="T77" fmla="*/ 65087 h 1865"/>
              <a:gd name="T78" fmla="*/ 244475 w 2093"/>
              <a:gd name="T79" fmla="*/ 80962 h 1865"/>
              <a:gd name="T80" fmla="*/ 450850 w 2093"/>
              <a:gd name="T81" fmla="*/ 73025 h 1865"/>
              <a:gd name="T82" fmla="*/ 457200 w 2093"/>
              <a:gd name="T83" fmla="*/ 4762 h 1865"/>
              <a:gd name="T84" fmla="*/ 473075 w 2093"/>
              <a:gd name="T85" fmla="*/ 4762 h 186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Freeform 11">
            <a:extLst>
              <a:ext uri="{FF2B5EF4-FFF2-40B4-BE49-F238E27FC236}">
                <a16:creationId xmlns:a16="http://schemas.microsoft.com/office/drawing/2014/main" id="{27795991-B149-7842-BD1B-771942D05C1E}"/>
              </a:ext>
            </a:extLst>
          </p:cNvPr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>
              <a:gd name="T0" fmla="*/ 2193925 w 1382"/>
              <a:gd name="T1" fmla="*/ 2957513 h 1863"/>
              <a:gd name="T2" fmla="*/ 2117725 w 1382"/>
              <a:gd name="T3" fmla="*/ 2789238 h 1863"/>
              <a:gd name="T4" fmla="*/ 2049463 w 1382"/>
              <a:gd name="T5" fmla="*/ 2674938 h 1863"/>
              <a:gd name="T6" fmla="*/ 2095500 w 1382"/>
              <a:gd name="T7" fmla="*/ 2538413 h 1863"/>
              <a:gd name="T8" fmla="*/ 1995488 w 1382"/>
              <a:gd name="T9" fmla="*/ 2362200 h 1863"/>
              <a:gd name="T10" fmla="*/ 1897063 w 1382"/>
              <a:gd name="T11" fmla="*/ 2241550 h 1863"/>
              <a:gd name="T12" fmla="*/ 1758950 w 1382"/>
              <a:gd name="T13" fmla="*/ 2195513 h 1863"/>
              <a:gd name="T14" fmla="*/ 1728788 w 1382"/>
              <a:gd name="T15" fmla="*/ 2165350 h 1863"/>
              <a:gd name="T16" fmla="*/ 1660525 w 1382"/>
              <a:gd name="T17" fmla="*/ 2141538 h 1863"/>
              <a:gd name="T18" fmla="*/ 1622425 w 1382"/>
              <a:gd name="T19" fmla="*/ 2095500 h 1863"/>
              <a:gd name="T20" fmla="*/ 1546225 w 1382"/>
              <a:gd name="T21" fmla="*/ 2065338 h 1863"/>
              <a:gd name="T22" fmla="*/ 1508125 w 1382"/>
              <a:gd name="T23" fmla="*/ 2005013 h 1863"/>
              <a:gd name="T24" fmla="*/ 1454150 w 1382"/>
              <a:gd name="T25" fmla="*/ 1852613 h 1863"/>
              <a:gd name="T26" fmla="*/ 1385888 w 1382"/>
              <a:gd name="T27" fmla="*/ 1814513 h 1863"/>
              <a:gd name="T28" fmla="*/ 1347788 w 1382"/>
              <a:gd name="T29" fmla="*/ 1692275 h 1863"/>
              <a:gd name="T30" fmla="*/ 1309688 w 1382"/>
              <a:gd name="T31" fmla="*/ 1509713 h 1863"/>
              <a:gd name="T32" fmla="*/ 1271588 w 1382"/>
              <a:gd name="T33" fmla="*/ 1441450 h 1863"/>
              <a:gd name="T34" fmla="*/ 1233488 w 1382"/>
              <a:gd name="T35" fmla="*/ 1395413 h 1863"/>
              <a:gd name="T36" fmla="*/ 1173163 w 1382"/>
              <a:gd name="T37" fmla="*/ 1379538 h 1863"/>
              <a:gd name="T38" fmla="*/ 1149350 w 1382"/>
              <a:gd name="T39" fmla="*/ 1212850 h 1863"/>
              <a:gd name="T40" fmla="*/ 1127125 w 1382"/>
              <a:gd name="T41" fmla="*/ 1136650 h 1863"/>
              <a:gd name="T42" fmla="*/ 1149350 w 1382"/>
              <a:gd name="T43" fmla="*/ 1060450 h 1863"/>
              <a:gd name="T44" fmla="*/ 1143000 w 1382"/>
              <a:gd name="T45" fmla="*/ 998538 h 1863"/>
              <a:gd name="T46" fmla="*/ 1173163 w 1382"/>
              <a:gd name="T47" fmla="*/ 952500 h 1863"/>
              <a:gd name="T48" fmla="*/ 1058863 w 1382"/>
              <a:gd name="T49" fmla="*/ 838200 h 1863"/>
              <a:gd name="T50" fmla="*/ 1127125 w 1382"/>
              <a:gd name="T51" fmla="*/ 846138 h 1863"/>
              <a:gd name="T52" fmla="*/ 1157288 w 1382"/>
              <a:gd name="T53" fmla="*/ 838200 h 1863"/>
              <a:gd name="T54" fmla="*/ 1135063 w 1382"/>
              <a:gd name="T55" fmla="*/ 831850 h 1863"/>
              <a:gd name="T56" fmla="*/ 1066800 w 1382"/>
              <a:gd name="T57" fmla="*/ 808038 h 1863"/>
              <a:gd name="T58" fmla="*/ 1042988 w 1382"/>
              <a:gd name="T59" fmla="*/ 800100 h 1863"/>
              <a:gd name="T60" fmla="*/ 1028700 w 1382"/>
              <a:gd name="T61" fmla="*/ 815975 h 1863"/>
              <a:gd name="T62" fmla="*/ 1020763 w 1382"/>
              <a:gd name="T63" fmla="*/ 793750 h 1863"/>
              <a:gd name="T64" fmla="*/ 990600 w 1382"/>
              <a:gd name="T65" fmla="*/ 717550 h 1863"/>
              <a:gd name="T66" fmla="*/ 958850 w 1382"/>
              <a:gd name="T67" fmla="*/ 647700 h 1863"/>
              <a:gd name="T68" fmla="*/ 876300 w 1382"/>
              <a:gd name="T69" fmla="*/ 549275 h 1863"/>
              <a:gd name="T70" fmla="*/ 762000 w 1382"/>
              <a:gd name="T71" fmla="*/ 298450 h 1863"/>
              <a:gd name="T72" fmla="*/ 700088 w 1382"/>
              <a:gd name="T73" fmla="*/ 312738 h 1863"/>
              <a:gd name="T74" fmla="*/ 677863 w 1382"/>
              <a:gd name="T75" fmla="*/ 298450 h 1863"/>
              <a:gd name="T76" fmla="*/ 555625 w 1382"/>
              <a:gd name="T77" fmla="*/ 260350 h 1863"/>
              <a:gd name="T78" fmla="*/ 517525 w 1382"/>
              <a:gd name="T79" fmla="*/ 252413 h 1863"/>
              <a:gd name="T80" fmla="*/ 411163 w 1382"/>
              <a:gd name="T81" fmla="*/ 236538 h 1863"/>
              <a:gd name="T82" fmla="*/ 204788 w 1382"/>
              <a:gd name="T83" fmla="*/ 198438 h 1863"/>
              <a:gd name="T84" fmla="*/ 106363 w 1382"/>
              <a:gd name="T85" fmla="*/ 92075 h 1863"/>
              <a:gd name="T86" fmla="*/ 76200 w 1382"/>
              <a:gd name="T87" fmla="*/ 0 h 1863"/>
              <a:gd name="T88" fmla="*/ 30163 w 1382"/>
              <a:gd name="T89" fmla="*/ 23813 h 1863"/>
              <a:gd name="T90" fmla="*/ 0 w 1382"/>
              <a:gd name="T91" fmla="*/ 107950 h 186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WordArt 15">
            <a:extLst>
              <a:ext uri="{FF2B5EF4-FFF2-40B4-BE49-F238E27FC236}">
                <a16:creationId xmlns:a16="http://schemas.microsoft.com/office/drawing/2014/main" id="{3216147A-20EC-C04C-85CE-C58D67195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Assyria</a:t>
            </a:r>
          </a:p>
        </p:txBody>
      </p:sp>
      <p:sp>
        <p:nvSpPr>
          <p:cNvPr id="4114" name="WordArt 18">
            <a:extLst>
              <a:ext uri="{FF2B5EF4-FFF2-40B4-BE49-F238E27FC236}">
                <a16:creationId xmlns:a16="http://schemas.microsoft.com/office/drawing/2014/main" id="{DCF64486-82F3-A84F-9B08-518A279697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2667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Babylon</a:t>
            </a:r>
          </a:p>
        </p:txBody>
      </p:sp>
      <p:sp>
        <p:nvSpPr>
          <p:cNvPr id="4115" name="WordArt 19">
            <a:extLst>
              <a:ext uri="{FF2B5EF4-FFF2-40B4-BE49-F238E27FC236}">
                <a16:creationId xmlns:a16="http://schemas.microsoft.com/office/drawing/2014/main" id="{B5EA00E9-C8CF-224B-B4DA-A58872AB76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3810000"/>
            <a:ext cx="12573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Chaldea</a:t>
            </a:r>
          </a:p>
        </p:txBody>
      </p:sp>
      <p:sp>
        <p:nvSpPr>
          <p:cNvPr id="4116" name="WordArt 20">
            <a:extLst>
              <a:ext uri="{FF2B5EF4-FFF2-40B4-BE49-F238E27FC236}">
                <a16:creationId xmlns:a16="http://schemas.microsoft.com/office/drawing/2014/main" id="{1880D6E7-196B-C146-AAB0-8F1ACCDDBE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2667000"/>
            <a:ext cx="12573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Persia</a:t>
            </a:r>
          </a:p>
        </p:txBody>
      </p:sp>
      <p:sp>
        <p:nvSpPr>
          <p:cNvPr id="4117" name="Text Box 21">
            <a:extLst>
              <a:ext uri="{FF2B5EF4-FFF2-40B4-BE49-F238E27FC236}">
                <a16:creationId xmlns:a16="http://schemas.microsoft.com/office/drawing/2014/main" id="{1AFEFB41-5672-9147-87C1-A671EE31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071688"/>
            <a:ext cx="19812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 sz="2800">
                <a:latin typeface="Garamond" charset="0"/>
                <a:ea typeface="ＭＳ Ｐゴシック" charset="0"/>
                <a:cs typeface="ＭＳ Ｐゴシック" charset="0"/>
              </a:rPr>
              <a:t>Euphrates</a:t>
            </a:r>
          </a:p>
        </p:txBody>
      </p:sp>
      <p:sp>
        <p:nvSpPr>
          <p:cNvPr id="4118" name="Text Box 22">
            <a:extLst>
              <a:ext uri="{FF2B5EF4-FFF2-40B4-BE49-F238E27FC236}">
                <a16:creationId xmlns:a16="http://schemas.microsoft.com/office/drawing/2014/main" id="{8235AAD6-FF55-734C-A4F6-776B9FAD6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838200"/>
            <a:ext cx="16002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 sz="2800">
                <a:latin typeface="Garamond" charset="0"/>
                <a:ea typeface="ＭＳ Ｐゴシック" charset="0"/>
                <a:cs typeface="ＭＳ Ｐゴシック" charset="0"/>
              </a:rPr>
              <a:t>Tigris</a:t>
            </a:r>
          </a:p>
        </p:txBody>
      </p:sp>
      <p:sp>
        <p:nvSpPr>
          <p:cNvPr id="4119" name="Text Box 23">
            <a:extLst>
              <a:ext uri="{FF2B5EF4-FFF2-40B4-BE49-F238E27FC236}">
                <a16:creationId xmlns:a16="http://schemas.microsoft.com/office/drawing/2014/main" id="{0AA7D2C2-B08C-CE47-9D26-6C36F609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029200"/>
            <a:ext cx="24384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 sz="2800">
                <a:latin typeface="Garamond" charset="0"/>
                <a:ea typeface="ＭＳ Ｐゴシック" charset="0"/>
                <a:cs typeface="ＭＳ Ｐゴシック" charset="0"/>
              </a:rPr>
              <a:t>Persian Gulf</a:t>
            </a:r>
          </a:p>
        </p:txBody>
      </p:sp>
      <p:sp>
        <p:nvSpPr>
          <p:cNvPr id="4120" name="Line 24">
            <a:extLst>
              <a:ext uri="{FF2B5EF4-FFF2-40B4-BE49-F238E27FC236}">
                <a16:creationId xmlns:a16="http://schemas.microsoft.com/office/drawing/2014/main" id="{9599C383-3CF7-EB45-B9C8-683D432ACC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6620EBB1-5AC3-814D-B9CB-E4A2057DDBD8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590800" y="76200"/>
            <a:ext cx="3886200" cy="762000"/>
          </a:xfrm>
          <a:solidFill>
            <a:schemeClr val="accent2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>
                <a:solidFill>
                  <a:schemeClr val="bg1"/>
                </a:solidFill>
              </a:rPr>
              <a:t>Mesopotamia</a:t>
            </a:r>
          </a:p>
        </p:txBody>
      </p:sp>
      <p:sp>
        <p:nvSpPr>
          <p:cNvPr id="4121" name="Text Box 25">
            <a:extLst>
              <a:ext uri="{FF2B5EF4-FFF2-40B4-BE49-F238E27FC236}">
                <a16:creationId xmlns:a16="http://schemas.microsoft.com/office/drawing/2014/main" id="{6A7F42E5-6E31-6241-86E2-A2BB0054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6200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14-15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7" grpId="0"/>
      <p:bldP spid="4118" grpId="0"/>
      <p:bldP spid="41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b="1" dirty="0" err="1"/>
              <a:t>Latar</a:t>
            </a:r>
            <a:r>
              <a:rPr lang="en-US" sz="2400" b="1" dirty="0"/>
              <a:t> </a:t>
            </a:r>
            <a:r>
              <a:rPr lang="en-US" sz="2400" b="1" dirty="0" err="1"/>
              <a:t>Belakang</a:t>
            </a:r>
            <a:r>
              <a:rPr lang="en-US" sz="2400" b="1" dirty="0"/>
              <a:t> Perjanjian Lama —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MS PGothic" charset="0"/>
              </a:rPr>
              <a:t>BibleStudyDownloads.org</a:t>
            </a:r>
            <a:endParaRPr lang="en-US" sz="900" b="1" dirty="0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69636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Genev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defTabSz="9143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FFFF"/>
                </a:solidFill>
              </a:rPr>
              <a:t>Dapatkan</a:t>
            </a:r>
            <a:r>
              <a:rPr lang="en-US" sz="4000" b="1" dirty="0">
                <a:solidFill>
                  <a:srgbClr val="FFFFFF"/>
                </a:solidFill>
              </a:rPr>
              <a:t> slide ini </a:t>
            </a:r>
            <a:r>
              <a:rPr lang="en-US" sz="4000" b="1" dirty="0" err="1">
                <a:solidFill>
                  <a:srgbClr val="FFFFFF"/>
                </a:solidFill>
              </a:rPr>
              <a:t>tanpa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biaya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2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DEDICA01.mid">
            <a:hlinkClick r:id="" action="ppaction://media"/>
            <a:extLst>
              <a:ext uri="{FF2B5EF4-FFF2-40B4-BE49-F238E27FC236}">
                <a16:creationId xmlns:a16="http://schemas.microsoft.com/office/drawing/2014/main" id="{9D235862-E5DD-2047-BCC3-868F986B2105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3">
            <a:extLst>
              <a:ext uri="{FF2B5EF4-FFF2-40B4-BE49-F238E27FC236}">
                <a16:creationId xmlns:a16="http://schemas.microsoft.com/office/drawing/2014/main" id="{05030A4F-C517-B04E-808B-6AAB12414F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0" y="0"/>
            <a:ext cx="9296400" cy="6858000"/>
          </a:xfrm>
        </p:spPr>
      </p:pic>
      <p:pic>
        <p:nvPicPr>
          <p:cNvPr id="131098" name="Picture 26" descr="Nahal Senir">
            <a:extLst>
              <a:ext uri="{FF2B5EF4-FFF2-40B4-BE49-F238E27FC236}">
                <a16:creationId xmlns:a16="http://schemas.microsoft.com/office/drawing/2014/main" id="{6A10296E-FDB4-424B-9589-463B60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2362200"/>
            <a:ext cx="33670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99" name="Text Box 27">
            <a:extLst>
              <a:ext uri="{FF2B5EF4-FFF2-40B4-BE49-F238E27FC236}">
                <a16:creationId xmlns:a16="http://schemas.microsoft.com/office/drawing/2014/main" id="{DA4884AF-5D6D-5549-A1E8-47C043F2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80125"/>
            <a:ext cx="3429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Nahal Senir, satu daripada sumber air sungai Jordan</a:t>
            </a:r>
          </a:p>
        </p:txBody>
      </p:sp>
      <p:sp>
        <p:nvSpPr>
          <p:cNvPr id="131076" name="Text Box 4">
            <a:extLst>
              <a:ext uri="{FF2B5EF4-FFF2-40B4-BE49-F238E27FC236}">
                <a16:creationId xmlns:a16="http://schemas.microsoft.com/office/drawing/2014/main" id="{7C0B7A47-D370-0D43-B023-D2AFDF07F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990600"/>
            <a:ext cx="28194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OT: Sea of Chinnereth</a:t>
            </a:r>
          </a:p>
        </p:txBody>
      </p:sp>
      <p:sp>
        <p:nvSpPr>
          <p:cNvPr id="131077" name="Text Box 5">
            <a:extLst>
              <a:ext uri="{FF2B5EF4-FFF2-40B4-BE49-F238E27FC236}">
                <a16:creationId xmlns:a16="http://schemas.microsoft.com/office/drawing/2014/main" id="{1E774B1D-6D2D-364F-8689-0010D7201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397250"/>
            <a:ext cx="28130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Sungai Jordan</a:t>
            </a:r>
          </a:p>
        </p:txBody>
      </p:sp>
      <p:sp>
        <p:nvSpPr>
          <p:cNvPr id="131078" name="Text Box 6">
            <a:extLst>
              <a:ext uri="{FF2B5EF4-FFF2-40B4-BE49-F238E27FC236}">
                <a16:creationId xmlns:a16="http://schemas.microsoft.com/office/drawing/2014/main" id="{08816F34-2078-214A-97FE-AEB7FAF3C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921250"/>
            <a:ext cx="16764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Laut Garam</a:t>
            </a:r>
          </a:p>
        </p:txBody>
      </p:sp>
      <p:sp>
        <p:nvSpPr>
          <p:cNvPr id="131079" name="Freeform 7">
            <a:extLst>
              <a:ext uri="{FF2B5EF4-FFF2-40B4-BE49-F238E27FC236}">
                <a16:creationId xmlns:a16="http://schemas.microsoft.com/office/drawing/2014/main" id="{B423112D-6B34-8349-83A1-F6DA24C5181C}"/>
              </a:ext>
            </a:extLst>
          </p:cNvPr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>
              <a:gd name="T0" fmla="*/ 107004 w 94"/>
              <a:gd name="T1" fmla="*/ 0 h 1702"/>
              <a:gd name="T2" fmla="*/ 95655 w 94"/>
              <a:gd name="T3" fmla="*/ 487017 h 1702"/>
              <a:gd name="T4" fmla="*/ 85928 w 94"/>
              <a:gd name="T5" fmla="*/ 836543 h 1702"/>
              <a:gd name="T6" fmla="*/ 43774 w 94"/>
              <a:gd name="T7" fmla="*/ 932622 h 1702"/>
              <a:gd name="T8" fmla="*/ 95655 w 94"/>
              <a:gd name="T9" fmla="*/ 1292087 h 1702"/>
              <a:gd name="T10" fmla="*/ 85928 w 94"/>
              <a:gd name="T11" fmla="*/ 1631674 h 1702"/>
              <a:gd name="T12" fmla="*/ 3243 w 94"/>
              <a:gd name="T13" fmla="*/ 1918252 h 1702"/>
              <a:gd name="T14" fmla="*/ 12970 w 94"/>
              <a:gd name="T15" fmla="*/ 2098813 h 1702"/>
              <a:gd name="T16" fmla="*/ 55123 w 94"/>
              <a:gd name="T17" fmla="*/ 2161761 h 1702"/>
              <a:gd name="T18" fmla="*/ 76200 w 94"/>
              <a:gd name="T19" fmla="*/ 2193235 h 1702"/>
              <a:gd name="T20" fmla="*/ 55123 w 94"/>
              <a:gd name="T21" fmla="*/ 2448339 h 1702"/>
              <a:gd name="T22" fmla="*/ 64851 w 94"/>
              <a:gd name="T23" fmla="*/ 2532822 h 1702"/>
              <a:gd name="T24" fmla="*/ 85928 w 94"/>
              <a:gd name="T25" fmla="*/ 2564296 h 1702"/>
              <a:gd name="T26" fmla="*/ 95655 w 94"/>
              <a:gd name="T27" fmla="*/ 2819400 h 170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0" name="Freeform 8">
            <a:extLst>
              <a:ext uri="{FF2B5EF4-FFF2-40B4-BE49-F238E27FC236}">
                <a16:creationId xmlns:a16="http://schemas.microsoft.com/office/drawing/2014/main" id="{5AFADECF-9EAE-0049-92E4-2243522C368C}"/>
              </a:ext>
            </a:extLst>
          </p:cNvPr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>
              <a:gd name="T0" fmla="*/ 174625 w 209"/>
              <a:gd name="T1" fmla="*/ 527050 h 337"/>
              <a:gd name="T2" fmla="*/ 200025 w 209"/>
              <a:gd name="T3" fmla="*/ 531813 h 337"/>
              <a:gd name="T4" fmla="*/ 222250 w 209"/>
              <a:gd name="T5" fmla="*/ 514350 h 337"/>
              <a:gd name="T6" fmla="*/ 261938 w 209"/>
              <a:gd name="T7" fmla="*/ 481013 h 337"/>
              <a:gd name="T8" fmla="*/ 276225 w 209"/>
              <a:gd name="T9" fmla="*/ 466725 h 337"/>
              <a:gd name="T10" fmla="*/ 288925 w 209"/>
              <a:gd name="T11" fmla="*/ 446088 h 337"/>
              <a:gd name="T12" fmla="*/ 292100 w 209"/>
              <a:gd name="T13" fmla="*/ 436563 h 337"/>
              <a:gd name="T14" fmla="*/ 312738 w 209"/>
              <a:gd name="T15" fmla="*/ 346075 h 337"/>
              <a:gd name="T16" fmla="*/ 307975 w 209"/>
              <a:gd name="T17" fmla="*/ 288925 h 337"/>
              <a:gd name="T18" fmla="*/ 319088 w 209"/>
              <a:gd name="T19" fmla="*/ 236538 h 337"/>
              <a:gd name="T20" fmla="*/ 331788 w 209"/>
              <a:gd name="T21" fmla="*/ 133350 h 337"/>
              <a:gd name="T22" fmla="*/ 320675 w 209"/>
              <a:gd name="T23" fmla="*/ 95250 h 337"/>
              <a:gd name="T24" fmla="*/ 307975 w 209"/>
              <a:gd name="T25" fmla="*/ 66675 h 337"/>
              <a:gd name="T26" fmla="*/ 295275 w 209"/>
              <a:gd name="T27" fmla="*/ 47625 h 337"/>
              <a:gd name="T28" fmla="*/ 285750 w 209"/>
              <a:gd name="T29" fmla="*/ 36513 h 337"/>
              <a:gd name="T30" fmla="*/ 231775 w 209"/>
              <a:gd name="T31" fmla="*/ 0 h 337"/>
              <a:gd name="T32" fmla="*/ 166688 w 209"/>
              <a:gd name="T33" fmla="*/ 20638 h 337"/>
              <a:gd name="T34" fmla="*/ 150813 w 209"/>
              <a:gd name="T35" fmla="*/ 26988 h 337"/>
              <a:gd name="T36" fmla="*/ 136525 w 209"/>
              <a:gd name="T37" fmla="*/ 60325 h 337"/>
              <a:gd name="T38" fmla="*/ 119063 w 209"/>
              <a:gd name="T39" fmla="*/ 71438 h 337"/>
              <a:gd name="T40" fmla="*/ 50800 w 209"/>
              <a:gd name="T41" fmla="*/ 88900 h 337"/>
              <a:gd name="T42" fmla="*/ 36513 w 209"/>
              <a:gd name="T43" fmla="*/ 106363 h 337"/>
              <a:gd name="T44" fmla="*/ 17463 w 209"/>
              <a:gd name="T45" fmla="*/ 128588 h 337"/>
              <a:gd name="T46" fmla="*/ 9525 w 209"/>
              <a:gd name="T47" fmla="*/ 138113 h 337"/>
              <a:gd name="T48" fmla="*/ 0 w 209"/>
              <a:gd name="T49" fmla="*/ 165100 h 337"/>
              <a:gd name="T50" fmla="*/ 12700 w 209"/>
              <a:gd name="T51" fmla="*/ 211138 h 337"/>
              <a:gd name="T52" fmla="*/ 26988 w 209"/>
              <a:gd name="T53" fmla="*/ 260350 h 337"/>
              <a:gd name="T54" fmla="*/ 41275 w 209"/>
              <a:gd name="T55" fmla="*/ 279400 h 337"/>
              <a:gd name="T56" fmla="*/ 55563 w 209"/>
              <a:gd name="T57" fmla="*/ 298450 h 337"/>
              <a:gd name="T58" fmla="*/ 80963 w 209"/>
              <a:gd name="T59" fmla="*/ 338138 h 337"/>
              <a:gd name="T60" fmla="*/ 98425 w 209"/>
              <a:gd name="T61" fmla="*/ 355600 h 337"/>
              <a:gd name="T62" fmla="*/ 109538 w 209"/>
              <a:gd name="T63" fmla="*/ 366713 h 337"/>
              <a:gd name="T64" fmla="*/ 119063 w 209"/>
              <a:gd name="T65" fmla="*/ 393700 h 337"/>
              <a:gd name="T66" fmla="*/ 127000 w 209"/>
              <a:gd name="T67" fmla="*/ 409575 h 337"/>
              <a:gd name="T68" fmla="*/ 136525 w 209"/>
              <a:gd name="T69" fmla="*/ 431800 h 337"/>
              <a:gd name="T70" fmla="*/ 149225 w 209"/>
              <a:gd name="T71" fmla="*/ 466725 h 337"/>
              <a:gd name="T72" fmla="*/ 158750 w 209"/>
              <a:gd name="T73" fmla="*/ 485775 h 337"/>
              <a:gd name="T74" fmla="*/ 168275 w 209"/>
              <a:gd name="T75" fmla="*/ 509588 h 337"/>
              <a:gd name="T76" fmla="*/ 174625 w 209"/>
              <a:gd name="T77" fmla="*/ 527050 h 33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1081" name="Freeform 9">
            <a:extLst>
              <a:ext uri="{FF2B5EF4-FFF2-40B4-BE49-F238E27FC236}">
                <a16:creationId xmlns:a16="http://schemas.microsoft.com/office/drawing/2014/main" id="{5B3ED6D7-9ABE-BE41-9F20-2582D518C9F9}"/>
              </a:ext>
            </a:extLst>
          </p:cNvPr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>
              <a:gd name="T0" fmla="*/ 401637 w 411"/>
              <a:gd name="T1" fmla="*/ 7938 h 1321"/>
              <a:gd name="T2" fmla="*/ 319087 w 411"/>
              <a:gd name="T3" fmla="*/ 93663 h 1321"/>
              <a:gd name="T4" fmla="*/ 300037 w 411"/>
              <a:gd name="T5" fmla="*/ 119063 h 1321"/>
              <a:gd name="T6" fmla="*/ 242887 w 411"/>
              <a:gd name="T7" fmla="*/ 200025 h 1321"/>
              <a:gd name="T8" fmla="*/ 192087 w 411"/>
              <a:gd name="T9" fmla="*/ 357188 h 1321"/>
              <a:gd name="T10" fmla="*/ 122237 w 411"/>
              <a:gd name="T11" fmla="*/ 479425 h 1321"/>
              <a:gd name="T12" fmla="*/ 115887 w 411"/>
              <a:gd name="T13" fmla="*/ 668338 h 1321"/>
              <a:gd name="T14" fmla="*/ 76200 w 411"/>
              <a:gd name="T15" fmla="*/ 992188 h 1321"/>
              <a:gd name="T16" fmla="*/ 96837 w 411"/>
              <a:gd name="T17" fmla="*/ 1135063 h 1321"/>
              <a:gd name="T18" fmla="*/ 39687 w 411"/>
              <a:gd name="T19" fmla="*/ 1541463 h 1321"/>
              <a:gd name="T20" fmla="*/ 55562 w 411"/>
              <a:gd name="T21" fmla="*/ 1760538 h 1321"/>
              <a:gd name="T22" fmla="*/ 101600 w 411"/>
              <a:gd name="T23" fmla="*/ 1851025 h 1321"/>
              <a:gd name="T24" fmla="*/ 147637 w 411"/>
              <a:gd name="T25" fmla="*/ 2033588 h 1321"/>
              <a:gd name="T26" fmla="*/ 385762 w 411"/>
              <a:gd name="T27" fmla="*/ 2090738 h 1321"/>
              <a:gd name="T28" fmla="*/ 431800 w 411"/>
              <a:gd name="T29" fmla="*/ 1993900 h 1321"/>
              <a:gd name="T30" fmla="*/ 457200 w 411"/>
              <a:gd name="T31" fmla="*/ 1917700 h 1321"/>
              <a:gd name="T32" fmla="*/ 411162 w 411"/>
              <a:gd name="T33" fmla="*/ 1881188 h 1321"/>
              <a:gd name="T34" fmla="*/ 446087 w 411"/>
              <a:gd name="T35" fmla="*/ 1841500 h 1321"/>
              <a:gd name="T36" fmla="*/ 471487 w 411"/>
              <a:gd name="T37" fmla="*/ 1735138 h 1321"/>
              <a:gd name="T38" fmla="*/ 431800 w 411"/>
              <a:gd name="T39" fmla="*/ 1709738 h 1321"/>
              <a:gd name="T40" fmla="*/ 339725 w 411"/>
              <a:gd name="T41" fmla="*/ 1647825 h 1321"/>
              <a:gd name="T42" fmla="*/ 254000 w 411"/>
              <a:gd name="T43" fmla="*/ 1582738 h 1321"/>
              <a:gd name="T44" fmla="*/ 207962 w 411"/>
              <a:gd name="T45" fmla="*/ 1550988 h 1321"/>
              <a:gd name="T46" fmla="*/ 293687 w 411"/>
              <a:gd name="T47" fmla="*/ 1419225 h 1321"/>
              <a:gd name="T48" fmla="*/ 360362 w 411"/>
              <a:gd name="T49" fmla="*/ 1317625 h 1321"/>
              <a:gd name="T50" fmla="*/ 401637 w 411"/>
              <a:gd name="T51" fmla="*/ 1252538 h 1321"/>
              <a:gd name="T52" fmla="*/ 395287 w 411"/>
              <a:gd name="T53" fmla="*/ 1333500 h 1321"/>
              <a:gd name="T54" fmla="*/ 436562 w 411"/>
              <a:gd name="T55" fmla="*/ 1404938 h 1321"/>
              <a:gd name="T56" fmla="*/ 508000 w 411"/>
              <a:gd name="T57" fmla="*/ 1185863 h 1321"/>
              <a:gd name="T58" fmla="*/ 588962 w 411"/>
              <a:gd name="T59" fmla="*/ 890588 h 1321"/>
              <a:gd name="T60" fmla="*/ 517525 w 411"/>
              <a:gd name="T61" fmla="*/ 754063 h 1321"/>
              <a:gd name="T62" fmla="*/ 573087 w 411"/>
              <a:gd name="T63" fmla="*/ 306388 h 1321"/>
              <a:gd name="T64" fmla="*/ 623887 w 411"/>
              <a:gd name="T65" fmla="*/ 236538 h 1321"/>
              <a:gd name="T66" fmla="*/ 542925 w 411"/>
              <a:gd name="T67" fmla="*/ 42863 h 1321"/>
              <a:gd name="T68" fmla="*/ 503237 w 411"/>
              <a:gd name="T69" fmla="*/ 22225 h 13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1082" name="AutoShape 10">
            <a:extLst>
              <a:ext uri="{FF2B5EF4-FFF2-40B4-BE49-F238E27FC236}">
                <a16:creationId xmlns:a16="http://schemas.microsoft.com/office/drawing/2014/main" id="{7FBBF7E5-492E-8E41-BE50-7EA03FDB6C8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defRPr/>
            </a:pPr>
            <a:endParaRPr lang="ja-JP" altLang="en-US" sz="180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3" name="Freeform 11">
            <a:extLst>
              <a:ext uri="{FF2B5EF4-FFF2-40B4-BE49-F238E27FC236}">
                <a16:creationId xmlns:a16="http://schemas.microsoft.com/office/drawing/2014/main" id="{ED2BD233-D075-C14E-8054-3E5621A308A2}"/>
              </a:ext>
            </a:extLst>
          </p:cNvPr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>
              <a:gd name="T0" fmla="*/ 285750 w 383"/>
              <a:gd name="T1" fmla="*/ 39688 h 1120"/>
              <a:gd name="T2" fmla="*/ 417513 w 383"/>
              <a:gd name="T3" fmla="*/ 39688 h 1120"/>
              <a:gd name="T4" fmla="*/ 320675 w 383"/>
              <a:gd name="T5" fmla="*/ 157163 h 1120"/>
              <a:gd name="T6" fmla="*/ 184150 w 383"/>
              <a:gd name="T7" fmla="*/ 136525 h 1120"/>
              <a:gd name="T8" fmla="*/ 117475 w 383"/>
              <a:gd name="T9" fmla="*/ 95250 h 1120"/>
              <a:gd name="T10" fmla="*/ 15875 w 383"/>
              <a:gd name="T11" fmla="*/ 76200 h 1120"/>
              <a:gd name="T12" fmla="*/ 71438 w 383"/>
              <a:gd name="T13" fmla="*/ 258763 h 1120"/>
              <a:gd name="T14" fmla="*/ 193675 w 383"/>
              <a:gd name="T15" fmla="*/ 217488 h 1120"/>
              <a:gd name="T16" fmla="*/ 452438 w 383"/>
              <a:gd name="T17" fmla="*/ 309563 h 1120"/>
              <a:gd name="T18" fmla="*/ 482600 w 383"/>
              <a:gd name="T19" fmla="*/ 360363 h 1120"/>
              <a:gd name="T20" fmla="*/ 350838 w 383"/>
              <a:gd name="T21" fmla="*/ 385763 h 1120"/>
              <a:gd name="T22" fmla="*/ 184150 w 383"/>
              <a:gd name="T23" fmla="*/ 355600 h 1120"/>
              <a:gd name="T24" fmla="*/ 76200 w 383"/>
              <a:gd name="T25" fmla="*/ 461963 h 1120"/>
              <a:gd name="T26" fmla="*/ 107950 w 383"/>
              <a:gd name="T27" fmla="*/ 593725 h 1120"/>
              <a:gd name="T28" fmla="*/ 193675 w 383"/>
              <a:gd name="T29" fmla="*/ 508000 h 1120"/>
              <a:gd name="T30" fmla="*/ 239713 w 383"/>
              <a:gd name="T31" fmla="*/ 457200 h 1120"/>
              <a:gd name="T32" fmla="*/ 320675 w 383"/>
              <a:gd name="T33" fmla="*/ 522288 h 1120"/>
              <a:gd name="T34" fmla="*/ 431800 w 383"/>
              <a:gd name="T35" fmla="*/ 674688 h 1120"/>
              <a:gd name="T36" fmla="*/ 503238 w 383"/>
              <a:gd name="T37" fmla="*/ 563563 h 1120"/>
              <a:gd name="T38" fmla="*/ 544513 w 383"/>
              <a:gd name="T39" fmla="*/ 750888 h 1120"/>
              <a:gd name="T40" fmla="*/ 396875 w 383"/>
              <a:gd name="T41" fmla="*/ 781050 h 1120"/>
              <a:gd name="T42" fmla="*/ 279400 w 383"/>
              <a:gd name="T43" fmla="*/ 674688 h 1120"/>
              <a:gd name="T44" fmla="*/ 173038 w 383"/>
              <a:gd name="T45" fmla="*/ 695325 h 1120"/>
              <a:gd name="T46" fmla="*/ 92075 w 383"/>
              <a:gd name="T47" fmla="*/ 787400 h 1120"/>
              <a:gd name="T48" fmla="*/ 133350 w 383"/>
              <a:gd name="T49" fmla="*/ 873125 h 1120"/>
              <a:gd name="T50" fmla="*/ 371475 w 383"/>
              <a:gd name="T51" fmla="*/ 863600 h 1120"/>
              <a:gd name="T52" fmla="*/ 468313 w 383"/>
              <a:gd name="T53" fmla="*/ 969963 h 1120"/>
              <a:gd name="T54" fmla="*/ 442913 w 383"/>
              <a:gd name="T55" fmla="*/ 1060450 h 1120"/>
              <a:gd name="T56" fmla="*/ 184150 w 383"/>
              <a:gd name="T57" fmla="*/ 965200 h 1120"/>
              <a:gd name="T58" fmla="*/ 96838 w 383"/>
              <a:gd name="T59" fmla="*/ 1000125 h 1120"/>
              <a:gd name="T60" fmla="*/ 82550 w 383"/>
              <a:gd name="T61" fmla="*/ 1117600 h 1120"/>
              <a:gd name="T62" fmla="*/ 508000 w 383"/>
              <a:gd name="T63" fmla="*/ 1173163 h 1120"/>
              <a:gd name="T64" fmla="*/ 447675 w 383"/>
              <a:gd name="T65" fmla="*/ 1360488 h 1120"/>
              <a:gd name="T66" fmla="*/ 239713 w 383"/>
              <a:gd name="T67" fmla="*/ 1355725 h 1120"/>
              <a:gd name="T68" fmla="*/ 127000 w 383"/>
              <a:gd name="T69" fmla="*/ 1279525 h 1120"/>
              <a:gd name="T70" fmla="*/ 66675 w 383"/>
              <a:gd name="T71" fmla="*/ 1365250 h 1120"/>
              <a:gd name="T72" fmla="*/ 519113 w 383"/>
              <a:gd name="T73" fmla="*/ 1477963 h 1120"/>
              <a:gd name="T74" fmla="*/ 574675 w 383"/>
              <a:gd name="T75" fmla="*/ 1528763 h 1120"/>
              <a:gd name="T76" fmla="*/ 274638 w 383"/>
              <a:gd name="T77" fmla="*/ 1579563 h 1120"/>
              <a:gd name="T78" fmla="*/ 366713 w 383"/>
              <a:gd name="T79" fmla="*/ 1635125 h 1120"/>
              <a:gd name="T80" fmla="*/ 228600 w 383"/>
              <a:gd name="T81" fmla="*/ 1655763 h 1120"/>
              <a:gd name="T82" fmla="*/ 138113 w 383"/>
              <a:gd name="T83" fmla="*/ 1549400 h 1120"/>
              <a:gd name="T84" fmla="*/ 82550 w 383"/>
              <a:gd name="T85" fmla="*/ 1593850 h 1120"/>
              <a:gd name="T86" fmla="*/ 158750 w 383"/>
              <a:gd name="T87" fmla="*/ 1731963 h 1120"/>
              <a:gd name="T88" fmla="*/ 184150 w 383"/>
              <a:gd name="T89" fmla="*/ 1752600 h 1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4" name="Freeform 12">
            <a:extLst>
              <a:ext uri="{FF2B5EF4-FFF2-40B4-BE49-F238E27FC236}">
                <a16:creationId xmlns:a16="http://schemas.microsoft.com/office/drawing/2014/main" id="{2462B825-D177-B748-9FE7-7AAE2FC1BD72}"/>
              </a:ext>
            </a:extLst>
          </p:cNvPr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>
              <a:gd name="T0" fmla="*/ 285750 w 383"/>
              <a:gd name="T1" fmla="*/ 39688 h 1120"/>
              <a:gd name="T2" fmla="*/ 417513 w 383"/>
              <a:gd name="T3" fmla="*/ 39688 h 1120"/>
              <a:gd name="T4" fmla="*/ 320675 w 383"/>
              <a:gd name="T5" fmla="*/ 157163 h 1120"/>
              <a:gd name="T6" fmla="*/ 184150 w 383"/>
              <a:gd name="T7" fmla="*/ 136525 h 1120"/>
              <a:gd name="T8" fmla="*/ 117475 w 383"/>
              <a:gd name="T9" fmla="*/ 95250 h 1120"/>
              <a:gd name="T10" fmla="*/ 15875 w 383"/>
              <a:gd name="T11" fmla="*/ 76200 h 1120"/>
              <a:gd name="T12" fmla="*/ 71438 w 383"/>
              <a:gd name="T13" fmla="*/ 258763 h 1120"/>
              <a:gd name="T14" fmla="*/ 193675 w 383"/>
              <a:gd name="T15" fmla="*/ 217488 h 1120"/>
              <a:gd name="T16" fmla="*/ 452438 w 383"/>
              <a:gd name="T17" fmla="*/ 309563 h 1120"/>
              <a:gd name="T18" fmla="*/ 482600 w 383"/>
              <a:gd name="T19" fmla="*/ 360363 h 1120"/>
              <a:gd name="T20" fmla="*/ 350838 w 383"/>
              <a:gd name="T21" fmla="*/ 385763 h 1120"/>
              <a:gd name="T22" fmla="*/ 184150 w 383"/>
              <a:gd name="T23" fmla="*/ 355600 h 1120"/>
              <a:gd name="T24" fmla="*/ 76200 w 383"/>
              <a:gd name="T25" fmla="*/ 461963 h 1120"/>
              <a:gd name="T26" fmla="*/ 107950 w 383"/>
              <a:gd name="T27" fmla="*/ 593725 h 1120"/>
              <a:gd name="T28" fmla="*/ 193675 w 383"/>
              <a:gd name="T29" fmla="*/ 508000 h 1120"/>
              <a:gd name="T30" fmla="*/ 239713 w 383"/>
              <a:gd name="T31" fmla="*/ 457200 h 1120"/>
              <a:gd name="T32" fmla="*/ 320675 w 383"/>
              <a:gd name="T33" fmla="*/ 522288 h 1120"/>
              <a:gd name="T34" fmla="*/ 431800 w 383"/>
              <a:gd name="T35" fmla="*/ 674688 h 1120"/>
              <a:gd name="T36" fmla="*/ 503238 w 383"/>
              <a:gd name="T37" fmla="*/ 563563 h 1120"/>
              <a:gd name="T38" fmla="*/ 544513 w 383"/>
              <a:gd name="T39" fmla="*/ 750888 h 1120"/>
              <a:gd name="T40" fmla="*/ 396875 w 383"/>
              <a:gd name="T41" fmla="*/ 781050 h 1120"/>
              <a:gd name="T42" fmla="*/ 279400 w 383"/>
              <a:gd name="T43" fmla="*/ 674688 h 1120"/>
              <a:gd name="T44" fmla="*/ 173038 w 383"/>
              <a:gd name="T45" fmla="*/ 695325 h 1120"/>
              <a:gd name="T46" fmla="*/ 92075 w 383"/>
              <a:gd name="T47" fmla="*/ 787400 h 1120"/>
              <a:gd name="T48" fmla="*/ 133350 w 383"/>
              <a:gd name="T49" fmla="*/ 873125 h 1120"/>
              <a:gd name="T50" fmla="*/ 371475 w 383"/>
              <a:gd name="T51" fmla="*/ 863600 h 1120"/>
              <a:gd name="T52" fmla="*/ 468313 w 383"/>
              <a:gd name="T53" fmla="*/ 969963 h 1120"/>
              <a:gd name="T54" fmla="*/ 442913 w 383"/>
              <a:gd name="T55" fmla="*/ 1060450 h 1120"/>
              <a:gd name="T56" fmla="*/ 184150 w 383"/>
              <a:gd name="T57" fmla="*/ 965200 h 1120"/>
              <a:gd name="T58" fmla="*/ 96838 w 383"/>
              <a:gd name="T59" fmla="*/ 1000125 h 1120"/>
              <a:gd name="T60" fmla="*/ 82550 w 383"/>
              <a:gd name="T61" fmla="*/ 1117600 h 1120"/>
              <a:gd name="T62" fmla="*/ 508000 w 383"/>
              <a:gd name="T63" fmla="*/ 1173163 h 1120"/>
              <a:gd name="T64" fmla="*/ 447675 w 383"/>
              <a:gd name="T65" fmla="*/ 1360488 h 1120"/>
              <a:gd name="T66" fmla="*/ 239713 w 383"/>
              <a:gd name="T67" fmla="*/ 1355725 h 1120"/>
              <a:gd name="T68" fmla="*/ 127000 w 383"/>
              <a:gd name="T69" fmla="*/ 1279525 h 1120"/>
              <a:gd name="T70" fmla="*/ 66675 w 383"/>
              <a:gd name="T71" fmla="*/ 1365250 h 1120"/>
              <a:gd name="T72" fmla="*/ 519113 w 383"/>
              <a:gd name="T73" fmla="*/ 1477963 h 1120"/>
              <a:gd name="T74" fmla="*/ 574675 w 383"/>
              <a:gd name="T75" fmla="*/ 1528763 h 1120"/>
              <a:gd name="T76" fmla="*/ 274638 w 383"/>
              <a:gd name="T77" fmla="*/ 1579563 h 1120"/>
              <a:gd name="T78" fmla="*/ 366713 w 383"/>
              <a:gd name="T79" fmla="*/ 1635125 h 1120"/>
              <a:gd name="T80" fmla="*/ 228600 w 383"/>
              <a:gd name="T81" fmla="*/ 1655763 h 1120"/>
              <a:gd name="T82" fmla="*/ 138113 w 383"/>
              <a:gd name="T83" fmla="*/ 1549400 h 1120"/>
              <a:gd name="T84" fmla="*/ 82550 w 383"/>
              <a:gd name="T85" fmla="*/ 1593850 h 1120"/>
              <a:gd name="T86" fmla="*/ 158750 w 383"/>
              <a:gd name="T87" fmla="*/ 1731963 h 1120"/>
              <a:gd name="T88" fmla="*/ 184150 w 383"/>
              <a:gd name="T89" fmla="*/ 1752600 h 1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5" name="Freeform 13">
            <a:extLst>
              <a:ext uri="{FF2B5EF4-FFF2-40B4-BE49-F238E27FC236}">
                <a16:creationId xmlns:a16="http://schemas.microsoft.com/office/drawing/2014/main" id="{58E599FC-6949-224D-811B-93E81B7EF06E}"/>
              </a:ext>
            </a:extLst>
          </p:cNvPr>
          <p:cNvSpPr>
            <a:spLocks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>
              <a:gd name="T0" fmla="*/ 285750 w 383"/>
              <a:gd name="T1" fmla="*/ 39688 h 1120"/>
              <a:gd name="T2" fmla="*/ 417512 w 383"/>
              <a:gd name="T3" fmla="*/ 39688 h 1120"/>
              <a:gd name="T4" fmla="*/ 320675 w 383"/>
              <a:gd name="T5" fmla="*/ 157163 h 1120"/>
              <a:gd name="T6" fmla="*/ 184150 w 383"/>
              <a:gd name="T7" fmla="*/ 136525 h 1120"/>
              <a:gd name="T8" fmla="*/ 117475 w 383"/>
              <a:gd name="T9" fmla="*/ 95250 h 1120"/>
              <a:gd name="T10" fmla="*/ 15875 w 383"/>
              <a:gd name="T11" fmla="*/ 76200 h 1120"/>
              <a:gd name="T12" fmla="*/ 71437 w 383"/>
              <a:gd name="T13" fmla="*/ 258763 h 1120"/>
              <a:gd name="T14" fmla="*/ 193675 w 383"/>
              <a:gd name="T15" fmla="*/ 217488 h 1120"/>
              <a:gd name="T16" fmla="*/ 452437 w 383"/>
              <a:gd name="T17" fmla="*/ 309563 h 1120"/>
              <a:gd name="T18" fmla="*/ 482600 w 383"/>
              <a:gd name="T19" fmla="*/ 360363 h 1120"/>
              <a:gd name="T20" fmla="*/ 350837 w 383"/>
              <a:gd name="T21" fmla="*/ 385763 h 1120"/>
              <a:gd name="T22" fmla="*/ 184150 w 383"/>
              <a:gd name="T23" fmla="*/ 355600 h 1120"/>
              <a:gd name="T24" fmla="*/ 76200 w 383"/>
              <a:gd name="T25" fmla="*/ 461963 h 1120"/>
              <a:gd name="T26" fmla="*/ 107950 w 383"/>
              <a:gd name="T27" fmla="*/ 593725 h 1120"/>
              <a:gd name="T28" fmla="*/ 193675 w 383"/>
              <a:gd name="T29" fmla="*/ 508000 h 1120"/>
              <a:gd name="T30" fmla="*/ 239712 w 383"/>
              <a:gd name="T31" fmla="*/ 457200 h 1120"/>
              <a:gd name="T32" fmla="*/ 320675 w 383"/>
              <a:gd name="T33" fmla="*/ 522288 h 1120"/>
              <a:gd name="T34" fmla="*/ 431800 w 383"/>
              <a:gd name="T35" fmla="*/ 674688 h 1120"/>
              <a:gd name="T36" fmla="*/ 503237 w 383"/>
              <a:gd name="T37" fmla="*/ 563563 h 1120"/>
              <a:gd name="T38" fmla="*/ 544512 w 383"/>
              <a:gd name="T39" fmla="*/ 750888 h 1120"/>
              <a:gd name="T40" fmla="*/ 396875 w 383"/>
              <a:gd name="T41" fmla="*/ 781050 h 1120"/>
              <a:gd name="T42" fmla="*/ 279400 w 383"/>
              <a:gd name="T43" fmla="*/ 674688 h 1120"/>
              <a:gd name="T44" fmla="*/ 173037 w 383"/>
              <a:gd name="T45" fmla="*/ 695325 h 1120"/>
              <a:gd name="T46" fmla="*/ 92075 w 383"/>
              <a:gd name="T47" fmla="*/ 787400 h 1120"/>
              <a:gd name="T48" fmla="*/ 133350 w 383"/>
              <a:gd name="T49" fmla="*/ 873125 h 1120"/>
              <a:gd name="T50" fmla="*/ 371475 w 383"/>
              <a:gd name="T51" fmla="*/ 863600 h 1120"/>
              <a:gd name="T52" fmla="*/ 468312 w 383"/>
              <a:gd name="T53" fmla="*/ 969963 h 1120"/>
              <a:gd name="T54" fmla="*/ 442912 w 383"/>
              <a:gd name="T55" fmla="*/ 1060450 h 1120"/>
              <a:gd name="T56" fmla="*/ 184150 w 383"/>
              <a:gd name="T57" fmla="*/ 965200 h 1120"/>
              <a:gd name="T58" fmla="*/ 96837 w 383"/>
              <a:gd name="T59" fmla="*/ 1000125 h 1120"/>
              <a:gd name="T60" fmla="*/ 82550 w 383"/>
              <a:gd name="T61" fmla="*/ 1117600 h 1120"/>
              <a:gd name="T62" fmla="*/ 508000 w 383"/>
              <a:gd name="T63" fmla="*/ 1173163 h 1120"/>
              <a:gd name="T64" fmla="*/ 447675 w 383"/>
              <a:gd name="T65" fmla="*/ 1360488 h 1120"/>
              <a:gd name="T66" fmla="*/ 239712 w 383"/>
              <a:gd name="T67" fmla="*/ 1355725 h 1120"/>
              <a:gd name="T68" fmla="*/ 127000 w 383"/>
              <a:gd name="T69" fmla="*/ 1279525 h 1120"/>
              <a:gd name="T70" fmla="*/ 66675 w 383"/>
              <a:gd name="T71" fmla="*/ 1365250 h 1120"/>
              <a:gd name="T72" fmla="*/ 519112 w 383"/>
              <a:gd name="T73" fmla="*/ 1477963 h 1120"/>
              <a:gd name="T74" fmla="*/ 574675 w 383"/>
              <a:gd name="T75" fmla="*/ 1528763 h 1120"/>
              <a:gd name="T76" fmla="*/ 274637 w 383"/>
              <a:gd name="T77" fmla="*/ 1579563 h 1120"/>
              <a:gd name="T78" fmla="*/ 366712 w 383"/>
              <a:gd name="T79" fmla="*/ 1635125 h 1120"/>
              <a:gd name="T80" fmla="*/ 228600 w 383"/>
              <a:gd name="T81" fmla="*/ 1655763 h 1120"/>
              <a:gd name="T82" fmla="*/ 138112 w 383"/>
              <a:gd name="T83" fmla="*/ 1549400 h 1120"/>
              <a:gd name="T84" fmla="*/ 82550 w 383"/>
              <a:gd name="T85" fmla="*/ 1593850 h 1120"/>
              <a:gd name="T86" fmla="*/ 158750 w 383"/>
              <a:gd name="T87" fmla="*/ 1731963 h 1120"/>
              <a:gd name="T88" fmla="*/ 184150 w 383"/>
              <a:gd name="T89" fmla="*/ 1752600 h 1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6" name="Line 14">
            <a:extLst>
              <a:ext uri="{FF2B5EF4-FFF2-40B4-BE49-F238E27FC236}">
                <a16:creationId xmlns:a16="http://schemas.microsoft.com/office/drawing/2014/main" id="{F8B9513E-1850-4A4C-950B-B7EB73656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31087" name="Text Box 15">
            <a:extLst>
              <a:ext uri="{FF2B5EF4-FFF2-40B4-BE49-F238E27FC236}">
                <a16:creationId xmlns:a16="http://schemas.microsoft.com/office/drawing/2014/main" id="{8B50BB2A-6A09-574A-A5C4-FB73E1941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209800"/>
            <a:ext cx="29718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105 km. (65 mi.)</a:t>
            </a:r>
          </a:p>
        </p:txBody>
      </p:sp>
      <p:sp>
        <p:nvSpPr>
          <p:cNvPr id="131088" name="Freeform 16">
            <a:extLst>
              <a:ext uri="{FF2B5EF4-FFF2-40B4-BE49-F238E27FC236}">
                <a16:creationId xmlns:a16="http://schemas.microsoft.com/office/drawing/2014/main" id="{47AB7E80-5310-ED40-A946-34C631882A78}"/>
              </a:ext>
            </a:extLst>
          </p:cNvPr>
          <p:cNvSpPr>
            <a:spLocks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>
              <a:gd name="T0" fmla="*/ 285750 w 383"/>
              <a:gd name="T1" fmla="*/ 39688 h 1120"/>
              <a:gd name="T2" fmla="*/ 417513 w 383"/>
              <a:gd name="T3" fmla="*/ 39688 h 1120"/>
              <a:gd name="T4" fmla="*/ 320675 w 383"/>
              <a:gd name="T5" fmla="*/ 157163 h 1120"/>
              <a:gd name="T6" fmla="*/ 184150 w 383"/>
              <a:gd name="T7" fmla="*/ 136525 h 1120"/>
              <a:gd name="T8" fmla="*/ 117475 w 383"/>
              <a:gd name="T9" fmla="*/ 95250 h 1120"/>
              <a:gd name="T10" fmla="*/ 15875 w 383"/>
              <a:gd name="T11" fmla="*/ 76200 h 1120"/>
              <a:gd name="T12" fmla="*/ 71438 w 383"/>
              <a:gd name="T13" fmla="*/ 258763 h 1120"/>
              <a:gd name="T14" fmla="*/ 193675 w 383"/>
              <a:gd name="T15" fmla="*/ 217488 h 1120"/>
              <a:gd name="T16" fmla="*/ 452438 w 383"/>
              <a:gd name="T17" fmla="*/ 309563 h 1120"/>
              <a:gd name="T18" fmla="*/ 482600 w 383"/>
              <a:gd name="T19" fmla="*/ 360363 h 1120"/>
              <a:gd name="T20" fmla="*/ 350838 w 383"/>
              <a:gd name="T21" fmla="*/ 385763 h 1120"/>
              <a:gd name="T22" fmla="*/ 184150 w 383"/>
              <a:gd name="T23" fmla="*/ 355600 h 1120"/>
              <a:gd name="T24" fmla="*/ 76200 w 383"/>
              <a:gd name="T25" fmla="*/ 461963 h 1120"/>
              <a:gd name="T26" fmla="*/ 107950 w 383"/>
              <a:gd name="T27" fmla="*/ 593725 h 1120"/>
              <a:gd name="T28" fmla="*/ 193675 w 383"/>
              <a:gd name="T29" fmla="*/ 508000 h 1120"/>
              <a:gd name="T30" fmla="*/ 239713 w 383"/>
              <a:gd name="T31" fmla="*/ 457200 h 1120"/>
              <a:gd name="T32" fmla="*/ 320675 w 383"/>
              <a:gd name="T33" fmla="*/ 522288 h 1120"/>
              <a:gd name="T34" fmla="*/ 431800 w 383"/>
              <a:gd name="T35" fmla="*/ 674688 h 1120"/>
              <a:gd name="T36" fmla="*/ 503238 w 383"/>
              <a:gd name="T37" fmla="*/ 563563 h 1120"/>
              <a:gd name="T38" fmla="*/ 544513 w 383"/>
              <a:gd name="T39" fmla="*/ 750888 h 1120"/>
              <a:gd name="T40" fmla="*/ 396875 w 383"/>
              <a:gd name="T41" fmla="*/ 781050 h 1120"/>
              <a:gd name="T42" fmla="*/ 279400 w 383"/>
              <a:gd name="T43" fmla="*/ 674688 h 1120"/>
              <a:gd name="T44" fmla="*/ 173038 w 383"/>
              <a:gd name="T45" fmla="*/ 695325 h 1120"/>
              <a:gd name="T46" fmla="*/ 92075 w 383"/>
              <a:gd name="T47" fmla="*/ 787400 h 1120"/>
              <a:gd name="T48" fmla="*/ 133350 w 383"/>
              <a:gd name="T49" fmla="*/ 873125 h 1120"/>
              <a:gd name="T50" fmla="*/ 371475 w 383"/>
              <a:gd name="T51" fmla="*/ 863600 h 1120"/>
              <a:gd name="T52" fmla="*/ 468313 w 383"/>
              <a:gd name="T53" fmla="*/ 969963 h 1120"/>
              <a:gd name="T54" fmla="*/ 442913 w 383"/>
              <a:gd name="T55" fmla="*/ 1060450 h 1120"/>
              <a:gd name="T56" fmla="*/ 184150 w 383"/>
              <a:gd name="T57" fmla="*/ 965200 h 1120"/>
              <a:gd name="T58" fmla="*/ 96838 w 383"/>
              <a:gd name="T59" fmla="*/ 1000125 h 1120"/>
              <a:gd name="T60" fmla="*/ 82550 w 383"/>
              <a:gd name="T61" fmla="*/ 1117600 h 1120"/>
              <a:gd name="T62" fmla="*/ 508000 w 383"/>
              <a:gd name="T63" fmla="*/ 1173163 h 1120"/>
              <a:gd name="T64" fmla="*/ 447675 w 383"/>
              <a:gd name="T65" fmla="*/ 1360488 h 1120"/>
              <a:gd name="T66" fmla="*/ 239713 w 383"/>
              <a:gd name="T67" fmla="*/ 1355725 h 1120"/>
              <a:gd name="T68" fmla="*/ 127000 w 383"/>
              <a:gd name="T69" fmla="*/ 1279525 h 1120"/>
              <a:gd name="T70" fmla="*/ 66675 w 383"/>
              <a:gd name="T71" fmla="*/ 1365250 h 1120"/>
              <a:gd name="T72" fmla="*/ 519113 w 383"/>
              <a:gd name="T73" fmla="*/ 1477963 h 1120"/>
              <a:gd name="T74" fmla="*/ 574675 w 383"/>
              <a:gd name="T75" fmla="*/ 1528763 h 1120"/>
              <a:gd name="T76" fmla="*/ 274638 w 383"/>
              <a:gd name="T77" fmla="*/ 1579563 h 1120"/>
              <a:gd name="T78" fmla="*/ 366713 w 383"/>
              <a:gd name="T79" fmla="*/ 1635125 h 1120"/>
              <a:gd name="T80" fmla="*/ 228600 w 383"/>
              <a:gd name="T81" fmla="*/ 1655763 h 1120"/>
              <a:gd name="T82" fmla="*/ 138113 w 383"/>
              <a:gd name="T83" fmla="*/ 1549400 h 1120"/>
              <a:gd name="T84" fmla="*/ 82550 w 383"/>
              <a:gd name="T85" fmla="*/ 1593850 h 1120"/>
              <a:gd name="T86" fmla="*/ 158750 w 383"/>
              <a:gd name="T87" fmla="*/ 1731963 h 1120"/>
              <a:gd name="T88" fmla="*/ 184150 w 383"/>
              <a:gd name="T89" fmla="*/ 1752600 h 1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9" name="Text Box 17">
            <a:extLst>
              <a:ext uri="{FF2B5EF4-FFF2-40B4-BE49-F238E27FC236}">
                <a16:creationId xmlns:a16="http://schemas.microsoft.com/office/drawing/2014/main" id="{6731727E-8A4A-DA40-B752-C729FB82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895600"/>
            <a:ext cx="30480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215 km. (135 mi.)</a:t>
            </a:r>
          </a:p>
        </p:txBody>
      </p:sp>
      <p:sp>
        <p:nvSpPr>
          <p:cNvPr id="131090" name="Text Box 18">
            <a:extLst>
              <a:ext uri="{FF2B5EF4-FFF2-40B4-BE49-F238E27FC236}">
                <a16:creationId xmlns:a16="http://schemas.microsoft.com/office/drawing/2014/main" id="{A200528B-11CA-D04F-ACF7-62445C2E1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0"/>
            <a:ext cx="5426075" cy="9461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latin typeface="Bwhebb" panose="02000400000000000000" pitchFamily="2" charset="0"/>
              </a:rPr>
              <a:t>rANKi</a:t>
            </a:r>
            <a:r>
              <a:rPr lang="en-US" altLang="ja-JP" sz="2000">
                <a:latin typeface="Bwhebb" panose="02000400000000000000" pitchFamily="2" charset="0"/>
              </a:rPr>
              <a:t> </a:t>
            </a:r>
            <a:r>
              <a:rPr lang="en-US" altLang="ja-JP" sz="2000">
                <a:latin typeface="Times New Roman" panose="02020603050405020304" pitchFamily="18" charset="0"/>
              </a:rPr>
              <a:t>n.m. lyre -- lyre, alat musikal zaman dahulu (</a:t>
            </a:r>
            <a:r>
              <a:rPr lang="en-US" altLang="ja-JP" sz="2000"/>
              <a:t>B4604</a:t>
            </a:r>
            <a:r>
              <a:rPr lang="en-US" altLang="ja-JP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31091" name="Text Box 19">
            <a:extLst>
              <a:ext uri="{FF2B5EF4-FFF2-40B4-BE49-F238E27FC236}">
                <a16:creationId xmlns:a16="http://schemas.microsoft.com/office/drawing/2014/main" id="{63390C5E-5FD8-294F-9BFC-FA86556CF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228600"/>
            <a:ext cx="1841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2" name="Text Box 20">
            <a:extLst>
              <a:ext uri="{FF2B5EF4-FFF2-40B4-BE49-F238E27FC236}">
                <a16:creationId xmlns:a16="http://schemas.microsoft.com/office/drawing/2014/main" id="{6999AC67-EFCD-3048-AECB-DCD7BF60E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066800"/>
            <a:ext cx="898525" cy="6413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latin typeface="Bwhebb" panose="02000400000000000000" pitchFamily="2" charset="0"/>
              </a:rPr>
              <a:t>tr,N&lt;ßKi</a:t>
            </a:r>
          </a:p>
        </p:txBody>
      </p:sp>
      <p:sp>
        <p:nvSpPr>
          <p:cNvPr id="131093" name="Text Box 21">
            <a:extLst>
              <a:ext uri="{FF2B5EF4-FFF2-40B4-BE49-F238E27FC236}">
                <a16:creationId xmlns:a16="http://schemas.microsoft.com/office/drawing/2014/main" id="{87B22043-71F9-D341-9156-A6EE3A2CD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990600"/>
            <a:ext cx="3200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PB: Laut Galilee</a:t>
            </a:r>
          </a:p>
        </p:txBody>
      </p:sp>
      <p:pic>
        <p:nvPicPr>
          <p:cNvPr id="131094" name="Picture 22" descr="j0212875">
            <a:extLst>
              <a:ext uri="{FF2B5EF4-FFF2-40B4-BE49-F238E27FC236}">
                <a16:creationId xmlns:a16="http://schemas.microsoft.com/office/drawing/2014/main" id="{04069072-11B9-7C4F-A562-46E0DBAB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95" name="Rectangle 23">
            <a:extLst>
              <a:ext uri="{FF2B5EF4-FFF2-40B4-BE49-F238E27FC236}">
                <a16:creationId xmlns:a16="http://schemas.microsoft.com/office/drawing/2014/main" id="{E5B5CFCC-E8FD-C549-BB0A-A8D287D6BF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ja-JP" sz="4000" b="0"/>
              <a:t>Kawasan Air di Israel</a:t>
            </a:r>
          </a:p>
        </p:txBody>
      </p:sp>
      <p:sp>
        <p:nvSpPr>
          <p:cNvPr id="131096" name="Text Box 24">
            <a:extLst>
              <a:ext uri="{FF2B5EF4-FFF2-40B4-BE49-F238E27FC236}">
                <a16:creationId xmlns:a16="http://schemas.microsoft.com/office/drawing/2014/main" id="{91D5F0C9-D3E4-E74E-9901-C2DCD4586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63850"/>
            <a:ext cx="2895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Laut Besar</a:t>
            </a:r>
          </a:p>
        </p:txBody>
      </p:sp>
      <p:sp>
        <p:nvSpPr>
          <p:cNvPr id="131100" name="Text Box 28">
            <a:extLst>
              <a:ext uri="{FF2B5EF4-FFF2-40B4-BE49-F238E27FC236}">
                <a16:creationId xmlns:a16="http://schemas.microsoft.com/office/drawing/2014/main" id="{367067A7-62A4-AB45-98E6-02093DCB1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31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131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074"/>
                </p:tgtEl>
              </p:cMediaNode>
            </p:audio>
          </p:childTnLst>
        </p:cTn>
      </p:par>
    </p:tnLst>
    <p:bldLst>
      <p:bldP spid="131099" grpId="0"/>
      <p:bldP spid="131076" grpId="0" animBg="1" autoUpdateAnimBg="0"/>
      <p:bldP spid="131077" grpId="0" animBg="1" autoUpdateAnimBg="0"/>
      <p:bldP spid="131078" grpId="0" animBg="1" autoUpdateAnimBg="0"/>
      <p:bldP spid="131082" grpId="0" animBg="1" autoUpdateAnimBg="0"/>
      <p:bldP spid="131087" grpId="0" animBg="1" autoUpdateAnimBg="0"/>
      <p:bldP spid="131089" grpId="0" animBg="1" autoUpdateAnimBg="0"/>
      <p:bldP spid="131090" grpId="0" animBg="1" autoUpdateAnimBg="0"/>
      <p:bldP spid="131092" grpId="0" animBg="1" autoUpdateAnimBg="0"/>
      <p:bldP spid="13109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6" name="Rectangle 12">
            <a:extLst>
              <a:ext uri="{FF2B5EF4-FFF2-40B4-BE49-F238E27FC236}">
                <a16:creationId xmlns:a16="http://schemas.microsoft.com/office/drawing/2014/main" id="{BC273B52-303D-1A40-8A78-CAFDEF1A3D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5829300"/>
            <a:ext cx="7010400" cy="6477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/>
              <a:t>Let’s Make our own map…</a:t>
            </a:r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9C27CC01-0575-EF43-BA6F-6615F7F2D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F74F2582-80E9-C543-968F-17755B078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9509" name="Line 5">
            <a:extLst>
              <a:ext uri="{FF2B5EF4-FFF2-40B4-BE49-F238E27FC236}">
                <a16:creationId xmlns:a16="http://schemas.microsoft.com/office/drawing/2014/main" id="{0F62B7D5-2C75-ED4D-A59C-B2F75BBE33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9510" name="Text Box 6">
            <a:extLst>
              <a:ext uri="{FF2B5EF4-FFF2-40B4-BE49-F238E27FC236}">
                <a16:creationId xmlns:a16="http://schemas.microsoft.com/office/drawing/2014/main" id="{BB8FFC0B-8A03-B34E-828F-706C0EB55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388" y="820738"/>
            <a:ext cx="6296025" cy="43402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ja-JP" sz="4000" b="1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Sekarang peluang anda…                    mengambarkan satu atlas Timur Tengah dari zaman dahulu, di dalam kepala anda!</a:t>
            </a:r>
          </a:p>
        </p:txBody>
      </p:sp>
      <p:sp>
        <p:nvSpPr>
          <p:cNvPr id="149511" name="Text Box 7">
            <a:extLst>
              <a:ext uri="{FF2B5EF4-FFF2-40B4-BE49-F238E27FC236}">
                <a16:creationId xmlns:a16="http://schemas.microsoft.com/office/drawing/2014/main" id="{C8D6A013-D06D-344D-AA67-E2E87D9C3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endParaRPr lang="ja-JP" altLang="en-US" sz="2000">
              <a:solidFill>
                <a:srgbClr val="FFA27C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9512" name="Picture 8">
            <a:extLst>
              <a:ext uri="{FF2B5EF4-FFF2-40B4-BE49-F238E27FC236}">
                <a16:creationId xmlns:a16="http://schemas.microsoft.com/office/drawing/2014/main" id="{2FDCB6BC-B344-4E4E-B42F-9C7B68815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4450"/>
            <a:ext cx="2527300" cy="34083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13" name="Text Box 9">
            <a:extLst>
              <a:ext uri="{FF2B5EF4-FFF2-40B4-BE49-F238E27FC236}">
                <a16:creationId xmlns:a16="http://schemas.microsoft.com/office/drawing/2014/main" id="{250E69A6-367C-3641-AE6F-C0822EEB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5838825"/>
            <a:ext cx="69913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fontAlgn="base">
              <a:defRPr/>
            </a:pPr>
            <a:r>
              <a:rPr lang="en-US" altLang="ja-JP" sz="2400" b="1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Tunjukkan semua kawasan sumber air</a:t>
            </a:r>
          </a:p>
        </p:txBody>
      </p:sp>
      <p:sp>
        <p:nvSpPr>
          <p:cNvPr id="149514" name="Rectangle 10">
            <a:extLst>
              <a:ext uri="{FF2B5EF4-FFF2-40B4-BE49-F238E27FC236}">
                <a16:creationId xmlns:a16="http://schemas.microsoft.com/office/drawing/2014/main" id="{BC2AFE6F-CEEC-3144-9464-B4751115E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81</a:t>
            </a:r>
          </a:p>
        </p:txBody>
      </p:sp>
      <p:sp>
        <p:nvSpPr>
          <p:cNvPr id="149515" name="Rectangle 11">
            <a:extLst>
              <a:ext uri="{FF2B5EF4-FFF2-40B4-BE49-F238E27FC236}">
                <a16:creationId xmlns:a16="http://schemas.microsoft.com/office/drawing/2014/main" id="{7A25439D-C2D1-1241-8D9A-04B04009B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663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defRPr/>
            </a:pPr>
            <a:r>
              <a:rPr lang="en-US" altLang="ja-JP" sz="1200" b="1">
                <a:latin typeface="Arial" charset="0"/>
                <a:ea typeface="ＭＳ Ｐゴシック" charset="0"/>
                <a:cs typeface="ＭＳ Ｐゴシック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0" grpId="0" autoUpdateAnimBg="0"/>
      <p:bldP spid="149513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142FC1B-DE59-E44E-842D-3246480F15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-76200" y="0"/>
            <a:ext cx="9296400" cy="6934200"/>
          </a:xfrm>
        </p:spPr>
      </p:pic>
      <p:sp>
        <p:nvSpPr>
          <p:cNvPr id="28679" name="Rectangle 7">
            <a:extLst>
              <a:ext uri="{FF2B5EF4-FFF2-40B4-BE49-F238E27FC236}">
                <a16:creationId xmlns:a16="http://schemas.microsoft.com/office/drawing/2014/main" id="{AEEBABAB-839A-B842-BCF8-79E2EE9D3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2895600" cy="1752600"/>
          </a:xfrm>
          <a:solidFill>
            <a:srgbClr val="663300"/>
          </a:solidFill>
          <a:ln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ja-JP" sz="4000" b="0"/>
              <a:t>Gunung di Israel</a:t>
            </a:r>
          </a:p>
        </p:txBody>
      </p:sp>
      <p:grpSp>
        <p:nvGrpSpPr>
          <p:cNvPr id="22531" name="Group 58">
            <a:extLst>
              <a:ext uri="{FF2B5EF4-FFF2-40B4-BE49-F238E27FC236}">
                <a16:creationId xmlns:a16="http://schemas.microsoft.com/office/drawing/2014/main" id="{4239E956-04AC-B546-8912-A6347AF920E4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4616450"/>
            <a:ext cx="1806575" cy="946150"/>
            <a:chOff x="2880" y="2208"/>
            <a:chExt cx="960" cy="596"/>
          </a:xfrm>
        </p:grpSpPr>
        <p:sp>
          <p:nvSpPr>
            <p:cNvPr id="28720" name="Text Box 48">
              <a:extLst>
                <a:ext uri="{FF2B5EF4-FFF2-40B4-BE49-F238E27FC236}">
                  <a16:creationId xmlns:a16="http://schemas.microsoft.com/office/drawing/2014/main" id="{A735361A-1EFD-4A48-BE37-0FCCF8801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400"/>
              <a:ext cx="864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ja-JP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Olives</a:t>
              </a:r>
            </a:p>
          </p:txBody>
        </p:sp>
        <p:sp>
          <p:nvSpPr>
            <p:cNvPr id="28726" name="Line 54">
              <a:extLst>
                <a:ext uri="{FF2B5EF4-FFF2-40B4-BE49-F238E27FC236}">
                  <a16:creationId xmlns:a16="http://schemas.microsoft.com/office/drawing/2014/main" id="{67A68D92-975D-CE47-B731-BE8151C0F3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grpSp>
        <p:nvGrpSpPr>
          <p:cNvPr id="22532" name="Group 62">
            <a:extLst>
              <a:ext uri="{FF2B5EF4-FFF2-40B4-BE49-F238E27FC236}">
                <a16:creationId xmlns:a16="http://schemas.microsoft.com/office/drawing/2014/main" id="{A4674F21-4213-DD45-9CC5-6CDAFBB294A2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152400"/>
            <a:ext cx="2438400" cy="831850"/>
            <a:chOff x="3936" y="864"/>
            <a:chExt cx="1296" cy="524"/>
          </a:xfrm>
        </p:grpSpPr>
        <p:sp>
          <p:nvSpPr>
            <p:cNvPr id="28733" name="Line 61">
              <a:extLst>
                <a:ext uri="{FF2B5EF4-FFF2-40B4-BE49-F238E27FC236}">
                  <a16:creationId xmlns:a16="http://schemas.microsoft.com/office/drawing/2014/main" id="{E1740CE0-DF43-3347-B695-3E68027CF8D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970" y="830"/>
              <a:ext cx="144" cy="21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8732" name="Text Box 60">
              <a:extLst>
                <a:ext uri="{FF2B5EF4-FFF2-40B4-BE49-F238E27FC236}">
                  <a16:creationId xmlns:a16="http://schemas.microsoft.com/office/drawing/2014/main" id="{DCB06A2A-C80F-F443-BB6F-AAA73DEED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" y="984"/>
              <a:ext cx="1111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ja-JP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Hermon</a:t>
              </a:r>
            </a:p>
          </p:txBody>
        </p:sp>
      </p:grpSp>
      <p:grpSp>
        <p:nvGrpSpPr>
          <p:cNvPr id="22533" name="Group 63">
            <a:extLst>
              <a:ext uri="{FF2B5EF4-FFF2-40B4-BE49-F238E27FC236}">
                <a16:creationId xmlns:a16="http://schemas.microsoft.com/office/drawing/2014/main" id="{9E98352C-CF8B-4B49-BF60-AFF8D2C7CEA7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987550"/>
            <a:ext cx="1866900" cy="831850"/>
            <a:chOff x="3360" y="1252"/>
            <a:chExt cx="1176" cy="524"/>
          </a:xfrm>
        </p:grpSpPr>
        <p:sp>
          <p:nvSpPr>
            <p:cNvPr id="28727" name="Line 55">
              <a:extLst>
                <a:ext uri="{FF2B5EF4-FFF2-40B4-BE49-F238E27FC236}">
                  <a16:creationId xmlns:a16="http://schemas.microsoft.com/office/drawing/2014/main" id="{958CA0BA-CB93-9E48-AEAC-D1CDF9CEF3C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8719" name="Text Box 47">
              <a:extLst>
                <a:ext uri="{FF2B5EF4-FFF2-40B4-BE49-F238E27FC236}">
                  <a16:creationId xmlns:a16="http://schemas.microsoft.com/office/drawing/2014/main" id="{93A97AAB-2F62-0746-8B7F-9805E8D73C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ja-JP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Tabor</a:t>
              </a:r>
            </a:p>
          </p:txBody>
        </p:sp>
      </p:grpSp>
      <p:sp>
        <p:nvSpPr>
          <p:cNvPr id="28737" name="Line 65">
            <a:extLst>
              <a:ext uri="{FF2B5EF4-FFF2-40B4-BE49-F238E27FC236}">
                <a16:creationId xmlns:a16="http://schemas.microsoft.com/office/drawing/2014/main" id="{93E83D76-1EED-9442-92F2-B8A9D32E65AA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6210300" y="4692650"/>
            <a:ext cx="228600" cy="3048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8738" name="Text Box 66">
            <a:extLst>
              <a:ext uri="{FF2B5EF4-FFF2-40B4-BE49-F238E27FC236}">
                <a16:creationId xmlns:a16="http://schemas.microsoft.com/office/drawing/2014/main" id="{F58B10B6-A499-0E46-8F36-F3FC7E93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4921250"/>
            <a:ext cx="1600200" cy="6413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Nebo</a:t>
            </a:r>
          </a:p>
        </p:txBody>
      </p:sp>
      <p:grpSp>
        <p:nvGrpSpPr>
          <p:cNvPr id="22536" name="Group 67">
            <a:extLst>
              <a:ext uri="{FF2B5EF4-FFF2-40B4-BE49-F238E27FC236}">
                <a16:creationId xmlns:a16="http://schemas.microsoft.com/office/drawing/2014/main" id="{686A0090-2AD9-564A-BCE3-2D070BB912B6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514600"/>
            <a:ext cx="1897063" cy="914400"/>
            <a:chOff x="2256" y="1584"/>
            <a:chExt cx="1008" cy="576"/>
          </a:xfrm>
        </p:grpSpPr>
        <p:sp>
          <p:nvSpPr>
            <p:cNvPr id="28723" name="Line 51">
              <a:extLst>
                <a:ext uri="{FF2B5EF4-FFF2-40B4-BE49-F238E27FC236}">
                  <a16:creationId xmlns:a16="http://schemas.microsoft.com/office/drawing/2014/main" id="{B2F9D5B5-7BD3-C043-87A5-CF7BA3D54A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8716" name="Text Box 44">
              <a:extLst>
                <a:ext uri="{FF2B5EF4-FFF2-40B4-BE49-F238E27FC236}">
                  <a16:creationId xmlns:a16="http://schemas.microsoft.com/office/drawing/2014/main" id="{DF0D1D0C-B55C-9745-B4ED-E241ABAD2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1756"/>
              <a:ext cx="912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ja-JP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Gilboa</a:t>
              </a:r>
            </a:p>
          </p:txBody>
        </p:sp>
      </p:grpSp>
      <p:grpSp>
        <p:nvGrpSpPr>
          <p:cNvPr id="22537" name="Group 68">
            <a:extLst>
              <a:ext uri="{FF2B5EF4-FFF2-40B4-BE49-F238E27FC236}">
                <a16:creationId xmlns:a16="http://schemas.microsoft.com/office/drawing/2014/main" id="{144053D1-D792-F247-9FBB-80AF3A6C216F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676400"/>
            <a:ext cx="2076450" cy="914400"/>
            <a:chOff x="1488" y="1056"/>
            <a:chExt cx="1104" cy="576"/>
          </a:xfrm>
        </p:grpSpPr>
        <p:sp>
          <p:nvSpPr>
            <p:cNvPr id="28721" name="Line 49">
              <a:extLst>
                <a:ext uri="{FF2B5EF4-FFF2-40B4-BE49-F238E27FC236}">
                  <a16:creationId xmlns:a16="http://schemas.microsoft.com/office/drawing/2014/main" id="{AE65517F-FFA7-7C47-B8BD-9DC7743C41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8717" name="Text Box 45">
              <a:extLst>
                <a:ext uri="{FF2B5EF4-FFF2-40B4-BE49-F238E27FC236}">
                  <a16:creationId xmlns:a16="http://schemas.microsoft.com/office/drawing/2014/main" id="{471A9B7C-516C-DB48-8667-85FF22B3A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ja-JP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Carmel</a:t>
              </a:r>
            </a:p>
          </p:txBody>
        </p:sp>
      </p:grpSp>
      <p:grpSp>
        <p:nvGrpSpPr>
          <p:cNvPr id="22538" name="Group 70">
            <a:extLst>
              <a:ext uri="{FF2B5EF4-FFF2-40B4-BE49-F238E27FC236}">
                <a16:creationId xmlns:a16="http://schemas.microsoft.com/office/drawing/2014/main" id="{81490671-CEF6-F24A-95CD-695B6AB5D5AD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5943600"/>
            <a:ext cx="1219200" cy="762000"/>
            <a:chOff x="3696" y="3744"/>
            <a:chExt cx="768" cy="480"/>
          </a:xfrm>
        </p:grpSpPr>
        <p:sp>
          <p:nvSpPr>
            <p:cNvPr id="28741" name="Line 69">
              <a:extLst>
                <a:ext uri="{FF2B5EF4-FFF2-40B4-BE49-F238E27FC236}">
                  <a16:creationId xmlns:a16="http://schemas.microsoft.com/office/drawing/2014/main" id="{6AC761A6-71A0-6C40-A155-123370E1C0A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8715" name="Text Box 43">
              <a:extLst>
                <a:ext uri="{FF2B5EF4-FFF2-40B4-BE49-F238E27FC236}">
                  <a16:creationId xmlns:a16="http://schemas.microsoft.com/office/drawing/2014/main" id="{E5834158-229D-E14C-B9AE-B4287B7571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ja-JP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Hor</a:t>
              </a:r>
            </a:p>
          </p:txBody>
        </p:sp>
      </p:grpSp>
      <p:sp>
        <p:nvSpPr>
          <p:cNvPr id="28745" name="Text Box 73">
            <a:extLst>
              <a:ext uri="{FF2B5EF4-FFF2-40B4-BE49-F238E27FC236}">
                <a16:creationId xmlns:a16="http://schemas.microsoft.com/office/drawing/2014/main" id="{A4641FAB-26C2-C64C-8A50-CC14393C1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CEA409B5-7780-1F4B-A1C9-F022D0034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9"/>
          <a:stretch>
            <a:fillRect/>
          </a:stretch>
        </p:blipFill>
        <p:spPr bwMode="auto">
          <a:xfrm>
            <a:off x="-76200" y="-84138"/>
            <a:ext cx="9525000" cy="70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1491" name="Rectangle 3">
            <a:extLst>
              <a:ext uri="{FF2B5EF4-FFF2-40B4-BE49-F238E27FC236}">
                <a16:creationId xmlns:a16="http://schemas.microsoft.com/office/drawing/2014/main" id="{B39F96C7-22B5-504F-A784-D907D5E1870B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3716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/>
              <a:t>Lokasi Strategik Israel</a:t>
            </a:r>
          </a:p>
        </p:txBody>
      </p:sp>
      <p:sp>
        <p:nvSpPr>
          <p:cNvPr id="191492" name="Oval 4">
            <a:extLst>
              <a:ext uri="{FF2B5EF4-FFF2-40B4-BE49-F238E27FC236}">
                <a16:creationId xmlns:a16="http://schemas.microsoft.com/office/drawing/2014/main" id="{622AFAE1-3A38-4148-BBFA-40DC8935C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defRPr/>
            </a:pPr>
            <a:endParaRPr lang="ja-JP" altLang="en-US" sz="180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3" name="AutoShape 5">
            <a:extLst>
              <a:ext uri="{FF2B5EF4-FFF2-40B4-BE49-F238E27FC236}">
                <a16:creationId xmlns:a16="http://schemas.microsoft.com/office/drawing/2014/main" id="{B3847BD1-2774-1A4F-BABC-C681233FDB5F}"/>
              </a:ext>
            </a:extLst>
          </p:cNvPr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986487 h 21600"/>
              <a:gd name="T4" fmla="*/ 342583 w 21600"/>
              <a:gd name="T5" fmla="*/ 1752600 h 21600"/>
              <a:gd name="T6" fmla="*/ 2286000 w 21600"/>
              <a:gd name="T7" fmla="*/ 49324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494" name="AutoShape 6">
            <a:extLst>
              <a:ext uri="{FF2B5EF4-FFF2-40B4-BE49-F238E27FC236}">
                <a16:creationId xmlns:a16="http://schemas.microsoft.com/office/drawing/2014/main" id="{DF93328E-1C60-1C4F-B635-14F758699554}"/>
              </a:ext>
            </a:extLst>
          </p:cNvPr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1029377 h 21600"/>
              <a:gd name="T4" fmla="*/ 342583 w 21600"/>
              <a:gd name="T5" fmla="*/ 1828800 h 21600"/>
              <a:gd name="T6" fmla="*/ 2286000 w 21600"/>
              <a:gd name="T7" fmla="*/ 51468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495" name="AutoShape 7">
            <a:extLst>
              <a:ext uri="{FF2B5EF4-FFF2-40B4-BE49-F238E27FC236}">
                <a16:creationId xmlns:a16="http://schemas.microsoft.com/office/drawing/2014/main" id="{17CF969E-EBA4-9247-89C7-82BE1D0F9A73}"/>
              </a:ext>
            </a:extLst>
          </p:cNvPr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T0" fmla="*/ 1427411 w 21600"/>
              <a:gd name="T1" fmla="*/ 0 h 21600"/>
              <a:gd name="T2" fmla="*/ 1427411 w 21600"/>
              <a:gd name="T3" fmla="*/ 938235 h 21600"/>
              <a:gd name="T4" fmla="*/ 305469 w 21600"/>
              <a:gd name="T5" fmla="*/ 1666875 h 21600"/>
              <a:gd name="T6" fmla="*/ 2038350 w 21600"/>
              <a:gd name="T7" fmla="*/ 46911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496" name="Rectangle 8">
            <a:extLst>
              <a:ext uri="{FF2B5EF4-FFF2-40B4-BE49-F238E27FC236}">
                <a16:creationId xmlns:a16="http://schemas.microsoft.com/office/drawing/2014/main" id="{87D46241-E276-8848-ACBB-FDD2D7369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9800"/>
            <a:ext cx="36576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69863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ja-JP" alt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ja-JP" alt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Bagaimanakah Tuhan meletakkan ANDA di lokasi strategik untuk tujuanNya?</a:t>
            </a:r>
          </a:p>
        </p:txBody>
      </p:sp>
      <p:sp>
        <p:nvSpPr>
          <p:cNvPr id="191497" name="WordArt 9">
            <a:extLst>
              <a:ext uri="{FF2B5EF4-FFF2-40B4-BE49-F238E27FC236}">
                <a16:creationId xmlns:a16="http://schemas.microsoft.com/office/drawing/2014/main" id="{BA0B74ED-4C27-1A46-9D8C-BEDD97B4A7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228600" y="17526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Soalan fikiran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6" grpId="0" animBg="1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3153</TotalTime>
  <Words>865</Words>
  <Application>Microsoft Macintosh PowerPoint</Application>
  <PresentationFormat>On-screen Show (4:3)</PresentationFormat>
  <Paragraphs>331</Paragraphs>
  <Slides>50</Slides>
  <Notes>49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73" baseType="lpstr">
      <vt:lpstr>Chicago</vt:lpstr>
      <vt:lpstr>ＭＳ Ｐゴシック</vt:lpstr>
      <vt:lpstr>Times</vt:lpstr>
      <vt:lpstr>American Typewriter</vt:lpstr>
      <vt:lpstr>Arial</vt:lpstr>
      <vt:lpstr>Arial Black</vt:lpstr>
      <vt:lpstr>Bwhebb</vt:lpstr>
      <vt:lpstr>Comic Sans MS</vt:lpstr>
      <vt:lpstr>Garamond</vt:lpstr>
      <vt:lpstr>Geneva</vt:lpstr>
      <vt:lpstr>Helvetica</vt:lpstr>
      <vt:lpstr>Impact</vt:lpstr>
      <vt:lpstr>Monotype Sorts</vt:lpstr>
      <vt:lpstr>Times New Roman</vt:lpstr>
      <vt:lpstr>Wingdings</vt:lpstr>
      <vt:lpstr>Stream</vt:lpstr>
      <vt:lpstr>Default Design</vt:lpstr>
      <vt:lpstr>untitled 3</vt:lpstr>
      <vt:lpstr>untitled 2</vt:lpstr>
      <vt:lpstr>Orbit</vt:lpstr>
      <vt:lpstr>1_Orbit</vt:lpstr>
      <vt:lpstr>Document</vt:lpstr>
      <vt:lpstr>Image</vt:lpstr>
      <vt:lpstr>Dunia Hari ini</vt:lpstr>
      <vt:lpstr>Timur Tengah Hari ini</vt:lpstr>
      <vt:lpstr>Timur Tengah zaman lama </vt:lpstr>
      <vt:lpstr>Lokasi Kemungkinan Eden</vt:lpstr>
      <vt:lpstr>Mesopotamia</vt:lpstr>
      <vt:lpstr>Kawasan Air di Israel</vt:lpstr>
      <vt:lpstr>Let’s Make our own map…</vt:lpstr>
      <vt:lpstr>Gunung di Israel</vt:lpstr>
      <vt:lpstr>Lokasi Strategik Israel</vt:lpstr>
      <vt:lpstr>Dari “Dan  ke Beersheba”</vt:lpstr>
      <vt:lpstr>Garisan negara tanah ini</vt:lpstr>
      <vt:lpstr>Kawasan  tinggi di bahagianUtara-Selatan</vt:lpstr>
      <vt:lpstr>Kawasan  tinggi di bahagianUtara-Selatan</vt:lpstr>
      <vt:lpstr>Tanah Rendah dekat Laut</vt:lpstr>
      <vt:lpstr>Kawasan Rendah keliling Laut</vt:lpstr>
      <vt:lpstr>Kawasan Rendah keliling Laut</vt:lpstr>
      <vt:lpstr>Kawasan Rendah keliling Laut</vt:lpstr>
      <vt:lpstr>Kawasan Tinggi bahagian Utara-Selatan</vt:lpstr>
      <vt:lpstr>Shephelah</vt:lpstr>
      <vt:lpstr>Kawasan Tinggi bahagian Utara-Selatan</vt:lpstr>
      <vt:lpstr>Bukit Judea</vt:lpstr>
      <vt:lpstr>Kawasan Tinggi bahagian Utara-Selatan</vt:lpstr>
      <vt:lpstr>Inilah susu dan madu!</vt:lpstr>
      <vt:lpstr>Gunung Tabor di lembah Jezreel</vt:lpstr>
      <vt:lpstr>Banjaran Gunung Tengah</vt:lpstr>
      <vt:lpstr>Kawasan Tinggi bahagian Utara-Selatan</vt:lpstr>
      <vt:lpstr>Lembah Jordan</vt:lpstr>
      <vt:lpstr>Kawasan Tinggi bahagian Utara-Selatan</vt:lpstr>
      <vt:lpstr>Kawasan Tinggi Transjordan</vt:lpstr>
      <vt:lpstr>Kawasan Tinggi bahagian Utara-Selatan</vt:lpstr>
      <vt:lpstr>Kawasan Israel (PL)</vt:lpstr>
      <vt:lpstr>Topografi Israel</vt:lpstr>
      <vt:lpstr>Israel Hari ini</vt:lpstr>
      <vt:lpstr>Tebing Barat (2002)</vt:lpstr>
      <vt:lpstr>Gaza (2002)</vt:lpstr>
      <vt:lpstr>Kawasan tinggi Golan (2002)</vt:lpstr>
      <vt:lpstr>Jerusalem (2002)</vt:lpstr>
      <vt:lpstr>Peringkat kiri</vt:lpstr>
      <vt:lpstr>Peringkat kiri</vt:lpstr>
      <vt:lpstr>Hujan di Israel</vt:lpstr>
      <vt:lpstr>Tanah Subur</vt:lpstr>
      <vt:lpstr>Peringkat kiri</vt:lpstr>
      <vt:lpstr>Peringkat kiri</vt:lpstr>
      <vt:lpstr>Peringkat kiri</vt:lpstr>
      <vt:lpstr>Peringkat kiri</vt:lpstr>
      <vt:lpstr>Peringkat kiri</vt:lpstr>
      <vt:lpstr>Peringkat kiri</vt:lpstr>
      <vt:lpstr>Peringkat kiri</vt:lpstr>
      <vt:lpstr>Black</vt:lpstr>
      <vt:lpstr>Latar Belakang Perjanjian Lama —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290</cp:revision>
  <dcterms:created xsi:type="dcterms:W3CDTF">2002-07-30T01:35:17Z</dcterms:created>
  <dcterms:modified xsi:type="dcterms:W3CDTF">2024-08-24T06:58:32Z</dcterms:modified>
</cp:coreProperties>
</file>