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49" r:id="rId3"/>
    <p:sldMasterId id="2147483685" r:id="rId4"/>
    <p:sldMasterId id="2147483697" r:id="rId5"/>
  </p:sldMasterIdLst>
  <p:notesMasterIdLst>
    <p:notesMasterId r:id="rId37"/>
  </p:notesMasterIdLst>
  <p:handoutMasterIdLst>
    <p:handoutMasterId r:id="rId38"/>
  </p:handoutMasterIdLst>
  <p:sldIdLst>
    <p:sldId id="263" r:id="rId6"/>
    <p:sldId id="274" r:id="rId7"/>
    <p:sldId id="284" r:id="rId8"/>
    <p:sldId id="301" r:id="rId9"/>
    <p:sldId id="258" r:id="rId10"/>
    <p:sldId id="276" r:id="rId11"/>
    <p:sldId id="277" r:id="rId12"/>
    <p:sldId id="296" r:id="rId13"/>
    <p:sldId id="285" r:id="rId14"/>
    <p:sldId id="286" r:id="rId15"/>
    <p:sldId id="287" r:id="rId16"/>
    <p:sldId id="298" r:id="rId17"/>
    <p:sldId id="288" r:id="rId18"/>
    <p:sldId id="278" r:id="rId19"/>
    <p:sldId id="279" r:id="rId20"/>
    <p:sldId id="280" r:id="rId21"/>
    <p:sldId id="281" r:id="rId22"/>
    <p:sldId id="282" r:id="rId23"/>
    <p:sldId id="273" r:id="rId24"/>
    <p:sldId id="283" r:id="rId25"/>
    <p:sldId id="264" r:id="rId26"/>
    <p:sldId id="299" r:id="rId27"/>
    <p:sldId id="300" r:id="rId28"/>
    <p:sldId id="261" r:id="rId29"/>
    <p:sldId id="289" r:id="rId30"/>
    <p:sldId id="297" r:id="rId31"/>
    <p:sldId id="272" r:id="rId32"/>
    <p:sldId id="271" r:id="rId33"/>
    <p:sldId id="290" r:id="rId34"/>
    <p:sldId id="302" r:id="rId35"/>
    <p:sldId id="30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89" d="100"/>
          <a:sy n="89" d="100"/>
        </p:scale>
        <p:origin x="2824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F510399-9E22-2E67-DF7D-922FB74247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BFA528A-C431-79C8-964A-D87B71AA44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7DA94C2-CA30-956A-590F-AD006BA8E9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39CF8C9F-4E05-4CC1-7DA9-5DF86D619C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20A1ED-88C9-4E49-8E15-4E9BA22DDB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6644EFD-38AF-3118-3DCD-91C7842ABF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C862312-1B4D-DF1B-4D0B-F5F3CA6D54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FAA78269-EC2E-F631-6AF6-9AD19022FF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7D9F1B1F-1C35-AB4F-B335-595BD6335B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B36F044D-68C5-F4D4-2247-CD8B635EAA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0FB3841E-C89E-4E88-5F30-31FCBACED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2994F6-EFA5-6443-99EC-12A367D3BB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632AEA-276D-30EC-4A25-2622EBB85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FAF765C-757D-C94A-89F0-F46944551BC7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BCFF4E44-41AA-F9AE-C806-11440BFA0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734AC84-F089-888E-B432-8FCFAB9C7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927F25-18DC-D222-DFF8-98B37C6E9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26D1D5-0E50-3A49-A197-A0E88C016D07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9408C67D-9397-5332-6674-0E8474A0D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78BAFDF1-3027-CBB7-325F-33EA10303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5A9DF2-962E-D197-822F-11C1444E0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E7E3F4-51D1-A948-8F72-771447CDCDBD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7506B1ED-DD65-9BBE-D037-759988974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283E53E-026B-4FD7-3A83-6D7152B1B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910514-0C63-D22F-E12C-94765448F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8664FC-C0E5-D345-A279-6208ADC01EB4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60FF6663-8865-0659-E180-2D7665DFD1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D46EAC7-D858-C508-FFF0-21FF256CB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632B50-1FAB-4E1D-3B22-D1C8A1B3E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DE18D6-90A4-AB4A-BCE5-321302DD821D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17168189-EAF6-855A-84EE-CE716601C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D54416E0-6D1F-F9D7-20FA-BFA63001E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536537-30AB-5FDC-1ACC-8693EAB3D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919484-1582-8A41-835D-1D26824D592F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3293D682-0A35-EADA-5F1A-810F3853A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3FA20354-8B9B-18E2-059D-35FB15D6E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3A2396-C360-7A3F-0EC3-675B51B34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CE5374-A0A6-DC4C-8023-06F5D1BD1644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E7C3B46D-15C8-9556-7CA6-8C1E9BD0E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195EB1A5-80C1-568A-2B26-7F0695098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984FE0-D016-40ED-6C4F-2C5F3714C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6161C0-4EBC-CF45-9E3A-4AD81C62C941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6582309F-EC53-59B8-D3DA-8F42742D0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3828A5EF-2653-B9DA-B093-0B8DA1A35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525924-7021-C635-429F-08779D377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B10684-2562-9641-8B0A-AAE7F37599FF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35D3D24B-6CDC-F8DF-9B63-1FBBEF8A9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583677B4-A3C2-3133-DAC1-FD37335E4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A89658-1D32-D531-81F5-EA1286B68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850019-3F62-5F4F-A893-7292BB3FC796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DFA64BC6-1217-C46B-7E9C-2223E45E4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B1CB68B9-30AB-5109-3E5C-4EDD2FFB8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D8FF15-9EFA-739A-A730-10ECFA31DB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01ACE7-6F4B-A548-9E4B-1EDBD4A277CC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9BFC2650-0055-481C-47A0-9C8BD672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99DE974-F5FF-A30F-81D4-FCBD38508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AB97C0-BEBE-CCF0-EC52-7C03103BF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2723AC-F9FC-1D46-889F-3D3D9D4D667C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61986F10-FD24-1458-42D5-A48DECE71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97C63CED-3985-24EA-42D7-84848DEC3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60D137-F41C-65FA-AF18-747BED8750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70A342-052F-824F-9909-AE8A80784E42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E854FB20-C9FF-D817-3963-C7C361F0C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C08FF8C6-53B4-7274-E020-90ADC2D02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3FDB5C-B7AA-6543-90EE-B15B51BEDF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464F2B-BF2A-5443-BFB4-196D9D5539C3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9E35727A-B35D-A882-DC40-4AF0E6F64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F567CBE-CEEF-914C-A5CC-DD4299388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E093A6-F428-44BC-DBC6-F34418BB60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33E570-6048-C14F-ACA0-8CC5CA1F6871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860C1841-1555-CD9C-236B-3C8957A404F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4F96AE8C-5CE8-E0E7-5C00-4CEA0B2EA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F88176-B3DE-8235-3CAE-B1C2F78F1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D1323B-8017-C14D-80D8-F1FD263CF3CA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57E8DF82-AD8B-6629-7713-ABFC56E6496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0DD9B075-32AA-AEDD-DD02-AA41BFAAF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11CF25-185B-A4B1-D63A-DCB250462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2D7D1B-2ABF-2F46-B1EC-05480149FEFD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46B66469-7AD2-5DC1-EA60-D8A365A112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6F10A4FA-7057-3263-C572-C34936A16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842FE9-9287-55CB-C25F-9A6750A0D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7A5D29-2F18-E84D-BF5C-C0FB76937AD4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AC5CADD5-26B4-F25B-F046-19A5718E2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3324230B-3DD3-E69D-9026-14F9F513A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A240E2-073C-74AB-0A51-C30D260ED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28E03B-B4B6-B046-8B3D-8B29A302881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8C5ADA23-9FE1-221C-CD45-5981990CB4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7108AEE6-6F0E-3418-D884-E506E5F84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8F987C-8970-14A9-F57E-9F58FFDA1F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394BEA-E977-FE41-B24B-FDB785DA3EEE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2CE1A1E7-D877-6863-27A1-A670D1C0A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127F2DE3-A13E-2F37-15F8-45BD57CB0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6F0B88-80D0-8D40-2BFF-6E799F037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12CEDC-477D-3B46-8AF2-4674D05A442C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5C78F7B3-55A4-75F1-7288-64AB16A4E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4519AB8F-7C88-FCF4-BB71-6EECB656F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6CC267-ACE9-274A-8ABC-45E35F060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862FB6-E0CC-D947-8A54-3BF5803CE0B9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7A4712B9-BE4B-E1D0-B419-48CB9B6DA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F12802AF-FF47-8D0D-BD5F-27E59D03D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E6770E-CA1F-D552-998C-822CED87A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34A55A-636D-E444-9DEA-C81517AE1732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CFA939FD-3962-987C-A108-89EFA3456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C90FCEA-AA2F-89C1-5975-B53F6A335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4C23CB93-A251-4670-B5F2-B9D818C8C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DD95DD-297E-DD40-B63B-F11CAAEDEA9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54B957DB-70ED-C1B8-D1CE-94152BC5B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6961CED0-4856-05E8-F5D3-7DB27BE19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623A31-F2D6-3A19-D4D5-0C865FE84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20638A-BDE8-6B46-ADC6-0B5FCF37F6CE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34030DBB-7B41-3AE5-B9F3-A7CAB188181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AAA886EB-2107-CE14-91F4-D03963CFA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4CC299-16C9-319C-DC23-676274C57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444CEB-2CFC-7045-8026-B48F23D2539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690FE617-8277-1592-B71E-C17C4C6CD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D5213104-3212-6D0E-2D55-141CD1D63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B48F30-FEFE-6BAB-1CD7-84411A7FAF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4A4BF04-950F-F34F-906B-83D287C55E11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9C1BD0BC-31CF-6375-B00D-1DFD8E335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387A4462-6C3A-AD0A-3B24-8169BFD1C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28F172-F330-7E54-A82A-E651A31A9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A8B572-5DB4-174B-8AF9-562D1A697F39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8EA5E6EB-CAF4-B3FA-C2F7-DB4EC73F0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DD925C8-06A1-C546-5E0B-820D40C93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90A30D-AF24-1420-B161-3F4134EAE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2A0EE1-84AE-FA48-B665-1B087DD8464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8B0FF64D-9BD5-3D52-610A-047535577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D992BDDA-8391-1C8F-3D1F-D03E7ADA7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D94866-50C8-1AD6-3DC9-86F730942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F983A8-1639-A04F-BD6B-29F7DF0D2806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77A99950-A715-8888-5ADC-06D3968B0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40A372DB-8779-1865-948A-D84E22444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6BD10C-0C93-6EFD-6B75-B6642D435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2AA617-72FF-CDD9-9269-9360E7AF8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E534BB-3EAD-2817-E7A4-453809A160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EB381-DD5A-4C4E-A4DA-B2E1D20F8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9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333A15-E835-DA53-9C96-4A5153026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C04243-7685-C7B7-8AC8-220F037D6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C02ED6-2F22-B638-6E61-7E4E17E25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6FFA5-BF92-A441-A520-901B22FD7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28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80BA16-FF88-BEA4-2EBB-0B2183ADC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335D6A-A609-8B46-5E25-B979C4DE0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4F47EF-A878-5597-CC47-8A5FE9B30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CD28D-86E9-7C4C-B74B-245548490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94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E16B893-5AD2-061D-B264-73505453060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BFA258E-2F73-88B6-F788-D60C502A0B83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CB5B781-979A-2F5D-AE2F-8089F3B90F74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4F27E2-219F-9135-49FA-95AEED557342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7D8A26B-0238-A988-13D5-96E7AEEE484F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9491C40-0009-67A0-50C1-A42713969801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B9E2E4D-9F18-0CCC-BDE9-9C012BC46E3C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87E91E6-292F-1B1C-9523-E6A243AA13F0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D2C5B3E-FFC5-E786-D1BE-6B3E8AD95FD6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28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30C80C5A-3EA1-D4F7-A9B6-C3E0021D5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7EC97F6-5DC8-F263-9F13-DD1DABFBC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ABF8A472-F204-9A6C-CE30-6AABBB29E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628F758B-4952-0D44-957F-8E8B4E558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3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94CD5F7-4D3D-ED0D-8EAD-C1E985C41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6BCFC8E-68D1-49DC-4344-6922C41A8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7C15E55-54CD-71A7-9764-A7410A803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DB991-5908-994E-B1B7-AAD58FD3B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8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EB17820-A721-B922-0948-4FE937BBC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9D40192-B141-B9AD-C029-E3E369779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5E46E0F-9D86-26A6-3161-491943173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6022C-EB6F-8D49-8A92-095ECD9EB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662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1390AF1-D006-7716-A23C-896B3ADEE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58C1025-FA5B-BCF5-742E-53ED30348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D3880ED-44D2-E549-6B52-4BED180CC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DB104-1581-1F4C-941F-219BF3EF1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687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BD244B0-3623-2966-AF22-46D46CB37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F4E39046-8BD3-300C-AF62-E9A7A9D79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9D5607B-9007-2B65-9D68-3BA2ADB64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EC230-0E06-6742-9F42-8688C9DA8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679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40C4AEC-9982-A5B5-AFCC-7D9299908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5F24E3C-79EE-B368-D753-FB35106EC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7F01A59D-F045-BA78-B036-E15129A7C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54545-8838-8946-B497-5F806E436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743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87FC2133-7C70-0A6B-7866-F0E66A14B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D04C865-B4A3-8C51-ACE3-46ED00D17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0D46658-3019-601F-A704-A54A93EDD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4E817-CC63-5C43-8F45-D0F12E497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694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28F84EF-EBA6-7A94-F387-559B25D1E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0F99675-6577-2458-BDF0-D99E5BEAD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E3514A1-5B02-8283-489D-9A6862D16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E460D-E824-0445-A862-0CC74ACCA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13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E96EED-A8F3-7CCA-5223-100FBCD3F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2EC5E-FFE3-2D38-D75F-7A48CDAF4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A94607-4328-B749-823F-095AE2E62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FA4F3-4BE4-6345-B689-9C64525EE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538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B203E90-3A77-F497-28FD-D00A1FE1E4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C1AD162-5D96-3713-4499-BC04AB0F1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19496705-8D00-F43F-609D-F70EF2DCD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ED3E-C696-414B-8833-B0CCA1808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695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18D9590-E198-D2DE-AB8D-086BD6B13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991A900-23A9-2AEA-7518-55127344C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C5D1CD5-755E-9717-9BE8-25C620B18A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BD1E3-B7B7-8542-BF4C-F6A1DDEC2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389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2FDA8E9-DE29-37A1-DB5F-ECFDD4F7B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CFD7701-A63D-E802-8F99-0252066AD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947B1CD-F13A-A422-AD82-360977F43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4ABCC-34D1-704B-8A8E-89C164C5C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262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4EA9434-D32B-EEC7-3D89-C196E6D9F9A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4A7F9D2-52A9-CC71-EC3F-BB76AE0D8D4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B07B8EE2-AC63-854C-F886-2D2CABA624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1DB70015-D607-5BFD-C5C1-BE48DC3338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DB243FAB-E034-FAD0-AEC4-D57F958661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BA92A2F-B54F-F890-4FC1-A0AE88F3BC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04AB445-3501-7625-5A7E-DD19B5B079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E46844EF-AB92-F5EB-84F0-83A7EBF078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765D94BE-E406-9783-51C1-CFEF73B893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1712076-3D43-F12B-685A-64B97AB3116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4AC26DBD-6394-6334-5C8A-2D04B616DB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466EFD0-4D1E-BF01-A90A-8350C2938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34C2D314-6030-3849-B307-34B0DD75B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96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5ECB43C-218D-3418-5C3B-E4F52C7BE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EB9AE2-7B56-D576-2951-E13B368A58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DF60E-5ABB-D540-8C2D-33EF67DFD5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B2987C8-3C8B-492F-74BE-4D4BD8303E6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3E108B-480C-8F8B-84A3-CA2D15947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D75619-BE04-7309-614D-B1544536D2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E02B5-AD2C-B549-BD4C-900D769410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5CFB402-D740-F514-0D48-527C2F774F4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0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4C71DA6-3481-9DC3-5CFE-42438886F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BE1964-7B08-F94C-B2E7-03614E64E2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BB0FE-E41E-DE43-B458-F2BEFA07E6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3256CB9-04EC-C0B9-3639-B44F74A5CF3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42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7EBC338-7301-B08C-3604-D4FB4EB10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D3077DA-4284-9ABC-DA75-207617A0F8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7A01D-6FA5-AA42-B4A2-1BCA981842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34DCE4C8-FFE5-8DFF-D6AF-A0F67ADB04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8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24897B-5A6C-5D78-7AB9-53D2B3A92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B3FD74-4DC3-DEF6-BFC7-D9D901FA2D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1B6D3-5BC9-1F4D-B10F-4EEEF40035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25C4431-C1FC-D8F9-A91D-90B73D7BF0C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5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81EB60-DFC5-98CD-6592-A1F05DBB5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D0D1F95-994C-4EB3-1388-5877AF2355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FFC7C-780C-7A47-AD56-56BA79CEE0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D838F51-F88D-7AAE-0765-63DB71B9DB0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82AD2-2233-9492-8959-F9A93D23E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43CA44-FB70-05B5-9C6F-B1F15E47F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F904E-E869-E72A-AB39-8E6525D56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F1BE0-5FFF-6543-A8A6-C37B2DF6B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47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7A4144-768D-8894-150C-175ABFFC9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105D228-1DF1-36FF-ABE1-224D42AFDC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496C7-77E0-624B-A4BB-9D52ABDE02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FCF73F7-EC8A-0C6F-1B40-6C60768278A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07C899-487D-1F31-14DF-5F6C827D8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A5D791E-41EB-66B1-B9B1-BB7A2B79A6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4D2C9-979E-B54D-91E7-0A6B2BD690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9BEC72D-E9BD-B710-E330-666B30E72E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6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B75408-51C1-FEFB-B958-B7105643AA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94DA04-706E-2FAA-B3AA-2419BF42E9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27D32-8D37-8A44-A44E-811EE01DB1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FF7C403-4974-A3EF-2BFE-06B18351C3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21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D6E090-B304-3DE7-F6B3-AAC9477A16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83CCF7-86F0-B5AD-0EAC-44653E6F3E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9E63B-C0EA-5045-AF68-717BF38267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E4E718B-716E-C44A-4B6F-EE807C14A17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98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91494A-95CB-5AA8-878D-F0AD8FC08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680616-8621-A222-E3CB-F429439D1A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45C47-DE41-9E42-9021-B3BB426A39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56C2E38-CAAD-358F-870E-569B2E20C4B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1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EA6DDD0-E007-367E-9883-2498BA2BD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EEAFD74-849A-DBC0-CCBF-766E04009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C2D5019-B4DC-7E3F-59B3-11B187408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8FD0E-EAB2-6041-A72D-FD8B7411D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17249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4810022-AFEB-47AC-5273-E92E392A2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127ABC8-A155-63FF-E2B0-7D141672A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F2FC529-C870-7BCF-6A15-B6BFBE3BC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36E9-8E01-2041-8661-42879EE5C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5914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CF6C49F-23CD-DCD0-87FF-48612174C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65299DE-B2DF-6AA3-077A-25F3D0EC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9CC5A6A-B84A-0249-6E80-F1A92C21B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A6EFE-FDDC-3F44-B802-27B060D19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28588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0D4E203-D54D-12C4-A1E4-E666B70F7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9E7DBF9-7960-9230-46B8-DFBAB9E7A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6C8D9DC-CFAF-E537-65E3-39BACBC15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711BE-1A91-ED4D-81E7-2E799E255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778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40CABCB-8302-CEDC-9371-4EA890B12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26C1196-BA31-334A-5838-715D4F02E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C589831-9234-A80C-7DF7-73C118D1E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6B6EB-25B2-D040-8D5B-06118E1A3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0467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C3B14A-D4D1-7777-1A65-C047B50B3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41F6AA-3747-FE51-4F71-D479E390A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962C1-34D2-0952-9909-C413A6170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DAB7A-FDD4-D841-8931-49F38CE5C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60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33FDE6A8-9FDC-3A2D-9116-8D70286E6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B105802B-3CF8-E0D2-9414-8297F0D749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753E6BB-3612-5616-9D83-8DC699A4F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D75A2-630B-C940-ABA5-5B74E08EE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4940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6366021-5F1F-BA3C-CCF8-415F3A989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342AFF2-F367-8199-9BFC-5DBD0F282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AC95254-210C-CC27-7428-22F36DECC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A2B4B-4FEE-2A41-9555-325656206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1297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B62CC2-58D2-854E-0EA4-D9D44D033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4F56185-D21F-F32C-4D8B-28BDC5E85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A4B3734-4E54-96DB-2009-249A622A1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A79CF-F467-3840-BA4F-78B97E391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8792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4209304-2B93-2C7F-E1C1-96C8D1CE6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B3CA4D2-1D36-0F0B-ACD7-3E37D4506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430FBE9-B67C-9D81-619C-BBCF26DD5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BDB5-7E2A-534D-AE75-6D4B1A247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6828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73017FD-D2C0-5304-5B66-A1CDA717C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3ED9829-289B-B4C6-749E-93D45E1E9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268635B-B41C-D510-2563-B07FDCE7E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5916E-81BF-634C-B0B3-EAC78B64F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68607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9B2E7AB-6F36-87EB-A61A-899945795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F9469EF-1C5C-C2E0-08DC-55B75E6E6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260E550-F7E2-4A1B-8BEA-81DD0E0F4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D882B-8BC3-4742-BC83-C43E2F2FE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07958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A8AAF67-3137-609E-070F-BD0C0E4A4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376DFBD-4655-E177-D39D-6E683A62E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52953F2-44D4-8AE4-F6D3-BA99BCD7F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59260-7566-3F4A-84A8-30F3FA5D0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9940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4F39C2F-923C-D215-ECAB-B0B01D788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E90458F-5286-8652-2AF7-E061E3A52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4B7FDE7-D337-38E1-69E3-2392F0B6C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3BDB7-5EA3-A642-B6BB-12BB4BE8B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19603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56566F3-F39F-9987-0FB3-85E4F21E8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EFE975C-A13E-BC43-C32B-AD2FB5CC3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CDF7F64-DC1D-7D09-CCBB-18F3D3C04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9623F-6A91-094F-B7B7-23B985C21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0143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6731CBA-87C6-139A-2266-901E76D2B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4CF41700-EE5A-AEF8-6518-B1C0428B8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6BFAB26-1A7D-ADC1-EE56-EB95396F3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9FB68-8153-1C4C-B4C4-377BC7285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5987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7CC40D-704B-44CE-9319-C54C68DE2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2F7CF0-6482-A024-D3AE-740C1F51F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AEDDD2-C4A9-6D5E-67B9-A4E4609CB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59C85-665A-674D-9E31-4C35D7D6F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855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E3DFCC5-6043-C615-AE7B-1FA44376E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95D41FD-48E1-E6F6-8D7B-DBE341E467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66DE2EC-3910-E967-6E00-40537D7F5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C64E-283A-8741-95F8-4BA9B71B5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12999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C72EF8A6-E57D-2B93-BBD6-A10A5656B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1EA4E06-3572-1963-1DCF-2302B0E99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A641923-154C-6325-72CC-B0EDB1873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3DE49-7F22-1740-BDCF-528AF3DF9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36384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81C6263-3125-0A93-2451-BE9E39019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87FA7F-AB1D-D9D3-1BC5-1785E712E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960D955-F12B-4969-6E05-1F95EB01C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4B00-76DE-9649-95B7-86FAB3807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29243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138BDE9-B336-F82E-6992-932870FFD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B0ADA7A-706B-EF99-4CCE-C1E65D184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E10E01A-D084-BF3E-7ECB-F11897CAF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89A63-B006-EA4C-A0FF-E6CB0E188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40207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4DB987E-C806-EFC2-97F0-BEBD9990A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2BF4DB6-4BD9-58D7-C5C7-FC954A105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AE03DB5-A2C6-6B67-802B-177D77BD0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C062B-4ED9-FB43-96CE-42F533757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2810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2F5FC54-FA42-4CC8-10E2-9CC9CCAD6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3540FAF-368B-85A4-69A8-6A6C7FC0F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80AB80F-DA54-7E36-61B2-B5B22815B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74A99-A02B-8E44-8591-DFC29D7D4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31734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32A208D-AEEA-2F1E-5CBB-3D3C10FC1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9E43A47-1287-7FFE-1977-8A1F00E72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5557479-3116-8D68-D97B-78800DE0A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CA72-9444-244E-B8AC-3BD28F471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7921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7A2FAF-C33E-71E3-2525-A667CC67A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54133B-6B14-3743-850B-0B82BA6E1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CE16B8-A214-804E-232B-A3608F4CF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6F103-4FF8-2141-B185-58584708C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1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5EF2AD-D80A-3537-DB67-5025AC27F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7D2415-D1FE-0DC4-DD98-947509F71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5D0B92-97FC-708D-C540-086C947B1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738EF-7D24-FC40-A8A9-444EDE5A7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89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CE00-A2E7-82BE-905A-841B08F4D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BF8A8-70B8-5175-2EE2-AC2472BEF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4C62D-61B2-B725-6F8A-FDAD86046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4BF32-545A-CE42-B8AB-26C300FEE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14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2E1DE-2741-124B-41CC-9D2AF2A01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C3C34-3AA5-F7E1-9EF6-859B32FF3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17B19-B5EC-D594-A4FF-2D90C71BB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1A0ED-7897-BD41-BD01-D900ABF31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9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006A"/>
            </a:gs>
            <a:gs pos="50000">
              <a:srgbClr val="070007"/>
            </a:gs>
            <a:gs pos="100000">
              <a:srgbClr val="6A006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7B4A0F-17E3-43E7-32F2-240D574B5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827352-19A9-DE7A-6B2D-B89FDE3A5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A0D506-85E1-AD47-7500-748C29CFB8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30D46C-7146-F995-127A-645A44E29F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D1F59C-9235-7F22-8C11-5F1DEE3AEF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182561-5C53-D248-BE7C-999E434A76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C5D23FB9-40C8-F63C-63F2-86EB44DE19D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1795" name="Freeform 3">
            <a:extLst>
              <a:ext uri="{FF2B5EF4-FFF2-40B4-BE49-F238E27FC236}">
                <a16:creationId xmlns:a16="http://schemas.microsoft.com/office/drawing/2014/main" id="{D5E6E3E6-3E46-6ADB-6519-F1CA2C6D6F95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Freeform 4">
            <a:extLst>
              <a:ext uri="{FF2B5EF4-FFF2-40B4-BE49-F238E27FC236}">
                <a16:creationId xmlns:a16="http://schemas.microsoft.com/office/drawing/2014/main" id="{1EFC2FD0-90FA-0569-D77E-71700FB1844C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7" name="Freeform 5">
            <a:extLst>
              <a:ext uri="{FF2B5EF4-FFF2-40B4-BE49-F238E27FC236}">
                <a16:creationId xmlns:a16="http://schemas.microsoft.com/office/drawing/2014/main" id="{6445D4F6-18AE-9ADC-2399-32091D311B22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8" name="Freeform 6">
            <a:extLst>
              <a:ext uri="{FF2B5EF4-FFF2-40B4-BE49-F238E27FC236}">
                <a16:creationId xmlns:a16="http://schemas.microsoft.com/office/drawing/2014/main" id="{174E0B94-7C98-70A7-2240-3ECCE10BC2FC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9" name="Freeform 7">
            <a:extLst>
              <a:ext uri="{FF2B5EF4-FFF2-40B4-BE49-F238E27FC236}">
                <a16:creationId xmlns:a16="http://schemas.microsoft.com/office/drawing/2014/main" id="{B92F8CC1-B506-CF04-51DF-C8BCF0B449B8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0" name="Freeform 8">
            <a:extLst>
              <a:ext uri="{FF2B5EF4-FFF2-40B4-BE49-F238E27FC236}">
                <a16:creationId xmlns:a16="http://schemas.microsoft.com/office/drawing/2014/main" id="{FC9B53C8-14BC-1579-D6D7-1ED2A95A57D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1" name="Freeform 9">
            <a:extLst>
              <a:ext uri="{FF2B5EF4-FFF2-40B4-BE49-F238E27FC236}">
                <a16:creationId xmlns:a16="http://schemas.microsoft.com/office/drawing/2014/main" id="{B2B16040-C2AC-7326-5DAF-BC7B578A0817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2" name="Freeform 10">
            <a:extLst>
              <a:ext uri="{FF2B5EF4-FFF2-40B4-BE49-F238E27FC236}">
                <a16:creationId xmlns:a16="http://schemas.microsoft.com/office/drawing/2014/main" id="{00DFC5EF-52C5-0BE6-F98C-EC926B40B4FB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Rectangle 11">
            <a:extLst>
              <a:ext uri="{FF2B5EF4-FFF2-40B4-BE49-F238E27FC236}">
                <a16:creationId xmlns:a16="http://schemas.microsoft.com/office/drawing/2014/main" id="{F699FDBF-FD8C-F682-6DFC-58BA3EA25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1804" name="Rectangle 12">
            <a:extLst>
              <a:ext uri="{FF2B5EF4-FFF2-40B4-BE49-F238E27FC236}">
                <a16:creationId xmlns:a16="http://schemas.microsoft.com/office/drawing/2014/main" id="{464D672C-AA9A-A97C-7D0B-34CBD518F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1805" name="Rectangle 13">
            <a:extLst>
              <a:ext uri="{FF2B5EF4-FFF2-40B4-BE49-F238E27FC236}">
                <a16:creationId xmlns:a16="http://schemas.microsoft.com/office/drawing/2014/main" id="{C741BE8F-5D12-7EF5-7B5D-6EE2CE86BC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806" name="Rectangle 14">
            <a:extLst>
              <a:ext uri="{FF2B5EF4-FFF2-40B4-BE49-F238E27FC236}">
                <a16:creationId xmlns:a16="http://schemas.microsoft.com/office/drawing/2014/main" id="{11F3DDC5-E7E2-06A6-93C7-13AECBAADD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807" name="Rectangle 15">
            <a:extLst>
              <a:ext uri="{FF2B5EF4-FFF2-40B4-BE49-F238E27FC236}">
                <a16:creationId xmlns:a16="http://schemas.microsoft.com/office/drawing/2014/main" id="{BE36BD1A-DD60-478F-5BC7-7C31D0D291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CBCDB2C-3EEE-1341-BB0A-D62DAA4421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40DE2E3-70D5-AFA6-0A37-94B3E1854C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7D585FF-26CE-B618-DD15-6673A29D07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0A79F3E-D462-D449-9CE6-0FA8F53C94A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5BDE931B-9D98-B943-CEE0-527CB09C2B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>
              <a:extLst>
                <a:ext uri="{FF2B5EF4-FFF2-40B4-BE49-F238E27FC236}">
                  <a16:creationId xmlns:a16="http://schemas.microsoft.com/office/drawing/2014/main" id="{14FFACE9-AE8F-51FB-A629-29EB882BAF0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2230" name="Freeform 6">
                <a:extLst>
                  <a:ext uri="{FF2B5EF4-FFF2-40B4-BE49-F238E27FC236}">
                    <a16:creationId xmlns:a16="http://schemas.microsoft.com/office/drawing/2014/main" id="{74137EC6-7746-02C0-FDB5-AA0BD1D17E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2231" name="Freeform 7">
                <a:extLst>
                  <a:ext uri="{FF2B5EF4-FFF2-40B4-BE49-F238E27FC236}">
                    <a16:creationId xmlns:a16="http://schemas.microsoft.com/office/drawing/2014/main" id="{B3B6CBFB-3CE5-58D1-453A-8EE48CA5A9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2232" name="Freeform 8">
                <a:extLst>
                  <a:ext uri="{FF2B5EF4-FFF2-40B4-BE49-F238E27FC236}">
                    <a16:creationId xmlns:a16="http://schemas.microsoft.com/office/drawing/2014/main" id="{BF537513-B120-6749-E163-6EE3107E50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10" name="Freeform 9">
                <a:extLst>
                  <a:ext uri="{FF2B5EF4-FFF2-40B4-BE49-F238E27FC236}">
                    <a16:creationId xmlns:a16="http://schemas.microsoft.com/office/drawing/2014/main" id="{CAF4CC02-5D27-76B8-BDBA-CF7FD893C1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10">
                <a:extLst>
                  <a:ext uri="{FF2B5EF4-FFF2-40B4-BE49-F238E27FC236}">
                    <a16:creationId xmlns:a16="http://schemas.microsoft.com/office/drawing/2014/main" id="{6973E318-E396-29F7-D6EA-8074BF918E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52235" name="Freeform 11">
              <a:extLst>
                <a:ext uri="{FF2B5EF4-FFF2-40B4-BE49-F238E27FC236}">
                  <a16:creationId xmlns:a16="http://schemas.microsoft.com/office/drawing/2014/main" id="{C68F794C-7682-B229-5A48-816F3AE3AE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06" name="Freeform 12">
              <a:extLst>
                <a:ext uri="{FF2B5EF4-FFF2-40B4-BE49-F238E27FC236}">
                  <a16:creationId xmlns:a16="http://schemas.microsoft.com/office/drawing/2014/main" id="{DD4D4D1D-6C22-739B-B863-54499D223E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7" name="Rectangle 13">
            <a:extLst>
              <a:ext uri="{FF2B5EF4-FFF2-40B4-BE49-F238E27FC236}">
                <a16:creationId xmlns:a16="http://schemas.microsoft.com/office/drawing/2014/main" id="{88CB964C-ED39-B815-E067-B39F051DA00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38" name="Rectangle 14">
            <a:extLst>
              <a:ext uri="{FF2B5EF4-FFF2-40B4-BE49-F238E27FC236}">
                <a16:creationId xmlns:a16="http://schemas.microsoft.com/office/drawing/2014/main" id="{FF197B7B-5737-DFC9-E027-4FCC2B0D39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9" name="Rectangle 15">
            <a:extLst>
              <a:ext uri="{FF2B5EF4-FFF2-40B4-BE49-F238E27FC236}">
                <a16:creationId xmlns:a16="http://schemas.microsoft.com/office/drawing/2014/main" id="{1F4FEAB5-ADF4-321E-FC1E-131C0F7BF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>
            <a:extLst>
              <a:ext uri="{FF2B5EF4-FFF2-40B4-BE49-F238E27FC236}">
                <a16:creationId xmlns:a16="http://schemas.microsoft.com/office/drawing/2014/main" id="{5D920C9D-2CBA-7CC4-3B7E-1F4F08548617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>
              <a:extLst>
                <a:ext uri="{FF2B5EF4-FFF2-40B4-BE49-F238E27FC236}">
                  <a16:creationId xmlns:a16="http://schemas.microsoft.com/office/drawing/2014/main" id="{4886AF78-4C85-B2A9-0BDF-2154A46B1E0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>
              <a:extLst>
                <a:ext uri="{FF2B5EF4-FFF2-40B4-BE49-F238E27FC236}">
                  <a16:creationId xmlns:a16="http://schemas.microsoft.com/office/drawing/2014/main" id="{68F26A3B-C3A0-55A1-F445-84D28E4922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>
              <a:extLst>
                <a:ext uri="{FF2B5EF4-FFF2-40B4-BE49-F238E27FC236}">
                  <a16:creationId xmlns:a16="http://schemas.microsoft.com/office/drawing/2014/main" id="{97CC323F-97BC-E84C-F905-61B78C9035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>
              <a:extLst>
                <a:ext uri="{FF2B5EF4-FFF2-40B4-BE49-F238E27FC236}">
                  <a16:creationId xmlns:a16="http://schemas.microsoft.com/office/drawing/2014/main" id="{C1A3F9BB-9A9A-C1F9-F09C-59782B0F77D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9644" name="Oval 7">
              <a:extLst>
                <a:ext uri="{FF2B5EF4-FFF2-40B4-BE49-F238E27FC236}">
                  <a16:creationId xmlns:a16="http://schemas.microsoft.com/office/drawing/2014/main" id="{44E089CA-BDE3-9E50-F3A5-E2E4B9B6C16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9645" name="Oval 8">
              <a:extLst>
                <a:ext uri="{FF2B5EF4-FFF2-40B4-BE49-F238E27FC236}">
                  <a16:creationId xmlns:a16="http://schemas.microsoft.com/office/drawing/2014/main" id="{5B1557C7-8FCE-EA97-6A81-2D31617198D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9646" name="Oval 9">
              <a:extLst>
                <a:ext uri="{FF2B5EF4-FFF2-40B4-BE49-F238E27FC236}">
                  <a16:creationId xmlns:a16="http://schemas.microsoft.com/office/drawing/2014/main" id="{0A725A7F-3B34-1F40-A15A-A9CD9063C6A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>
            <a:extLst>
              <a:ext uri="{FF2B5EF4-FFF2-40B4-BE49-F238E27FC236}">
                <a16:creationId xmlns:a16="http://schemas.microsoft.com/office/drawing/2014/main" id="{E131F515-AEB5-06BD-4773-E586AF827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>
            <a:extLst>
              <a:ext uri="{FF2B5EF4-FFF2-40B4-BE49-F238E27FC236}">
                <a16:creationId xmlns:a16="http://schemas.microsoft.com/office/drawing/2014/main" id="{5F4C040D-FE19-8983-EBF1-4CF6FF25A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>
            <a:extLst>
              <a:ext uri="{FF2B5EF4-FFF2-40B4-BE49-F238E27FC236}">
                <a16:creationId xmlns:a16="http://schemas.microsoft.com/office/drawing/2014/main" id="{170DE0FC-35ED-BE44-A6E9-AB77FDCD46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>
            <a:extLst>
              <a:ext uri="{FF2B5EF4-FFF2-40B4-BE49-F238E27FC236}">
                <a16:creationId xmlns:a16="http://schemas.microsoft.com/office/drawing/2014/main" id="{ACD8F163-EF81-2AEB-986C-6AE22F1B1A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>
            <a:extLst>
              <a:ext uri="{FF2B5EF4-FFF2-40B4-BE49-F238E27FC236}">
                <a16:creationId xmlns:a16="http://schemas.microsoft.com/office/drawing/2014/main" id="{B39B5B1E-9FCB-6294-A464-CA40231A22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DA60217-DA87-3140-BBC5-8E2DD76497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>
            <a:extLst>
              <a:ext uri="{FF2B5EF4-FFF2-40B4-BE49-F238E27FC236}">
                <a16:creationId xmlns:a16="http://schemas.microsoft.com/office/drawing/2014/main" id="{01D4F662-B65A-E120-FF94-864E3D356F58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>
              <a:extLst>
                <a:ext uri="{FF2B5EF4-FFF2-40B4-BE49-F238E27FC236}">
                  <a16:creationId xmlns:a16="http://schemas.microsoft.com/office/drawing/2014/main" id="{D18247B3-71D1-0C47-A1A7-705D4146CE7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>
              <a:extLst>
                <a:ext uri="{FF2B5EF4-FFF2-40B4-BE49-F238E27FC236}">
                  <a16:creationId xmlns:a16="http://schemas.microsoft.com/office/drawing/2014/main" id="{62CFF9A2-1A84-E142-9D95-ED5586C825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>
              <a:extLst>
                <a:ext uri="{FF2B5EF4-FFF2-40B4-BE49-F238E27FC236}">
                  <a16:creationId xmlns:a16="http://schemas.microsoft.com/office/drawing/2014/main" id="{BEAF9613-75CB-1584-8632-4C7068C354C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>
              <a:extLst>
                <a:ext uri="{FF2B5EF4-FFF2-40B4-BE49-F238E27FC236}">
                  <a16:creationId xmlns:a16="http://schemas.microsoft.com/office/drawing/2014/main" id="{3DA6E23E-0DC3-798E-0BE0-64EF5047EA1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0668" name="Oval 7">
              <a:extLst>
                <a:ext uri="{FF2B5EF4-FFF2-40B4-BE49-F238E27FC236}">
                  <a16:creationId xmlns:a16="http://schemas.microsoft.com/office/drawing/2014/main" id="{AD323CDF-2D70-9ECA-3AD0-524700AF7EE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0669" name="Oval 8">
              <a:extLst>
                <a:ext uri="{FF2B5EF4-FFF2-40B4-BE49-F238E27FC236}">
                  <a16:creationId xmlns:a16="http://schemas.microsoft.com/office/drawing/2014/main" id="{5D728733-A0DE-FE67-F241-E1436AC1FF3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0670" name="Oval 9">
              <a:extLst>
                <a:ext uri="{FF2B5EF4-FFF2-40B4-BE49-F238E27FC236}">
                  <a16:creationId xmlns:a16="http://schemas.microsoft.com/office/drawing/2014/main" id="{D8FFD8C5-3119-85E9-A056-ED1EAA7B5BB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>
            <a:extLst>
              <a:ext uri="{FF2B5EF4-FFF2-40B4-BE49-F238E27FC236}">
                <a16:creationId xmlns:a16="http://schemas.microsoft.com/office/drawing/2014/main" id="{F7E8D9D0-E200-014F-BE65-67E8DB211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>
            <a:extLst>
              <a:ext uri="{FF2B5EF4-FFF2-40B4-BE49-F238E27FC236}">
                <a16:creationId xmlns:a16="http://schemas.microsoft.com/office/drawing/2014/main" id="{F063515C-AB43-FB7B-05F3-D13809551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>
            <a:extLst>
              <a:ext uri="{FF2B5EF4-FFF2-40B4-BE49-F238E27FC236}">
                <a16:creationId xmlns:a16="http://schemas.microsoft.com/office/drawing/2014/main" id="{FB0A71DF-E576-068C-9324-0BDF0E130F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>
            <a:extLst>
              <a:ext uri="{FF2B5EF4-FFF2-40B4-BE49-F238E27FC236}">
                <a16:creationId xmlns:a16="http://schemas.microsoft.com/office/drawing/2014/main" id="{BA69EF56-75F4-5961-890E-FF9F4B9DD4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>
            <a:extLst>
              <a:ext uri="{FF2B5EF4-FFF2-40B4-BE49-F238E27FC236}">
                <a16:creationId xmlns:a16="http://schemas.microsoft.com/office/drawing/2014/main" id="{B532E8F8-7255-E8FB-F644-8377F4FB3B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DDB7F2E8-6723-A44F-9943-2AD2F1EB13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sidon1">
            <a:extLst>
              <a:ext uri="{FF2B5EF4-FFF2-40B4-BE49-F238E27FC236}">
                <a16:creationId xmlns:a16="http://schemas.microsoft.com/office/drawing/2014/main" id="{E2D9AF5D-2A36-FF45-3A7C-7BC6FC05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"/>
            <a:ext cx="8839200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916293-FEEB-7E6E-8783-937858CB8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Rick Griffith, Singapore Bible College</a:t>
            </a:r>
            <a:b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C332C-301F-8BC1-94E3-CB41B7D9FF00}"/>
              </a:ext>
            </a:extLst>
          </p:cNvPr>
          <p:cNvSpPr txBox="1"/>
          <p:nvPr/>
        </p:nvSpPr>
        <p:spPr>
          <a:xfrm>
            <a:off x="647700" y="3657600"/>
            <a:ext cx="7848600" cy="2395538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26227"/>
              </a:avLst>
            </a:prstTxWarp>
          </a:bodyPr>
          <a:lstStyle>
            <a:defPPr>
              <a:defRPr lang="en-US"/>
            </a:defPPr>
            <a:lvl1pPr algn="ctr">
              <a:defRPr sz="3600" kern="1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100000">
                      <a:srgbClr val="D4A9D4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2">
                      <a:alpha val="74997"/>
                    </a:scheme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Bangsa Finisia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451B6D63-A6D7-EB3A-5931-5807B15A3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12900"/>
            <a:ext cx="8229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Tempus Sans ITC" pitchFamily="82" charset="77"/>
              </a:rPr>
              <a:t>Pembagian strata sosial</a:t>
            </a:r>
          </a:p>
          <a:p>
            <a:pPr eaLnBrk="1" hangingPunct="1">
              <a:buFontTx/>
              <a:buChar char="•"/>
            </a:pPr>
            <a:r>
              <a:rPr lang="en-US" altLang="en-US" sz="3600" b="1">
                <a:solidFill>
                  <a:schemeClr val="bg1"/>
                </a:solidFill>
                <a:latin typeface="Tempus Sans ITC" pitchFamily="82" charset="77"/>
              </a:rPr>
              <a:t> Kelas Petani – Masyarakat bersatu yang berdasarkan pertanian dan perikanan</a:t>
            </a:r>
          </a:p>
          <a:p>
            <a:pPr eaLnBrk="1" hangingPunct="1">
              <a:buFontTx/>
              <a:buChar char="•"/>
            </a:pPr>
            <a:endParaRPr lang="en-US" altLang="en-US" sz="3600" b="1">
              <a:solidFill>
                <a:schemeClr val="bg1"/>
              </a:solidFill>
              <a:latin typeface="Tempus Sans ITC" pitchFamily="82" charset="77"/>
            </a:endParaRPr>
          </a:p>
          <a:p>
            <a:pPr eaLnBrk="1" hangingPunct="1">
              <a:buFontTx/>
              <a:buChar char="•"/>
            </a:pPr>
            <a:r>
              <a:rPr lang="en-US" altLang="en-US" sz="3600" b="1">
                <a:solidFill>
                  <a:schemeClr val="bg1"/>
                </a:solidFill>
                <a:latin typeface="Tempus Sans ITC" pitchFamily="82" charset="77"/>
              </a:rPr>
              <a:t> Kelas kota - spesialisasi di aktifitas ekonomi dan kerajinan</a:t>
            </a:r>
          </a:p>
        </p:txBody>
      </p:sp>
      <p:sp>
        <p:nvSpPr>
          <p:cNvPr id="26626" name="WordArt 3">
            <a:extLst>
              <a:ext uri="{FF2B5EF4-FFF2-40B4-BE49-F238E27FC236}">
                <a16:creationId xmlns:a16="http://schemas.microsoft.com/office/drawing/2014/main" id="{0AA7FA4A-BE5B-6B40-2330-715D40E5C5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3886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Masyarakat...</a:t>
            </a:r>
          </a:p>
        </p:txBody>
      </p:sp>
      <p:pic>
        <p:nvPicPr>
          <p:cNvPr id="26627" name="Picture 4" descr="sidon2">
            <a:extLst>
              <a:ext uri="{FF2B5EF4-FFF2-40B4-BE49-F238E27FC236}">
                <a16:creationId xmlns:a16="http://schemas.microsoft.com/office/drawing/2014/main" id="{34D2B878-41A1-BD12-7113-F60D68E5B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87713"/>
            <a:ext cx="43434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ivoryplaques">
            <a:extLst>
              <a:ext uri="{FF2B5EF4-FFF2-40B4-BE49-F238E27FC236}">
                <a16:creationId xmlns:a16="http://schemas.microsoft.com/office/drawing/2014/main" id="{0E36BC7F-466B-5498-C7C1-9CF030CF4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098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9">
            <a:extLst>
              <a:ext uri="{FF2B5EF4-FFF2-40B4-BE49-F238E27FC236}">
                <a16:creationId xmlns:a16="http://schemas.microsoft.com/office/drawing/2014/main" id="{3F0C4CF8-F767-647D-1866-C202D530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624388"/>
            <a:ext cx="6629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500" b="1">
                <a:solidFill>
                  <a:schemeClr val="bg1"/>
                </a:solidFill>
                <a:latin typeface="Tempus Sans ITC" pitchFamily="82" charset="77"/>
              </a:rPr>
              <a:t>Gading – diimpor dari Siria dan diekspor kembali sebagai barang jadi ke Barat</a:t>
            </a:r>
          </a:p>
        </p:txBody>
      </p:sp>
      <p:pic>
        <p:nvPicPr>
          <p:cNvPr id="28675" name="Picture 6" descr="women at window">
            <a:extLst>
              <a:ext uri="{FF2B5EF4-FFF2-40B4-BE49-F238E27FC236}">
                <a16:creationId xmlns:a16="http://schemas.microsoft.com/office/drawing/2014/main" id="{2E5865FA-F624-5D02-DF14-890461F0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t="16000" r="17760" b="2400"/>
          <a:stretch>
            <a:fillRect/>
          </a:stretch>
        </p:blipFill>
        <p:spPr bwMode="auto">
          <a:xfrm>
            <a:off x="0" y="0"/>
            <a:ext cx="19192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8561D009-FECB-B4C9-B381-381BD539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90750"/>
            <a:ext cx="8229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Meng-ekspor Kerajinan dan meng-impor bahan baku dari negara yang jauh:</a:t>
            </a:r>
          </a:p>
          <a:p>
            <a:pPr lvl="2">
              <a:buFontTx/>
              <a:buChar char="•"/>
              <a:defRPr/>
            </a:pPr>
            <a:endParaRPr lang="en-US" sz="3600" b="1">
              <a:solidFill>
                <a:schemeClr val="bg1"/>
              </a:solidFill>
              <a:latin typeface="Tempus Sans ITC" charset="0"/>
              <a:ea typeface="ＭＳ Ｐゴシック" charset="0"/>
            </a:endParaRPr>
          </a:p>
        </p:txBody>
      </p:sp>
      <p:sp>
        <p:nvSpPr>
          <p:cNvPr id="28677" name="WordArt 3">
            <a:extLst>
              <a:ext uri="{FF2B5EF4-FFF2-40B4-BE49-F238E27FC236}">
                <a16:creationId xmlns:a16="http://schemas.microsoft.com/office/drawing/2014/main" id="{859C11C6-AA98-FB5E-E4AD-AD18AE237C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228600"/>
            <a:ext cx="3352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Perdagangan...</a:t>
            </a:r>
          </a:p>
        </p:txBody>
      </p:sp>
      <p:pic>
        <p:nvPicPr>
          <p:cNvPr id="28678" name="Picture 5" descr="bowl_phoe">
            <a:extLst>
              <a:ext uri="{FF2B5EF4-FFF2-40B4-BE49-F238E27FC236}">
                <a16:creationId xmlns:a16="http://schemas.microsoft.com/office/drawing/2014/main" id="{F3EFCEF3-A16A-0133-C508-DAF61C62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1859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>
            <a:extLst>
              <a:ext uri="{FF2B5EF4-FFF2-40B4-BE49-F238E27FC236}">
                <a16:creationId xmlns:a16="http://schemas.microsoft.com/office/drawing/2014/main" id="{97301876-925A-7037-B316-E1B6EE6F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49650"/>
            <a:ext cx="670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  <a:latin typeface="Tempus Sans ITC" pitchFamily="82" charset="77"/>
              </a:rPr>
              <a:t>Perunggu – diekspor ke Asyur, Siprus, Yunani, Italia</a:t>
            </a:r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CC33767F-FCA5-4A2B-AAE0-94383AE1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83250"/>
            <a:ext cx="6362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Juga pekerjaan gelas, bahan wool, dan kain ungu, dsb.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utoUpdateAnimBg="0"/>
      <p:bldP spid="35842" grpId="0" autoUpdateAnimBg="0"/>
      <p:bldP spid="35848" grpId="0" autoUpdateAnimBg="0"/>
      <p:bldP spid="3585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4362AF2C-831C-683D-050A-7F068C9DC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499" name="Rectangle 3">
            <a:extLst>
              <a:ext uri="{FF2B5EF4-FFF2-40B4-BE49-F238E27FC236}">
                <a16:creationId xmlns:a16="http://schemas.microsoft.com/office/drawing/2014/main" id="{468FFDFA-0EA5-A644-0F5D-9344A9E0BD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Koloni</a:t>
            </a:r>
            <a:r>
              <a:rPr lang="en-US" dirty="0"/>
              <a:t> Finisia</a:t>
            </a:r>
          </a:p>
        </p:txBody>
      </p:sp>
      <p:pic>
        <p:nvPicPr>
          <p:cNvPr id="106500" name="Picture 4">
            <a:extLst>
              <a:ext uri="{FF2B5EF4-FFF2-40B4-BE49-F238E27FC236}">
                <a16:creationId xmlns:a16="http://schemas.microsoft.com/office/drawing/2014/main" id="{9AA7820B-D921-1E9E-BD04-1C781CF6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990600"/>
            <a:ext cx="3381375" cy="1841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extLst>
              <a:ext uri="{FF2B5EF4-FFF2-40B4-BE49-F238E27FC236}">
                <a16:creationId xmlns:a16="http://schemas.microsoft.com/office/drawing/2014/main" id="{EC307F97-C63D-E989-570F-AF35AB74E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21125"/>
            <a:ext cx="8915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30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Finisia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bekerja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sama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secara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dagang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Daud (2 Sam 5:11, 1 Raja 5:1)</a:t>
            </a:r>
          </a:p>
          <a:p>
            <a:pPr>
              <a:buFontTx/>
              <a:buChar char="•"/>
              <a:defRPr/>
            </a:pP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Hubungan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Raja Hiram dan Salomo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dalam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pembangunan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hubungan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luar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negeri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Meng-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ekspor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minyak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</a:rPr>
              <a:t>, anggur dan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</a:rPr>
              <a:t>kayu</a:t>
            </a:r>
            <a:endParaRPr lang="en-US" sz="3200" b="1" dirty="0">
              <a:solidFill>
                <a:schemeClr val="bg1"/>
              </a:solidFill>
              <a:latin typeface="Tempus Sans ITC" charset="0"/>
            </a:endParaRPr>
          </a:p>
        </p:txBody>
      </p:sp>
      <p:sp>
        <p:nvSpPr>
          <p:cNvPr id="32770" name="WordArt 4">
            <a:extLst>
              <a:ext uri="{FF2B5EF4-FFF2-40B4-BE49-F238E27FC236}">
                <a16:creationId xmlns:a16="http://schemas.microsoft.com/office/drawing/2014/main" id="{72D37638-DE91-658D-F1E6-2B4F03FB22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3352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Perdagangan...</a:t>
            </a:r>
          </a:p>
        </p:txBody>
      </p:sp>
      <p:pic>
        <p:nvPicPr>
          <p:cNvPr id="32771" name="Picture 8" descr="Ship">
            <a:extLst>
              <a:ext uri="{FF2B5EF4-FFF2-40B4-BE49-F238E27FC236}">
                <a16:creationId xmlns:a16="http://schemas.microsoft.com/office/drawing/2014/main" id="{89AE62E5-F606-031C-F27C-243BC4B6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34091" r="20589" b="16667"/>
          <a:stretch>
            <a:fillRect/>
          </a:stretch>
        </p:blipFill>
        <p:spPr bwMode="auto">
          <a:xfrm>
            <a:off x="6019800" y="152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Rectangle 9">
            <a:extLst>
              <a:ext uri="{FF2B5EF4-FFF2-40B4-BE49-F238E27FC236}">
                <a16:creationId xmlns:a16="http://schemas.microsoft.com/office/drawing/2014/main" id="{0FDC0719-07F5-0472-91C6-1E9DC1560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5257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Tempus Sans ITC" pitchFamily="82" charset="77"/>
              </a:rPr>
              <a:t>Mahir Berdagang – Menggunakan perjanjian dagang dan kerjasama politik: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artwork by phoe">
            <a:extLst>
              <a:ext uri="{FF2B5EF4-FFF2-40B4-BE49-F238E27FC236}">
                <a16:creationId xmlns:a16="http://schemas.microsoft.com/office/drawing/2014/main" id="{4014AFB0-26E6-108C-4AA2-502219C9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1667" r="9166" b="11667"/>
          <a:stretch>
            <a:fillRect/>
          </a:stretch>
        </p:blipFill>
        <p:spPr bwMode="auto">
          <a:xfrm>
            <a:off x="5029200" y="3070225"/>
            <a:ext cx="41148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bottle">
            <a:extLst>
              <a:ext uri="{FF2B5EF4-FFF2-40B4-BE49-F238E27FC236}">
                <a16:creationId xmlns:a16="http://schemas.microsoft.com/office/drawing/2014/main" id="{D4A419C4-2DB4-C78A-307E-236A71C3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7500" r="36667" b="10001"/>
          <a:stretch>
            <a:fillRect/>
          </a:stretch>
        </p:blipFill>
        <p:spPr bwMode="auto">
          <a:xfrm>
            <a:off x="0" y="3116263"/>
            <a:ext cx="1209675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bracelet">
            <a:extLst>
              <a:ext uri="{FF2B5EF4-FFF2-40B4-BE49-F238E27FC236}">
                <a16:creationId xmlns:a16="http://schemas.microsoft.com/office/drawing/2014/main" id="{E8B4E603-B57F-A88F-3446-A38E1535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39999" r="2667" b="39999"/>
          <a:stretch>
            <a:fillRect/>
          </a:stretch>
        </p:blipFill>
        <p:spPr bwMode="auto">
          <a:xfrm>
            <a:off x="1263650" y="6046788"/>
            <a:ext cx="37338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found at byblos">
            <a:extLst>
              <a:ext uri="{FF2B5EF4-FFF2-40B4-BE49-F238E27FC236}">
                <a16:creationId xmlns:a16="http://schemas.microsoft.com/office/drawing/2014/main" id="{49E5689F-1CB0-B1B3-7AEE-48DBD525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8333" r="4167" b="7500"/>
          <a:stretch>
            <a:fillRect/>
          </a:stretch>
        </p:blipFill>
        <p:spPr bwMode="auto">
          <a:xfrm>
            <a:off x="1558925" y="3079750"/>
            <a:ext cx="31242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>
            <a:extLst>
              <a:ext uri="{FF2B5EF4-FFF2-40B4-BE49-F238E27FC236}">
                <a16:creationId xmlns:a16="http://schemas.microsoft.com/office/drawing/2014/main" id="{D3680CEA-4937-8B79-7E1E-D9D97C102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0"/>
            <a:ext cx="20589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coin">
            <a:extLst>
              <a:ext uri="{FF2B5EF4-FFF2-40B4-BE49-F238E27FC236}">
                <a16:creationId xmlns:a16="http://schemas.microsoft.com/office/drawing/2014/main" id="{EBD85409-6683-DC5B-3715-E250658E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5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WordArt 2">
            <a:extLst>
              <a:ext uri="{FF2B5EF4-FFF2-40B4-BE49-F238E27FC236}">
                <a16:creationId xmlns:a16="http://schemas.microsoft.com/office/drawing/2014/main" id="{D90BB017-1873-63CA-DCD1-1447D06D48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3276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Adat Istiadat...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20377DEB-7320-FBEB-8E84-79BC02325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8915400" cy="1006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0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Dipengaruhi oleh penyerang: mulai berkembang dan bertumbuhdi abad 11 dan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>
            <a:extLst>
              <a:ext uri="{FF2B5EF4-FFF2-40B4-BE49-F238E27FC236}">
                <a16:creationId xmlns:a16="http://schemas.microsoft.com/office/drawing/2014/main" id="{CD64D69D-ABE3-C451-447E-EA93EBC5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27275"/>
            <a:ext cx="6705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3">
            <a:extLst>
              <a:ext uri="{FF2B5EF4-FFF2-40B4-BE49-F238E27FC236}">
                <a16:creationId xmlns:a16="http://schemas.microsoft.com/office/drawing/2014/main" id="{96033867-A4BB-76E8-7964-A47A16C649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Bahasa...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140B8CB0-3478-CB1F-5FC8-8F0D028C9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600" b="1">
                <a:solidFill>
                  <a:schemeClr val="bg1"/>
                </a:solidFill>
                <a:latin typeface="Tempus Sans ITC" pitchFamily="82" charset="77"/>
              </a:rPr>
              <a:t> Tulisan Finisa – Batang yang penting dari susunan huruf di bawah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WordArt 2">
            <a:extLst>
              <a:ext uri="{FF2B5EF4-FFF2-40B4-BE49-F238E27FC236}">
                <a16:creationId xmlns:a16="http://schemas.microsoft.com/office/drawing/2014/main" id="{854B7A7F-51AC-8ED2-63F5-E809AB10D7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396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Tulisan...</a:t>
            </a:r>
          </a:p>
        </p:txBody>
      </p:sp>
      <p:pic>
        <p:nvPicPr>
          <p:cNvPr id="38914" name="Picture 5" descr="phoenician">
            <a:extLst>
              <a:ext uri="{FF2B5EF4-FFF2-40B4-BE49-F238E27FC236}">
                <a16:creationId xmlns:a16="http://schemas.microsoft.com/office/drawing/2014/main" id="{34588F80-8CC5-F135-B0C9-1B03937D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5556" r="8002" b="5556"/>
          <a:stretch>
            <a:fillRect/>
          </a:stretch>
        </p:blipFill>
        <p:spPr bwMode="auto">
          <a:xfrm>
            <a:off x="-12700" y="2362200"/>
            <a:ext cx="3543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phoenician_script_egraved_on_gold">
            <a:extLst>
              <a:ext uri="{FF2B5EF4-FFF2-40B4-BE49-F238E27FC236}">
                <a16:creationId xmlns:a16="http://schemas.microsoft.com/office/drawing/2014/main" id="{695D704E-65D2-8AC2-1D51-46CC7867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3124200"/>
            <a:ext cx="33924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D2F30EC2-EE70-9008-B05F-2930360EE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spearhead w cuneiform">
            <a:extLst>
              <a:ext uri="{FF2B5EF4-FFF2-40B4-BE49-F238E27FC236}">
                <a16:creationId xmlns:a16="http://schemas.microsoft.com/office/drawing/2014/main" id="{968471F6-DEC8-1EF3-FD32-86E6FC2C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42000" r="9599" b="40800"/>
          <a:stretch>
            <a:fillRect/>
          </a:stretch>
        </p:blipFill>
        <p:spPr bwMode="auto">
          <a:xfrm>
            <a:off x="3517900" y="2133600"/>
            <a:ext cx="6478588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A3EFE39F-B62B-8A6A-3C63-5F77730CB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28775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600" b="1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ja-JP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3600" b="1">
                <a:solidFill>
                  <a:schemeClr val="bg1"/>
                </a:solidFill>
                <a:latin typeface="Tempus Sans ITC" pitchFamily="82" charset="77"/>
              </a:rPr>
              <a:t>Huruf Mati</a:t>
            </a:r>
            <a:r>
              <a:rPr lang="ja-JP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3600" b="1">
                <a:solidFill>
                  <a:schemeClr val="bg1"/>
                </a:solidFill>
                <a:latin typeface="Tempus Sans ITC" pitchFamily="82" charset="77"/>
              </a:rPr>
              <a:t> – 22 huruf</a:t>
            </a:r>
            <a:endParaRPr lang="en-US" altLang="en-US" sz="3600" b="1">
              <a:solidFill>
                <a:schemeClr val="bg1"/>
              </a:solidFill>
              <a:latin typeface="Tempus Sans ITC" pitchFamily="8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>
            <a:extLst>
              <a:ext uri="{FF2B5EF4-FFF2-40B4-BE49-F238E27FC236}">
                <a16:creationId xmlns:a16="http://schemas.microsoft.com/office/drawing/2014/main" id="{2AC34D9F-59A1-E0D7-4B1C-3885509B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0"/>
            <a:ext cx="2019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WordArt 2">
            <a:extLst>
              <a:ext uri="{FF2B5EF4-FFF2-40B4-BE49-F238E27FC236}">
                <a16:creationId xmlns:a16="http://schemas.microsoft.com/office/drawing/2014/main" id="{8B6444E7-E9BB-5E47-C47F-EB90D8E933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06800" y="508000"/>
            <a:ext cx="312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Craft...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50409FFC-C88D-4230-5341-DF22684FA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981200"/>
            <a:ext cx="85344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famous for crafts dan artistic wor</a:t>
            </a:r>
            <a:r>
              <a:rPr lang="en-US" sz="3600" b="1">
                <a:solidFill>
                  <a:srgbClr val="800080"/>
                </a:solidFill>
                <a:latin typeface="Tempus Sans ITC" charset="0"/>
                <a:ea typeface="ＭＳ Ｐゴシック" charset="0"/>
              </a:rPr>
              <a:t>k</a:t>
            </a:r>
          </a:p>
          <a:p>
            <a:pPr>
              <a:buFontTx/>
              <a:buChar char="•"/>
              <a:defRPr/>
            </a:pPr>
            <a:endParaRPr lang="en-US" sz="3600" b="1">
              <a:solidFill>
                <a:schemeClr val="bg1"/>
              </a:solidFill>
              <a:latin typeface="Tempus Sans ITC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crafts in stone, metal, glass, etc.</a:t>
            </a:r>
          </a:p>
          <a:p>
            <a:pPr>
              <a:buFontTx/>
              <a:buChar char="•"/>
              <a:defRPr/>
            </a:pP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small objects of gold, ivory, silver or glass</a:t>
            </a:r>
          </a:p>
          <a:p>
            <a:pPr>
              <a:buFontTx/>
              <a:buChar char="•"/>
              <a:defRPr/>
            </a:pP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for kuils dan tombs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6CBA5BCD-9AD0-76A6-C739-4EED2CA34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coffin">
            <a:extLst>
              <a:ext uri="{FF2B5EF4-FFF2-40B4-BE49-F238E27FC236}">
                <a16:creationId xmlns:a16="http://schemas.microsoft.com/office/drawing/2014/main" id="{4C3BFE61-700A-C8D9-8D51-DEA5972B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4001" r="6000" b="20399"/>
          <a:stretch>
            <a:fillRect/>
          </a:stretch>
        </p:blipFill>
        <p:spPr bwMode="auto">
          <a:xfrm>
            <a:off x="5334000" y="4787900"/>
            <a:ext cx="3810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9">
            <a:extLst>
              <a:ext uri="{FF2B5EF4-FFF2-40B4-BE49-F238E27FC236}">
                <a16:creationId xmlns:a16="http://schemas.microsoft.com/office/drawing/2014/main" id="{6F48D2B2-1C3C-7B7C-8532-F8D51DE48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5667375"/>
            <a:ext cx="85344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found throughout the		 Mediterranean region</a:t>
            </a:r>
          </a:p>
        </p:txBody>
      </p:sp>
      <p:pic>
        <p:nvPicPr>
          <p:cNvPr id="29707" name="Picture 11" descr="brass shield-boss">
            <a:extLst>
              <a:ext uri="{FF2B5EF4-FFF2-40B4-BE49-F238E27FC236}">
                <a16:creationId xmlns:a16="http://schemas.microsoft.com/office/drawing/2014/main" id="{9356CD51-53F6-4A97-80EA-70425823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667" r="16667" b="16667"/>
          <a:stretch>
            <a:fillRect/>
          </a:stretch>
        </p:blipFill>
        <p:spPr bwMode="auto">
          <a:xfrm>
            <a:off x="0" y="15240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earrings">
            <a:extLst>
              <a:ext uri="{FF2B5EF4-FFF2-40B4-BE49-F238E27FC236}">
                <a16:creationId xmlns:a16="http://schemas.microsoft.com/office/drawing/2014/main" id="{FF75BF9F-275E-F876-7FEE-7F0013AC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0000" r="12000" b="30000"/>
          <a:stretch>
            <a:fillRect/>
          </a:stretch>
        </p:blipFill>
        <p:spPr bwMode="auto">
          <a:xfrm>
            <a:off x="609600" y="0"/>
            <a:ext cx="4953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fr cyprus but introduced by phoe">
            <a:extLst>
              <a:ext uri="{FF2B5EF4-FFF2-40B4-BE49-F238E27FC236}">
                <a16:creationId xmlns:a16="http://schemas.microsoft.com/office/drawing/2014/main" id="{18F6982D-FF50-A756-DD69-71A41AFF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13333"/>
          <a:stretch>
            <a:fillRect/>
          </a:stretch>
        </p:blipFill>
        <p:spPr bwMode="auto">
          <a:xfrm>
            <a:off x="5222875" y="0"/>
            <a:ext cx="392112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fr tomb">
            <a:extLst>
              <a:ext uri="{FF2B5EF4-FFF2-40B4-BE49-F238E27FC236}">
                <a16:creationId xmlns:a16="http://schemas.microsoft.com/office/drawing/2014/main" id="{7327F714-4785-8C87-17AF-6855AB94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3334" r="35834" b="3334"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ship">
            <a:extLst>
              <a:ext uri="{FF2B5EF4-FFF2-40B4-BE49-F238E27FC236}">
                <a16:creationId xmlns:a16="http://schemas.microsoft.com/office/drawing/2014/main" id="{DF14CA79-70A9-0873-7F86-2C369E1B1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"/>
          <a:stretch>
            <a:fillRect/>
          </a:stretch>
        </p:blipFill>
        <p:spPr bwMode="auto">
          <a:xfrm>
            <a:off x="0" y="-228600"/>
            <a:ext cx="9144000" cy="74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970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WordArt 2">
            <a:extLst>
              <a:ext uri="{FF2B5EF4-FFF2-40B4-BE49-F238E27FC236}">
                <a16:creationId xmlns:a16="http://schemas.microsoft.com/office/drawing/2014/main" id="{98353418-4C35-7D44-54F6-53DE665AA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Arsitektur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672BC83E-4A38-393A-1363-99B3A2FE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457325"/>
            <a:ext cx="8534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Batu hias untuk membangun rumah, kuil, dan makam</a:t>
            </a:r>
          </a:p>
          <a:p>
            <a:pPr>
              <a:buFontTx/>
              <a:buChar char="•"/>
              <a:defRPr/>
            </a:pPr>
            <a:endParaRPr lang="en-US" sz="3600" b="1">
              <a:solidFill>
                <a:schemeClr val="bg1"/>
              </a:solidFill>
              <a:latin typeface="Tempus Sans ITC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Kemudian hari, membangun bangunan yang lebih kompleks</a:t>
            </a:r>
          </a:p>
        </p:txBody>
      </p:sp>
      <p:pic>
        <p:nvPicPr>
          <p:cNvPr id="43011" name="Picture 4" descr="templ_Melqart">
            <a:extLst>
              <a:ext uri="{FF2B5EF4-FFF2-40B4-BE49-F238E27FC236}">
                <a16:creationId xmlns:a16="http://schemas.microsoft.com/office/drawing/2014/main" id="{4EE18D97-D914-5885-8F46-CE56C6812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2" r="7953" b="17442"/>
          <a:stretch>
            <a:fillRect/>
          </a:stretch>
        </p:blipFill>
        <p:spPr bwMode="auto">
          <a:xfrm>
            <a:off x="2901950" y="4008438"/>
            <a:ext cx="62420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tyre ruins">
            <a:extLst>
              <a:ext uri="{FF2B5EF4-FFF2-40B4-BE49-F238E27FC236}">
                <a16:creationId xmlns:a16="http://schemas.microsoft.com/office/drawing/2014/main" id="{9EDA4EA1-9B74-0446-7B25-C7B0FF7C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/>
          <a:stretch>
            <a:fillRect/>
          </a:stretch>
        </p:blipFill>
        <p:spPr bwMode="auto">
          <a:xfrm>
            <a:off x="1676400" y="1619250"/>
            <a:ext cx="74676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WordArt 4">
            <a:extLst>
              <a:ext uri="{FF2B5EF4-FFF2-40B4-BE49-F238E27FC236}">
                <a16:creationId xmlns:a16="http://schemas.microsoft.com/office/drawing/2014/main" id="{D13DEC9B-0795-E3F0-C7AD-71DBB5933D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Arsitektur...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2">
            <a:extLst>
              <a:ext uri="{FF2B5EF4-FFF2-40B4-BE49-F238E27FC236}">
                <a16:creationId xmlns:a16="http://schemas.microsoft.com/office/drawing/2014/main" id="{C425B4E2-4D2B-3182-EFE6-3EBC69CB55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27050"/>
            <a:ext cx="4953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63972" dir="14049741" sx="125000" sy="125000" algn="tl" rotWithShape="0">
                    <a:schemeClr val="tx2">
                      <a:alpha val="50000"/>
                    </a:schemeClr>
                  </a:outerShdw>
                </a:effectLst>
                <a:latin typeface="KidTYPEPaint"/>
              </a:rPr>
              <a:t>Memperkenalkan...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11BF442-6470-487E-82BC-4AF3FE34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17650"/>
            <a:ext cx="8763000" cy="4664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Finisia –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dari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bahasa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Yunani </a:t>
            </a:r>
            <a:r>
              <a:rPr lang="ja-JP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3000" b="1" dirty="0" err="1">
                <a:solidFill>
                  <a:schemeClr val="bg1"/>
                </a:solidFill>
                <a:latin typeface="Tempus Sans ITC" pitchFamily="82" charset="77"/>
              </a:rPr>
              <a:t>phoinix</a:t>
            </a:r>
            <a:r>
              <a:rPr lang="ja-JP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3000" b="1" dirty="0">
                <a:solidFill>
                  <a:schemeClr val="bg1"/>
                </a:solidFill>
                <a:latin typeface="Tempus Sans ITC" pitchFamily="82" charset="77"/>
              </a:rPr>
              <a:t>				</a:t>
            </a:r>
            <a:r>
              <a:rPr lang="en-US" altLang="ja-JP" sz="3000" b="1" dirty="0" err="1">
                <a:solidFill>
                  <a:schemeClr val="bg1"/>
                </a:solidFill>
                <a:latin typeface="Tempus Sans ITC" pitchFamily="82" charset="77"/>
              </a:rPr>
              <a:t>berarti</a:t>
            </a:r>
            <a:r>
              <a:rPr lang="en-US" altLang="ja-JP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ja-JP" sz="3000" b="1" dirty="0" err="1">
                <a:solidFill>
                  <a:schemeClr val="bg1"/>
                </a:solidFill>
                <a:latin typeface="Tempus Sans ITC" pitchFamily="82" charset="77"/>
              </a:rPr>
              <a:t>merah</a:t>
            </a:r>
            <a:r>
              <a:rPr lang="en-US" altLang="ja-JP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ja-JP" sz="3000" b="1" dirty="0" err="1">
                <a:solidFill>
                  <a:schemeClr val="bg1"/>
                </a:solidFill>
                <a:latin typeface="Tempus Sans ITC" pitchFamily="82" charset="77"/>
              </a:rPr>
              <a:t>ungu</a:t>
            </a:r>
            <a:endParaRPr lang="en-US" altLang="ja-JP" sz="3000" b="1" dirty="0">
              <a:solidFill>
                <a:schemeClr val="bg1"/>
              </a:solidFill>
              <a:latin typeface="Tempus Sans ITC" pitchFamily="82" charset="77"/>
            </a:endParaRPr>
          </a:p>
          <a:p>
            <a:pPr eaLnBrk="1" hangingPunct="1"/>
            <a:endParaRPr lang="en-US" altLang="en-US" sz="3000" b="1" dirty="0">
              <a:solidFill>
                <a:schemeClr val="bg1"/>
              </a:solidFill>
              <a:latin typeface="Tempus Sans ITC" pitchFamily="82" charset="77"/>
            </a:endParaRPr>
          </a:p>
          <a:p>
            <a:pPr eaLnBrk="1" hangingPunct="1">
              <a:buFontTx/>
              <a:buChar char="•"/>
            </a:pP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Sebuah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kota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pelabuhan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yang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kuat</a:t>
            </a:r>
            <a:endParaRPr lang="en-US" altLang="en-US" sz="3000" b="1" dirty="0">
              <a:solidFill>
                <a:schemeClr val="bg1"/>
              </a:solidFill>
              <a:latin typeface="Tempus Sans ITC" pitchFamily="82" charset="77"/>
            </a:endParaRPr>
          </a:p>
          <a:p>
            <a:pPr eaLnBrk="1" hangingPunct="1">
              <a:buFontTx/>
              <a:buChar char="•"/>
            </a:pP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Tujuan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: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Memperoleh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pengenalan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yang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lebih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baik</a:t>
            </a:r>
            <a:endParaRPr lang="en-US" altLang="en-US" sz="3000" b="1" dirty="0">
              <a:solidFill>
                <a:schemeClr val="bg1"/>
              </a:solidFill>
              <a:latin typeface="Tempus Sans ITC" pitchFamily="82" charset="77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Hubungan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dengan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Israel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Dampak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bagi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bangsa-2 di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sekitar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mereka</a:t>
            </a:r>
            <a:endParaRPr lang="en-US" altLang="en-US" sz="3000" b="1" dirty="0">
              <a:solidFill>
                <a:schemeClr val="bg1"/>
              </a:solidFill>
              <a:latin typeface="Tempus Sans ITC" pitchFamily="82" charset="77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Pelajaran yang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dapat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kita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pelajari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dari</a:t>
            </a:r>
            <a:r>
              <a:rPr lang="en-US" altLang="en-US" sz="3000" b="1" dirty="0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empus Sans ITC" pitchFamily="82" charset="77"/>
              </a:rPr>
              <a:t>mereka</a:t>
            </a:r>
            <a:endParaRPr lang="en-US" altLang="en-US" sz="3000" b="1" dirty="0">
              <a:solidFill>
                <a:schemeClr val="bg1"/>
              </a:solidFill>
              <a:latin typeface="Tempus Sans ITC" pitchFamily="82" charset="77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2620E23B-99F6-0957-E330-3D1AB44BF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F15F683-C47F-377C-9764-E0FCD312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4"/>
          <a:stretch>
            <a:fillRect/>
          </a:stretch>
        </p:blipFill>
        <p:spPr bwMode="auto">
          <a:xfrm>
            <a:off x="1981200" y="914400"/>
            <a:ext cx="716280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5" descr="punic-sculpture-temple">
            <a:extLst>
              <a:ext uri="{FF2B5EF4-FFF2-40B4-BE49-F238E27FC236}">
                <a16:creationId xmlns:a16="http://schemas.microsoft.com/office/drawing/2014/main" id="{7A4F56C4-A971-2E47-BF6D-6017E6A21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2431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AD80E2DA-6345-AE2A-288A-3D72C485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965700"/>
            <a:ext cx="6781800" cy="15541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Menyediakan arsitek, ahli bangun, pembangun dan bahan bangunan seperti, aras dan emas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6D19DAB0-35E4-F6DD-1F03-74EE517EC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7086600" cy="1739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Memainkan peranan besar dalam bangunan of Bait Salomo</a:t>
            </a:r>
          </a:p>
        </p:txBody>
      </p:sp>
      <p:sp>
        <p:nvSpPr>
          <p:cNvPr id="47109" name="WordArt 7">
            <a:extLst>
              <a:ext uri="{FF2B5EF4-FFF2-40B4-BE49-F238E27FC236}">
                <a16:creationId xmlns:a16="http://schemas.microsoft.com/office/drawing/2014/main" id="{169A139B-5696-18E1-4C55-CC4123A01B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Arsitektur...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 autoUpdateAnimBg="0"/>
      <p:bldP spid="317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8" descr="baalbeck">
            <a:extLst>
              <a:ext uri="{FF2B5EF4-FFF2-40B4-BE49-F238E27FC236}">
                <a16:creationId xmlns:a16="http://schemas.microsoft.com/office/drawing/2014/main" id="{4B542A38-7C28-3FBF-A225-87CE4F7A0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r="15254"/>
          <a:stretch>
            <a:fillRect/>
          </a:stretch>
        </p:blipFill>
        <p:spPr bwMode="auto">
          <a:xfrm>
            <a:off x="5095875" y="-381000"/>
            <a:ext cx="404812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F58C1092-2240-3511-F069-561D469AD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518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  <a:cs typeface="Times New Roman" charset="0"/>
              </a:rPr>
              <a:t> Inti dari sidang dewa terdiri dari 3 dewa</a:t>
            </a: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:</a:t>
            </a:r>
          </a:p>
        </p:txBody>
      </p:sp>
      <p:sp>
        <p:nvSpPr>
          <p:cNvPr id="49155" name="WordArt 7">
            <a:extLst>
              <a:ext uri="{FF2B5EF4-FFF2-40B4-BE49-F238E27FC236}">
                <a16:creationId xmlns:a16="http://schemas.microsoft.com/office/drawing/2014/main" id="{C30E34DA-B625-D0E2-B3E9-BC2D27B92F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419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Agama...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774FF6A2-5192-AF26-0C01-4EED3CCC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8229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200" b="1">
              <a:solidFill>
                <a:schemeClr val="bg1"/>
              </a:solidFill>
              <a:latin typeface="Tempus Sans ITC" pitchFamily="82" charset="77"/>
            </a:endParaRPr>
          </a:p>
          <a:p>
            <a:pPr lvl="1" eaLnBrk="1" hangingPunct="1">
              <a:buFont typeface="Symbol" pitchFamily="2" charset="2"/>
              <a:buChar char="Þ"/>
            </a:pPr>
            <a:r>
              <a:rPr lang="en-US" altLang="en-US" sz="3200" b="1">
                <a:solidFill>
                  <a:schemeClr val="bg1"/>
                </a:solidFill>
                <a:latin typeface="Tempus Sans ITC" pitchFamily="82" charset="77"/>
              </a:rPr>
              <a:t> Dewa Bapa – Figur Kosmologi</a:t>
            </a:r>
          </a:p>
          <a:p>
            <a:pPr lvl="1" eaLnBrk="1" hangingPunct="1">
              <a:buFont typeface="Symbol" pitchFamily="2" charset="2"/>
              <a:buChar char="Þ"/>
            </a:pPr>
            <a:r>
              <a:rPr lang="en-US" altLang="en-US" sz="3200" b="1">
                <a:solidFill>
                  <a:schemeClr val="bg1"/>
                </a:solidFill>
                <a:latin typeface="Tempus Sans ITC" pitchFamily="82" charset="77"/>
              </a:rPr>
              <a:t> Dewa Ibu – Mewakili unsur bumi</a:t>
            </a:r>
          </a:p>
          <a:p>
            <a:pPr lvl="1" eaLnBrk="1" hangingPunct="1">
              <a:buFont typeface="Symbol" pitchFamily="2" charset="2"/>
              <a:buChar char="Þ"/>
            </a:pPr>
            <a:r>
              <a:rPr lang="en-US" altLang="en-US" sz="3200" b="1">
                <a:solidFill>
                  <a:schemeClr val="bg1"/>
                </a:solidFill>
                <a:latin typeface="Tempus Sans ITC" pitchFamily="82" charset="77"/>
              </a:rPr>
              <a:t> Dewa Muda Lelaki – Mewakili unsur tumbuh-tumbuhan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DF695447-4572-707A-B78C-393F26FA5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115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bldLvl="2" autoUpdateAnimBg="0"/>
      <p:bldP spid="10249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byblos goddess">
            <a:extLst>
              <a:ext uri="{FF2B5EF4-FFF2-40B4-BE49-F238E27FC236}">
                <a16:creationId xmlns:a16="http://schemas.microsoft.com/office/drawing/2014/main" id="{0482D231-DDED-30A5-D29A-38E49063D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752600"/>
            <a:ext cx="2324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Text Box 3">
            <a:extLst>
              <a:ext uri="{FF2B5EF4-FFF2-40B4-BE49-F238E27FC236}">
                <a16:creationId xmlns:a16="http://schemas.microsoft.com/office/drawing/2014/main" id="{ECCEAA31-7485-EC94-37AE-FF17F63C5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7772400" cy="15541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b="1">
                <a:solidFill>
                  <a:schemeClr val="bg1"/>
                </a:solidFill>
                <a:latin typeface="Tempus Sans ITC" charset="0"/>
                <a:ea typeface="ＭＳ Ｐゴシック" charset="0"/>
                <a:cs typeface="Times New Roman" charset="0"/>
              </a:rPr>
              <a:t>Ketiga dewa ini dikenal dengan nama mereka yang berbeda tergantung tempat di mana mereka dipanggil</a:t>
            </a:r>
            <a:endParaRPr lang="en-US" sz="3200" b="1">
              <a:solidFill>
                <a:schemeClr val="bg1"/>
              </a:solidFill>
              <a:latin typeface="Tempus Sans ITC" charset="0"/>
              <a:ea typeface="ＭＳ Ｐゴシック" charset="0"/>
            </a:endParaRPr>
          </a:p>
        </p:txBody>
      </p:sp>
      <p:graphicFrame>
        <p:nvGraphicFramePr>
          <p:cNvPr id="159778" name="Group 34">
            <a:extLst>
              <a:ext uri="{FF2B5EF4-FFF2-40B4-BE49-F238E27FC236}">
                <a16:creationId xmlns:a16="http://schemas.microsoft.com/office/drawing/2014/main" id="{D6BD885B-375D-387C-76F5-A94C09754E21}"/>
              </a:ext>
            </a:extLst>
          </p:cNvPr>
          <p:cNvGraphicFramePr>
            <a:graphicFrameLocks noGrp="1"/>
          </p:cNvGraphicFramePr>
          <p:nvPr/>
        </p:nvGraphicFramePr>
        <p:xfrm>
          <a:off x="0" y="2895600"/>
          <a:ext cx="6858000" cy="4087813"/>
        </p:xfrm>
        <a:graphic>
          <a:graphicData uri="http://schemas.openxmlformats.org/drawingml/2006/table">
            <a:tbl>
              <a:tblPr/>
              <a:tblGrid>
                <a:gridCol w="19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Cities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Tirus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Sidon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Biblos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Dewa Bapa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Baal Shamaym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Dewi Ibu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Astarte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Baalat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Dewa Muda Lelaki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Melqart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Eshmun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empus Sans ITC" charset="0"/>
                          <a:ea typeface="ＭＳ Ｐゴシック" charset="0"/>
                        </a:rPr>
                        <a:t>Adonis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30" name="Picture 31" descr="eyptian god adopted by phoe">
            <a:extLst>
              <a:ext uri="{FF2B5EF4-FFF2-40B4-BE49-F238E27FC236}">
                <a16:creationId xmlns:a16="http://schemas.microsoft.com/office/drawing/2014/main" id="{C3D707CE-DC5F-B9F6-B667-2B3A7258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76" name="Rectangle 32">
            <a:extLst>
              <a:ext uri="{FF2B5EF4-FFF2-40B4-BE49-F238E27FC236}">
                <a16:creationId xmlns:a16="http://schemas.microsoft.com/office/drawing/2014/main" id="{394A5077-E3A8-C606-A6A9-B70893B0C6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175"/>
            <a:ext cx="6629400" cy="1098550"/>
          </a:xfrm>
          <a:noFill/>
          <a:effectLst>
            <a:outerShdw blurRad="63500"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en-US" sz="6600" b="1">
                <a:solidFill>
                  <a:schemeClr val="bg1"/>
                </a:solidFill>
                <a:latin typeface="Tempus Sans ITC" pitchFamily="82" charset="77"/>
              </a:rPr>
              <a:t>Agama…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2">
            <a:extLst>
              <a:ext uri="{FF2B5EF4-FFF2-40B4-BE49-F238E27FC236}">
                <a16:creationId xmlns:a16="http://schemas.microsoft.com/office/drawing/2014/main" id="{472195EF-FF4C-94A9-DBA5-FE4E8E1832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267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4200" imgH="1270000" progId="Word.Document.8">
                  <p:embed/>
                </p:oleObj>
              </mc:Choice>
              <mc:Fallback>
                <p:oleObj name="Document" r:id="rId3" imgW="584200" imgH="1270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67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3" name="WordArt 3">
            <a:extLst>
              <a:ext uri="{FF2B5EF4-FFF2-40B4-BE49-F238E27FC236}">
                <a16:creationId xmlns:a16="http://schemas.microsoft.com/office/drawing/2014/main" id="{523AAE1D-1622-AE26-999D-008259DDB1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100" y="609600"/>
            <a:ext cx="61341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cs typeface="Times New Roman" panose="02020603050405020304" pitchFamily="18" charset="0"/>
              </a:rPr>
              <a:t>Dewa Tinggi Kanaan</a:t>
            </a:r>
          </a:p>
        </p:txBody>
      </p:sp>
      <p:sp>
        <p:nvSpPr>
          <p:cNvPr id="163844" name="Text Box 4">
            <a:extLst>
              <a:ext uri="{FF2B5EF4-FFF2-40B4-BE49-F238E27FC236}">
                <a16:creationId xmlns:a16="http://schemas.microsoft.com/office/drawing/2014/main" id="{C59D3E17-9B1B-489E-C4A5-4D218B0C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651125"/>
            <a:ext cx="4267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latin typeface="Arial" charset="0"/>
                <a:ea typeface="ＭＳ Ｐゴシック" charset="0"/>
              </a:rPr>
              <a:t>Tuhan, tuan, pemilik</a:t>
            </a:r>
            <a:endParaRPr lang="en-US" sz="2800" b="1">
              <a:latin typeface="Arial" charset="0"/>
              <a:ea typeface="ＭＳ Ｐゴシック" charset="0"/>
            </a:endParaRPr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6765B0A9-D5EB-BF16-F58D-4ED4085F1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170238"/>
            <a:ext cx="4953000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ea typeface="宋体" charset="0"/>
                <a:cs typeface="宋体" charset="0"/>
              </a:rPr>
              <a:t>Dewa Utama </a:t>
            </a:r>
            <a:r>
              <a:rPr lang="en-US" b="1" dirty="0" err="1">
                <a:latin typeface="Arial" charset="0"/>
                <a:ea typeface="宋体" charset="0"/>
                <a:cs typeface="宋体" charset="0"/>
              </a:rPr>
              <a:t>Lelaki</a:t>
            </a:r>
            <a:r>
              <a:rPr lang="en-US" b="1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b="1" dirty="0" err="1">
                <a:latin typeface="Arial" charset="0"/>
                <a:ea typeface="宋体" charset="0"/>
                <a:cs typeface="宋体" charset="0"/>
              </a:rPr>
              <a:t>dari</a:t>
            </a:r>
            <a:r>
              <a:rPr lang="en-US" b="1" dirty="0">
                <a:latin typeface="Arial" charset="0"/>
                <a:ea typeface="宋体" charset="0"/>
                <a:cs typeface="宋体" charset="0"/>
              </a:rPr>
              <a:t> Bangsa Finisia dan Kanaan</a:t>
            </a:r>
            <a:endParaRPr lang="en-US" sz="2800" b="1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3846" name="Text Box 6">
            <a:extLst>
              <a:ext uri="{FF2B5EF4-FFF2-40B4-BE49-F238E27FC236}">
                <a16:creationId xmlns:a16="http://schemas.microsoft.com/office/drawing/2014/main" id="{928D09D7-7A01-804F-8200-CB873857E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054475"/>
            <a:ext cx="4953000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latin typeface="Arial" charset="0"/>
                <a:ea typeface="宋体" charset="0"/>
                <a:cs typeface="宋体" charset="0"/>
              </a:rPr>
              <a:t>Disembah di tempat-tempat tinggi di Moab (Bil 22:41)</a:t>
            </a:r>
          </a:p>
        </p:txBody>
      </p:sp>
      <p:sp>
        <p:nvSpPr>
          <p:cNvPr id="163847" name="Text Box 7">
            <a:extLst>
              <a:ext uri="{FF2B5EF4-FFF2-40B4-BE49-F238E27FC236}">
                <a16:creationId xmlns:a16="http://schemas.microsoft.com/office/drawing/2014/main" id="{0BF9E55D-8ADC-4D29-59A3-CA2B87FD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403350"/>
            <a:ext cx="4953000" cy="1096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200" b="1">
                <a:latin typeface="Arial" charset="0"/>
                <a:ea typeface="ＭＳ Ｐゴシック" charset="0"/>
              </a:rPr>
              <a:t>Pangeran Bumi, Dewa Kesuburan, Tuhan Angkasa dan Bumi, Dewa Guruh dan Halilintar, dsb</a:t>
            </a:r>
          </a:p>
        </p:txBody>
      </p:sp>
      <p:sp>
        <p:nvSpPr>
          <p:cNvPr id="163848" name="Text Box 8">
            <a:extLst>
              <a:ext uri="{FF2B5EF4-FFF2-40B4-BE49-F238E27FC236}">
                <a16:creationId xmlns:a16="http://schemas.microsoft.com/office/drawing/2014/main" id="{1113D814-4588-0DC3-70DD-F77AFD51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160d</a:t>
            </a:r>
          </a:p>
        </p:txBody>
      </p:sp>
      <p:sp>
        <p:nvSpPr>
          <p:cNvPr id="163849" name="Rectangle 9">
            <a:extLst>
              <a:ext uri="{FF2B5EF4-FFF2-40B4-BE49-F238E27FC236}">
                <a16:creationId xmlns:a16="http://schemas.microsoft.com/office/drawing/2014/main" id="{EE6F629E-8BC0-85A1-42B6-CB8A6836B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800600"/>
            <a:ext cx="7772400" cy="20574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0">
                <a:solidFill>
                  <a:schemeClr val="tx1"/>
                </a:solidFill>
              </a:rPr>
              <a:t>BAAL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utoUpdateAnimBg="0"/>
      <p:bldP spid="163845" grpId="0" autoUpdateAnimBg="0"/>
      <p:bldP spid="163846" grpId="0" autoUpdateAnimBg="0"/>
      <p:bldP spid="16384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ivory of lion devour">
            <a:extLst>
              <a:ext uri="{FF2B5EF4-FFF2-40B4-BE49-F238E27FC236}">
                <a16:creationId xmlns:a16="http://schemas.microsoft.com/office/drawing/2014/main" id="{A19687D4-7E88-27D3-8FC5-A4BB723C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12801" r="15199" b="13600"/>
          <a:stretch>
            <a:fillRect/>
          </a:stretch>
        </p:blipFill>
        <p:spPr bwMode="auto">
          <a:xfrm>
            <a:off x="-152400" y="-76200"/>
            <a:ext cx="182245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">
            <a:extLst>
              <a:ext uri="{FF2B5EF4-FFF2-40B4-BE49-F238E27FC236}">
                <a16:creationId xmlns:a16="http://schemas.microsoft.com/office/drawing/2014/main" id="{F700E007-BE94-5A9D-7FB4-AB92ED470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43113"/>
            <a:ext cx="82296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Menindas Israel di zaman hakim-hakim</a:t>
            </a:r>
          </a:p>
          <a:p>
            <a:pPr>
              <a:buFontTx/>
              <a:buChar char="•"/>
              <a:defRPr/>
            </a:pPr>
            <a:r>
              <a:rPr lang="en-US" sz="32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Hubungan baik dengan Raja Daud</a:t>
            </a:r>
          </a:p>
          <a:p>
            <a:pPr>
              <a:buFontTx/>
              <a:buChar char="•"/>
              <a:defRPr/>
            </a:pPr>
            <a:r>
              <a:rPr lang="en-US" sz="32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Raja Hiram membantu Daud dan Salomo untuk membangun Istana dan Bait Suci</a:t>
            </a:r>
          </a:p>
        </p:txBody>
      </p:sp>
      <p:sp>
        <p:nvSpPr>
          <p:cNvPr id="55299" name="WordArt 10">
            <a:extLst>
              <a:ext uri="{FF2B5EF4-FFF2-40B4-BE49-F238E27FC236}">
                <a16:creationId xmlns:a16="http://schemas.microsoft.com/office/drawing/2014/main" id="{3A5DFE50-CCA8-B760-529C-9FD3B4AA8E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7086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Hubungan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 Bangsa Finisia dan Israel</a:t>
            </a:r>
          </a:p>
        </p:txBody>
      </p:sp>
      <p:pic>
        <p:nvPicPr>
          <p:cNvPr id="55300" name="Picture 12" descr="completetemple">
            <a:extLst>
              <a:ext uri="{FF2B5EF4-FFF2-40B4-BE49-F238E27FC236}">
                <a16:creationId xmlns:a16="http://schemas.microsoft.com/office/drawing/2014/main" id="{3AD78316-A91E-7055-FC7D-21179B0A4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0450"/>
            <a:ext cx="49530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13">
            <a:extLst>
              <a:ext uri="{FF2B5EF4-FFF2-40B4-BE49-F238E27FC236}">
                <a16:creationId xmlns:a16="http://schemas.microsoft.com/office/drawing/2014/main" id="{3FC1D8F0-4199-D7E8-030E-BB61D8DD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phoe ship">
            <a:extLst>
              <a:ext uri="{FF2B5EF4-FFF2-40B4-BE49-F238E27FC236}">
                <a16:creationId xmlns:a16="http://schemas.microsoft.com/office/drawing/2014/main" id="{A85A7891-5A30-C1CB-4F30-CE9AEC5A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6667" b="12500"/>
          <a:stretch>
            <a:fillRect/>
          </a:stretch>
        </p:blipFill>
        <p:spPr bwMode="auto">
          <a:xfrm>
            <a:off x="4951413" y="3765550"/>
            <a:ext cx="44973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WordArt 3">
            <a:extLst>
              <a:ext uri="{FF2B5EF4-FFF2-40B4-BE49-F238E27FC236}">
                <a16:creationId xmlns:a16="http://schemas.microsoft.com/office/drawing/2014/main" id="{0861956A-336C-A178-2E1C-E436BF677F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Finisia &amp; Israel</a:t>
            </a: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1C3672E9-6450-D80B-084E-92341E6C3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11338"/>
            <a:ext cx="8229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Pernikahan digunakan untuk menjaga hubungan diplomatik dengan used to keep diplomatic political relations with Salomo dan Ahab (1 Raja 11:1, 4 &amp; 5)</a:t>
            </a:r>
          </a:p>
          <a:p>
            <a:pPr>
              <a:buFontTx/>
              <a:buChar char="•"/>
              <a:defRPr/>
            </a:pPr>
            <a:r>
              <a:rPr lang="en-US" sz="28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Salomo dan Hiram bekerja sama dalam perjalanan dagang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41BF4B2C-3EA4-8F4E-C687-74F5A168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78313"/>
            <a:ext cx="44354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Pengaruh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kegiatan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keagamaan</a:t>
            </a:r>
            <a:endParaRPr lang="en-US" sz="2800" b="1" dirty="0">
              <a:solidFill>
                <a:schemeClr val="bg1"/>
              </a:solidFill>
              <a:latin typeface="Tempus Sans ITC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Kemudian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hari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bangsa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Finisia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menjual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bangsa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dari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Yudea</a:t>
            </a:r>
            <a:r>
              <a:rPr lang="en-US" sz="28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dan Yerusalem (Yoel 3:3-6)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03B99B3B-81F0-BC92-44F2-287099E5F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6" descr="duck">
            <a:extLst>
              <a:ext uri="{FF2B5EF4-FFF2-40B4-BE49-F238E27FC236}">
                <a16:creationId xmlns:a16="http://schemas.microsoft.com/office/drawing/2014/main" id="{32E9798D-A5AA-8924-DBDC-0A4E1237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6667" r="10001" b="35001"/>
          <a:stretch>
            <a:fillRect/>
          </a:stretch>
        </p:blipFill>
        <p:spPr bwMode="auto">
          <a:xfrm>
            <a:off x="1447800" y="4800600"/>
            <a:ext cx="57912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7B97E98A-8560-CC16-FAA9-AC637CF68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bg1"/>
                </a:solidFill>
              </a:rPr>
              <a:t>Prinsip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apakah</a:t>
            </a:r>
            <a:r>
              <a:rPr lang="en-US" altLang="en-US" sz="3600" dirty="0">
                <a:solidFill>
                  <a:schemeClr val="bg1"/>
                </a:solidFill>
              </a:rPr>
              <a:t> yang </a:t>
            </a:r>
            <a:r>
              <a:rPr lang="en-US" altLang="en-US" sz="3600" dirty="0" err="1">
                <a:solidFill>
                  <a:schemeClr val="bg1"/>
                </a:solidFill>
              </a:rPr>
              <a:t>dapat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kita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pelajari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dari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bacaan</a:t>
            </a:r>
            <a:r>
              <a:rPr lang="en-US" altLang="en-US" sz="3600" dirty="0">
                <a:solidFill>
                  <a:schemeClr val="bg1"/>
                </a:solidFill>
              </a:rPr>
              <a:t> yang </a:t>
            </a:r>
            <a:r>
              <a:rPr lang="en-US" altLang="en-US" sz="3600" dirty="0" err="1">
                <a:solidFill>
                  <a:schemeClr val="bg1"/>
                </a:solidFill>
              </a:rPr>
              <a:t>berhubungan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dengan</a:t>
            </a:r>
            <a:r>
              <a:rPr lang="en-US" altLang="en-US" sz="3600" dirty="0">
                <a:solidFill>
                  <a:schemeClr val="bg1"/>
                </a:solidFill>
              </a:rPr>
              <a:t> Bangsa Finisia?</a:t>
            </a:r>
            <a:endParaRPr lang="en-US" altLang="en-US" dirty="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D464023-FC75-01FC-228B-C8D000442F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u="sng">
                <a:solidFill>
                  <a:schemeClr val="bg1"/>
                </a:solidFill>
              </a:rPr>
              <a:t>I Raja 18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05296F0E-6075-5AC2-8735-90BAECDADC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u="sng">
                <a:solidFill>
                  <a:schemeClr val="bg1"/>
                </a:solidFill>
              </a:rPr>
              <a:t>Yesaya 23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C355F12E-367F-9747-8729-697B4BA6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120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WordArt 4">
            <a:extLst>
              <a:ext uri="{FF2B5EF4-FFF2-40B4-BE49-F238E27FC236}">
                <a16:creationId xmlns:a16="http://schemas.microsoft.com/office/drawing/2014/main" id="{990DB0FB-A1E1-B035-C947-1F7E6F1D73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549275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Kesimpulan...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867B1246-619F-D819-404D-7BB206553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16100"/>
            <a:ext cx="62484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 Pelajaran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dari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Finisia:</a:t>
            </a:r>
          </a:p>
          <a:p>
            <a:pPr>
              <a:buFontTx/>
              <a:buChar char="•"/>
              <a:defRPr/>
            </a:pPr>
            <a:endParaRPr lang="en-US" sz="3200" b="1" dirty="0">
              <a:solidFill>
                <a:schemeClr val="bg1"/>
              </a:solidFill>
              <a:latin typeface="Tempus Sans ITC" charset="0"/>
              <a:ea typeface="ＭＳ Ｐゴシック" charset="0"/>
            </a:endParaRPr>
          </a:p>
          <a:p>
            <a:pPr lvl="1">
              <a:buFont typeface="Symbol" charset="0"/>
              <a:buChar char="Þ"/>
              <a:defRPr/>
            </a:pP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Karena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kesombongan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mereka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terhadap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bangsa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Israel,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Tirus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dan Sidon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menderita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amarah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Allah</a:t>
            </a:r>
          </a:p>
          <a:p>
            <a:pPr lvl="1">
              <a:buFont typeface="Symbol" charset="0"/>
              <a:buChar char="Þ"/>
              <a:defRPr/>
            </a:pP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Kesombongan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atas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kemakmuran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mereka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adalah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akar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kejatuhan</a:t>
            </a:r>
            <a:r>
              <a:rPr lang="en-US" sz="32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mereka</a:t>
            </a:r>
            <a:endParaRPr lang="en-US" sz="3200" b="1" dirty="0">
              <a:solidFill>
                <a:schemeClr val="bg1"/>
              </a:solidFill>
              <a:latin typeface="Tempus Sans ITC" charset="0"/>
              <a:ea typeface="ＭＳ Ｐゴシック" charset="0"/>
            </a:endParaRPr>
          </a:p>
        </p:txBody>
      </p:sp>
      <p:pic>
        <p:nvPicPr>
          <p:cNvPr id="61443" name="Picture 6" descr="PhoeAram">
            <a:extLst>
              <a:ext uri="{FF2B5EF4-FFF2-40B4-BE49-F238E27FC236}">
                <a16:creationId xmlns:a16="http://schemas.microsoft.com/office/drawing/2014/main" id="{95043DF2-0070-8C7A-4C80-758AC01D5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77"/>
          <a:stretch>
            <a:fillRect/>
          </a:stretch>
        </p:blipFill>
        <p:spPr bwMode="auto">
          <a:xfrm>
            <a:off x="6262688" y="1676400"/>
            <a:ext cx="29575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WordArt 4">
            <a:extLst>
              <a:ext uri="{FF2B5EF4-FFF2-40B4-BE49-F238E27FC236}">
                <a16:creationId xmlns:a16="http://schemas.microsoft.com/office/drawing/2014/main" id="{842F26AA-7489-F860-37A7-250D26AEB2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Kesimpulan...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2492AE37-B242-7D1B-CC95-099C20057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12875"/>
            <a:ext cx="89154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  <a:latin typeface="Tempus Sans ITC" pitchFamily="82" charset="77"/>
              </a:rPr>
              <a:t>  Pelajaran from Israel:</a:t>
            </a:r>
          </a:p>
          <a:p>
            <a:pPr eaLnBrk="1" hangingPunct="1">
              <a:buFontTx/>
              <a:buChar char="•"/>
            </a:pPr>
            <a:endParaRPr lang="en-US" altLang="en-US" sz="2800" b="1">
              <a:solidFill>
                <a:schemeClr val="bg1"/>
              </a:solidFill>
              <a:latin typeface="Tempus Sans ITC" pitchFamily="82" charset="77"/>
            </a:endParaRPr>
          </a:p>
          <a:p>
            <a:pPr lvl="1" eaLnBrk="1" hangingPunct="1">
              <a:buFont typeface="Symbol" pitchFamily="2" charset="2"/>
              <a:buChar char="Þ"/>
            </a:pPr>
            <a:r>
              <a:rPr lang="en-US" altLang="en-US" sz="2800" b="1">
                <a:solidFill>
                  <a:schemeClr val="bg1"/>
                </a:solidFill>
                <a:latin typeface="Tempus Sans ITC" pitchFamily="82" charset="77"/>
              </a:rPr>
              <a:t>Kegagalan untuk percaya akan janji Allah – </a:t>
            </a:r>
            <a:r>
              <a:rPr lang="ja-JP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800" b="1">
                <a:solidFill>
                  <a:schemeClr val="bg1"/>
                </a:solidFill>
                <a:latin typeface="Tempus Sans ITC" pitchFamily="82" charset="77"/>
              </a:rPr>
              <a:t>Haruslah kamu menduduki negeri itu dan diam di sana, sebab kepadamulah Kuberikan negeri itu untuk diduduki</a:t>
            </a:r>
            <a:r>
              <a:rPr lang="ja-JP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800" b="1">
                <a:solidFill>
                  <a:schemeClr val="bg1"/>
                </a:solidFill>
                <a:latin typeface="Tempus Sans ITC" pitchFamily="82" charset="77"/>
              </a:rPr>
              <a:t> (Bil. 33:53)</a:t>
            </a:r>
          </a:p>
          <a:p>
            <a:pPr lvl="1" eaLnBrk="1" hangingPunct="1">
              <a:buFont typeface="Symbol" pitchFamily="2" charset="2"/>
              <a:buChar char="Þ"/>
            </a:pPr>
            <a:endParaRPr lang="en-US" altLang="en-US" sz="2800" b="1">
              <a:solidFill>
                <a:schemeClr val="bg1"/>
              </a:solidFill>
              <a:latin typeface="Tempus Sans ITC" pitchFamily="82" charset="77"/>
            </a:endParaRPr>
          </a:p>
          <a:p>
            <a:pPr lvl="1" eaLnBrk="1" hangingPunct="1">
              <a:buFont typeface="Symbol" pitchFamily="2" charset="2"/>
              <a:buChar char="Þ"/>
            </a:pPr>
            <a:r>
              <a:rPr lang="en-US" altLang="en-US" sz="2800" b="1">
                <a:solidFill>
                  <a:schemeClr val="bg1"/>
                </a:solidFill>
                <a:latin typeface="Tempus Sans ITC" pitchFamily="82" charset="77"/>
              </a:rPr>
              <a:t>Ditusuk – secara kemiliteran, kemasyarakatan, perekonomian, dan kerohanian</a:t>
            </a:r>
          </a:p>
          <a:p>
            <a:pPr lvl="1" eaLnBrk="1" hangingPunct="1">
              <a:buFont typeface="Symbol" pitchFamily="2" charset="2"/>
              <a:buChar char="Þ"/>
            </a:pPr>
            <a:r>
              <a:rPr lang="en-US" altLang="en-US" sz="2800" b="1">
                <a:solidFill>
                  <a:schemeClr val="bg1"/>
                </a:solidFill>
                <a:latin typeface="Tempus Sans ITC" pitchFamily="82" charset="77"/>
              </a:rPr>
              <a:t>Membuka diri mereka terhadap praktek yang jahat</a:t>
            </a:r>
          </a:p>
          <a:p>
            <a:pPr lvl="1" eaLnBrk="1" hangingPunct="1">
              <a:buFont typeface="Symbol" pitchFamily="2" charset="2"/>
              <a:buChar char="Þ"/>
            </a:pPr>
            <a:r>
              <a:rPr lang="en-US" altLang="en-US" sz="2800" b="1">
                <a:solidFill>
                  <a:schemeClr val="bg1"/>
                </a:solidFill>
                <a:latin typeface="Tempus Sans ITC" pitchFamily="82" charset="77"/>
              </a:rPr>
              <a:t>Memulai penaklukan perdagangan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WordArt 2">
            <a:extLst>
              <a:ext uri="{FF2B5EF4-FFF2-40B4-BE49-F238E27FC236}">
                <a16:creationId xmlns:a16="http://schemas.microsoft.com/office/drawing/2014/main" id="{A5A87A52-2BA9-2779-7878-E5FED63A1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Kesimpulan...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6C2BB314-28AC-2E1B-290B-CD75F5F0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631950"/>
            <a:ext cx="85344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>
                <a:solidFill>
                  <a:schemeClr val="bg1"/>
                </a:solidFill>
                <a:latin typeface="Tempus Sans ITC" pitchFamily="82" charset="77"/>
              </a:rPr>
              <a:t> Penerapan bagi kita:</a:t>
            </a:r>
          </a:p>
          <a:p>
            <a:pPr eaLnBrk="1" hangingPunct="1">
              <a:buFontTx/>
              <a:buChar char="•"/>
            </a:pPr>
            <a:endParaRPr lang="en-US" altLang="en-US" sz="3200" b="1">
              <a:solidFill>
                <a:schemeClr val="bg1"/>
              </a:solidFill>
              <a:latin typeface="Tempus Sans ITC" pitchFamily="82" charset="77"/>
            </a:endParaRPr>
          </a:p>
          <a:p>
            <a:pPr lvl="1" eaLnBrk="1" hangingPunct="1">
              <a:buFont typeface="Symbol" pitchFamily="2" charset="2"/>
              <a:buChar char="Þ"/>
            </a:pPr>
            <a:r>
              <a:rPr lang="en-US" altLang="en-US" sz="3200" b="1">
                <a:solidFill>
                  <a:schemeClr val="bg1"/>
                </a:solidFill>
                <a:latin typeface="Tempus Sans ITC" pitchFamily="82" charset="77"/>
              </a:rPr>
              <a:t> Hadapi </a:t>
            </a:r>
            <a:r>
              <a:rPr lang="ja-JP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3200" b="1">
                <a:solidFill>
                  <a:schemeClr val="bg1"/>
                </a:solidFill>
                <a:latin typeface="Tempus Sans ITC" pitchFamily="82" charset="77"/>
              </a:rPr>
              <a:t>selumbar</a:t>
            </a:r>
            <a:r>
              <a:rPr lang="ja-JP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3200" b="1">
                <a:solidFill>
                  <a:schemeClr val="bg1"/>
                </a:solidFill>
                <a:latin typeface="Tempus Sans ITC" pitchFamily="82" charset="77"/>
              </a:rPr>
              <a:t> dan </a:t>
            </a:r>
            <a:r>
              <a:rPr lang="ja-JP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3200" b="1">
                <a:solidFill>
                  <a:schemeClr val="bg1"/>
                </a:solidFill>
                <a:latin typeface="Tempus Sans ITC" pitchFamily="82" charset="77"/>
              </a:rPr>
              <a:t>duri</a:t>
            </a:r>
            <a:r>
              <a:rPr lang="ja-JP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3200" b="1">
                <a:solidFill>
                  <a:schemeClr val="bg1"/>
                </a:solidFill>
                <a:latin typeface="Tempus Sans ITC" pitchFamily="82" charset="77"/>
              </a:rPr>
              <a:t> di daging kita</a:t>
            </a:r>
          </a:p>
          <a:p>
            <a:pPr lvl="1" eaLnBrk="1" hangingPunct="1">
              <a:buFont typeface="Symbol" pitchFamily="2" charset="2"/>
              <a:buChar char="Þ"/>
            </a:pPr>
            <a:endParaRPr lang="en-US" altLang="en-US" sz="3200" b="1">
              <a:solidFill>
                <a:schemeClr val="bg1"/>
              </a:solidFill>
              <a:latin typeface="Tempus Sans ITC" pitchFamily="82" charset="77"/>
            </a:endParaRPr>
          </a:p>
          <a:p>
            <a:pPr lvl="1" eaLnBrk="1" hangingPunct="1">
              <a:buFont typeface="Symbol" pitchFamily="2" charset="2"/>
              <a:buChar char="Þ"/>
            </a:pPr>
            <a:r>
              <a:rPr lang="en-US" altLang="en-US" sz="3200" b="1">
                <a:solidFill>
                  <a:schemeClr val="bg1"/>
                </a:solidFill>
                <a:latin typeface="Tempus Sans ITC" pitchFamily="82" charset="77"/>
              </a:rPr>
              <a:t> Berikan kemuliaan hanya bagi Tuhan</a:t>
            </a:r>
          </a:p>
          <a:p>
            <a:pPr lvl="1" eaLnBrk="1" hangingPunct="1">
              <a:buFont typeface="Symbol" pitchFamily="2" charset="2"/>
              <a:buChar char="Þ"/>
            </a:pPr>
            <a:endParaRPr lang="en-US" altLang="en-US" sz="3200" b="1">
              <a:solidFill>
                <a:schemeClr val="bg1"/>
              </a:solidFill>
              <a:latin typeface="Tempus Sans ITC" pitchFamily="82" charset="77"/>
            </a:endParaRPr>
          </a:p>
          <a:p>
            <a:pPr lvl="1" eaLnBrk="1" hangingPunct="1">
              <a:buFont typeface="Symbol" pitchFamily="2" charset="2"/>
              <a:buChar char="Þ"/>
            </a:pPr>
            <a:r>
              <a:rPr lang="en-US" altLang="en-US" sz="3200" b="1">
                <a:solidFill>
                  <a:schemeClr val="bg1"/>
                </a:solidFill>
                <a:latin typeface="Tempus Sans ITC" pitchFamily="82" charset="77"/>
              </a:rPr>
              <a:t> Berdoa supaya kebenaran Kristus dinyatakan dalam kamu dan melalui kamu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ANAAN">
            <a:extLst>
              <a:ext uri="{FF2B5EF4-FFF2-40B4-BE49-F238E27FC236}">
                <a16:creationId xmlns:a16="http://schemas.microsoft.com/office/drawing/2014/main" id="{0F1E201C-3756-7BE1-79D6-A9ED3D4D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0"/>
            <a:ext cx="482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WordArt 2">
            <a:extLst>
              <a:ext uri="{FF2B5EF4-FFF2-40B4-BE49-F238E27FC236}">
                <a16:creationId xmlns:a16="http://schemas.microsoft.com/office/drawing/2014/main" id="{0B19B3D4-21E6-C249-0362-C3E8E9D813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4675"/>
            <a:ext cx="4953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39700">
                    <a:schemeClr val="tx1"/>
                  </a:glow>
                  <a:outerShdw blurRad="63500" dist="563972" dir="14049741" sx="125000" sy="125000" algn="tl" rotWithShape="0">
                    <a:schemeClr val="tx2">
                      <a:alpha val="50000"/>
                    </a:schemeClr>
                  </a:outerShdw>
                </a:effectLst>
                <a:latin typeface="KidTYPEPaint"/>
                <a:ea typeface="KidTYPEPaint"/>
                <a:cs typeface="KidTYPEPaint"/>
              </a:rPr>
              <a:t>Memperkenalkan...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7322D131-6F2C-7210-0200-F9455A544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603375"/>
            <a:ext cx="8153400" cy="11906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</a:rPr>
              <a:t> Israel </a:t>
            </a:r>
            <a:r>
              <a:rPr lang="en-US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</a:rPr>
              <a:t>diapit</a:t>
            </a:r>
            <a:r>
              <a:rPr lang="en-US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</a:rPr>
              <a:t> oleh Finisia dan </a:t>
            </a:r>
            <a:r>
              <a:rPr lang="en-US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</a:rPr>
              <a:t>Filistia</a:t>
            </a:r>
            <a:endParaRPr lang="en-US" sz="36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  <a:latin typeface="Tempus Sans ITC" charset="0"/>
              <a:ea typeface="ＭＳ Ｐゴシック" charset="0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FAF736AD-1B1E-21FA-3687-7B47EB5CA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60675"/>
            <a:ext cx="8153400" cy="3937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</a:rPr>
              <a:t>  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“…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maka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orang-orang yang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kamu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tinggalkan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hidup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dari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mereka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akan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menjadi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seperti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selumbar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di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matamu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dan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seperti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duri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yang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menusuk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lambungmu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,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dan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mereka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akan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menyesatkan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kamu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di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negeri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yang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kamu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diami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itu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.” (</a:t>
            </a:r>
            <a:r>
              <a:rPr lang="en-GB" sz="36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Bilangan</a:t>
            </a:r>
            <a:r>
              <a:rPr lang="en-GB" sz="36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Tempus Sans ITC" charset="0"/>
                <a:ea typeface="ＭＳ Ｐゴシック" charset="0"/>
                <a:cs typeface="Times New Roman" charset="0"/>
              </a:rPr>
              <a:t> 33:55)</a:t>
            </a:r>
            <a:endParaRPr lang="en-US" sz="36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  <a:latin typeface="Tempus Sans ITC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3277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579F-93E5-A7DE-7322-9A390B20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/>
            <a:r>
              <a:rPr lang="en-US" altLang="en-US">
                <a:ea typeface="ＭＳ Ｐゴシック" panose="020B0600070205080204" pitchFamily="34" charset="-128"/>
              </a:rPr>
              <a:t>Black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>
            <a:extLst>
              <a:ext uri="{FF2B5EF4-FFF2-40B4-BE49-F238E27FC236}">
                <a16:creationId xmlns:a16="http://schemas.microsoft.com/office/drawing/2014/main" id="{859D90BB-ABC7-3456-451D-37A8F7C436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FFFFFF"/>
                </a:solidFill>
                <a:ea typeface="MS PGothic" charset="0"/>
              </a:rPr>
              <a:t>OT Backgrounds link at biblestudydownloads.com</a:t>
            </a:r>
            <a:endParaRPr lang="en-US" sz="1000" b="1">
              <a:solidFill>
                <a:srgbClr val="FFFFFF"/>
              </a:solidFill>
              <a:ea typeface="MS PGothic" charset="0"/>
            </a:endParaRPr>
          </a:p>
        </p:txBody>
      </p:sp>
      <p:pic>
        <p:nvPicPr>
          <p:cNvPr id="95234" name="Picture 1" descr="BSD logo large.png">
            <a:extLst>
              <a:ext uri="{FF2B5EF4-FFF2-40B4-BE49-F238E27FC236}">
                <a16:creationId xmlns:a16="http://schemas.microsoft.com/office/drawing/2014/main" id="{3C7091EB-FD33-0635-2FB4-01AA910B9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1026">
            <a:extLst>
              <a:ext uri="{FF2B5EF4-FFF2-40B4-BE49-F238E27FC236}">
                <a16:creationId xmlns:a16="http://schemas.microsoft.com/office/drawing/2014/main" id="{B226ADAC-6255-8A28-6199-9509EB1F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FFFF"/>
                </a:solidFill>
                <a:latin typeface="Arial" panose="020B0604020202020204" pitchFamily="34" charset="0"/>
              </a:rPr>
              <a:t>Dapatkan slide ini tanpa biaya</a:t>
            </a:r>
            <a:endParaRPr lang="en-US" altLang="en-US" sz="1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>
            <a:extLst>
              <a:ext uri="{FF2B5EF4-FFF2-40B4-BE49-F238E27FC236}">
                <a16:creationId xmlns:a16="http://schemas.microsoft.com/office/drawing/2014/main" id="{73D0D98F-AB9B-96A3-0B45-F0FA672A2C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472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63972" dir="14049741" sx="125000" sy="125000" algn="tl" rotWithShape="0">
                    <a:schemeClr val="tx2">
                      <a:alpha val="50000"/>
                    </a:schemeClr>
                  </a:outerShdw>
                </a:effectLst>
                <a:latin typeface="KidTYPEPaint"/>
              </a:rPr>
              <a:t>Geografi...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286A96E4-E4A3-6E22-7B20-E4CA38A1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17725"/>
            <a:ext cx="5867400" cy="35036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>
                <a:solidFill>
                  <a:schemeClr val="bg1"/>
                </a:solidFill>
                <a:latin typeface="Tempus Sans ITC" pitchFamily="82" charset="77"/>
              </a:rPr>
              <a:t>Jalur daratan antara Laut Mediterania dan gunung-2</a:t>
            </a:r>
          </a:p>
          <a:p>
            <a:pPr eaLnBrk="1" hangingPunct="1">
              <a:buFontTx/>
              <a:buChar char="•"/>
            </a:pPr>
            <a:endParaRPr lang="en-US" altLang="en-US" sz="3200" b="1">
              <a:solidFill>
                <a:schemeClr val="bg1"/>
              </a:solidFill>
              <a:latin typeface="Tempus Sans ITC" pitchFamily="82" charset="77"/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>
                <a:solidFill>
                  <a:schemeClr val="bg1"/>
                </a:solidFill>
                <a:latin typeface="Tempus Sans ITC" pitchFamily="82" charset="77"/>
              </a:rPr>
              <a:t> </a:t>
            </a:r>
            <a:r>
              <a:rPr lang="ja-JP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3200" b="1">
                <a:solidFill>
                  <a:schemeClr val="bg1"/>
                </a:solidFill>
                <a:latin typeface="Tempus Sans ITC" pitchFamily="82" charset="77"/>
              </a:rPr>
              <a:t>Tanah yang subur</a:t>
            </a:r>
            <a:r>
              <a:rPr lang="ja-JP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US" altLang="ja-JP" sz="3200" b="1">
              <a:solidFill>
                <a:schemeClr val="bg1"/>
              </a:solidFill>
              <a:latin typeface="Tempus Sans ITC" pitchFamily="82" charset="77"/>
            </a:endParaRPr>
          </a:p>
          <a:p>
            <a:pPr eaLnBrk="1" hangingPunct="1">
              <a:buFontTx/>
              <a:buChar char="•"/>
            </a:pPr>
            <a:endParaRPr lang="en-US" altLang="en-US" sz="3200" b="1">
              <a:solidFill>
                <a:schemeClr val="bg1"/>
              </a:solidFill>
              <a:latin typeface="Tempus Sans ITC" pitchFamily="82" charset="77"/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>
                <a:solidFill>
                  <a:schemeClr val="bg1"/>
                </a:solidFill>
                <a:latin typeface="Tempus Sans ITC" pitchFamily="82" charset="77"/>
              </a:rPr>
              <a:t> Pusat daerah:</a:t>
            </a:r>
          </a:p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empus Sans ITC" pitchFamily="82" charset="77"/>
              </a:rPr>
              <a:t>    Tirus, Sidon dan Biblos</a:t>
            </a:r>
          </a:p>
        </p:txBody>
      </p:sp>
      <p:graphicFrame>
        <p:nvGraphicFramePr>
          <p:cNvPr id="14339" name="Object 4">
            <a:extLst>
              <a:ext uri="{FF2B5EF4-FFF2-40B4-BE49-F238E27FC236}">
                <a16:creationId xmlns:a16="http://schemas.microsoft.com/office/drawing/2014/main" id="{7F57DEB1-A984-7EED-AA59-EF51DB06A6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0263" y="1295400"/>
          <a:ext cx="323373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46200" imgH="2222500" progId="">
                  <p:embed/>
                </p:oleObj>
              </mc:Choice>
              <mc:Fallback>
                <p:oleObj r:id="rId3" imgW="1346200" imgH="22225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1295400"/>
                        <a:ext cx="3233737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89" name="Text Box 5">
            <a:extLst>
              <a:ext uri="{FF2B5EF4-FFF2-40B4-BE49-F238E27FC236}">
                <a16:creationId xmlns:a16="http://schemas.microsoft.com/office/drawing/2014/main" id="{E7770EAB-BD58-8348-382E-C1CBEDDD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115</a:t>
            </a:r>
          </a:p>
        </p:txBody>
      </p:sp>
      <p:sp>
        <p:nvSpPr>
          <p:cNvPr id="169990" name="Rectangle 6">
            <a:extLst>
              <a:ext uri="{FF2B5EF4-FFF2-40B4-BE49-F238E27FC236}">
                <a16:creationId xmlns:a16="http://schemas.microsoft.com/office/drawing/2014/main" id="{67D33B9B-8177-18D6-D7EC-AF4D612894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7772400" cy="1143000"/>
          </a:xfrm>
          <a:noFill/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Finisia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edar">
            <a:extLst>
              <a:ext uri="{FF2B5EF4-FFF2-40B4-BE49-F238E27FC236}">
                <a16:creationId xmlns:a16="http://schemas.microsoft.com/office/drawing/2014/main" id="{4E78AC31-94C7-9B93-BCC1-76E5C24C3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/>
          <a:stretch>
            <a:fillRect/>
          </a:stretch>
        </p:blipFill>
        <p:spPr bwMode="auto">
          <a:xfrm>
            <a:off x="-228600" y="0"/>
            <a:ext cx="977582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2CBEB48D-82E9-E59A-BC81-DF1BAB0B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915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Pohon Aras di Gunung Lebanon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EB928AA4-10D2-0F74-573F-B1992E1A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115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>
            <a:extLst>
              <a:ext uri="{FF2B5EF4-FFF2-40B4-BE49-F238E27FC236}">
                <a16:creationId xmlns:a16="http://schemas.microsoft.com/office/drawing/2014/main" id="{9ADED026-2046-A2A6-9515-20960D58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2590800"/>
            <a:ext cx="38798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623F5AF9-7F68-5BD5-4B49-6212BAC5F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35100"/>
            <a:ext cx="5105400" cy="47894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143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800" b="1">
                <a:solidFill>
                  <a:schemeClr val="bg1"/>
                </a:solidFill>
                <a:latin typeface="Tempus Sans ITC" charset="0"/>
              </a:rPr>
              <a:t>Tidak ada asal muasal yang jelas</a:t>
            </a:r>
          </a:p>
          <a:p>
            <a:pPr>
              <a:buFontTx/>
              <a:buChar char="•"/>
              <a:defRPr/>
            </a:pPr>
            <a:endParaRPr lang="en-US" sz="2800" b="1">
              <a:solidFill>
                <a:schemeClr val="bg1"/>
              </a:solidFill>
              <a:latin typeface="Tempus Sans ITC" charset="0"/>
            </a:endParaRPr>
          </a:p>
          <a:p>
            <a:pPr>
              <a:buFontTx/>
              <a:buChar char="•"/>
              <a:defRPr/>
            </a:pPr>
            <a:r>
              <a:rPr lang="en-US" sz="2800" b="1">
                <a:solidFill>
                  <a:schemeClr val="bg1"/>
                </a:solidFill>
                <a:latin typeface="Tempus Sans ITC" charset="0"/>
              </a:rPr>
              <a:t> Teori 1: Dari Teluk Persia sebagai orang-2 laut</a:t>
            </a:r>
          </a:p>
          <a:p>
            <a:pPr>
              <a:buFontTx/>
              <a:buChar char="•"/>
              <a:defRPr/>
            </a:pPr>
            <a:endParaRPr lang="en-US" sz="2800" b="1">
              <a:solidFill>
                <a:schemeClr val="bg1"/>
              </a:solidFill>
              <a:latin typeface="Tempus Sans ITC" charset="0"/>
            </a:endParaRPr>
          </a:p>
          <a:p>
            <a:pPr>
              <a:buFontTx/>
              <a:buChar char="•"/>
              <a:defRPr/>
            </a:pPr>
            <a:r>
              <a:rPr lang="en-US" sz="2800" b="1">
                <a:solidFill>
                  <a:schemeClr val="bg1"/>
                </a:solidFill>
                <a:latin typeface="Tempus Sans ITC" charset="0"/>
              </a:rPr>
              <a:t> Teori 2: keturunan orang-2 di daerah tersebut</a:t>
            </a:r>
          </a:p>
          <a:p>
            <a:pPr>
              <a:buFontTx/>
              <a:buChar char="•"/>
              <a:defRPr/>
            </a:pPr>
            <a:endParaRPr lang="en-US" sz="2800" b="1">
              <a:solidFill>
                <a:schemeClr val="bg1"/>
              </a:solidFill>
              <a:latin typeface="Tempus Sans ITC" charset="0"/>
            </a:endParaRPr>
          </a:p>
          <a:p>
            <a:pPr>
              <a:buFontTx/>
              <a:buChar char="•"/>
              <a:defRPr/>
            </a:pPr>
            <a:r>
              <a:rPr lang="en-US" sz="2800" b="1">
                <a:solidFill>
                  <a:schemeClr val="bg1"/>
                </a:solidFill>
                <a:latin typeface="Tempus Sans ITC" charset="0"/>
              </a:rPr>
              <a:t> Teori 3: Imigran Semit-Finisia</a:t>
            </a:r>
          </a:p>
        </p:txBody>
      </p:sp>
      <p:pic>
        <p:nvPicPr>
          <p:cNvPr id="18435" name="Picture 5" descr="EFFIGIES">
            <a:extLst>
              <a:ext uri="{FF2B5EF4-FFF2-40B4-BE49-F238E27FC236}">
                <a16:creationId xmlns:a16="http://schemas.microsoft.com/office/drawing/2014/main" id="{85FF4B17-B64B-973B-A578-3901B242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4"/>
          <a:stretch>
            <a:fillRect/>
          </a:stretch>
        </p:blipFill>
        <p:spPr bwMode="auto">
          <a:xfrm>
            <a:off x="5029200" y="0"/>
            <a:ext cx="4114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WordArt 2">
            <a:extLst>
              <a:ext uri="{FF2B5EF4-FFF2-40B4-BE49-F238E27FC236}">
                <a16:creationId xmlns:a16="http://schemas.microsoft.com/office/drawing/2014/main" id="{2CA307C3-FAD4-DCE8-AB59-B76776A0A4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510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sy="50000" rotWithShape="0">
                    <a:schemeClr val="tx2">
                      <a:alpha val="50000"/>
                    </a:schemeClr>
                  </a:outerShdw>
                </a:effectLst>
                <a:latin typeface="KidTYPEPaint"/>
              </a:rPr>
              <a:t>Asal Muasal Etnis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4">
            <a:extLst>
              <a:ext uri="{FF2B5EF4-FFF2-40B4-BE49-F238E27FC236}">
                <a16:creationId xmlns:a16="http://schemas.microsoft.com/office/drawing/2014/main" id="{9116024A-D0DD-A616-1790-D71ED717A8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0"/>
          <a:ext cx="4953000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84350" imgH="838200" progId="">
                  <p:embed/>
                </p:oleObj>
              </mc:Choice>
              <mc:Fallback>
                <p:oleObj r:id="rId3" imgW="1784350" imgH="838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0"/>
                        <a:ext cx="4953000" cy="232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WordArt 2">
            <a:extLst>
              <a:ext uri="{FF2B5EF4-FFF2-40B4-BE49-F238E27FC236}">
                <a16:creationId xmlns:a16="http://schemas.microsoft.com/office/drawing/2014/main" id="{DC2CFBAA-5BE3-7392-5365-E2F877AF2D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3810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Sejarah...</a:t>
            </a:r>
          </a:p>
        </p:txBody>
      </p:sp>
      <p:pic>
        <p:nvPicPr>
          <p:cNvPr id="25605" name="Picture 5" descr="tribute_green">
            <a:extLst>
              <a:ext uri="{FF2B5EF4-FFF2-40B4-BE49-F238E27FC236}">
                <a16:creationId xmlns:a16="http://schemas.microsoft.com/office/drawing/2014/main" id="{4D998E70-B030-45BA-E00E-BF9C8D1AC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73613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FCFA9CE4-8865-C8EA-6FF9-5A2C3B782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55838"/>
            <a:ext cx="8763000" cy="10969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200" b="1" dirty="0">
                <a:solidFill>
                  <a:schemeClr val="bg1"/>
                </a:solidFill>
                <a:latin typeface="Tempus Sans ITC" charset="0"/>
              </a:rPr>
              <a:t> 3000 SM	=&gt; </a:t>
            </a:r>
            <a:r>
              <a:rPr lang="en-US" sz="2200" b="1" dirty="0" err="1">
                <a:solidFill>
                  <a:schemeClr val="bg1"/>
                </a:solidFill>
                <a:latin typeface="Tempus Sans ITC" charset="0"/>
              </a:rPr>
              <a:t>Pemukiman</a:t>
            </a:r>
            <a:r>
              <a:rPr lang="en-US" sz="2200" b="1" dirty="0">
                <a:solidFill>
                  <a:schemeClr val="bg1"/>
                </a:solidFill>
                <a:latin typeface="Tempus Sans ITC" charset="0"/>
              </a:rPr>
              <a:t> Finisia </a:t>
            </a:r>
            <a:r>
              <a:rPr lang="en-US" sz="2200" b="1" dirty="0" err="1">
                <a:solidFill>
                  <a:schemeClr val="bg1"/>
                </a:solidFill>
                <a:latin typeface="Tempus Sans ITC" charset="0"/>
              </a:rPr>
              <a:t>Pertama</a:t>
            </a:r>
            <a:endParaRPr lang="en-US" sz="2200" b="1" dirty="0">
              <a:solidFill>
                <a:schemeClr val="bg1"/>
              </a:solidFill>
              <a:latin typeface="Tempus Sans ITC" charset="0"/>
            </a:endParaRPr>
          </a:p>
          <a:p>
            <a:pPr>
              <a:buFontTx/>
              <a:buChar char="•"/>
              <a:defRPr/>
            </a:pPr>
            <a:r>
              <a:rPr lang="en-US" sz="2200" b="1" dirty="0">
                <a:solidFill>
                  <a:schemeClr val="bg1"/>
                </a:solidFill>
                <a:latin typeface="Tempus Sans ITC" charset="0"/>
              </a:rPr>
              <a:t> 1800 SM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bg1"/>
                </a:solidFill>
                <a:latin typeface="Tempus Sans ITC" charset="0"/>
              </a:rPr>
              <a:t>	=&gt; Di </a:t>
            </a:r>
            <a:r>
              <a:rPr lang="en-US" sz="2200" b="1" dirty="0" err="1">
                <a:solidFill>
                  <a:schemeClr val="bg1"/>
                </a:solidFill>
                <a:latin typeface="Tempus Sans ITC" charset="0"/>
              </a:rPr>
              <a:t>bawah</a:t>
            </a:r>
            <a:r>
              <a:rPr lang="en-US" sz="22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empus Sans ITC" charset="0"/>
              </a:rPr>
              <a:t>kuasa</a:t>
            </a:r>
            <a:r>
              <a:rPr lang="en-US" sz="22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empus Sans ITC" charset="0"/>
              </a:rPr>
              <a:t>Mesir</a:t>
            </a:r>
            <a:endParaRPr lang="en-US" sz="2200" b="1" dirty="0">
              <a:solidFill>
                <a:schemeClr val="bg1"/>
              </a:solidFill>
              <a:latin typeface="Tempus Sans ITC" charset="0"/>
            </a:endParaRPr>
          </a:p>
          <a:p>
            <a:pPr>
              <a:buFontTx/>
              <a:buChar char="•"/>
              <a:defRPr/>
            </a:pPr>
            <a:r>
              <a:rPr lang="en-US" sz="2200" b="1" dirty="0">
                <a:solidFill>
                  <a:schemeClr val="bg1"/>
                </a:solidFill>
                <a:latin typeface="Tempus Sans ITC" charset="0"/>
              </a:rPr>
              <a:t> 1600 SM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bg1"/>
                </a:solidFill>
                <a:latin typeface="Tempus Sans ITC" charset="0"/>
              </a:rPr>
              <a:t>	=&gt; </a:t>
            </a:r>
            <a:r>
              <a:rPr lang="en-US" sz="2200" b="1" dirty="0" err="1">
                <a:solidFill>
                  <a:schemeClr val="bg1"/>
                </a:solidFill>
                <a:latin typeface="Tempus Sans ITC" charset="0"/>
              </a:rPr>
              <a:t>Berdagang</a:t>
            </a:r>
            <a:r>
              <a:rPr lang="en-US" sz="22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empus Sans ITC" charset="0"/>
              </a:rPr>
              <a:t>dengan</a:t>
            </a:r>
            <a:r>
              <a:rPr lang="en-US" sz="2200" b="1" dirty="0">
                <a:solidFill>
                  <a:schemeClr val="bg1"/>
                </a:solidFill>
                <a:latin typeface="Tempus Sans ITC" charset="0"/>
              </a:rPr>
              <a:t> kota-2 </a:t>
            </a:r>
            <a:r>
              <a:rPr lang="en-US" sz="2200" b="1" dirty="0" err="1">
                <a:solidFill>
                  <a:schemeClr val="bg1"/>
                </a:solidFill>
                <a:latin typeface="Tempus Sans ITC" charset="0"/>
              </a:rPr>
              <a:t>luar</a:t>
            </a:r>
            <a:r>
              <a:rPr lang="en-US" sz="2200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empus Sans ITC" charset="0"/>
              </a:rPr>
              <a:t>negri</a:t>
            </a:r>
            <a:endParaRPr lang="en-US" sz="2200" b="1" dirty="0">
              <a:solidFill>
                <a:schemeClr val="bg1"/>
              </a:solidFill>
              <a:latin typeface="Tempus Sans ITC" charset="0"/>
            </a:endParaRP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660EAAA5-A135-B502-6FA9-D2CC20AC5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3810000"/>
            <a:ext cx="8978900" cy="1917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75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1400 SM	=&gt; Di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bawah</a:t>
            </a: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kuasa</a:t>
            </a: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bangsa</a:t>
            </a: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Hittit</a:t>
            </a:r>
            <a:endParaRPr lang="en-US" b="1" dirty="0">
              <a:solidFill>
                <a:schemeClr val="bg1"/>
              </a:solidFill>
              <a:latin typeface="Tempus Sans ITC" charset="0"/>
            </a:endParaRPr>
          </a:p>
          <a:p>
            <a:pPr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1200 SM	=&gt; Merdeka &amp;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berkoloni</a:t>
            </a:r>
            <a:endParaRPr lang="en-US" b="1" dirty="0">
              <a:solidFill>
                <a:schemeClr val="bg1"/>
              </a:solidFill>
              <a:latin typeface="Tempus Sans ITC" charset="0"/>
            </a:endParaRPr>
          </a:p>
          <a:p>
            <a:pPr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  800 SM	=&gt; Di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bawah</a:t>
            </a: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Asyur</a:t>
            </a:r>
            <a:endParaRPr lang="en-US" b="1" dirty="0">
              <a:solidFill>
                <a:schemeClr val="bg1"/>
              </a:solidFill>
              <a:latin typeface="Tempus Sans ITC" charset="0"/>
            </a:endParaRPr>
          </a:p>
          <a:p>
            <a:pPr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  331 SM	=&gt;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Dikalahkan</a:t>
            </a: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oleh Alexander</a:t>
            </a:r>
          </a:p>
          <a:p>
            <a:pPr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    64 SM	=&gt;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Dimasukkan</a:t>
            </a: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ke</a:t>
            </a: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dalam</a:t>
            </a: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empus Sans ITC" charset="0"/>
              </a:rPr>
              <a:t>Kekaisaran</a:t>
            </a:r>
            <a:r>
              <a:rPr lang="en-US" b="1" dirty="0">
                <a:solidFill>
                  <a:schemeClr val="bg1"/>
                </a:solidFill>
                <a:latin typeface="Tempus Sans ITC" charset="0"/>
              </a:rPr>
              <a:t> 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1CAAC2E-5274-86FB-B14A-781C3C9B7D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Phoenician Coastal Plain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26C930C-718F-0AC5-4A8C-F003C3969D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24200" cy="609600"/>
          </a:xfrm>
        </p:spPr>
        <p:txBody>
          <a:bodyPr/>
          <a:lstStyle/>
          <a:p>
            <a:pPr eaLnBrk="1" hangingPunct="1"/>
            <a:r>
              <a:rPr lang="en-US" altLang="en-US" b="1"/>
              <a:t>Tyre</a:t>
            </a:r>
          </a:p>
        </p:txBody>
      </p:sp>
      <p:pic>
        <p:nvPicPr>
          <p:cNvPr id="54276" name="Picture 4" descr="Tyre">
            <a:extLst>
              <a:ext uri="{FF2B5EF4-FFF2-40B4-BE49-F238E27FC236}">
                <a16:creationId xmlns:a16="http://schemas.microsoft.com/office/drawing/2014/main" id="{3F4E3035-0B1C-BE69-586C-B23FD74F130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219200"/>
            <a:ext cx="6934200" cy="5395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5A9DD289-C59A-C8DF-53CF-A5C99AD17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29718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2">
            <a:extLst>
              <a:ext uri="{FF2B5EF4-FFF2-40B4-BE49-F238E27FC236}">
                <a16:creationId xmlns:a16="http://schemas.microsoft.com/office/drawing/2014/main" id="{B3C39632-998C-4A1E-4455-C0E100C9F5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419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KidTYPEPaint"/>
              </a:rPr>
              <a:t>Ekonomi...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59937B5D-A8EF-C623-EB56-92E6EA4C8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610600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Dua 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fase</a:t>
            </a: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sejarah</a:t>
            </a:r>
            <a:endParaRPr lang="en-US" sz="3600" b="1" dirty="0">
              <a:solidFill>
                <a:schemeClr val="bg1"/>
              </a:solidFill>
              <a:latin typeface="Tempus Sans ITC" charset="0"/>
              <a:ea typeface="ＭＳ Ｐゴシック" charset="0"/>
            </a:endParaRPr>
          </a:p>
          <a:p>
            <a:pPr>
              <a:defRPr/>
            </a:pPr>
            <a:endParaRPr lang="en-US" sz="1500" b="1" dirty="0">
              <a:solidFill>
                <a:schemeClr val="bg1"/>
              </a:solidFill>
              <a:latin typeface="Tempus Sans ITC" charset="0"/>
              <a:ea typeface="ＭＳ Ｐゴシック" charset="0"/>
            </a:endParaRPr>
          </a:p>
          <a:p>
            <a:pPr>
              <a:buFont typeface="Symbol" charset="0"/>
              <a:buChar char="Þ"/>
              <a:defRPr/>
            </a:pP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1200 SM (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Munculnya</a:t>
            </a: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orang 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laut</a:t>
            </a: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) 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ke</a:t>
            </a: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876 SM (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Penyerangan</a:t>
            </a: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pertama</a:t>
            </a: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bangsa</a:t>
            </a: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Asyur</a:t>
            </a: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)	      </a:t>
            </a:r>
          </a:p>
          <a:p>
            <a:pPr>
              <a:buFont typeface="Symbol" charset="0"/>
              <a:buChar char="Þ"/>
              <a:defRPr/>
            </a:pPr>
            <a:endParaRPr lang="en-US" sz="3600" b="1" dirty="0">
              <a:solidFill>
                <a:schemeClr val="bg1"/>
              </a:solidFill>
              <a:latin typeface="Tempus Sans ITC" charset="0"/>
              <a:ea typeface="ＭＳ Ｐゴシック" charset="0"/>
            </a:endParaRPr>
          </a:p>
          <a:p>
            <a:pPr>
              <a:buFont typeface="Symbol" charset="0"/>
              <a:buChar char="Þ"/>
              <a:defRPr/>
            </a:pP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876 SM to 332 SM (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Saat</a:t>
            </a: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Alexander 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menghancurkan</a:t>
            </a: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Tirus</a:t>
            </a:r>
            <a:r>
              <a:rPr lang="en-US" sz="3600" b="1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)</a:t>
            </a:r>
          </a:p>
        </p:txBody>
      </p:sp>
      <p:pic>
        <p:nvPicPr>
          <p:cNvPr id="24579" name="Picture 6" descr="green_band">
            <a:extLst>
              <a:ext uri="{FF2B5EF4-FFF2-40B4-BE49-F238E27FC236}">
                <a16:creationId xmlns:a16="http://schemas.microsoft.com/office/drawing/2014/main" id="{E62EF47C-806A-3D26-E2C0-BB5F336E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43201" r="3600" b="41040"/>
          <a:stretch>
            <a:fillRect/>
          </a:stretch>
        </p:blipFill>
        <p:spPr bwMode="auto">
          <a:xfrm>
            <a:off x="-152400" y="5224463"/>
            <a:ext cx="94869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>
            <a:extLst>
              <a:ext uri="{FF2B5EF4-FFF2-40B4-BE49-F238E27FC236}">
                <a16:creationId xmlns:a16="http://schemas.microsoft.com/office/drawing/2014/main" id="{1DA39EEF-9411-DDBA-4AB0-73E2F396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2"/>
          <a:stretch>
            <a:fillRect/>
          </a:stretch>
        </p:blipFill>
        <p:spPr bwMode="auto">
          <a:xfrm>
            <a:off x="5638800" y="0"/>
            <a:ext cx="3505200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1073</TotalTime>
  <Words>947</Words>
  <Application>Microsoft Macintosh PowerPoint</Application>
  <PresentationFormat>On-screen Show (4:3)</PresentationFormat>
  <Paragraphs>188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Times New Roman</vt:lpstr>
      <vt:lpstr>ＭＳ Ｐゴシック</vt:lpstr>
      <vt:lpstr>Arial</vt:lpstr>
      <vt:lpstr>Garamond</vt:lpstr>
      <vt:lpstr>Wingdings</vt:lpstr>
      <vt:lpstr>Geneva</vt:lpstr>
      <vt:lpstr>ＭＳ Ｐゴシック</vt:lpstr>
      <vt:lpstr>Tempus Sans ITC</vt:lpstr>
      <vt:lpstr>Symbol</vt:lpstr>
      <vt:lpstr>宋体</vt:lpstr>
      <vt:lpstr>Default Design</vt:lpstr>
      <vt:lpstr>Pulse</vt:lpstr>
      <vt:lpstr>Stream</vt:lpstr>
      <vt:lpstr>Orbit</vt:lpstr>
      <vt:lpstr>1_Orbit</vt:lpstr>
      <vt:lpstr>Microsoft Word Document</vt:lpstr>
      <vt:lpstr>PowerPoint Presentation</vt:lpstr>
      <vt:lpstr>PowerPoint Presentation</vt:lpstr>
      <vt:lpstr>PowerPoint Presentation</vt:lpstr>
      <vt:lpstr>Finisia</vt:lpstr>
      <vt:lpstr>PowerPoint Presentation</vt:lpstr>
      <vt:lpstr>PowerPoint Presentation</vt:lpstr>
      <vt:lpstr>PowerPoint Presentation</vt:lpstr>
      <vt:lpstr>Phoenician Coastal Plain</vt:lpstr>
      <vt:lpstr>PowerPoint Presentation</vt:lpstr>
      <vt:lpstr>PowerPoint Presentation</vt:lpstr>
      <vt:lpstr>PowerPoint Presentation</vt:lpstr>
      <vt:lpstr>Koloni Finisia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Agama…</vt:lpstr>
      <vt:lpstr>BAAL</vt:lpstr>
      <vt:lpstr>PowerPoint Presentation</vt:lpstr>
      <vt:lpstr>PowerPoint Presentation</vt:lpstr>
      <vt:lpstr>Prinsip apakah yang dapat kita pelajari dari bacaan yang berhubungan dengan Bangsa Finisia?</vt:lpstr>
      <vt:lpstr>PowerPoint Presentation</vt:lpstr>
      <vt:lpstr>PowerPoint Presentation</vt:lpstr>
      <vt:lpstr>PowerPoint Presentation</vt:lpstr>
      <vt:lpstr>Black</vt:lpstr>
      <vt:lpstr>OT Backgrounds link at biblestudydownloads.com</vt:lpstr>
    </vt:vector>
  </TitlesOfParts>
  <Company>National University of Singapore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Phoenicians - Bangsa Finisia</dc:title>
  <dc:subject>OT Backgrounds</dc:subject>
  <dc:creator>Dr. Rick Griffith (translated into Bahasa Indonesia by Victor)</dc:creator>
  <cp:lastModifiedBy>Rick Griffith</cp:lastModifiedBy>
  <cp:revision>326</cp:revision>
  <dcterms:created xsi:type="dcterms:W3CDTF">2003-09-22T02:55:59Z</dcterms:created>
  <dcterms:modified xsi:type="dcterms:W3CDTF">2024-08-24T06:49:06Z</dcterms:modified>
</cp:coreProperties>
</file>