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9.xml" ContentType="application/vnd.openxmlformats-officedocument.themeOverride+xml"/>
  <Override PartName="/ppt/notesSlides/notesSlide41.xml" ContentType="application/vnd.openxmlformats-officedocument.presentationml.notesSlide+xml"/>
  <Override PartName="/ppt/theme/themeOverride10.xml" ContentType="application/vnd.openxmlformats-officedocument.themeOverr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2.xml" ContentType="application/vnd.openxmlformats-officedocument.themeOverr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theme/themeOverride14.xml" ContentType="application/vnd.openxmlformats-officedocument.themeOverr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theme/themeOverride16.xml" ContentType="application/vnd.openxmlformats-officedocument.themeOverride+xml"/>
  <Override PartName="/ppt/notesSlides/notesSlide56.xml" ContentType="application/vnd.openxmlformats-officedocument.presentationml.notesSlide+xml"/>
  <Override PartName="/ppt/theme/themeOverride17.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theme/themeOverride19.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718" r:id="rId3"/>
    <p:sldMasterId id="2147483745" r:id="rId4"/>
    <p:sldMasterId id="2147483774" r:id="rId5"/>
    <p:sldMasterId id="2147483776" r:id="rId6"/>
    <p:sldMasterId id="2147483791" r:id="rId7"/>
    <p:sldMasterId id="2147483805" r:id="rId8"/>
    <p:sldMasterId id="2147483842" r:id="rId9"/>
    <p:sldMasterId id="2147483886" r:id="rId10"/>
    <p:sldMasterId id="2147483904" r:id="rId11"/>
    <p:sldMasterId id="2147483919" r:id="rId12"/>
    <p:sldMasterId id="2147483921" r:id="rId13"/>
    <p:sldMasterId id="2147483924" r:id="rId14"/>
    <p:sldMasterId id="2147483930" r:id="rId15"/>
    <p:sldMasterId id="2147483943" r:id="rId16"/>
    <p:sldMasterId id="2147483955" r:id="rId17"/>
  </p:sldMasterIdLst>
  <p:notesMasterIdLst>
    <p:notesMasterId r:id="rId108"/>
  </p:notesMasterIdLst>
  <p:sldIdLst>
    <p:sldId id="1284" r:id="rId18"/>
    <p:sldId id="257" r:id="rId19"/>
    <p:sldId id="1217" r:id="rId20"/>
    <p:sldId id="409" r:id="rId21"/>
    <p:sldId id="447" r:id="rId22"/>
    <p:sldId id="470" r:id="rId23"/>
    <p:sldId id="313" r:id="rId24"/>
    <p:sldId id="314" r:id="rId25"/>
    <p:sldId id="315" r:id="rId26"/>
    <p:sldId id="316" r:id="rId27"/>
    <p:sldId id="317" r:id="rId28"/>
    <p:sldId id="318" r:id="rId29"/>
    <p:sldId id="319" r:id="rId30"/>
    <p:sldId id="320" r:id="rId31"/>
    <p:sldId id="459" r:id="rId32"/>
    <p:sldId id="322" r:id="rId33"/>
    <p:sldId id="448" r:id="rId34"/>
    <p:sldId id="324" r:id="rId35"/>
    <p:sldId id="325" r:id="rId36"/>
    <p:sldId id="471" r:id="rId37"/>
    <p:sldId id="463" r:id="rId38"/>
    <p:sldId id="327" r:id="rId39"/>
    <p:sldId id="449" r:id="rId40"/>
    <p:sldId id="329" r:id="rId41"/>
    <p:sldId id="330" r:id="rId42"/>
    <p:sldId id="331" r:id="rId43"/>
    <p:sldId id="472" r:id="rId44"/>
    <p:sldId id="332" r:id="rId45"/>
    <p:sldId id="333" r:id="rId46"/>
    <p:sldId id="334" r:id="rId47"/>
    <p:sldId id="450" r:id="rId48"/>
    <p:sldId id="336" r:id="rId49"/>
    <p:sldId id="337" r:id="rId50"/>
    <p:sldId id="338" r:id="rId51"/>
    <p:sldId id="339" r:id="rId52"/>
    <p:sldId id="340" r:id="rId53"/>
    <p:sldId id="341" r:id="rId54"/>
    <p:sldId id="342" r:id="rId55"/>
    <p:sldId id="473" r:id="rId56"/>
    <p:sldId id="474" r:id="rId57"/>
    <p:sldId id="475" r:id="rId58"/>
    <p:sldId id="451" r:id="rId59"/>
    <p:sldId id="344" r:id="rId60"/>
    <p:sldId id="345" r:id="rId61"/>
    <p:sldId id="476" r:id="rId62"/>
    <p:sldId id="346" r:id="rId63"/>
    <p:sldId id="347" r:id="rId64"/>
    <p:sldId id="348" r:id="rId65"/>
    <p:sldId id="349" r:id="rId66"/>
    <p:sldId id="350" r:id="rId67"/>
    <p:sldId id="477" r:id="rId68"/>
    <p:sldId id="452" r:id="rId69"/>
    <p:sldId id="352" r:id="rId70"/>
    <p:sldId id="353" r:id="rId71"/>
    <p:sldId id="354" r:id="rId72"/>
    <p:sldId id="355" r:id="rId73"/>
    <p:sldId id="356" r:id="rId74"/>
    <p:sldId id="357" r:id="rId75"/>
    <p:sldId id="358" r:id="rId76"/>
    <p:sldId id="478" r:id="rId77"/>
    <p:sldId id="359" r:id="rId78"/>
    <p:sldId id="360" r:id="rId79"/>
    <p:sldId id="361" r:id="rId80"/>
    <p:sldId id="362" r:id="rId81"/>
    <p:sldId id="363" r:id="rId82"/>
    <p:sldId id="364" r:id="rId83"/>
    <p:sldId id="365" r:id="rId84"/>
    <p:sldId id="366" r:id="rId85"/>
    <p:sldId id="367" r:id="rId86"/>
    <p:sldId id="368" r:id="rId87"/>
    <p:sldId id="369" r:id="rId88"/>
    <p:sldId id="370" r:id="rId89"/>
    <p:sldId id="371" r:id="rId90"/>
    <p:sldId id="372" r:id="rId91"/>
    <p:sldId id="373" r:id="rId92"/>
    <p:sldId id="374" r:id="rId93"/>
    <p:sldId id="375" r:id="rId94"/>
    <p:sldId id="376" r:id="rId95"/>
    <p:sldId id="377" r:id="rId96"/>
    <p:sldId id="378" r:id="rId97"/>
    <p:sldId id="379" r:id="rId98"/>
    <p:sldId id="380" r:id="rId99"/>
    <p:sldId id="381" r:id="rId100"/>
    <p:sldId id="382" r:id="rId101"/>
    <p:sldId id="383" r:id="rId102"/>
    <p:sldId id="384" r:id="rId103"/>
    <p:sldId id="385" r:id="rId104"/>
    <p:sldId id="387" r:id="rId105"/>
    <p:sldId id="457" r:id="rId106"/>
    <p:sldId id="433"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99CC"/>
    <a:srgbClr val="FF3399"/>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3" autoAdjust="0"/>
    <p:restoredTop sz="89359" autoAdjust="0"/>
  </p:normalViewPr>
  <p:slideViewPr>
    <p:cSldViewPr snapToGrid="0" snapToObjects="1">
      <p:cViewPr varScale="1">
        <p:scale>
          <a:sx n="56" d="100"/>
          <a:sy n="56" d="100"/>
        </p:scale>
        <p:origin x="84" y="252"/>
      </p:cViewPr>
      <p:guideLst>
        <p:guide orient="horz" pos="2160"/>
        <p:guide pos="2880"/>
      </p:guideLst>
    </p:cSldViewPr>
  </p:slideViewPr>
  <p:outlineViewPr>
    <p:cViewPr>
      <p:scale>
        <a:sx n="33" d="100"/>
        <a:sy n="33" d="100"/>
      </p:scale>
      <p:origin x="0" y="28200"/>
    </p:cViewPr>
  </p:outlineViewPr>
  <p:notesTextViewPr>
    <p:cViewPr>
      <p:scale>
        <a:sx n="100" d="100"/>
        <a:sy n="100" d="100"/>
      </p:scale>
      <p:origin x="0" y="0"/>
    </p:cViewPr>
  </p:notesTextViewPr>
  <p:sorterViewPr>
    <p:cViewPr>
      <p:scale>
        <a:sx n="50" d="100"/>
        <a:sy n="50" d="100"/>
      </p:scale>
      <p:origin x="0" y="-144444"/>
    </p:cViewPr>
  </p:sorterViewPr>
  <p:notesViewPr>
    <p:cSldViewPr snapToGrid="0" snapToObjects="1">
      <p:cViewPr varScale="1">
        <p:scale>
          <a:sx n="55" d="100"/>
          <a:sy n="55" d="100"/>
        </p:scale>
        <p:origin x="84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notesMaster" Target="notesMasters/notesMaster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presProps" Target="presProp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ourierpostonline.com/article/20110122/NEWS01/101220343/Touring-trio-says-world-ends-on-May-2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1771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11</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641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12</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49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13</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163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8C69A-8568-FB49-B7B7-8E4AE7D568D0}" type="slidenum">
              <a:rPr lang="en-GB" sz="1200">
                <a:solidFill>
                  <a:prstClr val="white"/>
                </a:solidFill>
              </a:rPr>
              <a:pPr/>
              <a:t>14</a:t>
            </a:fld>
            <a:endParaRPr lang="en-GB" sz="1200">
              <a:solidFill>
                <a:prstClr val="white"/>
              </a:solidFill>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4082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7FF7DC8-9882-C146-8D83-3972C23FFEF5}" type="slidenum">
              <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28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80C00DAF-827E-4894-A49B-90A792537B43}"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17</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943516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794735-50D5-3348-9054-513C4741AC3F}" type="slidenum">
              <a:rPr lang="en-US" sz="1200">
                <a:solidFill>
                  <a:srgbClr val="000000"/>
                </a:solidFill>
              </a:rPr>
              <a:pPr/>
              <a:t>19</a:t>
            </a:fld>
            <a:endParaRPr lang="en-US" sz="1200">
              <a:solidFill>
                <a:srgbClr val="000000"/>
              </a:solidFill>
            </a:endParaRPr>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546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76130" name="Rectangle 2"/>
          <p:cNvSpPr>
            <a:spLocks noGrp="1" noRot="1" noChangeAspect="1" noChangeArrowheads="1"/>
          </p:cNvSpPr>
          <p:nvPr>
            <p:ph type="sldImg" idx="4294967295"/>
          </p:nvPr>
        </p:nvSpPr>
        <p:spPr>
          <a:xfrm>
            <a:off x="-111113888" y="0"/>
            <a:ext cx="222294451" cy="166722425"/>
          </a:xfrm>
          <a:solidFill>
            <a:srgbClr val="FFFFFF"/>
          </a:solidFill>
          <a:ln/>
        </p:spPr>
      </p:sp>
      <p:sp>
        <p:nvSpPr>
          <p:cNvPr id="176131" name="Rectangle 3"/>
          <p:cNvSpPr>
            <a:spLocks noGrp="1" noRot="1" noChangeAspect="1" noChangeArrowheads="1"/>
          </p:cNvSpPr>
          <p:nvPr>
            <p:ph type="body" idx="1"/>
          </p:nvPr>
        </p:nvSpPr>
        <p:spPr bwMode="auto">
          <a:xfrm>
            <a:off x="685800" y="1981200"/>
            <a:ext cx="7772400" cy="4114800"/>
          </a:xfrm>
          <a:prstGeom prst="rect">
            <a:avLst/>
          </a:prstGeom>
          <a:solidFill>
            <a:srgbClr val="FFFFFF"/>
          </a:solidFill>
          <a:ln>
            <a:solidFill>
              <a:srgbClr val="000000"/>
            </a:solidFill>
            <a:bevel/>
            <a:headEnd/>
            <a:tailEnd/>
          </a:ln>
        </p:spPr>
        <p:txBody>
          <a:bodyPr/>
          <a:lstStyle/>
          <a:p>
            <a:r>
              <a:rPr lang="en-US"/>
              <a:t>"On the great Day of Atonement, the high priest would put incense on the coals in the censer and, with the blood of the sacrifice, enter the holy of holies (Lev. 16:11–14). But in this scene, the angel put the incense on the altar (presented the prayers before God) and then cast the coals from the altar to the earth! The parallel in Ezekiel 10 indicates that this symbolized God</a:t>
            </a:r>
            <a:r>
              <a:rPr lang="en-US" altLang="en-US"/>
              <a:t>'</a:t>
            </a:r>
            <a:r>
              <a:rPr lang="en-US"/>
              <a:t>s judgment; and the effects described in Revelation 8:5 substantiate this view. A storm is about to begin! (see Rev. 4:5; 11:19; 16:18)" (Wiersbe).</a:t>
            </a:r>
          </a:p>
        </p:txBody>
      </p:sp>
    </p:spTree>
    <p:extLst>
      <p:ext uri="{BB962C8B-B14F-4D97-AF65-F5344CB8AC3E}">
        <p14:creationId xmlns:p14="http://schemas.microsoft.com/office/powerpoint/2010/main" val="4220608004"/>
      </p:ext>
    </p:extLst>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www.astheworldends.com</a:t>
            </a:r>
            <a:r>
              <a:rPr lang="en-US" b="1" dirty="0">
                <a:solidFill>
                  <a:srgbClr val="000000"/>
                </a:solidFill>
                <a:latin typeface="Times New Roman" charset="0"/>
                <a:ea typeface="ＭＳ Ｐゴシック" charset="0"/>
                <a:cs typeface="ＭＳ Ｐゴシック" charset="0"/>
              </a:rPr>
              <a:t>/2011/01/touring-trio-says-world-ends-on-may-21.html</a:t>
            </a:r>
          </a:p>
          <a:p>
            <a:r>
              <a:rPr lang="en-US" b="1" dirty="0">
                <a:solidFill>
                  <a:srgbClr val="000000"/>
                </a:solidFill>
                <a:latin typeface="Times New Roman" charset="0"/>
                <a:ea typeface="ＭＳ Ｐゴシック" charset="0"/>
                <a:cs typeface="ＭＳ Ｐゴシック" charset="0"/>
              </a:rPr>
              <a:t>Saturday, 22 January 2011</a:t>
            </a:r>
          </a:p>
          <a:p>
            <a:r>
              <a:rPr lang="en-US" b="1" dirty="0">
                <a:solidFill>
                  <a:srgbClr val="000000"/>
                </a:solidFill>
                <a:latin typeface="Times New Roman" charset="0"/>
                <a:ea typeface="ＭＳ Ｐゴシック" charset="0"/>
                <a:cs typeface="ＭＳ Ｐゴシック" charset="0"/>
              </a:rPr>
              <a:t>Touring trio says world ends on May 21 </a:t>
            </a:r>
          </a:p>
          <a:p>
            <a:br>
              <a:rPr lang="en-US" dirty="0">
                <a:solidFill>
                  <a:srgbClr val="000000"/>
                </a:solidFill>
                <a:latin typeface="Times New Roman" charset="0"/>
                <a:ea typeface="ＭＳ Ｐゴシック" charset="0"/>
                <a:cs typeface="ＭＳ Ｐゴシック" charset="0"/>
              </a:rPr>
            </a:br>
            <a:r>
              <a:rPr lang="en-US" dirty="0">
                <a:solidFill>
                  <a:srgbClr val="000000"/>
                </a:solidFill>
                <a:latin typeface="Times New Roman" charset="0"/>
                <a:ea typeface="ＭＳ Ｐゴシック" charset="0"/>
                <a:cs typeface="ＭＳ Ｐゴシック" charset="0"/>
              </a:rPr>
              <a:t>Gary Daniels calls May 21 a special date.  He also says it will be the end of the world.</a:t>
            </a:r>
            <a:br>
              <a:rPr lang="en-US" dirty="0">
                <a:solidFill>
                  <a:srgbClr val="000000"/>
                </a:solidFill>
                <a:latin typeface="Times New Roman" charset="0"/>
                <a:ea typeface="ＭＳ Ｐゴシック" charset="0"/>
                <a:cs typeface="ＭＳ Ｐゴシック" charset="0"/>
              </a:rPr>
            </a:br>
            <a:endParaRPr lang="en-US" dirty="0">
              <a:solidFill>
                <a:srgbClr val="000000"/>
              </a:solidFill>
              <a:latin typeface="Times New Roman" charset="0"/>
              <a:ea typeface="ＭＳ Ｐゴシック" charset="0"/>
              <a:cs typeface="ＭＳ Ｐゴシック" charset="0"/>
            </a:endParaRPr>
          </a:p>
          <a:p>
            <a:r>
              <a:rPr lang="en-US" dirty="0">
                <a:solidFill>
                  <a:srgbClr val="000000"/>
                </a:solidFill>
                <a:latin typeface="Times New Roman" charset="0"/>
                <a:ea typeface="ＭＳ Ｐゴシック" charset="0"/>
                <a:cs typeface="ＭＳ Ｐゴシック" charset="0"/>
              </a:rPr>
              <a:t>"In Ezekiel 33, it reads, "We have to blow the trumpet when we see the sword coming,</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 " he said.</a:t>
            </a:r>
          </a:p>
          <a:p>
            <a:r>
              <a:rPr lang="en-US" dirty="0">
                <a:solidFill>
                  <a:srgbClr val="000000"/>
                </a:solidFill>
                <a:latin typeface="Times New Roman" charset="0"/>
                <a:ea typeface="ＭＳ Ｐゴシック" charset="0"/>
                <a:cs typeface="ＭＳ Ｐゴシック" charset="0"/>
              </a:rPr>
              <a:t>"That sword, in essence, is the Lord Jesus Christ, bringing Judgment Day of this world on May 21, 2011."</a:t>
            </a:r>
          </a:p>
          <a:p>
            <a:r>
              <a:rPr lang="en-US" dirty="0">
                <a:solidFill>
                  <a:srgbClr val="000000"/>
                </a:solidFill>
                <a:latin typeface="Times New Roman" charset="0"/>
                <a:ea typeface="ＭＳ Ｐゴシック" charset="0"/>
                <a:cs typeface="ＭＳ Ｐゴシック" charset="0"/>
              </a:rPr>
              <a:t>Daniels, Eddie Ramos and Roman Perry stood on Route 38 opposite the Cherry Hill Mall Friday afternoon holding signs trumpeting Judgment Day, when "Jesus makes his triumphal return, which will produce a worldwide earthquake."</a:t>
            </a:r>
          </a:p>
          <a:p>
            <a:r>
              <a:rPr lang="en-US" dirty="0">
                <a:solidFill>
                  <a:srgbClr val="000000"/>
                </a:solidFill>
                <a:latin typeface="Times New Roman" charset="0"/>
                <a:ea typeface="ＭＳ Ｐゴシック" charset="0"/>
                <a:cs typeface="ＭＳ Ｐゴシック" charset="0"/>
              </a:rPr>
              <a:t>May 21, 2011, is also the 7,000-year anniversary of the flood that made a name for a Biblical figure named Noah.</a:t>
            </a:r>
          </a:p>
          <a:p>
            <a:r>
              <a:rPr lang="en-US" dirty="0">
                <a:solidFill>
                  <a:srgbClr val="000000"/>
                </a:solidFill>
                <a:latin typeface="Times New Roman" charset="0"/>
                <a:ea typeface="ＭＳ Ｐゴシック" charset="0"/>
                <a:cs typeface="ＭＳ Ｐゴシック" charset="0"/>
              </a:rPr>
              <a:t>Daniels, Ramos and Perry dropped everything six months ago to tour the country -- from Toronto to Miami -- and get the word out.</a:t>
            </a:r>
          </a:p>
          <a:p>
            <a:r>
              <a:rPr lang="en-US" dirty="0">
                <a:solidFill>
                  <a:srgbClr val="000000"/>
                </a:solidFill>
                <a:latin typeface="Times New Roman" charset="0"/>
                <a:ea typeface="ＭＳ Ｐゴシック" charset="0"/>
                <a:cs typeface="ＭＳ Ｐゴシック" charset="0"/>
              </a:rPr>
              <a:t>"God is commanding us to warn the world of impending judgment," Perry said.</a:t>
            </a:r>
          </a:p>
          <a:p>
            <a:r>
              <a:rPr lang="en-US" dirty="0">
                <a:solidFill>
                  <a:srgbClr val="000000"/>
                </a:solidFill>
                <a:latin typeface="Times New Roman" charset="0"/>
                <a:ea typeface="ＭＳ Ｐゴシック" charset="0"/>
                <a:cs typeface="ＭＳ Ｐゴシック" charset="0"/>
              </a:rPr>
              <a:t>Ramos, a Millville resident and father of three, left behind an electrical construction business. Perry, a Maryland resident, worked in the music industry and Daniels, a Philadelphia native, was a supervisor in a nursing home company.</a:t>
            </a:r>
          </a:p>
          <a:p>
            <a:r>
              <a:rPr lang="en-US" dirty="0">
                <a:solidFill>
                  <a:srgbClr val="000000"/>
                </a:solidFill>
                <a:latin typeface="Times New Roman" charset="0"/>
                <a:ea typeface="ＭＳ Ｐゴシック" charset="0"/>
                <a:cs typeface="ＭＳ Ｐゴシック" charset="0"/>
              </a:rPr>
              <a:t>"It</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just going to be like the days of Noah," said Perry. "No one knew the exact day when the flood was going to come."</a:t>
            </a:r>
          </a:p>
          <a:p>
            <a:r>
              <a:rPr lang="en-US" dirty="0">
                <a:solidFill>
                  <a:srgbClr val="000000"/>
                </a:solidFill>
                <a:latin typeface="Times New Roman" charset="0"/>
                <a:ea typeface="ＭＳ Ｐゴシック" charset="0"/>
                <a:cs typeface="ＭＳ Ｐゴシック" charset="0"/>
              </a:rPr>
              <a:t>Some Route 38 drivers honked their horns; others looked on curiously. Ramos said the public mostly scoffs.</a:t>
            </a:r>
          </a:p>
          <a:p>
            <a:r>
              <a:rPr lang="en-US" dirty="0">
                <a:solidFill>
                  <a:srgbClr val="000000"/>
                </a:solidFill>
                <a:latin typeface="Times New Roman" charset="0"/>
                <a:ea typeface="ＭＳ Ｐゴシック" charset="0"/>
                <a:cs typeface="ＭＳ Ｐゴシック" charset="0"/>
              </a:rPr>
              <a:t>"They say "We</a:t>
            </a:r>
            <a:r>
              <a:rPr lang="fr-FR" dirty="0">
                <a:solidFill>
                  <a:srgbClr val="000000"/>
                </a:solidFill>
                <a:latin typeface="Times New Roman" charset="0"/>
                <a:ea typeface="ＭＳ Ｐゴシック" charset="0"/>
                <a:cs typeface="ＭＳ Ｐゴシック" charset="0"/>
              </a:rPr>
              <a:t>'</a:t>
            </a:r>
            <a:r>
              <a:rPr lang="en-US" dirty="0" err="1">
                <a:solidFill>
                  <a:srgbClr val="000000"/>
                </a:solidFill>
                <a:latin typeface="Times New Roman" charset="0"/>
                <a:ea typeface="ＭＳ Ｐゴシック" charset="0"/>
                <a:cs typeface="ＭＳ Ｐゴシック" charset="0"/>
              </a:rPr>
              <a:t>ll</a:t>
            </a:r>
            <a:r>
              <a:rPr lang="en-US" dirty="0">
                <a:solidFill>
                  <a:srgbClr val="000000"/>
                </a:solidFill>
                <a:latin typeface="Times New Roman" charset="0"/>
                <a:ea typeface="ＭＳ Ｐゴシック" charset="0"/>
                <a:cs typeface="ＭＳ Ｐゴシック" charset="0"/>
              </a:rPr>
              <a:t> see you May 22.</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 That</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probably the most popular quote," he said.</a:t>
            </a:r>
          </a:p>
          <a:p>
            <a:r>
              <a:rPr lang="en-US" dirty="0">
                <a:solidFill>
                  <a:srgbClr val="000000"/>
                </a:solidFill>
                <a:latin typeface="Times New Roman" charset="0"/>
                <a:ea typeface="ＭＳ Ｐゴシック" charset="0"/>
                <a:cs typeface="ＭＳ Ｐゴシック" charset="0"/>
              </a:rPr>
              <a:t>The three men say the Biblical prophecy is simple, although not everyone will pick up on its message.</a:t>
            </a:r>
          </a:p>
          <a:p>
            <a:r>
              <a:rPr lang="en-US" dirty="0">
                <a:solidFill>
                  <a:srgbClr val="000000"/>
                </a:solidFill>
                <a:latin typeface="Times New Roman" charset="0"/>
                <a:ea typeface="ＭＳ Ｐゴシック" charset="0"/>
                <a:cs typeface="ＭＳ Ｐゴシック" charset="0"/>
              </a:rPr>
              <a:t>"The Bible is filled with hidden spiritual, parabolic, dark sayings and all of it is . . . pointing to this date," explained Daniels.</a:t>
            </a:r>
          </a:p>
          <a:p>
            <a:r>
              <a:rPr lang="en-US" dirty="0">
                <a:solidFill>
                  <a:srgbClr val="000000"/>
                </a:solidFill>
                <a:latin typeface="Times New Roman" charset="0"/>
                <a:ea typeface="ＭＳ Ｐゴシック" charset="0"/>
                <a:cs typeface="ＭＳ Ｐゴシック" charset="0"/>
              </a:rPr>
              <a:t>"Everything we</a:t>
            </a:r>
            <a:r>
              <a:rPr lang="fr-FR" dirty="0">
                <a:solidFill>
                  <a:srgbClr val="000000"/>
                </a:solidFill>
                <a:latin typeface="Times New Roman" charset="0"/>
                <a:ea typeface="ＭＳ Ｐゴシック" charset="0"/>
                <a:cs typeface="ＭＳ Ｐゴシック" charset="0"/>
              </a:rPr>
              <a:t>'</a:t>
            </a:r>
            <a:r>
              <a:rPr lang="en-US" dirty="0" err="1">
                <a:solidFill>
                  <a:srgbClr val="000000"/>
                </a:solidFill>
                <a:latin typeface="Times New Roman" charset="0"/>
                <a:ea typeface="ＭＳ Ｐゴシック" charset="0"/>
                <a:cs typeface="ＭＳ Ｐゴシック" charset="0"/>
              </a:rPr>
              <a:t>ve</a:t>
            </a:r>
            <a:r>
              <a:rPr lang="en-US" dirty="0">
                <a:solidFill>
                  <a:srgbClr val="000000"/>
                </a:solidFill>
                <a:latin typeface="Times New Roman" charset="0"/>
                <a:ea typeface="ＭＳ Ｐゴシック" charset="0"/>
                <a:cs typeface="ＭＳ Ｐゴシック" charset="0"/>
              </a:rPr>
              <a:t> learned, every truth, every principle, has built up all the way to this date."</a:t>
            </a:r>
          </a:p>
          <a:p>
            <a:r>
              <a:rPr lang="en-US" dirty="0">
                <a:solidFill>
                  <a:srgbClr val="000000"/>
                </a:solidFill>
                <a:latin typeface="Times New Roman" charset="0"/>
                <a:ea typeface="ＭＳ Ｐゴシック" charset="0"/>
                <a:cs typeface="ＭＳ Ｐゴシック" charset="0"/>
              </a:rPr>
              <a:t>Source: </a:t>
            </a:r>
            <a:r>
              <a:rPr lang="en-US" dirty="0">
                <a:solidFill>
                  <a:srgbClr val="000000"/>
                </a:solidFill>
                <a:latin typeface="Times New Roman" charset="0"/>
                <a:ea typeface="ＭＳ Ｐゴシック" charset="0"/>
                <a:cs typeface="ＭＳ Ｐゴシック" charset="0"/>
                <a:hlinkClick r:id="rId3"/>
              </a:rPr>
              <a:t>http://www.courierpostonline.com/article/20110122/NEWS01/101220343/Touring-trio-says-world-ends-on-May-21</a:t>
            </a:r>
            <a:endParaRPr lang="en-US" dirty="0">
              <a:solidFill>
                <a:srgbClr val="000000"/>
              </a:solidFill>
              <a:latin typeface="Times New Roman" charset="0"/>
              <a:ea typeface="ＭＳ Ｐゴシック" charset="0"/>
              <a:cs typeface="ＭＳ Ｐゴシック" charset="0"/>
            </a:endParaRPr>
          </a:p>
          <a:p>
            <a:endParaRPr lang="en-US" dirty="0">
              <a:solidFill>
                <a:srgbClr val="000000"/>
              </a:solidFill>
              <a:latin typeface="Times New Roman" charset="0"/>
              <a:ea typeface="ＭＳ Ｐゴシック" charset="0"/>
              <a:cs typeface="ＭＳ Ｐゴシック" charset="0"/>
            </a:endParaRPr>
          </a:p>
          <a:p>
            <a:r>
              <a:rPr lang="en-US" dirty="0">
                <a:solidFill>
                  <a:srgbClr val="000000"/>
                </a:solidFill>
                <a:latin typeface="Times New Roman" charset="0"/>
                <a:ea typeface="ＭＳ Ｐゴシック" charset="0"/>
                <a:cs typeface="ＭＳ Ｐゴシック" charset="0"/>
              </a:rPr>
              <a:t>After</a:t>
            </a:r>
            <a:r>
              <a:rPr lang="en-US" baseline="0" dirty="0">
                <a:solidFill>
                  <a:srgbClr val="000000"/>
                </a:solidFill>
                <a:latin typeface="Times New Roman" charset="0"/>
                <a:ea typeface="ＭＳ Ｐゴシック" charset="0"/>
                <a:cs typeface="ＭＳ Ｐゴシック" charset="0"/>
              </a:rPr>
              <a:t> 21 May 2011 passed, their leader, Harold Camping, predicted Christ would return in October.  Once October passed, Camping issued a public apology and promised not to make more predictions.  However, the media felt no obligation to publish this contrite, humble statement where he called his predictions "sin."</a:t>
            </a:r>
            <a:endParaRPr lang="en-US"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782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txBox="1">
            <a:spLocks noGrp="1" noChangeArrowheads="1"/>
          </p:cNvSpPr>
          <p:nvPr/>
        </p:nvSpPr>
        <p:spPr bwMode="auto">
          <a:xfrm>
            <a:off x="3886200" y="8864600"/>
            <a:ext cx="29718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D2B27558-28D5-49B8-900A-91FE9361DA77}"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228354"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93918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8810C5A-7705-9B43-BC3B-E877C06362FF}" type="slidenum">
              <a:rPr lang="en-GB" sz="1200">
                <a:solidFill>
                  <a:prstClr val="white"/>
                </a:solidFill>
              </a:rPr>
              <a:pPr/>
              <a:t>24</a:t>
            </a:fld>
            <a:endParaRPr lang="en-GB" sz="1200">
              <a:solidFill>
                <a:prstClr val="white"/>
              </a:solidFill>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 (Wiersbe).</a:t>
            </a:r>
          </a:p>
        </p:txBody>
      </p:sp>
    </p:spTree>
    <p:extLst>
      <p:ext uri="{BB962C8B-B14F-4D97-AF65-F5344CB8AC3E}">
        <p14:creationId xmlns:p14="http://schemas.microsoft.com/office/powerpoint/2010/main" val="2086406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384121-A69C-C14F-A6AA-204E82A9E95C}" type="slidenum">
              <a:rPr lang="en-GB" sz="1200">
                <a:solidFill>
                  <a:srgbClr val="000000"/>
                </a:solidFill>
              </a:rPr>
              <a:pPr/>
              <a:t>25</a:t>
            </a:fld>
            <a:endParaRPr lang="en-GB" sz="1200">
              <a:solidFill>
                <a:srgbClr val="000000"/>
              </a:solidFill>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8389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26</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3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28</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3915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29</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231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30</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0815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C5128B01-D4CF-4C12-BF8B-A77E71575CA8}" type="slidenum">
              <a:rPr kumimoji="0" lang="en-GB" altLang="en-US" sz="1200" b="0" i="0" u="none" strike="noStrike" kern="0" cap="none" spc="0" normalizeH="0" baseline="0" noProof="0" smtClean="0">
                <a:ln>
                  <a:noFill/>
                </a:ln>
                <a:solidFill>
                  <a:srgbClr val="000000"/>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31</a:t>
            </a:fld>
            <a:endParaRPr kumimoji="0" lang="en-GB" altLang="en-US" sz="12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10227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01AED-A345-AF47-9BFF-5B15BC3204EA}" type="slidenum">
              <a:rPr lang="en-GB" sz="1200">
                <a:solidFill>
                  <a:prstClr val="white"/>
                </a:solidFill>
              </a:rPr>
              <a:pPr/>
              <a:t>32</a:t>
            </a:fld>
            <a:endParaRPr lang="en-GB" sz="1200">
              <a:solidFill>
                <a:prstClr val="white"/>
              </a:solidFill>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554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209DC0-5B17-314C-BE35-BF71D40C6C55}" type="slidenum">
              <a:rPr lang="en-GB" sz="1200">
                <a:solidFill>
                  <a:prstClr val="white"/>
                </a:solidFill>
              </a:rPr>
              <a:pPr/>
              <a:t>33</a:t>
            </a:fld>
            <a:endParaRPr lang="en-GB" sz="1200">
              <a:solidFill>
                <a:prstClr val="white"/>
              </a:solidFill>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69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A82523-AD2E-674E-9D87-9DB0179CAEA5}" type="slidenum">
              <a:rPr lang="en-GB" sz="1200">
                <a:solidFill>
                  <a:prstClr val="white"/>
                </a:solidFill>
              </a:rPr>
              <a:pPr/>
              <a:t>34</a:t>
            </a:fld>
            <a:endParaRPr lang="en-GB" sz="1200">
              <a:solidFill>
                <a:prstClr val="white"/>
              </a:solidFill>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522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565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5EE614-C0A9-6948-B24F-57FF52DD945D}" type="slidenum">
              <a:rPr lang="en-GB" sz="1200">
                <a:solidFill>
                  <a:prstClr val="white"/>
                </a:solidFill>
              </a:rPr>
              <a:pPr/>
              <a:t>35</a:t>
            </a:fld>
            <a:endParaRPr lang="en-GB" sz="1200">
              <a:solidFill>
                <a:prstClr val="white"/>
              </a:solidFill>
            </a:endParaRPr>
          </a:p>
        </p:txBody>
      </p:sp>
      <p:sp>
        <p:nvSpPr>
          <p:cNvPr id="901122" name="Rectangle 2"/>
          <p:cNvSpPr>
            <a:spLocks noGrp="1" noRot="1" noChangeAspect="1" noChangeArrowheads="1"/>
          </p:cNvSpPr>
          <p:nvPr>
            <p:ph type="sldImg"/>
          </p:nvPr>
        </p:nvSpPr>
        <p:spPr>
          <a:solidFill>
            <a:srgbClr val="FFFFFF"/>
          </a:solidFill>
          <a:ln/>
        </p:spPr>
      </p:sp>
      <p:sp>
        <p:nvSpPr>
          <p:cNvPr id="90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9132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9F97015-707F-B348-B1F2-3E0A679D139F}" type="slidenum">
              <a:rPr lang="en-GB" sz="1200">
                <a:solidFill>
                  <a:prstClr val="white"/>
                </a:solidFill>
              </a:rPr>
              <a:pPr/>
              <a:t>36</a:t>
            </a:fld>
            <a:endParaRPr lang="en-GB" sz="1200">
              <a:solidFill>
                <a:prstClr val="white"/>
              </a:solidFill>
            </a:endParaRPr>
          </a:p>
        </p:txBody>
      </p:sp>
      <p:sp>
        <p:nvSpPr>
          <p:cNvPr id="903170" name="Rectangle 2"/>
          <p:cNvSpPr>
            <a:spLocks noGrp="1" noRot="1" noChangeAspect="1" noChangeArrowheads="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3917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37</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3767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B690B1C0-B6CB-AD40-ACBD-A2A2B5D66E23}" type="slidenum">
              <a:rPr lang="en-GB" sz="1200">
                <a:solidFill>
                  <a:srgbClr val="FFFFFF"/>
                </a:solidFill>
              </a:rPr>
              <a:pPr algn="r" defTabSz="914400" eaLnBrk="0" fontAlgn="base" hangingPunct="0">
                <a:spcBef>
                  <a:spcPct val="0"/>
                </a:spcBef>
                <a:spcAft>
                  <a:spcPct val="0"/>
                </a:spcAft>
              </a:pPr>
              <a:t>38</a:t>
            </a:fld>
            <a:endParaRPr lang="en-GB" sz="1200">
              <a:solidFill>
                <a:srgbClr val="FFFFFF"/>
              </a:solidFill>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7549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169C-7BAC-B141-AF0E-565B49980A7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7051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70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15689EDF-8A0D-49BF-95F6-C5D225AB40E8}"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42</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tLang="en-US">
                <a:latin typeface="Times New Roman" panose="02020603050405020304" pitchFamily="18" charset="0"/>
              </a:rPr>
              <a:t>"The fact that the angel</a:t>
            </a:r>
            <a:r>
              <a:rPr lang="ja-JP" altLang="en-US">
                <a:latin typeface="Times New Roman" panose="02020603050405020304" pitchFamily="18" charset="0"/>
              </a:rPr>
              <a:t>’</a:t>
            </a:r>
            <a:r>
              <a:rPr lang="en-US" altLang="ja-JP">
                <a:latin typeface="Times New Roman" panose="02020603050405020304" pitchFamily="18" charset="0"/>
              </a:rPr>
              <a:t>s face is </a:t>
            </a:r>
            <a:r>
              <a:rPr lang="ja-JP" altLang="en-US">
                <a:latin typeface="Times New Roman" panose="02020603050405020304" pitchFamily="18" charset="0"/>
              </a:rPr>
              <a:t>“</a:t>
            </a:r>
            <a:r>
              <a:rPr lang="en-US" altLang="ja-JP">
                <a:latin typeface="Times New Roman" panose="02020603050405020304" pitchFamily="18" charset="0"/>
              </a:rPr>
              <a:t>as the sun</a:t>
            </a:r>
            <a:r>
              <a:rPr lang="ja-JP" altLang="en-US">
                <a:latin typeface="Times New Roman" panose="02020603050405020304" pitchFamily="18" charset="0"/>
              </a:rPr>
              <a:t>”</a:t>
            </a:r>
            <a:r>
              <a:rPr lang="en-US" altLang="ja-JP">
                <a:latin typeface="Times New Roman" panose="02020603050405020304" pitchFamily="18" charset="0"/>
              </a:rPr>
              <a:t> corresponds to the description of Jesus Christ in Revelation 1:16; his feet correspond to the Lord</a:t>
            </a:r>
            <a:r>
              <a:rPr lang="ja-JP" altLang="en-US">
                <a:latin typeface="Times New Roman" panose="02020603050405020304" pitchFamily="18" charset="0"/>
              </a:rPr>
              <a:t>’</a:t>
            </a:r>
            <a:r>
              <a:rPr lang="en-US" altLang="ja-JP">
                <a:latin typeface="Times New Roman" panose="02020603050405020304" pitchFamily="18" charset="0"/>
              </a:rPr>
              <a:t>s description in Revelation 1:15. His voice like a lion suggests Revelation 5:5. This being could well be our Lord Jesus Christ, appearing to John as a kingly angel. Jesus often appeared in the Old Testament as </a:t>
            </a:r>
            <a:r>
              <a:rPr lang="ja-JP" altLang="en-US">
                <a:latin typeface="Times New Roman" panose="02020603050405020304" pitchFamily="18" charset="0"/>
              </a:rPr>
              <a:t>“</a:t>
            </a:r>
            <a:r>
              <a:rPr lang="en-US" altLang="ja-JP">
                <a:latin typeface="Times New Roman" panose="02020603050405020304" pitchFamily="18" charset="0"/>
              </a:rPr>
              <a:t>the Angel of the Lord</a:t>
            </a:r>
            <a:r>
              <a:rPr lang="ja-JP" altLang="en-US">
                <a:latin typeface="Times New Roman" panose="02020603050405020304" pitchFamily="18" charset="0"/>
              </a:rPr>
              <a:t>”</a:t>
            </a:r>
            <a:r>
              <a:rPr lang="en-US" altLang="ja-JP">
                <a:latin typeface="Times New Roman" panose="02020603050405020304" pitchFamily="18" charset="0"/>
              </a:rPr>
              <a:t> (Ex. 3:2; Jud. 2:4; 6:11–12, 21–22; 2 Sam. 24:16). This was a temporary manifestation for a special purpose, not a permanent incarnation.</a:t>
            </a:r>
          </a:p>
          <a:p>
            <a:r>
              <a:rPr lang="en-US" altLang="en-US">
                <a:latin typeface="Times New Roman" panose="02020603050405020304" pitchFamily="18" charset="0"/>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altLang="en-US">
                <a:latin typeface="Times New Roman" panose="02020603050405020304" pitchFamily="18" charset="0"/>
              </a:rPr>
              <a:t>The angel</a:t>
            </a:r>
            <a:r>
              <a:rPr lang="ja-JP" altLang="en-US">
                <a:latin typeface="Times New Roman" panose="02020603050405020304" pitchFamily="18" charset="0"/>
              </a:rPr>
              <a:t>’</a:t>
            </a:r>
            <a:r>
              <a:rPr lang="en-US" altLang="ja-JP">
                <a:latin typeface="Times New Roman" panose="02020603050405020304" pitchFamily="18" charset="0"/>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 (Wiersbe).</a:t>
            </a:r>
            <a:endParaRPr lang="en-US" altLang="en-US">
              <a:latin typeface="Times New Roman" panose="02020603050405020304" pitchFamily="18" charset="0"/>
            </a:endParaRPr>
          </a:p>
        </p:txBody>
      </p:sp>
    </p:spTree>
    <p:extLst>
      <p:ext uri="{BB962C8B-B14F-4D97-AF65-F5344CB8AC3E}">
        <p14:creationId xmlns:p14="http://schemas.microsoft.com/office/powerpoint/2010/main" val="771367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43</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047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44</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1793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46</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264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4</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673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47</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8913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48</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104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49</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1212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50</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0413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3E85A9-C72B-9E49-8EF2-25156B00623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5292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E9BC0540-2D1A-4F86-9AD4-DB7EA64F6F0C}" type="slidenum">
              <a:rPr kumimoji="0" lang="en-GB" altLang="en-US" sz="1200" b="0" i="0" u="none" strike="noStrike" kern="0" cap="none" spc="0" normalizeH="0" baseline="0" noProof="0" smtClean="0">
                <a:ln>
                  <a:noFill/>
                </a:ln>
                <a:solidFill>
                  <a:srgbClr val="000000"/>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52</a:t>
            </a:fld>
            <a:endParaRPr kumimoji="0" lang="en-GB" altLang="en-US" sz="12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32586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53</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7848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54</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004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prstClr val="white"/>
                </a:solidFill>
              </a:rPr>
              <a:pPr/>
              <a:t>55</a:t>
            </a:fld>
            <a:endParaRPr lang="en-GB" sz="1200">
              <a:solidFill>
                <a:prstClr val="white"/>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6986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56</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616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fld id="{780D94DB-B952-4772-A441-322D2B830673}" type="slidenum">
              <a:rPr kumimoji="0" lang="en-GB" altLang="en-US" sz="1200" b="0" i="0" u="none" strike="noStrike" kern="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rPr>
              <a:pPr marL="0" marR="0" lvl="0" indent="0" defTabSz="914400" eaLnBrk="0" fontAlgn="auto" latinLnBrk="0" hangingPunct="0">
                <a:lnSpc>
                  <a:spcPct val="100000"/>
                </a:lnSpc>
                <a:spcBef>
                  <a:spcPts val="0"/>
                </a:spcBef>
                <a:spcAft>
                  <a:spcPts val="0"/>
                </a:spcAft>
                <a:buClrTx/>
                <a:buSzTx/>
                <a:buFontTx/>
                <a:buNone/>
                <a:tabLst/>
                <a:defRPr/>
              </a:pPr>
              <a:t>5</a:t>
            </a:fld>
            <a:endParaRPr kumimoji="0" lang="en-GB" altLang="en-US" sz="12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tLang="en-US">
                <a:latin typeface="Times New Roman" panose="02020603050405020304" pitchFamily="18" charset="0"/>
              </a:rPr>
              <a:t>The 3 main divisions of Revelation are summarized in 1:19</a:t>
            </a:r>
          </a:p>
          <a:p>
            <a:r>
              <a:rPr lang="en-US" altLang="en-US">
                <a:latin typeface="Times New Roman" panose="02020603050405020304" pitchFamily="18" charset="0"/>
              </a:rPr>
              <a:t>The 3 main cycles of judgment are squared in blue</a:t>
            </a:r>
          </a:p>
          <a:p>
            <a:r>
              <a:rPr lang="en-US" altLang="en-US">
                <a:latin typeface="Times New Roman" panose="02020603050405020304" pitchFamily="18" charset="0"/>
              </a:rPr>
              <a:t>The 4 parenthetical sections appear in parentheses within the scrolls.  They do not advance the chronology but add important information that is not associated with a particular judgment.</a:t>
            </a:r>
          </a:p>
        </p:txBody>
      </p:sp>
    </p:spTree>
    <p:extLst>
      <p:ext uri="{BB962C8B-B14F-4D97-AF65-F5344CB8AC3E}">
        <p14:creationId xmlns:p14="http://schemas.microsoft.com/office/powerpoint/2010/main" val="2594018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57</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5545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58</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0006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59</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4415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61</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woman is Israel, but what are the 12 stars on her head?</a:t>
            </a:r>
          </a:p>
          <a:p>
            <a:r>
              <a:rPr lang="en-US" dirty="0">
                <a:latin typeface="Times New Roman" charset="0"/>
                <a:ea typeface="ＭＳ Ｐゴシック" charset="0"/>
                <a:cs typeface="ＭＳ Ｐゴシック" charset="0"/>
              </a:rPr>
              <a:t>Genesis 37:9 compares the sons of Israel to 12 stars, 11 of which</a:t>
            </a:r>
            <a:r>
              <a:rPr lang="en-US" baseline="0" dirty="0">
                <a:latin typeface="Times New Roman" charset="0"/>
                <a:ea typeface="ＭＳ Ｐゴシック" charset="0"/>
                <a:cs typeface="ＭＳ Ｐゴシック" charset="0"/>
              </a:rPr>
              <a:t> will bow down to Joseph.</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413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11F8E74-D5F3-DC47-AEDF-6AFBABE56797}" type="slidenum">
              <a:rPr lang="en-GB" sz="1200">
                <a:solidFill>
                  <a:prstClr val="white"/>
                </a:solidFill>
              </a:rPr>
              <a:pPr/>
              <a:t>62</a:t>
            </a:fld>
            <a:endParaRPr lang="en-GB" sz="1200">
              <a:solidFill>
                <a:prstClr val="white"/>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606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stars?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63</a:t>
            </a:fld>
            <a:endParaRPr lang="en-GB">
              <a:solidFill>
                <a:prstClr val="black"/>
              </a:solidFill>
            </a:endParaRPr>
          </a:p>
        </p:txBody>
      </p:sp>
    </p:spTree>
    <p:extLst>
      <p:ext uri="{BB962C8B-B14F-4D97-AF65-F5344CB8AC3E}">
        <p14:creationId xmlns:p14="http://schemas.microsoft.com/office/powerpoint/2010/main" val="2489772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5E09CE-FEC6-AC4A-B23A-CAD185029FF3}" type="slidenum">
              <a:rPr lang="en-GB" sz="1200">
                <a:solidFill>
                  <a:prstClr val="white"/>
                </a:solidFill>
              </a:rPr>
              <a:pPr/>
              <a:t>65</a:t>
            </a:fld>
            <a:endParaRPr lang="en-GB" sz="1200">
              <a:solidFill>
                <a:prstClr val="white"/>
              </a:solidFill>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2070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09C30C-1492-CC46-B1C3-24942A11EB52}" type="slidenum">
              <a:rPr lang="en-GB" sz="1200">
                <a:solidFill>
                  <a:prstClr val="white"/>
                </a:solidFill>
              </a:rPr>
              <a:pPr/>
              <a:t>67</a:t>
            </a:fld>
            <a:endParaRPr lang="en-GB" sz="1200">
              <a:solidFill>
                <a:prstClr val="white"/>
              </a:solidFill>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9040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68</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Some think the "child" here is the church raptured—but this is clearly</a:t>
            </a:r>
            <a:r>
              <a:rPr lang="en-US" baseline="0" dirty="0">
                <a:latin typeface="Times New Roman" charset="0"/>
                <a:ea typeface="ＭＳ Ｐゴシック" charset="0"/>
                <a:cs typeface="ＭＳ Ｐゴシック" charset="0"/>
              </a:rPr>
              <a:t> Jesus who is destined to rule the nations (Ps. 2).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47286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69</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170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7</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In Scripture, a seal indicates ownership and protection. Today,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are sealed by the Holy Spirit (Eph. 1:13–14). This is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guarantee that we are saved and safe, and that He will one day take us to heaven. The 144,000 Jews will receive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name as their seal (Rev. 14:1), in contrast to the "mark of the beast" that Antichrist will give those who follow him (Rev. 13:17; 14:11; 16:2; 19:20)" (Wiersbe).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8738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70</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07980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8664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73</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590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74</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this dragon will spew water</a:t>
            </a:r>
            <a:r>
              <a:rPr lang="en-US" baseline="0" dirty="0">
                <a:latin typeface="Times New Roman" charset="0"/>
                <a:ea typeface="ＭＳ Ｐゴシック" charset="0"/>
                <a:cs typeface="ＭＳ Ｐゴシック" charset="0"/>
              </a:rPr>
              <a:t> from his mouth!</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1992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3454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636E-049D-4F49-93A9-5B100F36548B}" type="slidenum">
              <a:rPr lang="en-US" sz="1200">
                <a:solidFill>
                  <a:prstClr val="black"/>
                </a:solidFill>
              </a:rPr>
              <a:pPr eaLnBrk="1" hangingPunct="1"/>
              <a:t>76</a:t>
            </a:fld>
            <a:endParaRPr lang="en-US" sz="1200">
              <a:solidFill>
                <a:prstClr val="black"/>
              </a:solidFill>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3231413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FACDFF-B294-3F42-AB6A-FFB1706C3D90}" type="slidenum">
              <a:rPr lang="en-US" sz="1200">
                <a:solidFill>
                  <a:prstClr val="black"/>
                </a:solidFill>
              </a:rPr>
              <a:pPr eaLnBrk="1" hangingPunct="1"/>
              <a:t>77</a:t>
            </a:fld>
            <a:endParaRPr lang="en-US" sz="1200">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75440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ABF0B-9538-9640-9EDD-2267711C1182}" type="slidenum">
              <a:rPr lang="en-US" sz="1200">
                <a:solidFill>
                  <a:prstClr val="black"/>
                </a:solidFill>
              </a:rPr>
              <a:pPr eaLnBrk="1" hangingPunct="1"/>
              <a:t>78</a:t>
            </a:fld>
            <a:endParaRPr lang="en-US" sz="1200">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3288136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0535A3-6257-4547-8CC4-912DB721B98E}" type="slidenum">
              <a:rPr lang="en-US" sz="1200">
                <a:solidFill>
                  <a:prstClr val="black"/>
                </a:solidFill>
              </a:rPr>
              <a:pPr eaLnBrk="1" hangingPunct="1"/>
              <a:t>79</a:t>
            </a:fld>
            <a:endParaRPr lang="en-US" sz="1200">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999021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440906-C5EA-E443-A7A5-5C8901F72F5A}" type="slidenum">
              <a:rPr lang="en-US" sz="1200">
                <a:solidFill>
                  <a:prstClr val="black"/>
                </a:solidFill>
              </a:rPr>
              <a:pPr eaLnBrk="1" hangingPunct="1"/>
              <a:t>80</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40516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8</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78608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8B64E-4276-2846-A193-59A3B19D4297}" type="slidenum">
              <a:rPr lang="en-US" sz="1200">
                <a:solidFill>
                  <a:prstClr val="black"/>
                </a:solidFill>
              </a:rPr>
              <a:pPr eaLnBrk="1" hangingPunct="1"/>
              <a:t>81</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922361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539D46-3B57-1E45-9D2F-B6D15D5FD53D}" type="slidenum">
              <a:rPr lang="en-US" sz="1200">
                <a:solidFill>
                  <a:prstClr val="black"/>
                </a:solidFill>
              </a:rPr>
              <a:pPr eaLnBrk="1" hangingPunct="1"/>
              <a:t>82</a:t>
            </a:fld>
            <a:endParaRPr lang="en-US" sz="1200">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717390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60EE85-29CA-1545-9FC3-92260EBFD5B8}" type="slidenum">
              <a:rPr lang="en-US" sz="1200">
                <a:solidFill>
                  <a:prstClr val="black"/>
                </a:solidFill>
              </a:rPr>
              <a:pPr eaLnBrk="1" hangingPunct="1"/>
              <a:t>83</a:t>
            </a:fld>
            <a:endParaRPr lang="en-US" sz="1200">
              <a:solidFill>
                <a:prstClr val="black"/>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33976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22AE87-5411-E342-97B9-9C275968E937}" type="slidenum">
              <a:rPr lang="en-US" sz="1200">
                <a:solidFill>
                  <a:prstClr val="black"/>
                </a:solidFill>
              </a:rPr>
              <a:pPr eaLnBrk="1" hangingPunct="1"/>
              <a:t>84</a:t>
            </a:fld>
            <a:endParaRPr lang="en-US" sz="1200">
              <a:solidFill>
                <a:prstClr val="black"/>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7321796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D19534-9AEE-B44B-985D-89F3D0618EF1}" type="slidenum">
              <a:rPr lang="en-US" sz="1200">
                <a:solidFill>
                  <a:prstClr val="black"/>
                </a:solidFill>
              </a:rPr>
              <a:pPr eaLnBrk="1" hangingPunct="1"/>
              <a:t>85</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315974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827B4A-4D4B-204A-AAF5-59A6C2C95F39}" type="slidenum">
              <a:rPr lang="en-US" sz="1200">
                <a:solidFill>
                  <a:prstClr val="black"/>
                </a:solidFill>
              </a:rPr>
              <a:pPr eaLnBrk="1" hangingPunct="1"/>
              <a:t>86</a:t>
            </a:fld>
            <a:endParaRPr lang="en-US" sz="1200">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762399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41E605-15B1-0F4E-8674-9A04DC122153}" type="slidenum">
              <a:rPr lang="en-US" sz="1200">
                <a:solidFill>
                  <a:prstClr val="black"/>
                </a:solidFill>
              </a:rPr>
              <a:pPr eaLnBrk="1" hangingPunct="1"/>
              <a:t>87</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380161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2D4A-DAB7-C240-9548-9039E29B57ED}" type="slidenum">
              <a:rPr lang="en-US" sz="1200">
                <a:solidFill>
                  <a:prstClr val="black"/>
                </a:solidFill>
              </a:rPr>
              <a:pPr eaLnBrk="1" hangingPunct="1"/>
              <a:t>88</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Ironically, the place of </a:t>
            </a:r>
            <a:r>
              <a:rPr lang="en-US" dirty="0" err="1">
                <a:latin typeface="Times New Roman" charset="0"/>
                <a:cs typeface="Geneva" charset="0"/>
              </a:rPr>
              <a:t>Edomite</a:t>
            </a:r>
            <a:r>
              <a:rPr lang="en-US" baseline="0" dirty="0">
                <a:latin typeface="Times New Roman" charset="0"/>
                <a:cs typeface="Geneva" charset="0"/>
              </a:rPr>
              <a:t> pride may very well become the place of Israel</a:t>
            </a:r>
            <a:r>
              <a:rPr lang="fr-FR" baseline="0" dirty="0">
                <a:latin typeface="Times New Roman" charset="0"/>
                <a:cs typeface="Geneva" charset="0"/>
              </a:rPr>
              <a:t>'</a:t>
            </a:r>
            <a:r>
              <a:rPr lang="en-US" baseline="0" dirty="0">
                <a:latin typeface="Times New Roman" charset="0"/>
                <a:cs typeface="Geneva" charset="0"/>
              </a:rPr>
              <a:t>s protection in the coming days!</a:t>
            </a:r>
            <a:endParaRPr lang="en-US" dirty="0">
              <a:latin typeface="Times New Roman" charset="0"/>
              <a:cs typeface="Geneva" charset="0"/>
            </a:endParaRPr>
          </a:p>
        </p:txBody>
      </p:sp>
    </p:spTree>
    <p:extLst>
      <p:ext uri="{BB962C8B-B14F-4D97-AF65-F5344CB8AC3E}">
        <p14:creationId xmlns:p14="http://schemas.microsoft.com/office/powerpoint/2010/main" val="1041866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89</a:t>
            </a:fld>
            <a:endPar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99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9</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062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10</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547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464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35129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1961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8339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48193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49928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9871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785663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691415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200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0875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678633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2746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37026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34853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887601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3265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788348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80740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6729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617013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77917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91BF54-8972-8E49-882B-03F1472322B6}" type="slidenum">
              <a:rPr lang="en-US"/>
              <a:pPr>
                <a:defRPr/>
              </a:pPr>
              <a:t>‹#›</a:t>
            </a:fld>
            <a:endParaRPr lang="en-US"/>
          </a:p>
        </p:txBody>
      </p:sp>
    </p:spTree>
    <p:extLst>
      <p:ext uri="{BB962C8B-B14F-4D97-AF65-F5344CB8AC3E}">
        <p14:creationId xmlns:p14="http://schemas.microsoft.com/office/powerpoint/2010/main" val="124322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79537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62960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98758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1008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415425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37848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9879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2858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1128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24861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50017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247D341B-26C4-45BD-BB11-5CA98E537F05}" type="slidenum">
              <a:rPr lang="en-US" altLang="en-US"/>
              <a:pPr/>
              <a:t>‹#›</a:t>
            </a:fld>
            <a:endParaRPr lang="en-US" altLang="en-US"/>
          </a:p>
        </p:txBody>
      </p:sp>
    </p:spTree>
    <p:extLst>
      <p:ext uri="{BB962C8B-B14F-4D97-AF65-F5344CB8AC3E}">
        <p14:creationId xmlns:p14="http://schemas.microsoft.com/office/powerpoint/2010/main" val="2992432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A184726-9797-4CEA-825B-1F38C01ADDA2}" type="slidenum">
              <a:rPr lang="en-US" altLang="en-US"/>
              <a:pPr/>
              <a:t>‹#›</a:t>
            </a:fld>
            <a:endParaRPr lang="en-US" altLang="en-US"/>
          </a:p>
        </p:txBody>
      </p:sp>
    </p:spTree>
    <p:extLst>
      <p:ext uri="{BB962C8B-B14F-4D97-AF65-F5344CB8AC3E}">
        <p14:creationId xmlns:p14="http://schemas.microsoft.com/office/powerpoint/2010/main" val="3205827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7D796C3-C502-4BB6-A18B-745C7B44CD90}" type="slidenum">
              <a:rPr lang="en-US" altLang="en-US"/>
              <a:pPr/>
              <a:t>‹#›</a:t>
            </a:fld>
            <a:endParaRPr lang="en-US" altLang="en-US"/>
          </a:p>
        </p:txBody>
      </p:sp>
    </p:spTree>
    <p:extLst>
      <p:ext uri="{BB962C8B-B14F-4D97-AF65-F5344CB8AC3E}">
        <p14:creationId xmlns:p14="http://schemas.microsoft.com/office/powerpoint/2010/main" val="3487626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85D4791-DA41-4338-AB11-FAA1EBD84AF5}" type="slidenum">
              <a:rPr lang="en-US" altLang="en-US"/>
              <a:pPr/>
              <a:t>‹#›</a:t>
            </a:fld>
            <a:endParaRPr lang="en-US" altLang="en-US"/>
          </a:p>
        </p:txBody>
      </p:sp>
    </p:spTree>
    <p:extLst>
      <p:ext uri="{BB962C8B-B14F-4D97-AF65-F5344CB8AC3E}">
        <p14:creationId xmlns:p14="http://schemas.microsoft.com/office/powerpoint/2010/main" val="2445767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F687E275-841E-4FD7-B4C7-CE8D1D0324E6}" type="slidenum">
              <a:rPr lang="en-US" altLang="en-US"/>
              <a:pPr/>
              <a:t>‹#›</a:t>
            </a:fld>
            <a:endParaRPr lang="en-US" altLang="en-US"/>
          </a:p>
        </p:txBody>
      </p:sp>
    </p:spTree>
    <p:extLst>
      <p:ext uri="{BB962C8B-B14F-4D97-AF65-F5344CB8AC3E}">
        <p14:creationId xmlns:p14="http://schemas.microsoft.com/office/powerpoint/2010/main" val="212806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EAC9E0F0-B665-4A17-AA36-98A8EA434AF2}" type="slidenum">
              <a:rPr lang="en-US" altLang="en-US"/>
              <a:pPr/>
              <a:t>‹#›</a:t>
            </a:fld>
            <a:endParaRPr lang="en-US" altLang="en-US"/>
          </a:p>
        </p:txBody>
      </p:sp>
    </p:spTree>
    <p:extLst>
      <p:ext uri="{BB962C8B-B14F-4D97-AF65-F5344CB8AC3E}">
        <p14:creationId xmlns:p14="http://schemas.microsoft.com/office/powerpoint/2010/main" val="719884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38964634-4D19-42D1-B4E2-8B61D2FF8BE9}" type="slidenum">
              <a:rPr lang="en-US" altLang="en-US"/>
              <a:pPr/>
              <a:t>‹#›</a:t>
            </a:fld>
            <a:endParaRPr lang="en-US" altLang="en-US"/>
          </a:p>
        </p:txBody>
      </p:sp>
    </p:spTree>
    <p:extLst>
      <p:ext uri="{BB962C8B-B14F-4D97-AF65-F5344CB8AC3E}">
        <p14:creationId xmlns:p14="http://schemas.microsoft.com/office/powerpoint/2010/main" val="41983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C3B8AA54-2B52-49A3-886B-940622548D13}" type="slidenum">
              <a:rPr lang="en-US" altLang="en-US"/>
              <a:pPr/>
              <a:t>‹#›</a:t>
            </a:fld>
            <a:endParaRPr lang="en-US" altLang="en-US"/>
          </a:p>
        </p:txBody>
      </p:sp>
    </p:spTree>
    <p:extLst>
      <p:ext uri="{BB962C8B-B14F-4D97-AF65-F5344CB8AC3E}">
        <p14:creationId xmlns:p14="http://schemas.microsoft.com/office/powerpoint/2010/main" val="2172799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FE9B19C2-A97F-41D9-B7D3-0F3CF8403837}" type="slidenum">
              <a:rPr lang="en-US" altLang="en-US"/>
              <a:pPr/>
              <a:t>‹#›</a:t>
            </a:fld>
            <a:endParaRPr lang="en-US" altLang="en-US"/>
          </a:p>
        </p:txBody>
      </p:sp>
    </p:spTree>
    <p:extLst>
      <p:ext uri="{BB962C8B-B14F-4D97-AF65-F5344CB8AC3E}">
        <p14:creationId xmlns:p14="http://schemas.microsoft.com/office/powerpoint/2010/main" val="1512553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1" hangingPunct="1">
              <a:defRPr/>
            </a:lvl1pPr>
          </a:lstStyle>
          <a:p>
            <a:fld id="{D19E3466-A953-4A2E-A837-C9320C8BE683}" type="slidenum">
              <a:rPr lang="en-US" altLang="en-US"/>
              <a:pPr/>
              <a:t>‹#›</a:t>
            </a:fld>
            <a:endParaRPr lang="en-US" altLang="en-US"/>
          </a:p>
        </p:txBody>
      </p:sp>
    </p:spTree>
    <p:extLst>
      <p:ext uri="{BB962C8B-B14F-4D97-AF65-F5344CB8AC3E}">
        <p14:creationId xmlns:p14="http://schemas.microsoft.com/office/powerpoint/2010/main" val="2627721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B3C1C10-6384-46DC-8292-883C24FD7DCE}" type="slidenum">
              <a:rPr lang="en-US" altLang="en-US"/>
              <a:pPr/>
              <a:t>‹#›</a:t>
            </a:fld>
            <a:endParaRPr lang="en-US" altLang="en-US"/>
          </a:p>
        </p:txBody>
      </p:sp>
    </p:spTree>
    <p:extLst>
      <p:ext uri="{BB962C8B-B14F-4D97-AF65-F5344CB8AC3E}">
        <p14:creationId xmlns:p14="http://schemas.microsoft.com/office/powerpoint/2010/main" val="2462964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79CD317C-9B5C-46A2-94A9-3E82EDE5F18E}" type="slidenum">
              <a:rPr lang="en-US" altLang="en-US"/>
              <a:pPr/>
              <a:t>‹#›</a:t>
            </a:fld>
            <a:endParaRPr lang="en-US" altLang="en-US"/>
          </a:p>
        </p:txBody>
      </p:sp>
    </p:spTree>
    <p:extLst>
      <p:ext uri="{BB962C8B-B14F-4D97-AF65-F5344CB8AC3E}">
        <p14:creationId xmlns:p14="http://schemas.microsoft.com/office/powerpoint/2010/main" val="106931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680346D8-D6DC-4AE5-B55C-3575E1E88881}" type="slidenum">
              <a:rPr lang="en-US" altLang="en-US"/>
              <a:pPr/>
              <a:t>‹#›</a:t>
            </a:fld>
            <a:endParaRPr lang="en-US" altLang="en-US"/>
          </a:p>
        </p:txBody>
      </p:sp>
    </p:spTree>
    <p:extLst>
      <p:ext uri="{BB962C8B-B14F-4D97-AF65-F5344CB8AC3E}">
        <p14:creationId xmlns:p14="http://schemas.microsoft.com/office/powerpoint/2010/main" val="2426188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C5428C4-9C4F-4A74-8B56-C80538C124CD}" type="slidenum">
              <a:rPr lang="en-US" altLang="en-US"/>
              <a:pPr/>
              <a:t>‹#›</a:t>
            </a:fld>
            <a:endParaRPr lang="en-US" altLang="en-US"/>
          </a:p>
        </p:txBody>
      </p:sp>
    </p:spTree>
    <p:extLst>
      <p:ext uri="{BB962C8B-B14F-4D97-AF65-F5344CB8AC3E}">
        <p14:creationId xmlns:p14="http://schemas.microsoft.com/office/powerpoint/2010/main" val="23509703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fld id="{C86E5621-77EA-47C6-B786-55D55597155F}" type="slidenum">
              <a:rPr lang="en-US" altLang="en-US"/>
              <a:pPr/>
              <a:t>‹#›</a:t>
            </a:fld>
            <a:endParaRPr lang="en-US" altLang="en-US"/>
          </a:p>
        </p:txBody>
      </p:sp>
    </p:spTree>
    <p:extLst>
      <p:ext uri="{BB962C8B-B14F-4D97-AF65-F5344CB8AC3E}">
        <p14:creationId xmlns:p14="http://schemas.microsoft.com/office/powerpoint/2010/main" val="183666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D527ECC-C301-48BD-B713-7A031416FA5D}" type="slidenum">
              <a:rPr lang="en-US" altLang="en-US"/>
              <a:pPr/>
              <a:t>‹#›</a:t>
            </a:fld>
            <a:endParaRPr lang="en-US" altLang="en-US"/>
          </a:p>
        </p:txBody>
      </p:sp>
    </p:spTree>
    <p:extLst>
      <p:ext uri="{BB962C8B-B14F-4D97-AF65-F5344CB8AC3E}">
        <p14:creationId xmlns:p14="http://schemas.microsoft.com/office/powerpoint/2010/main" val="3650319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5806A9BF-859D-4CF5-B191-C43C04853C04}" type="slidenum">
              <a:rPr lang="en-US" altLang="en-US"/>
              <a:pPr/>
              <a:t>‹#›</a:t>
            </a:fld>
            <a:endParaRPr lang="en-US" altLang="en-US"/>
          </a:p>
        </p:txBody>
      </p:sp>
    </p:spTree>
    <p:extLst>
      <p:ext uri="{BB962C8B-B14F-4D97-AF65-F5344CB8AC3E}">
        <p14:creationId xmlns:p14="http://schemas.microsoft.com/office/powerpoint/2010/main" val="296524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A0A52A3-230D-436A-BD2B-FD8A8199BDB7}" type="slidenum">
              <a:rPr lang="en-US" altLang="en-US"/>
              <a:pPr/>
              <a:t>‹#›</a:t>
            </a:fld>
            <a:endParaRPr lang="en-US" altLang="en-US"/>
          </a:p>
        </p:txBody>
      </p:sp>
    </p:spTree>
    <p:extLst>
      <p:ext uri="{BB962C8B-B14F-4D97-AF65-F5344CB8AC3E}">
        <p14:creationId xmlns:p14="http://schemas.microsoft.com/office/powerpoint/2010/main" val="4120074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42FFF36-B809-4245-8CE1-007B41888DCA}" type="slidenum">
              <a:rPr lang="en-US" altLang="en-US"/>
              <a:pPr/>
              <a:t>‹#›</a:t>
            </a:fld>
            <a:endParaRPr lang="en-US" altLang="en-US"/>
          </a:p>
        </p:txBody>
      </p:sp>
    </p:spTree>
    <p:extLst>
      <p:ext uri="{BB962C8B-B14F-4D97-AF65-F5344CB8AC3E}">
        <p14:creationId xmlns:p14="http://schemas.microsoft.com/office/powerpoint/2010/main" val="1818757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8416F0-5BD1-43C6-8362-C4A55CDC5C50}"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3609882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716F4B-6811-4B0C-843F-FF400C4F71BB}"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1019268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4A33A-E0DD-46B5-9F7B-B909F5EDD59B}"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3803541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A3B2F2-B63C-4EEE-AF13-13A13C254445}"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956265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F711519-4CF0-4C56-BC43-AFB8CA720EF1}"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41780256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2DD4739-E95B-47F8-8074-B26F52E000FC}"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11214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6B65ECB-E5EC-4775-B7C6-C7A2779494F9}"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3215086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49D40C-CEE7-4EAF-87C5-B236C46B05B3}"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3661061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641F33-BCFC-4F9E-A067-1E80F2A92796}"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1626614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A471DE-54EF-44A8-9152-B206FCEA0107}"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1121229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27B421-4D37-4F31-8BDA-1F1FB1B6C188}"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1194119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4247C82-20CA-463D-8989-DA691CCDC3DD}" type="slidenum">
              <a:rPr lang="en-US" altLang="en-US"/>
              <a:pPr/>
              <a:t>‹#›</a:t>
            </a:fld>
            <a:endParaRPr lang="en-US" sz="1800">
              <a:latin typeface="Arial"/>
              <a:ea typeface="MS PGothic"/>
              <a:sym typeface="MS PGothic" panose="020B0600070205080204" pitchFamily="34" charset="-128"/>
            </a:endParaRPr>
          </a:p>
        </p:txBody>
      </p:sp>
    </p:spTree>
    <p:extLst>
      <p:ext uri="{BB962C8B-B14F-4D97-AF65-F5344CB8AC3E}">
        <p14:creationId xmlns:p14="http://schemas.microsoft.com/office/powerpoint/2010/main" val="3442772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74255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258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53057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90875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11.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5.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9C9EC50-3009-424F-BA9B-9583769AAE13}" type="slidenum">
              <a:rPr lang="en-US" altLang="en-US"/>
              <a:pPr/>
              <a:t>‹#›</a:t>
            </a:fld>
            <a:endParaRPr lang="en-US" altLang="en-US"/>
          </a:p>
        </p:txBody>
      </p:sp>
    </p:spTree>
    <p:extLst>
      <p:ext uri="{BB962C8B-B14F-4D97-AF65-F5344CB8AC3E}">
        <p14:creationId xmlns:p14="http://schemas.microsoft.com/office/powerpoint/2010/main" val="2910510691"/>
      </p:ext>
    </p:extLst>
  </p:cSld>
  <p:clrMap bg1="lt1" tx1="dk1" bg2="lt2" tx2="dk2" accent1="accent1" accent2="accent2" accent3="accent3" accent4="accent4" accent5="accent5" accent6="accent6" hlink="hlink" folHlink="folHlink"/>
  <p:sldLayoutIdLst>
    <p:sldLayoutId id="2147483887"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1E707936-F4DB-4DC7-8B62-296A7043CBDC}" type="slidenum">
              <a:rPr lang="en-US" altLang="en-US"/>
              <a:pPr/>
              <a:t>‹#›</a:t>
            </a:fld>
            <a:endParaRPr lang="en-US" altLang="en-US"/>
          </a:p>
        </p:txBody>
      </p:sp>
    </p:spTree>
    <p:extLst>
      <p:ext uri="{BB962C8B-B14F-4D97-AF65-F5344CB8AC3E}">
        <p14:creationId xmlns:p14="http://schemas.microsoft.com/office/powerpoint/2010/main" val="304576688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8E1D5A98-D598-4B64-84DF-394D63B1CFC2}" type="slidenum">
              <a:rPr lang="en-US" altLang="en-US"/>
              <a:pPr/>
              <a:t>‹#›</a:t>
            </a:fld>
            <a:endParaRPr lang="en-US" altLang="en-US"/>
          </a:p>
        </p:txBody>
      </p:sp>
    </p:spTree>
    <p:extLst>
      <p:ext uri="{BB962C8B-B14F-4D97-AF65-F5344CB8AC3E}">
        <p14:creationId xmlns:p14="http://schemas.microsoft.com/office/powerpoint/2010/main" val="2169291522"/>
      </p:ext>
    </p:extLst>
  </p:cSld>
  <p:clrMap bg1="lt1" tx1="dk1" bg2="lt2" tx2="dk2" accent1="accent1" accent2="accent2" accent3="accent3" accent4="accent4" accent5="accent5" accent6="accent6" hlink="hlink" folHlink="folHlink"/>
  <p:sldLayoutIdLst>
    <p:sldLayoutId id="2147483920" r:id="rId1"/>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D1FAA746-0D45-4438-91DB-515C6578B986}" type="slidenum">
              <a:rPr lang="en-US" altLang="en-US"/>
              <a:pPr/>
              <a:t>‹#›</a:t>
            </a:fld>
            <a:endParaRPr lang="en-US" altLang="en-US"/>
          </a:p>
        </p:txBody>
      </p:sp>
    </p:spTree>
    <p:extLst>
      <p:ext uri="{BB962C8B-B14F-4D97-AF65-F5344CB8AC3E}">
        <p14:creationId xmlns:p14="http://schemas.microsoft.com/office/powerpoint/2010/main" val="1157596736"/>
      </p:ext>
    </p:extLst>
  </p:cSld>
  <p:clrMap bg1="lt1" tx1="dk1" bg2="lt2" tx2="dk2" accent1="accent1" accent2="accent2" accent3="accent3" accent4="accent4" accent5="accent5" accent6="accent6" hlink="hlink" folHlink="folHlink"/>
  <p:sldLayoutIdLst>
    <p:sldLayoutId id="2147483922" r:id="rId1"/>
    <p:sldLayoutId id="2147483923" r:id="rId2"/>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EE4FD01C-5B74-4B1E-8C34-9FCB76752741}" type="slidenum">
              <a:rPr lang="en-US" altLang="en-US"/>
              <a:pPr/>
              <a:t>‹#›</a:t>
            </a:fld>
            <a:endParaRPr lang="en-US" altLang="en-US"/>
          </a:p>
        </p:txBody>
      </p:sp>
    </p:spTree>
    <p:extLst>
      <p:ext uri="{BB962C8B-B14F-4D97-AF65-F5344CB8AC3E}">
        <p14:creationId xmlns:p14="http://schemas.microsoft.com/office/powerpoint/2010/main" val="3198910910"/>
      </p:ext>
    </p:extLst>
  </p:cSld>
  <p:clrMap bg1="lt1" tx1="dk1" bg2="lt2" tx2="dk2" accent1="accent1" accent2="accent2" accent3="accent3" accent4="accent4" accent5="accent5" accent6="accent6" hlink="hlink" folHlink="folHlink"/>
  <p:sldLayoutIdLst>
    <p:sldLayoutId id="2147483925" r:id="rId1"/>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Arial" panose="020B0604020202020204" pitchFamily="34" charset="0"/>
              </a:rPr>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Arial" panose="020B0604020202020204" pitchFamily="34" charset="0"/>
              </a:rPr>
              <a:t>Click to edit Master text styles</a:t>
            </a:r>
          </a:p>
          <a:p>
            <a:pPr lvl="1"/>
            <a:r>
              <a:rPr lang="en-US" altLang="zh-CN">
                <a:sym typeface="Arial" panose="020B0604020202020204" pitchFamily="34" charset="0"/>
              </a:rPr>
              <a:t>Second level</a:t>
            </a:r>
          </a:p>
          <a:p>
            <a:pPr lvl="2"/>
            <a:r>
              <a:rPr lang="en-US" altLang="zh-CN">
                <a:sym typeface="Arial" panose="020B0604020202020204" pitchFamily="34" charset="0"/>
              </a:rPr>
              <a:t>Third level</a:t>
            </a:r>
          </a:p>
          <a:p>
            <a:pPr lvl="3"/>
            <a:r>
              <a:rPr lang="en-US" altLang="zh-CN">
                <a:sym typeface="Arial" panose="020B0604020202020204" pitchFamily="34" charset="0"/>
              </a:rPr>
              <a:t>Fourth level</a:t>
            </a:r>
          </a:p>
          <a:p>
            <a:pPr lvl="4"/>
            <a:r>
              <a:rPr lang="en-US" altLang="zh-CN">
                <a:sym typeface="Arial" panose="020B0604020202020204" pitchFamily="34" charset="0"/>
              </a:rPr>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defRPr>
            </a:lvl1pPr>
          </a:lstStyle>
          <a:p>
            <a:pPr fontAlgn="base">
              <a:spcBef>
                <a:spcPct val="0"/>
              </a:spcBef>
              <a:spcAft>
                <a:spcPct val="0"/>
              </a:spcAft>
              <a:buFont typeface="Arial" panose="020B0604020202020204" pitchFamily="34" charset="0"/>
              <a:buNone/>
            </a:pPr>
            <a:endParaRPr lang="en-US">
              <a:ea typeface="SimSun" panose="02010600030101010101" pitchFamily="2" charset="-122"/>
            </a:endParaRPr>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defRPr>
            </a:lvl1pPr>
          </a:lstStyle>
          <a:p>
            <a:pPr fontAlgn="base">
              <a:spcBef>
                <a:spcPct val="0"/>
              </a:spcBef>
              <a:spcAft>
                <a:spcPct val="0"/>
              </a:spcAft>
              <a:buFont typeface="Arial" panose="020B0604020202020204" pitchFamily="34" charset="0"/>
              <a:buNone/>
            </a:pPr>
            <a:endParaRPr lang="en-US">
              <a:ea typeface="SimSun" panose="02010600030101010101" pitchFamily="2" charset="-122"/>
            </a:endParaRPr>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sym typeface="Times New Roman" panose="02020603050405020304" pitchFamily="18" charset="0"/>
              </a:defRPr>
            </a:lvl1pPr>
          </a:lstStyle>
          <a:p>
            <a:pPr fontAlgn="base">
              <a:spcBef>
                <a:spcPct val="0"/>
              </a:spcBef>
              <a:spcAft>
                <a:spcPct val="0"/>
              </a:spcAft>
              <a:buFont typeface="Arial" panose="020B0604020202020204" pitchFamily="34" charset="0"/>
              <a:buNone/>
            </a:pPr>
            <a:fld id="{65AEB3B2-0F28-4621-A99A-C7C8E2728990}" type="slidenum">
              <a:rPr lang="en-US" altLang="en-US" smtClean="0">
                <a:ea typeface="SimSun" panose="02010600030101010101" pitchFamily="2" charset="-122"/>
              </a:rPr>
              <a:pPr fontAlgn="base">
                <a:spcBef>
                  <a:spcPct val="0"/>
                </a:spcBef>
                <a:spcAft>
                  <a:spcPct val="0"/>
                </a:spcAft>
                <a:buFont typeface="Arial" panose="020B0604020202020204" pitchFamily="34" charset="0"/>
                <a:buNone/>
              </a:pPr>
              <a:t>‹#›</a:t>
            </a:fld>
            <a:endParaRPr lang="en-US" sz="1800">
              <a:latin typeface="Arial"/>
              <a:sym typeface="MS PGothic" panose="020B0600070205080204" pitchFamily="34" charset="-128"/>
            </a:endParaRPr>
          </a:p>
        </p:txBody>
      </p:sp>
    </p:spTree>
    <p:extLst>
      <p:ext uri="{BB962C8B-B14F-4D97-AF65-F5344CB8AC3E}">
        <p14:creationId xmlns:p14="http://schemas.microsoft.com/office/powerpoint/2010/main" val="2734833250"/>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sym typeface="Arial" panose="020B0604020202020204" pitchFamily="34" charset="0"/>
        </a:defRPr>
      </a:lvl9pPr>
    </p:titleStyle>
    <p:bodyStyle>
      <a:lvl1pPr marL="342900" indent="-342900" algn="l" defTabSz="0" rtl="0" eaLnBrk="0" fontAlgn="base" hangingPunct="0">
        <a:spcBef>
          <a:spcPct val="20000"/>
        </a:spcBef>
        <a:spcAft>
          <a:spcPct val="0"/>
        </a:spcAft>
        <a:buChar char="•"/>
        <a:defRPr sz="3200" kern="1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Char char="–"/>
        <a:defRPr sz="2800" kern="1200">
          <a:solidFill>
            <a:schemeClr val="tx1"/>
          </a:solidFill>
          <a:latin typeface="+mn-lt"/>
          <a:ea typeface="+mn-ea"/>
          <a:cs typeface="+mn-cs"/>
          <a:sym typeface="Arial" panose="020B0604020202020204" pitchFamily="34" charset="0"/>
        </a:defRPr>
      </a:lvl2pPr>
      <a:lvl3pPr marL="1143000" indent="-228600" algn="l" defTabSz="0" rtl="0" eaLnBrk="0" fontAlgn="base" hangingPunct="0">
        <a:spcBef>
          <a:spcPct val="20000"/>
        </a:spcBef>
        <a:spcAft>
          <a:spcPct val="0"/>
        </a:spcAft>
        <a:buChar char="•"/>
        <a:defRPr sz="2400" kern="1200">
          <a:solidFill>
            <a:schemeClr val="tx1"/>
          </a:solidFill>
          <a:latin typeface="+mn-lt"/>
          <a:ea typeface="+mn-ea"/>
          <a:cs typeface="+mn-cs"/>
          <a:sym typeface="Arial" panose="020B0604020202020204" pitchFamily="34" charset="0"/>
        </a:defRPr>
      </a:lvl3pPr>
      <a:lvl4pPr marL="1600200" indent="-228600" algn="l" defTabSz="0" rtl="0" eaLnBrk="0" fontAlgn="base" hangingPunct="0">
        <a:spcBef>
          <a:spcPct val="20000"/>
        </a:spcBef>
        <a:spcAft>
          <a:spcPct val="0"/>
        </a:spcAft>
        <a:buChar char="–"/>
        <a:defRPr sz="2000" kern="1200">
          <a:solidFill>
            <a:schemeClr val="tx1"/>
          </a:solidFill>
          <a:latin typeface="+mn-lt"/>
          <a:ea typeface="Geneva" charset="-128"/>
          <a:cs typeface="+mn-cs"/>
          <a:sym typeface="Arial" panose="020B0604020202020204" pitchFamily="34" charset="0"/>
        </a:defRPr>
      </a:lvl4pPr>
      <a:lvl5pPr marL="2057400" indent="-228600" algn="l" defTabSz="0" rtl="0" eaLnBrk="0" fontAlgn="base" hangingPunct="0">
        <a:spcBef>
          <a:spcPct val="20000"/>
        </a:spcBef>
        <a:spcAft>
          <a:spcPct val="0"/>
        </a:spcAft>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5613567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3956153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44DFED86-F935-DC44-BBB1-6673C3C66E1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734028"/>
      </p:ext>
    </p:extLst>
  </p:cSld>
  <p:clrMap bg1="lt1" tx1="dk1" bg2="lt2" tx2="dk2" accent1="accent1" accent2="accent2" accent3="accent3" accent4="accent4" accent5="accent5" accent6="accent6" hlink="hlink" folHlink="folHlink"/>
  <p:sldLayoutIdLst>
    <p:sldLayoutId id="2147483777" r:id="rId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65214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1.xml"/><Relationship Id="rId1" Type="http://schemas.openxmlformats.org/officeDocument/2006/relationships/themeOverride" Target="../theme/themeOverride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0.xml"/><Relationship Id="rId1" Type="http://schemas.openxmlformats.org/officeDocument/2006/relationships/themeOverride" Target="../theme/themeOverride6.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hemeOverride" Target="../theme/themeOverride7.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themeOverride" Target="../theme/themeOverride8.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0.xml"/><Relationship Id="rId1" Type="http://schemas.openxmlformats.org/officeDocument/2006/relationships/themeOverride" Target="../theme/themeOverride9.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0.xml"/><Relationship Id="rId1" Type="http://schemas.openxmlformats.org/officeDocument/2006/relationships/themeOverride" Target="../theme/themeOverride10.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hemeOverride" Target="../theme/themeOverride11.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83.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0.xml"/><Relationship Id="rId1" Type="http://schemas.openxmlformats.org/officeDocument/2006/relationships/themeOverride" Target="../theme/themeOverride12.xml"/><Relationship Id="rId5" Type="http://schemas.openxmlformats.org/officeDocument/2006/relationships/image" Target="../media/image62.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0.xml"/><Relationship Id="rId1" Type="http://schemas.openxmlformats.org/officeDocument/2006/relationships/themeOverride" Target="../theme/themeOverride13.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xml"/><Relationship Id="rId1" Type="http://schemas.openxmlformats.org/officeDocument/2006/relationships/themeOverride" Target="../theme/themeOverride14.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1.xml"/><Relationship Id="rId1" Type="http://schemas.openxmlformats.org/officeDocument/2006/relationships/themeOverride" Target="../theme/themeOverride15.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0.xml"/><Relationship Id="rId1" Type="http://schemas.openxmlformats.org/officeDocument/2006/relationships/themeOverride" Target="../theme/themeOverride16.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hemeOverride" Target="../theme/themeOverride17.xml"/><Relationship Id="rId5" Type="http://schemas.openxmlformats.org/officeDocument/2006/relationships/image" Target="../media/image69.jpe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0.xml"/><Relationship Id="rId1" Type="http://schemas.openxmlformats.org/officeDocument/2006/relationships/themeOverride" Target="../theme/themeOverride18.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31.xml"/><Relationship Id="rId1" Type="http://schemas.openxmlformats.org/officeDocument/2006/relationships/themeOverride" Target="../theme/themeOverride19.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5.xml"/><Relationship Id="rId1" Type="http://schemas.openxmlformats.org/officeDocument/2006/relationships/slideLayout" Target="../slideLayouts/slideLayout44.xml"/><Relationship Id="rId6" Type="http://schemas.openxmlformats.org/officeDocument/2006/relationships/image" Target="../media/image6.jpeg"/><Relationship Id="rId5" Type="http://schemas.openxmlformats.org/officeDocument/2006/relationships/slide" Target="slide62.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44.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44.xml"/><Relationship Id="rId4"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44.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64.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1015832"/>
            <a:ext cx="9143999" cy="1371600"/>
          </a:xfrm>
          <a:effectLst>
            <a:outerShdw blurRad="63500" dist="35921" dir="2700000" algn="ctr" rotWithShape="0">
              <a:schemeClr val="tx2">
                <a:alpha val="74998"/>
              </a:schemeClr>
            </a:outerShdw>
          </a:effectLst>
        </p:spPr>
        <p:txBody>
          <a:bodyPr/>
          <a:lstStyle/>
          <a:p>
            <a:pPr>
              <a:defRPr/>
            </a:pPr>
            <a:r>
              <a:rPr lang="en-US" sz="7200" b="1" dirty="0">
                <a:effectLst>
                  <a:glow rad="228600">
                    <a:schemeClr val="tx1">
                      <a:alpha val="75000"/>
                    </a:schemeClr>
                  </a:glow>
                </a:effectLst>
                <a:latin typeface="Arial" charset="0"/>
                <a:ea typeface="ＭＳ Ｐゴシック" charset="0"/>
                <a:cs typeface="ＭＳ Ｐゴシック" charset="0"/>
              </a:rPr>
              <a:t>Wahyu 7–12</a:t>
            </a:r>
            <a:endParaRPr lang="en-US" sz="7200" dirty="0">
              <a:effectLst>
                <a:glow rad="228600">
                  <a:schemeClr val="tx1">
                    <a:alpha val="75000"/>
                  </a:schemeClr>
                </a:glow>
              </a:effectLst>
              <a:latin typeface="Times New Roman"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5711122B-2F1A-40E3-E319-474CE20605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67253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en-US" sz="3200" b="1" dirty="0">
                <a:solidFill>
                  <a:srgbClr val="FFFFFF"/>
                </a:solidFill>
                <a:effectLst>
                  <a:glow rad="254000">
                    <a:schemeClr val="tx1">
                      <a:alpha val="75000"/>
                    </a:schemeClr>
                  </a:glow>
                </a:effectLst>
                <a:latin typeface="Arial" charset="0"/>
                <a:ea typeface="ＭＳ Ｐゴシック" charset="0"/>
              </a:rPr>
              <a:t>Israel </a:t>
            </a:r>
            <a:r>
              <a:rPr lang="en-US" sz="3200" b="1" dirty="0" err="1">
                <a:solidFill>
                  <a:srgbClr val="FFFFFF"/>
                </a:solidFill>
                <a:effectLst>
                  <a:glow rad="254000">
                    <a:schemeClr val="tx1">
                      <a:alpha val="75000"/>
                    </a:schemeClr>
                  </a:glow>
                </a:effectLst>
                <a:latin typeface="Arial" charset="0"/>
                <a:ea typeface="ＭＳ Ｐゴシック" charset="0"/>
              </a:rPr>
              <a:t>dianggap</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aib</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bagi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sebagian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besar</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bangsa</a:t>
            </a:r>
            <a:r>
              <a:rPr lang="en-US" sz="3200" b="1" dirty="0">
                <a:solidFill>
                  <a:srgbClr val="FFFFFF"/>
                </a:solidFill>
                <a:effectLst>
                  <a:glow rad="254000">
                    <a:schemeClr val="tx1">
                      <a:alpha val="75000"/>
                    </a:schemeClr>
                  </a:glow>
                </a:effectLst>
                <a:latin typeface="Arial" charset="0"/>
                <a:ea typeface="ＭＳ Ｐゴシック" charset="0"/>
              </a:rPr>
              <a:t> di </a:t>
            </a:r>
            <a:r>
              <a:rPr lang="en-US" sz="3200" b="1" dirty="0" err="1">
                <a:solidFill>
                  <a:srgbClr val="FFFFFF"/>
                </a:solidFill>
                <a:effectLst>
                  <a:glow rad="254000">
                    <a:schemeClr val="tx1">
                      <a:alpha val="75000"/>
                    </a:schemeClr>
                  </a:glow>
                </a:effectLst>
                <a:latin typeface="Arial" charset="0"/>
                <a:ea typeface="ＭＳ Ｐゴシック" charset="0"/>
              </a:rPr>
              <a:t>dunia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sekarang</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tetapi</a:t>
            </a:r>
            <a:r>
              <a:rPr lang="en-US" sz="3200" b="1" dirty="0">
                <a:solidFill>
                  <a:srgbClr val="FFFFFF"/>
                </a:solidFill>
                <a:effectLst>
                  <a:glow rad="254000">
                    <a:schemeClr val="tx1">
                      <a:alpha val="75000"/>
                    </a:schemeClr>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378</a:t>
            </a:r>
          </a:p>
        </p:txBody>
      </p:sp>
    </p:spTree>
    <p:extLst>
      <p:ext uri="{BB962C8B-B14F-4D97-AF65-F5344CB8AC3E}">
        <p14:creationId xmlns:p14="http://schemas.microsoft.com/office/powerpoint/2010/main" val="93106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4"/>
            <a:ext cx="9144000" cy="2738513"/>
          </a:xfrm>
        </p:spPr>
        <p:txBody>
          <a:bodyPr/>
          <a:lstStyle/>
          <a:p>
            <a:r>
              <a:rPr lang="en-US" sz="3200" b="1" dirty="0">
                <a:solidFill>
                  <a:srgbClr val="FFFFFF"/>
                </a:solidFill>
                <a:effectLst>
                  <a:glow rad="254000">
                    <a:schemeClr val="tx1">
                      <a:alpha val="75000"/>
                    </a:schemeClr>
                  </a:glow>
                </a:effectLst>
                <a:latin typeface="Arial" charset="0"/>
                <a:ea typeface="ＭＳ Ｐゴシック" charset="0"/>
              </a:rPr>
              <a:t>“Dan </a:t>
            </a:r>
            <a:r>
              <a:rPr lang="en-US" sz="3200" b="1" dirty="0" err="1">
                <a:solidFill>
                  <a:srgbClr val="FFFFFF"/>
                </a:solidFill>
                <a:effectLst>
                  <a:glow rad="254000">
                    <a:schemeClr val="tx1">
                      <a:alpha val="75000"/>
                    </a:schemeClr>
                  </a:glow>
                </a:effectLst>
                <a:latin typeface="Arial" charset="0"/>
                <a:ea typeface="ＭＳ Ｐゴシック" charset="0"/>
              </a:rPr>
              <a:t>Injil</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Kerajaan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ini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akan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diberitakan</a:t>
            </a:r>
            <a:r>
              <a:rPr lang="en-US" sz="3200" b="1" dirty="0">
                <a:solidFill>
                  <a:srgbClr val="FFFFFF"/>
                </a:solidFill>
                <a:effectLst>
                  <a:glow rad="254000">
                    <a:schemeClr val="tx1">
                      <a:alpha val="75000"/>
                    </a:schemeClr>
                  </a:glow>
                </a:effectLst>
                <a:latin typeface="Arial" charset="0"/>
                <a:ea typeface="ＭＳ Ｐゴシック" charset="0"/>
              </a:rPr>
              <a:t> di </a:t>
            </a:r>
            <a:r>
              <a:rPr lang="en-US" sz="3200" b="1" dirty="0" err="1">
                <a:solidFill>
                  <a:srgbClr val="FFFFFF"/>
                </a:solidFill>
                <a:effectLst>
                  <a:glow rad="254000">
                    <a:schemeClr val="tx1">
                      <a:alpha val="75000"/>
                    </a:schemeClr>
                  </a:glow>
                </a:effectLst>
                <a:latin typeface="Arial" charset="0"/>
                <a:ea typeface="ＭＳ Ｐゴシック" charset="0"/>
              </a:rPr>
              <a:t>seluruh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dunia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menjadi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kesaksian</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bagi</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semua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bangsa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sesudah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barulah</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tiba</a:t>
            </a:r>
            <a:r>
              <a:rPr lang="en-US" sz="3200" b="1" dirty="0">
                <a:solidFill>
                  <a:srgbClr val="FFFFFF"/>
                </a:solidFill>
                <a:effectLst>
                  <a:glow rad="254000">
                    <a:schemeClr val="tx1">
                      <a:alpha val="75000"/>
                    </a:schemeClr>
                  </a:glow>
                </a:effectLst>
                <a:latin typeface="Arial" charset="0"/>
                <a:ea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rPr>
              <a:t>kesudahannya</a:t>
            </a:r>
            <a:r>
              <a:rPr lang="en-US" sz="3200" b="1" dirty="0">
                <a:solidFill>
                  <a:srgbClr val="FFFFFF"/>
                </a:solidFill>
                <a:effectLst>
                  <a:glow rad="254000">
                    <a:schemeClr val="tx1">
                      <a:alpha val="75000"/>
                    </a:schemeClr>
                  </a:glow>
                </a:effectLst>
                <a:latin typeface="Arial" charset="0"/>
                <a:ea typeface="ＭＳ Ｐゴシック" charset="0"/>
              </a:rPr>
              <a:t>." (Mat 24:14 </a:t>
            </a:r>
            <a:r>
              <a:rPr lang="en-US" sz="2400" b="1" dirty="0">
                <a:solidFill>
                  <a:srgbClr val="FFFFFF"/>
                </a:solidFill>
                <a:effectLst>
                  <a:glow rad="254000">
                    <a:schemeClr val="tx1">
                      <a:alpha val="75000"/>
                    </a:schemeClr>
                  </a:glow>
                </a:effectLst>
                <a:latin typeface="Arial" charset="0"/>
                <a:ea typeface="ＭＳ Ｐゴシック" charset="0"/>
              </a:rPr>
              <a:t>TB</a:t>
            </a:r>
            <a:r>
              <a:rPr lang="en-US" sz="3200" b="1" dirty="0">
                <a:solidFill>
                  <a:srgbClr val="FFFFFF"/>
                </a:solidFill>
                <a:effectLst>
                  <a:glow rad="254000">
                    <a:schemeClr val="tx1">
                      <a:alpha val="75000"/>
                    </a:schemeClr>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378</a:t>
            </a: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r>
              <a:rPr lang="en-US" sz="3200" b="1" dirty="0" err="1">
                <a:solidFill>
                  <a:srgbClr val="FFFFFF"/>
                </a:solidFill>
                <a:effectLst>
                  <a:glow rad="254000">
                    <a:srgbClr val="000000">
                      <a:alpha val="75000"/>
                    </a:srgbClr>
                  </a:glow>
                </a:effectLst>
                <a:latin typeface="Arial" charset="0"/>
                <a:ea typeface="ＭＳ Ｐゴシック" charset="0"/>
              </a:rPr>
              <a:t>Tuhan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akan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menginjili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banyak</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bangsa</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bukan</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Yahudi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melalui</a:t>
            </a:r>
            <a:r>
              <a:rPr lang="en-US" sz="3200" b="1" dirty="0">
                <a:solidFill>
                  <a:srgbClr val="FFFFFF"/>
                </a:solidFill>
                <a:effectLst>
                  <a:glow rad="254000">
                    <a:srgbClr val="000000">
                      <a:alpha val="75000"/>
                    </a:srgbClr>
                  </a:glow>
                </a:effectLst>
                <a:latin typeface="Arial" charset="0"/>
                <a:ea typeface="ＭＳ Ｐゴシック" charset="0"/>
              </a:rPr>
              <a:t> 144,000 orang </a:t>
            </a:r>
            <a:r>
              <a:rPr lang="en-US" sz="3200" b="1" dirty="0" err="1">
                <a:solidFill>
                  <a:srgbClr val="FFFFFF"/>
                </a:solidFill>
                <a:effectLst>
                  <a:glow rad="254000">
                    <a:srgbClr val="000000">
                      <a:alpha val="75000"/>
                    </a:srgbClr>
                  </a:glow>
                </a:effectLst>
                <a:latin typeface="Arial" charset="0"/>
                <a:ea typeface="ＭＳ Ｐゴシック" charset="0"/>
              </a:rPr>
              <a:t>Yahudi</a:t>
            </a:r>
            <a:r>
              <a:rPr lang="en-US" sz="3200" b="1" dirty="0">
                <a:solidFill>
                  <a:srgbClr val="FFFFFF"/>
                </a:solidFill>
                <a:effectLst>
                  <a:glow rad="254000">
                    <a:srgbClr val="000000">
                      <a:alpha val="75000"/>
                    </a:srgbClr>
                  </a:glow>
                </a:effectLst>
                <a:latin typeface="Arial" charset="0"/>
                <a:ea typeface="ＭＳ Ｐゴシック" charset="0"/>
              </a:rPr>
              <a:t> </a:t>
            </a:r>
            <a:r>
              <a:rPr lang="en-US" sz="3200" b="1" dirty="0" err="1">
                <a:solidFill>
                  <a:srgbClr val="FFFFFF"/>
                </a:solidFill>
                <a:effectLst>
                  <a:glow rad="254000">
                    <a:srgbClr val="000000">
                      <a:alpha val="75000"/>
                    </a:srgbClr>
                  </a:glow>
                </a:effectLst>
                <a:latin typeface="Arial" charset="0"/>
                <a:ea typeface="ＭＳ Ｐゴシック" charset="0"/>
              </a:rPr>
              <a:t>ini</a:t>
            </a:r>
            <a:r>
              <a:rPr lang="en-US" sz="3200" b="1" dirty="0">
                <a:solidFill>
                  <a:srgbClr val="FFFFFF"/>
                </a:solidFill>
                <a:effectLst>
                  <a:glow rad="254000">
                    <a:srgbClr val="000000">
                      <a:alpha val="75000"/>
                    </a:srgbClr>
                  </a:glow>
                </a:effectLst>
                <a:latin typeface="Arial" charset="0"/>
                <a:ea typeface="ＭＳ Ｐゴシック" charset="0"/>
              </a:rPr>
              <a:t>!</a:t>
            </a:r>
          </a:p>
        </p:txBody>
      </p:sp>
    </p:spTree>
    <p:extLst>
      <p:ext uri="{BB962C8B-B14F-4D97-AF65-F5344CB8AC3E}">
        <p14:creationId xmlns:p14="http://schemas.microsoft.com/office/powerpoint/2010/main" val="14559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9036" y="109749"/>
            <a:ext cx="9387022" cy="838200"/>
          </a:xfrm>
          <a:effectLst>
            <a:outerShdw blurRad="63500" dist="35921" dir="2700000" algn="ctr" rotWithShape="0">
              <a:srgbClr val="FF0000">
                <a:alpha val="74998"/>
              </a:srgbClr>
            </a:outerShdw>
          </a:effectLst>
        </p:spPr>
        <p:txBody>
          <a:bodyPr/>
          <a:lstStyle/>
          <a:p>
            <a:pPr>
              <a:defRPr/>
            </a:pPr>
            <a:r>
              <a:rPr lang="en-US" sz="3500" b="1" dirty="0" err="1">
                <a:solidFill>
                  <a:schemeClr val="bg1"/>
                </a:solidFill>
                <a:latin typeface="Arial" charset="0"/>
                <a:ea typeface="ＭＳ Ｐゴシック" charset="0"/>
              </a:rPr>
              <a:t>Dua</a:t>
            </a:r>
            <a:r>
              <a:rPr lang="en-US" sz="3500" b="1" dirty="0">
                <a:solidFill>
                  <a:schemeClr val="bg1"/>
                </a:solidFill>
                <a:latin typeface="Arial" charset="0"/>
                <a:ea typeface="ＭＳ Ｐゴシック" charset="0"/>
              </a:rPr>
              <a:t> </a:t>
            </a:r>
            <a:r>
              <a:rPr lang="en-US" sz="3500" b="1" dirty="0" err="1">
                <a:solidFill>
                  <a:schemeClr val="bg1"/>
                </a:solidFill>
                <a:latin typeface="Arial" charset="0"/>
                <a:ea typeface="ＭＳ Ｐゴシック" charset="0"/>
              </a:rPr>
              <a:t>Kelompok</a:t>
            </a:r>
            <a:r>
              <a:rPr lang="en-US" sz="3500" b="1" dirty="0">
                <a:solidFill>
                  <a:schemeClr val="bg1"/>
                </a:solidFill>
                <a:latin typeface="Arial" charset="0"/>
                <a:ea typeface="ＭＳ Ｐゴシック" charset="0"/>
              </a:rPr>
              <a:t> </a:t>
            </a:r>
            <a:r>
              <a:rPr lang="en-US" sz="3500" b="1" dirty="0" err="1">
                <a:solidFill>
                  <a:schemeClr val="bg1"/>
                </a:solidFill>
                <a:latin typeface="Arial" charset="0"/>
                <a:ea typeface="ＭＳ Ｐゴシック" charset="0"/>
              </a:rPr>
              <a:t>Selamat</a:t>
            </a:r>
            <a:r>
              <a:rPr lang="en-US" sz="3500" b="1" dirty="0">
                <a:solidFill>
                  <a:schemeClr val="bg1"/>
                </a:solidFill>
                <a:latin typeface="Arial" charset="0"/>
                <a:ea typeface="ＭＳ Ｐゴシック" charset="0"/>
              </a:rPr>
              <a:t> yang </a:t>
            </a:r>
            <a:r>
              <a:rPr lang="en-US" sz="3500" b="1" dirty="0" err="1">
                <a:solidFill>
                  <a:schemeClr val="bg1"/>
                </a:solidFill>
                <a:latin typeface="Arial" charset="0"/>
                <a:ea typeface="ＭＳ Ｐゴシック" charset="0"/>
              </a:rPr>
              <a:t>Dikontraskan</a:t>
            </a:r>
            <a:endParaRPr lang="en-US" sz="3500"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378</a:t>
            </a:r>
          </a:p>
        </p:txBody>
      </p:sp>
      <p:graphicFrame>
        <p:nvGraphicFramePr>
          <p:cNvPr id="3" name="Table 2"/>
          <p:cNvGraphicFramePr>
            <a:graphicFrameLocks noGrp="1"/>
          </p:cNvGraphicFramePr>
          <p:nvPr>
            <p:extLst>
              <p:ext uri="{D42A27DB-BD31-4B8C-83A1-F6EECF244321}">
                <p14:modId xmlns:p14="http://schemas.microsoft.com/office/powerpoint/2010/main" val="2509565649"/>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en-US" sz="2400" b="1" baseline="0" dirty="0" err="1">
                          <a:solidFill>
                            <a:srgbClr val="FFFFFF"/>
                          </a:solidFill>
                          <a:effectLst/>
                          <a:latin typeface="Arial"/>
                          <a:ea typeface="Times"/>
                          <a:cs typeface="Times New Roman"/>
                        </a:rPr>
                        <a:t>Jumlah</a:t>
                      </a:r>
                      <a:r>
                        <a:rPr lang="en-US" sz="2400" b="1" baseline="0" dirty="0">
                          <a:solidFill>
                            <a:srgbClr val="FFFFFF"/>
                          </a:solidFill>
                          <a:effectLst/>
                          <a:latin typeface="Arial"/>
                          <a:ea typeface="Times"/>
                          <a:cs typeface="Times New Roman"/>
                        </a:rPr>
                        <a:t> </a:t>
                      </a:r>
                      <a:r>
                        <a:rPr lang="en-US" sz="2400" b="1" baseline="0" dirty="0" err="1">
                          <a:solidFill>
                            <a:srgbClr val="FFFFFF"/>
                          </a:solidFill>
                          <a:effectLst/>
                          <a:latin typeface="Arial"/>
                          <a:ea typeface="Times"/>
                          <a:cs typeface="Times New Roman"/>
                        </a:rPr>
                        <a:t>Besar</a:t>
                      </a:r>
                      <a:r>
                        <a:rPr lang="en-US" sz="2400" b="1" dirty="0">
                          <a:solidFill>
                            <a:srgbClr val="FFFFFF"/>
                          </a:solidFill>
                          <a:effectLst/>
                          <a:latin typeface="Arial"/>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7:9-17</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Yahudi</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Bangsa</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bukan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Yahudi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dari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seluruh</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bangsa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Terhitung</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Tidak</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terhitung</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Didaftar</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berdasarkan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suku</a:t>
                      </a:r>
                      <a:r>
                        <a:rPr lang="en-US" sz="2400" b="1" baseline="0" dirty="0">
                          <a:solidFill>
                            <a:srgbClr val="000000"/>
                          </a:solidFill>
                          <a:effectLst/>
                          <a:latin typeface="Arial"/>
                          <a:ea typeface="Times"/>
                          <a:cs typeface="Times New Roman"/>
                        </a:rPr>
                        <a:t> Is</a:t>
                      </a:r>
                      <a:r>
                        <a:rPr lang="en-US" sz="2400" b="1" dirty="0">
                          <a:solidFill>
                            <a:srgbClr val="000000"/>
                          </a:solidFill>
                          <a:effectLst/>
                          <a:latin typeface="Arial"/>
                          <a:ea typeface="Times"/>
                          <a:cs typeface="Times New Roman"/>
                        </a:rPr>
                        <a:t>rael</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Dari </a:t>
                      </a:r>
                      <a:r>
                        <a:rPr lang="en-US" sz="2400" b="1" dirty="0" err="1">
                          <a:solidFill>
                            <a:srgbClr val="000000"/>
                          </a:solidFill>
                          <a:effectLst/>
                          <a:latin typeface="Arial"/>
                          <a:ea typeface="Times"/>
                          <a:cs typeface="Times New Roman"/>
                        </a:rPr>
                        <a:t>setiap</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bangsa</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suku</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kaum</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dan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bahasa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en-US" sz="2400" b="1" dirty="0" err="1">
                          <a:solidFill>
                            <a:srgbClr val="000000"/>
                          </a:solidFill>
                          <a:effectLst/>
                          <a:latin typeface="Arial"/>
                          <a:ea typeface="Times"/>
                          <a:cs typeface="Times New Roman"/>
                        </a:rPr>
                        <a:t>Meterai</a:t>
                      </a:r>
                      <a:r>
                        <a:rPr lang="en-US" sz="2400" b="1" dirty="0">
                          <a:solidFill>
                            <a:srgbClr val="000000"/>
                          </a:solidFill>
                          <a:effectLst/>
                          <a:latin typeface="Arial"/>
                          <a:ea typeface="Times"/>
                          <a:cs typeface="Times New Roman"/>
                        </a:rPr>
                        <a:t> Allah di </a:t>
                      </a:r>
                      <a:r>
                        <a:rPr lang="en-US" sz="2400" b="1" dirty="0" err="1">
                          <a:solidFill>
                            <a:srgbClr val="000000"/>
                          </a:solidFill>
                          <a:effectLst/>
                          <a:latin typeface="Arial"/>
                          <a:ea typeface="Times"/>
                          <a:cs typeface="Times New Roman"/>
                        </a:rPr>
                        <a:t>kening</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mereka</a:t>
                      </a:r>
                      <a:r>
                        <a:rPr lang="en-US" sz="2400" b="1" dirty="0">
                          <a:solidFill>
                            <a:srgbClr val="000000"/>
                          </a:solidFill>
                          <a:effectLst/>
                          <a:latin typeface="Arial"/>
                          <a:ea typeface="Times"/>
                          <a:cs typeface="Times New Roman"/>
                        </a:rPr>
                        <a:t>" (7:3-4)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en-US" sz="2400" b="1" dirty="0" err="1">
                          <a:solidFill>
                            <a:srgbClr val="000000"/>
                          </a:solidFill>
                          <a:effectLst/>
                          <a:latin typeface="Arial"/>
                          <a:ea typeface="Times"/>
                          <a:cs typeface="Times New Roman"/>
                        </a:rPr>
                        <a:t>telah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mencuci</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jubah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mereka</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dan</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membuatnya</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putih</a:t>
                      </a:r>
                      <a:r>
                        <a:rPr lang="en-US" sz="2400" b="1" baseline="0" dirty="0">
                          <a:solidFill>
                            <a:srgbClr val="000000"/>
                          </a:solidFill>
                          <a:effectLst/>
                          <a:latin typeface="Arial"/>
                          <a:ea typeface="Times"/>
                          <a:cs typeface="Times New Roman"/>
                        </a:rPr>
                        <a:t> di </a:t>
                      </a:r>
                      <a:r>
                        <a:rPr lang="en-US" sz="2400" b="1" baseline="0" dirty="0" err="1">
                          <a:solidFill>
                            <a:srgbClr val="000000"/>
                          </a:solidFill>
                          <a:effectLst/>
                          <a:latin typeface="Arial"/>
                          <a:ea typeface="Times"/>
                          <a:cs typeface="Times New Roman"/>
                        </a:rPr>
                        <a:t>dalam</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darah</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Anak</a:t>
                      </a:r>
                      <a:r>
                        <a:rPr lang="en-US" sz="2400" b="1" dirty="0">
                          <a:solidFill>
                            <a:srgbClr val="000000"/>
                          </a:solidFill>
                          <a:effectLst/>
                          <a:latin typeface="Arial"/>
                          <a:ea typeface="Times"/>
                          <a:cs typeface="Times New Roman"/>
                        </a:rPr>
                        <a:t> </a:t>
                      </a:r>
                      <a:r>
                        <a:rPr lang="en-US" sz="2400" b="1" dirty="0" err="1">
                          <a:solidFill>
                            <a:srgbClr val="000000"/>
                          </a:solidFill>
                          <a:effectLst/>
                          <a:latin typeface="Arial"/>
                          <a:ea typeface="Times"/>
                          <a:cs typeface="Times New Roman"/>
                        </a:rPr>
                        <a:t>Domba</a:t>
                      </a:r>
                      <a:r>
                        <a:rPr lang="en-US" sz="2400" b="1" dirty="0">
                          <a:solidFill>
                            <a:srgbClr val="000000"/>
                          </a:solidFill>
                          <a:effectLst/>
                          <a:latin typeface="Arial"/>
                          <a:ea typeface="Times"/>
                          <a:cs typeface="Times New Roman"/>
                        </a:rPr>
                        <a:t>" (7:14)</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Di</a:t>
                      </a:r>
                      <a:r>
                        <a:rPr lang="en-US" sz="2400" b="1" baseline="0" dirty="0">
                          <a:solidFill>
                            <a:srgbClr val="000000"/>
                          </a:solidFill>
                          <a:effectLst/>
                          <a:latin typeface="Arial"/>
                          <a:ea typeface="Times"/>
                          <a:cs typeface="Times New Roman"/>
                        </a:rPr>
                        <a:t> </a:t>
                      </a:r>
                      <a:r>
                        <a:rPr lang="en-US" sz="2400" b="1" baseline="0" dirty="0" err="1">
                          <a:solidFill>
                            <a:srgbClr val="000000"/>
                          </a:solidFill>
                          <a:effectLst/>
                          <a:latin typeface="Arial"/>
                          <a:ea typeface="Times"/>
                          <a:cs typeface="Times New Roman"/>
                        </a:rPr>
                        <a:t>bumi</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err="1">
                          <a:solidFill>
                            <a:srgbClr val="000000"/>
                          </a:solidFill>
                          <a:effectLst/>
                          <a:latin typeface="Arial"/>
                          <a:ea typeface="Times"/>
                          <a:cs typeface="Times New Roman"/>
                        </a:rPr>
                        <a:t>Berdiri</a:t>
                      </a:r>
                      <a:r>
                        <a:rPr lang="en-US" sz="2400" b="1" baseline="0" dirty="0">
                          <a:solidFill>
                            <a:srgbClr val="000000"/>
                          </a:solidFill>
                          <a:effectLst/>
                          <a:latin typeface="Arial"/>
                          <a:ea typeface="Times"/>
                          <a:cs typeface="Times New Roman"/>
                        </a:rPr>
                        <a:t> di </a:t>
                      </a:r>
                      <a:r>
                        <a:rPr lang="en-US" sz="2400" b="1" baseline="0" dirty="0" err="1">
                          <a:solidFill>
                            <a:srgbClr val="000000"/>
                          </a:solidFill>
                          <a:effectLst/>
                          <a:latin typeface="Arial"/>
                          <a:ea typeface="Times"/>
                          <a:cs typeface="Times New Roman"/>
                        </a:rPr>
                        <a:t>Surga</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6" name="Picture 5" descr="rev 7 Jewish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615" y="856856"/>
            <a:ext cx="1661888" cy="1670197"/>
          </a:xfrm>
          <a:prstGeom prst="rect">
            <a:avLst/>
          </a:prstGeom>
        </p:spPr>
      </p:pic>
    </p:spTree>
    <p:extLst>
      <p:ext uri="{BB962C8B-B14F-4D97-AF65-F5344CB8AC3E}">
        <p14:creationId xmlns:p14="http://schemas.microsoft.com/office/powerpoint/2010/main" val="363327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en-US" sz="4000" b="1" dirty="0">
                <a:solidFill>
                  <a:schemeClr val="bg1"/>
                </a:solidFill>
                <a:latin typeface="Arial" charset="0"/>
                <a:ea typeface="ＭＳ Ｐゴシック" charset="0"/>
              </a:rPr>
              <a:t>Orang-orang </a:t>
            </a:r>
            <a:r>
              <a:rPr lang="en-US" sz="4000" b="1" dirty="0" err="1">
                <a:solidFill>
                  <a:schemeClr val="bg1"/>
                </a:solidFill>
                <a:latin typeface="Arial" charset="0"/>
                <a:ea typeface="ＭＳ Ｐゴシック" charset="0"/>
              </a:rPr>
              <a:t>Berbagai</a:t>
            </a:r>
            <a:r>
              <a:rPr lang="en-US" sz="4000" b="1" dirty="0">
                <a:solidFill>
                  <a:schemeClr val="bg1"/>
                </a:solidFill>
                <a:latin typeface="Arial" charset="0"/>
                <a:ea typeface="ＭＳ Ｐゴシック" charset="0"/>
              </a:rPr>
              <a:t> </a:t>
            </a:r>
            <a:r>
              <a:rPr lang="en-US" sz="4000" b="1" dirty="0" err="1">
                <a:solidFill>
                  <a:schemeClr val="bg1"/>
                </a:solidFill>
                <a:latin typeface="Arial" charset="0"/>
                <a:ea typeface="ＭＳ Ｐゴシック" charset="0"/>
              </a:rPr>
              <a:t>Suku</a:t>
            </a:r>
            <a:r>
              <a:rPr lang="en-US" sz="4000" b="1" dirty="0">
                <a:solidFill>
                  <a:schemeClr val="bg1"/>
                </a:solidFill>
                <a:latin typeface="Arial" charset="0"/>
                <a:ea typeface="ＭＳ Ｐゴシック" charset="0"/>
              </a:rPr>
              <a:t> </a:t>
            </a:r>
            <a:endParaRPr lang="en-US" b="1" dirty="0">
              <a:latin typeface="Arial" charset="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defRPr/>
            </a:pPr>
            <a:r>
              <a:rPr lang="en-US" altLang="ja-JP" sz="4000" b="1" dirty="0">
                <a:solidFill>
                  <a:srgbClr val="FFFFFF"/>
                </a:solidFill>
                <a:latin typeface="Arial" charset="0"/>
                <a:ea typeface="ＭＳ Ｐゴシック" charset="0"/>
              </a:rPr>
              <a:t>“Dari </a:t>
            </a:r>
            <a:r>
              <a:rPr lang="en-US" altLang="ja-JP" sz="4000" b="1" dirty="0" err="1">
                <a:solidFill>
                  <a:srgbClr val="FFFFFF"/>
                </a:solidFill>
                <a:latin typeface="Arial" charset="0"/>
                <a:ea typeface="ＭＳ Ｐゴシック" charset="0"/>
              </a:rPr>
              <a:t>segala</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bangsa</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suku</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kaum</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dan</a:t>
            </a:r>
            <a:r>
              <a:rPr lang="en-US" altLang="ja-JP" sz="4000" b="1" dirty="0">
                <a:solidFill>
                  <a:srgbClr val="FFFFFF"/>
                </a:solidFill>
                <a:latin typeface="Arial" charset="0"/>
                <a:ea typeface="ＭＳ Ｐゴシック" charset="0"/>
              </a:rPr>
              <a:t> </a:t>
            </a:r>
            <a:r>
              <a:rPr lang="en-US" altLang="ja-JP" sz="4000" b="1" dirty="0" err="1">
                <a:solidFill>
                  <a:srgbClr val="FFFFFF"/>
                </a:solidFill>
                <a:latin typeface="Arial" charset="0"/>
                <a:ea typeface="ＭＳ Ｐゴシック" charset="0"/>
              </a:rPr>
              <a:t>bahasa</a:t>
            </a:r>
            <a:r>
              <a:rPr lang="en-US" altLang="ja-JP" sz="4000" b="1" dirty="0">
                <a:solidFill>
                  <a:srgbClr val="FFFFFF"/>
                </a:solidFill>
                <a:latin typeface="Arial" charset="0"/>
                <a:ea typeface="ＭＳ Ｐゴシック" charset="0"/>
              </a:rPr>
              <a:t>"</a:t>
            </a:r>
            <a:r>
              <a:rPr lang="en-US" sz="4000" b="1" dirty="0">
                <a:solidFill>
                  <a:srgbClr val="FFFFFF"/>
                </a:solidFill>
                <a:latin typeface="Arial" charset="0"/>
                <a:ea typeface="ＭＳ Ｐゴシック" charset="0"/>
              </a:rPr>
              <a:t> (7:9)</a:t>
            </a:r>
            <a:endParaRPr lang="en-US" b="1" dirty="0">
              <a:solidFill>
                <a:srgbClr val="000000"/>
              </a:solidFill>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379</a:t>
            </a:r>
          </a:p>
        </p:txBody>
      </p:sp>
    </p:spTree>
    <p:extLst>
      <p:ext uri="{BB962C8B-B14F-4D97-AF65-F5344CB8AC3E}">
        <p14:creationId xmlns:p14="http://schemas.microsoft.com/office/powerpoint/2010/main" val="281617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861187" name="Picture 7" descr="rev 5v9-11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3275"/>
            <a:ext cx="9144000" cy="605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6237288"/>
            <a:ext cx="2916238"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Digunakan</a:t>
            </a:r>
            <a:r>
              <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dengan</a:t>
            </a:r>
            <a:r>
              <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1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izin</a:t>
            </a:r>
            <a:endPar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379</a:t>
            </a:r>
          </a:p>
        </p:txBody>
      </p:sp>
      <p:sp>
        <p:nvSpPr>
          <p:cNvPr id="3074" name="Rectangle 2"/>
          <p:cNvSpPr>
            <a:spLocks noGrp="1" noChangeArrowheads="1"/>
          </p:cNvSpPr>
          <p:nvPr>
            <p:ph type="ctrTitle"/>
          </p:nvPr>
        </p:nvSpPr>
        <p:spPr>
          <a:xfrm>
            <a:off x="1494" y="287883"/>
            <a:ext cx="8424642" cy="1007135"/>
          </a:xfrm>
          <a:solidFill>
            <a:schemeClr val="tx1"/>
          </a:solidFill>
          <a:effectLst>
            <a:outerShdw blurRad="63500" dist="35921" dir="2700000" algn="ctr" rotWithShape="0">
              <a:srgbClr val="FF0000">
                <a:alpha val="74998"/>
              </a:srgbClr>
            </a:outerShdw>
          </a:effectLst>
        </p:spPr>
        <p:txBody>
          <a:bodyPr/>
          <a:lstStyle/>
          <a:p>
            <a:pPr>
              <a:defRPr/>
            </a:pPr>
            <a:r>
              <a:rPr lang="en-US" sz="3200" b="1" dirty="0" err="1">
                <a:solidFill>
                  <a:schemeClr val="bg1"/>
                </a:solidFill>
                <a:latin typeface="Arial" charset="0"/>
                <a:ea typeface="ＭＳ Ｐゴシック" charset="0"/>
              </a:rPr>
              <a:t>Tua-tua</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tersungkur</a:t>
            </a:r>
            <a:r>
              <a:rPr lang="en-US" sz="3200" b="1" dirty="0">
                <a:solidFill>
                  <a:schemeClr val="bg1"/>
                </a:solidFill>
                <a:latin typeface="Arial" charset="0"/>
                <a:ea typeface="ＭＳ Ｐゴシック" charset="0"/>
              </a:rPr>
              <a:t> di </a:t>
            </a:r>
            <a:r>
              <a:rPr lang="en-US" sz="3200" b="1" dirty="0" err="1">
                <a:solidFill>
                  <a:schemeClr val="bg1"/>
                </a:solidFill>
                <a:latin typeface="Arial" charset="0"/>
                <a:ea typeface="ＭＳ Ｐゴシック" charset="0"/>
              </a:rPr>
              <a:t>hadapan</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takhta</a:t>
            </a:r>
            <a:r>
              <a:rPr lang="en-US" sz="3200" b="1" dirty="0">
                <a:solidFill>
                  <a:schemeClr val="bg1"/>
                </a:solidFill>
                <a:latin typeface="Arial" charset="0"/>
                <a:ea typeface="ＭＳ Ｐゴシック" charset="0"/>
              </a:rPr>
              <a:t> </a:t>
            </a:r>
            <a:r>
              <a:rPr lang="en-US" sz="3200" b="1" dirty="0" err="1">
                <a:solidFill>
                  <a:schemeClr val="bg1"/>
                </a:solidFill>
                <a:latin typeface="Arial" charset="0"/>
                <a:ea typeface="ＭＳ Ｐゴシック" charset="0"/>
              </a:rPr>
              <a:t>itu</a:t>
            </a:r>
            <a:r>
              <a:rPr lang="en-US" sz="3200" b="1" dirty="0">
                <a:solidFill>
                  <a:schemeClr val="bg1"/>
                </a:solidFill>
                <a:latin typeface="Arial" charset="0"/>
                <a:ea typeface="ＭＳ Ｐゴシック" charset="0"/>
              </a:rPr>
              <a:t> (7:11)</a:t>
            </a:r>
            <a:endParaRPr lang="en-US" sz="3200" b="1" dirty="0">
              <a:latin typeface="Arial" charset="0"/>
              <a:ea typeface="ＭＳ Ｐゴシック" charset="0"/>
            </a:endParaRPr>
          </a:p>
        </p:txBody>
      </p:sp>
    </p:spTree>
    <p:extLst>
      <p:ext uri="{BB962C8B-B14F-4D97-AF65-F5344CB8AC3E}">
        <p14:creationId xmlns:p14="http://schemas.microsoft.com/office/powerpoint/2010/main" val="1634126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 name="Picture 7" descr="Theories of Literary Sturctures of Revelation.png"/>
          <p:cNvPicPr>
            <a:picLocks/>
          </p:cNvPicPr>
          <p:nvPr/>
        </p:nvPicPr>
        <p:blipFill>
          <a:blip r:embed="rId4">
            <a:extLst>
              <a:ext uri="{28A0092B-C50C-407E-A947-70E740481C1C}">
                <a14:useLocalDpi xmlns:a14="http://schemas.microsoft.com/office/drawing/2010/main"/>
              </a:ext>
            </a:extLst>
          </a:blip>
          <a:stretch>
            <a:fillRect/>
          </a:stretch>
        </p:blipFill>
        <p:spPr>
          <a:xfrm rot="5400000">
            <a:off x="9807733" y="-772205"/>
            <a:ext cx="8302445" cy="9144000"/>
          </a:xfrm>
          <a:prstGeom prst="rect">
            <a:avLst/>
          </a:prstGeom>
          <a:noFill/>
          <a:ln>
            <a:noFill/>
          </a:ln>
        </p:spPr>
      </p:pic>
      <p:graphicFrame>
        <p:nvGraphicFramePr>
          <p:cNvPr id="17" name="Table 16"/>
          <p:cNvGraphicFramePr>
            <a:graphicFrameLocks noGrp="1"/>
          </p:cNvGraphicFramePr>
          <p:nvPr>
            <p:extLst>
              <p:ext uri="{D42A27DB-BD31-4B8C-83A1-F6EECF244321}">
                <p14:modId xmlns:p14="http://schemas.microsoft.com/office/powerpoint/2010/main" val="3406428400"/>
              </p:ext>
            </p:extLst>
          </p:nvPr>
        </p:nvGraphicFramePr>
        <p:xfrm>
          <a:off x="0" y="1"/>
          <a:ext cx="9143999" cy="6881833"/>
        </p:xfrm>
        <a:graphic>
          <a:graphicData uri="http://schemas.openxmlformats.org/drawingml/2006/table">
            <a:tbl>
              <a:tblPr firstRow="1" bandRow="1">
                <a:tableStyleId>{5C22544A-7EE6-4342-B048-85BDC9FD1C3A}</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10">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l"/>
                      <a:r>
                        <a:rPr lang="en-US" altLang="zh-CN" sz="1600" dirty="0" err="1">
                          <a:latin typeface="Arial"/>
                          <a:cs typeface="Arial"/>
                        </a:rPr>
                        <a:t>Konstruksi</a:t>
                      </a:r>
                      <a:r>
                        <a:rPr lang="en-US" altLang="zh-CN" sz="1600" dirty="0">
                          <a:latin typeface="Arial"/>
                          <a:cs typeface="Arial"/>
                        </a:rPr>
                        <a:t> </a:t>
                      </a:r>
                      <a:r>
                        <a:rPr lang="en-US" altLang="zh-CN" sz="1600" dirty="0" err="1">
                          <a:latin typeface="Arial"/>
                          <a:cs typeface="Arial"/>
                        </a:rPr>
                        <a:t>Kesusasteraan</a:t>
                      </a:r>
                      <a:r>
                        <a:rPr lang="zh-CN" altLang="en-US" sz="1600" dirty="0">
                          <a:latin typeface="Arial"/>
                          <a:cs typeface="Arial"/>
                        </a:rPr>
                        <a:t>：</a:t>
                      </a:r>
                      <a:r>
                        <a:rPr lang="en-US" altLang="zh-CN" sz="1600" dirty="0">
                          <a:latin typeface="Arial"/>
                          <a:cs typeface="Arial"/>
                        </a:rPr>
                        <a:t>6:1-17</a:t>
                      </a:r>
                      <a:r>
                        <a:rPr lang="zh-CN" altLang="en-US" sz="1600" dirty="0">
                          <a:latin typeface="Arial"/>
                          <a:cs typeface="Arial"/>
                        </a:rPr>
                        <a:t>； </a:t>
                      </a:r>
                      <a:r>
                        <a:rPr lang="en-US" altLang="zh-CN" sz="1600" dirty="0">
                          <a:latin typeface="Arial"/>
                          <a:cs typeface="Arial"/>
                        </a:rPr>
                        <a:t>8:1–9:21</a:t>
                      </a:r>
                      <a:r>
                        <a:rPr lang="zh-CN" altLang="en-US" sz="1600" dirty="0">
                          <a:latin typeface="Arial"/>
                          <a:cs typeface="Arial"/>
                        </a:rPr>
                        <a:t> </a:t>
                      </a:r>
                      <a:r>
                        <a:rPr lang="en-US" altLang="zh-CN" sz="1600" dirty="0">
                          <a:latin typeface="Arial"/>
                          <a:cs typeface="Arial"/>
                        </a:rPr>
                        <a:t>&amp; 11:15-19</a:t>
                      </a:r>
                      <a:r>
                        <a:rPr lang="zh-CN" altLang="en-US" sz="1600" dirty="0">
                          <a:latin typeface="Arial"/>
                          <a:cs typeface="Arial"/>
                        </a:rPr>
                        <a:t>；</a:t>
                      </a:r>
                      <a:r>
                        <a:rPr lang="en-US" altLang="zh-CN" sz="1600" dirty="0">
                          <a:latin typeface="Arial"/>
                          <a:cs typeface="Arial"/>
                        </a:rPr>
                        <a:t>15:1–16:12</a:t>
                      </a:r>
                      <a:r>
                        <a:rPr lang="en-US" altLang="zh-CN" sz="1600" baseline="0" dirty="0">
                          <a:latin typeface="Arial"/>
                          <a:cs typeface="Arial"/>
                        </a:rPr>
                        <a:t> &amp; </a:t>
                      </a:r>
                      <a:r>
                        <a:rPr lang="en-US" altLang="zh-CN" sz="1600" dirty="0">
                          <a:latin typeface="Arial"/>
                          <a:cs typeface="Arial"/>
                        </a:rPr>
                        <a:t>16:17–21:27</a:t>
                      </a:r>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0"/>
                  </a:ext>
                </a:extLst>
              </a:tr>
              <a:tr h="500444">
                <a:tc rowSpan="2">
                  <a:txBody>
                    <a:bodyPr/>
                    <a:lstStyle/>
                    <a:p>
                      <a:endParaRPr lang="en-US" altLang="zh-CN"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600" b="1" dirty="0" err="1">
                          <a:latin typeface="Arial"/>
                          <a:cs typeface="Arial"/>
                        </a:rPr>
                        <a:t>Meterai</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gridSpan="4">
                  <a:txBody>
                    <a:bodyPr/>
                    <a:lstStyle/>
                    <a:p>
                      <a:pPr algn="ctr"/>
                      <a:r>
                        <a:rPr lang="en-US" sz="1600" b="1" dirty="0" err="1">
                          <a:latin typeface="Arial"/>
                          <a:cs typeface="Arial"/>
                        </a:rPr>
                        <a:t>Sangkakala</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algn="ctr"/>
                      <a:r>
                        <a:rPr lang="en-US" sz="1600" b="1" dirty="0" err="1">
                          <a:latin typeface="Arial"/>
                          <a:cs typeface="Arial"/>
                        </a:rPr>
                        <a:t>Cawan</a:t>
                      </a:r>
                      <a:endParaRPr lang="en-SG"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1"/>
                  </a:ext>
                </a:extLst>
              </a:tr>
              <a:tr h="405425">
                <a:tc vMerge="1">
                  <a:txBody>
                    <a:bodyPr/>
                    <a:lstStyle/>
                    <a:p>
                      <a:endParaRPr lang="en-SG" sz="1400" dirty="0"/>
                    </a:p>
                  </a:txBody>
                  <a:tcPr/>
                </a:tc>
                <a:tc>
                  <a:txBody>
                    <a:bodyPr/>
                    <a:lstStyle/>
                    <a:p>
                      <a:r>
                        <a:rPr lang="en-US" altLang="zh-CN"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1–6</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7</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a:cs typeface="Arial"/>
                        </a:rPr>
                        <a:t>(           )</a:t>
                      </a:r>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dirty="0" err="1">
                          <a:latin typeface="Arial"/>
                          <a:cs typeface="Arial"/>
                        </a:rPr>
                        <a:t>Tanda</a:t>
                      </a:r>
                      <a:r>
                        <a:rPr lang="en-US" altLang="zh-CN" sz="1200" b="1" baseline="0" dirty="0">
                          <a:latin typeface="Arial"/>
                          <a:cs typeface="Arial"/>
                        </a:rPr>
                        <a:t> </a:t>
                      </a:r>
                      <a:r>
                        <a:rPr lang="en-US" altLang="zh-CN" sz="1200" b="1" baseline="0" dirty="0" err="1">
                          <a:latin typeface="Arial"/>
                          <a:cs typeface="Arial"/>
                        </a:rPr>
                        <a:t>kurung</a:t>
                      </a:r>
                      <a:r>
                        <a:rPr lang="en-US" altLang="zh-CN" sz="1200" b="1" baseline="0" dirty="0">
                          <a:latin typeface="Arial"/>
                          <a:cs typeface="Arial"/>
                        </a:rPr>
                        <a:t> </a:t>
                      </a:r>
                      <a:r>
                        <a:rPr lang="en-US" altLang="zh-CN" sz="1200" b="1" baseline="0" dirty="0" err="1">
                          <a:latin typeface="Arial"/>
                          <a:cs typeface="Arial"/>
                        </a:rPr>
                        <a:t>antara</a:t>
                      </a:r>
                      <a:r>
                        <a:rPr lang="en-US" altLang="zh-CN" sz="1200" b="1" baseline="0" dirty="0">
                          <a:latin typeface="Arial"/>
                          <a:cs typeface="Arial"/>
                        </a:rPr>
                        <a:t> </a:t>
                      </a:r>
                      <a:r>
                        <a:rPr lang="en-US" altLang="zh-CN" sz="1200" b="1" baseline="0" dirty="0" err="1">
                          <a:latin typeface="Arial"/>
                          <a:cs typeface="Arial"/>
                        </a:rPr>
                        <a:t>penghakiman</a:t>
                      </a:r>
                      <a:r>
                        <a:rPr lang="en-US" altLang="zh-CN" sz="1200" b="1" baseline="0" dirty="0">
                          <a:latin typeface="Arial"/>
                          <a:cs typeface="Arial"/>
                        </a:rPr>
                        <a:t> ke-6 </a:t>
                      </a:r>
                      <a:r>
                        <a:rPr lang="en-US" altLang="zh-CN" sz="1200" b="1" baseline="0" dirty="0" err="1">
                          <a:latin typeface="Arial"/>
                          <a:cs typeface="Arial"/>
                        </a:rPr>
                        <a:t>dan</a:t>
                      </a:r>
                      <a:r>
                        <a:rPr lang="en-US" altLang="zh-CN" sz="1200" b="1" baseline="0" dirty="0">
                          <a:latin typeface="Arial"/>
                          <a:cs typeface="Arial"/>
                        </a:rPr>
                        <a:t> ke-7 </a:t>
                      </a:r>
                      <a:r>
                        <a:rPr lang="en-US" altLang="zh-CN" sz="1200" b="1" baseline="0" dirty="0" err="1">
                          <a:latin typeface="Arial"/>
                          <a:cs typeface="Arial"/>
                        </a:rPr>
                        <a:t>masing-masing</a:t>
                      </a:r>
                      <a:r>
                        <a:rPr lang="en-US" altLang="zh-CN" sz="1200" b="1" baseline="0" dirty="0">
                          <a:latin typeface="Arial"/>
                          <a:cs typeface="Arial"/>
                        </a:rPr>
                        <a:t> </a:t>
                      </a:r>
                      <a:r>
                        <a:rPr lang="en-US" altLang="zh-CN" sz="1200" b="1" baseline="0" dirty="0" err="1">
                          <a:latin typeface="Arial"/>
                          <a:cs typeface="Arial"/>
                        </a:rPr>
                        <a:t>seri</a:t>
                      </a:r>
                      <a:endParaRPr lang="en-US" altLang="zh-CN"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7:1-17</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10:1–11:14</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1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16:13-16</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Tanda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kurung</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antara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seri</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penghakiman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sangkakala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dan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cawan</a:t>
                      </a:r>
                      <a:endParaRPr lang="en-SG"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12:1–14:20</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6245">
                <a:tc>
                  <a:txBody>
                    <a:bodyPr/>
                    <a:lstStyle/>
                    <a:p>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Tanda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kurung</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antara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cawan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dan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kedatangan</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Yesus</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yang </a:t>
                      </a:r>
                      <a:r>
                        <a:rPr kumimoji="0" lang="en-US" altLang="zh-CN" sz="1200" b="1" i="0" u="none" strike="noStrike" kern="1200" cap="none" spc="0" normalizeH="0" baseline="0" noProof="0" dirty="0" err="1">
                          <a:ln>
                            <a:noFill/>
                          </a:ln>
                          <a:solidFill>
                            <a:srgbClr val="000000"/>
                          </a:solidFill>
                          <a:effectLst/>
                          <a:uLnTx/>
                          <a:uFillTx/>
                          <a:latin typeface="Arial"/>
                          <a:ea typeface="+mn-ea"/>
                          <a:cs typeface="Arial"/>
                        </a:rPr>
                        <a:t>kedua</a:t>
                      </a:r>
                      <a:r>
                        <a:rPr kumimoji="0" lang="en-US" altLang="zh-CN" sz="1200" b="1" i="0" u="none" strike="noStrike" kern="1200" cap="none" spc="0" normalizeH="0" baseline="0" noProof="0" dirty="0">
                          <a:ln>
                            <a:noFill/>
                          </a:ln>
                          <a:solidFill>
                            <a:srgbClr val="000000"/>
                          </a:solidFill>
                          <a:effectLst/>
                          <a:uLnTx/>
                          <a:uFillTx/>
                          <a:latin typeface="Arial"/>
                          <a:ea typeface="+mn-ea"/>
                          <a:cs typeface="Arial"/>
                        </a:rPr>
                        <a:t> kali</a:t>
                      </a:r>
                      <a:endParaRPr lang="en-SG" sz="105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a:cs typeface="Arial"/>
                        </a:rPr>
                        <a:t>17:1–19:10</a:t>
                      </a:r>
                      <a:endParaRPr lang="en-SG" sz="12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7458">
                <a:tc gridSpan="12">
                  <a:txBody>
                    <a:bodyPr/>
                    <a:lstStyle/>
                    <a:p>
                      <a:pPr algn="ctr"/>
                      <a:r>
                        <a:rPr lang="en-US" altLang="zh-CN" sz="2000" b="1" dirty="0" err="1">
                          <a:latin typeface="Arial"/>
                          <a:cs typeface="Arial"/>
                        </a:rPr>
                        <a:t>Keterkaitan</a:t>
                      </a:r>
                      <a:r>
                        <a:rPr lang="en-US" altLang="zh-CN" sz="2000" b="1" baseline="0" dirty="0">
                          <a:latin typeface="Arial"/>
                          <a:cs typeface="Arial"/>
                        </a:rPr>
                        <a:t> Antara </a:t>
                      </a:r>
                      <a:r>
                        <a:rPr lang="en-US" altLang="zh-CN" sz="2000" b="1" baseline="0" dirty="0" err="1">
                          <a:latin typeface="Arial"/>
                          <a:cs typeface="Arial"/>
                        </a:rPr>
                        <a:t>Meterai</a:t>
                      </a:r>
                      <a:r>
                        <a:rPr lang="en-US" altLang="zh-CN" sz="2000" b="1" baseline="0" dirty="0">
                          <a:latin typeface="Arial"/>
                          <a:cs typeface="Arial"/>
                        </a:rPr>
                        <a:t>, </a:t>
                      </a:r>
                      <a:r>
                        <a:rPr lang="en-US" altLang="zh-CN" sz="2000" b="1" baseline="0" dirty="0" err="1">
                          <a:latin typeface="Arial"/>
                          <a:cs typeface="Arial"/>
                        </a:rPr>
                        <a:t>Sangkakala</a:t>
                      </a:r>
                      <a:r>
                        <a:rPr lang="en-US" altLang="zh-CN" sz="2000" b="1" baseline="0" dirty="0">
                          <a:latin typeface="Arial"/>
                          <a:cs typeface="Arial"/>
                        </a:rPr>
                        <a:t>, </a:t>
                      </a:r>
                      <a:r>
                        <a:rPr lang="en-US" altLang="zh-CN" sz="2000" b="1" baseline="0" dirty="0" err="1">
                          <a:latin typeface="Arial"/>
                          <a:cs typeface="Arial"/>
                        </a:rPr>
                        <a:t>dan</a:t>
                      </a:r>
                      <a:r>
                        <a:rPr lang="en-US" altLang="zh-CN" sz="2000" b="1" baseline="0" dirty="0">
                          <a:latin typeface="Arial"/>
                          <a:cs typeface="Arial"/>
                        </a:rPr>
                        <a:t> </a:t>
                      </a:r>
                      <a:r>
                        <a:rPr lang="en-US" altLang="zh-CN" sz="2000" b="1" baseline="0" dirty="0" err="1">
                          <a:latin typeface="Arial"/>
                          <a:cs typeface="Arial"/>
                        </a:rPr>
                        <a:t>Cawan</a:t>
                      </a:r>
                      <a:r>
                        <a:rPr lang="en-US" altLang="zh-CN" sz="2000" b="1" baseline="0" dirty="0">
                          <a:latin typeface="Arial"/>
                          <a:cs typeface="Arial"/>
                        </a:rPr>
                        <a:t> yang </a:t>
                      </a:r>
                      <a:r>
                        <a:rPr lang="en-US" altLang="zh-CN" sz="2000" b="1" baseline="0" dirty="0" err="1">
                          <a:latin typeface="Arial"/>
                          <a:cs typeface="Arial"/>
                        </a:rPr>
                        <a:t>Disarankan</a:t>
                      </a:r>
                      <a:endParaRPr lang="en-US" altLang="zh-CN" sz="20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8993">
                <a:tc gridSpan="12">
                  <a:txBody>
                    <a:bodyPr/>
                    <a:lstStyle/>
                    <a:p>
                      <a:r>
                        <a:rPr lang="en-US" altLang="zh-CN" sz="1200" b="1" u="none" dirty="0">
                          <a:latin typeface="Arial"/>
                          <a:cs typeface="Arial"/>
                        </a:rPr>
                        <a:t>                                                                                   __________________</a:t>
                      </a:r>
                      <a:r>
                        <a:rPr lang="en-US" altLang="zh-CN" sz="1200" b="1" u="none" dirty="0" err="1">
                          <a:latin typeface="Arial"/>
                          <a:cs typeface="Arial"/>
                        </a:rPr>
                        <a:t>Meterai</a:t>
                      </a:r>
                      <a:r>
                        <a:rPr lang="en-US" altLang="zh-CN" sz="1200" b="1" u="none" dirty="0">
                          <a:latin typeface="Arial"/>
                          <a:cs typeface="Arial"/>
                        </a:rPr>
                        <a:t>______________________              </a:t>
                      </a:r>
                    </a:p>
                    <a:p>
                      <a:r>
                        <a:rPr lang="en-US" altLang="zh-CN" sz="1200" b="1" u="none" dirty="0">
                          <a:latin typeface="Arial"/>
                          <a:cs typeface="Arial"/>
                        </a:rPr>
                        <a:t>                                                                       </a:t>
                      </a:r>
                      <a:r>
                        <a:rPr lang="zh-CN" altLang="en-US" sz="1200" b="1" u="none" dirty="0">
                          <a:latin typeface="Arial"/>
                          <a:cs typeface="Arial"/>
                        </a:rPr>
                        <a:t>            </a:t>
                      </a:r>
                      <a:r>
                        <a:rPr lang="en-US" altLang="zh-CN" sz="1200" b="1" u="none" dirty="0">
                          <a:latin typeface="Arial"/>
                          <a:cs typeface="Arial"/>
                        </a:rPr>
                        <a:t>_________________</a:t>
                      </a:r>
                      <a:r>
                        <a:rPr lang="en-US" altLang="zh-CN" sz="1200" b="1" u="none" dirty="0" err="1">
                          <a:latin typeface="Arial"/>
                          <a:cs typeface="Arial"/>
                        </a:rPr>
                        <a:t>Sangkakala</a:t>
                      </a:r>
                      <a:r>
                        <a:rPr lang="en-US" altLang="zh-CN" sz="1200" b="1" u="none" dirty="0">
                          <a:latin typeface="Arial"/>
                          <a:cs typeface="Arial"/>
                        </a:rPr>
                        <a:t>_____________________</a:t>
                      </a:r>
                    </a:p>
                    <a:p>
                      <a:r>
                        <a:rPr lang="en-US" altLang="zh-CN" sz="1200" b="1" u="none" dirty="0">
                          <a:latin typeface="Arial"/>
                          <a:cs typeface="Arial"/>
                        </a:rPr>
                        <a:t>                                                                      </a:t>
                      </a:r>
                      <a:r>
                        <a:rPr lang="zh-CN" altLang="en-US" sz="1200" b="1" u="none" dirty="0">
                          <a:latin typeface="Arial"/>
                          <a:cs typeface="Arial"/>
                        </a:rPr>
                        <a:t>     </a:t>
                      </a:r>
                      <a:r>
                        <a:rPr lang="en-US" altLang="zh-CN" sz="1200" b="1" u="none" dirty="0">
                          <a:latin typeface="Arial"/>
                          <a:cs typeface="Arial"/>
                        </a:rPr>
                        <a:t>        __________________</a:t>
                      </a:r>
                      <a:r>
                        <a:rPr lang="en-US" altLang="zh-CN" sz="1200" b="1" u="none" dirty="0" err="1">
                          <a:latin typeface="Arial"/>
                          <a:cs typeface="Arial"/>
                        </a:rPr>
                        <a:t>Cawan</a:t>
                      </a:r>
                      <a:r>
                        <a:rPr lang="en-US" altLang="zh-CN" sz="1200" b="1" u="none" dirty="0">
                          <a:latin typeface="Arial"/>
                          <a:cs typeface="Arial"/>
                        </a:rPr>
                        <a:t>______________________</a:t>
                      </a:r>
                    </a:p>
                    <a:p>
                      <a:r>
                        <a:rPr lang="en-US" sz="1200" b="1" u="none" dirty="0">
                          <a:latin typeface="Arial"/>
                          <a:cs typeface="Arial"/>
                        </a:rPr>
                        <a:t>_______________________________________________________________________________________________</a:t>
                      </a:r>
                    </a:p>
                    <a:p>
                      <a:pPr marL="0" indent="0">
                        <a:buFont typeface="Arial" pitchFamily="34" charset="0"/>
                        <a:buNone/>
                      </a:pPr>
                      <a:endParaRPr lang="en-US" altLang="zh-CN" sz="1200" b="1" u="none" dirty="0">
                        <a:latin typeface="Arial"/>
                        <a:cs typeface="Arial"/>
                      </a:endParaRPr>
                    </a:p>
                    <a:p>
                      <a:pPr marL="0" indent="0">
                        <a:buFont typeface="Arial" pitchFamily="34" charset="0"/>
                        <a:buNone/>
                      </a:pPr>
                      <a:r>
                        <a:rPr lang="en-US" altLang="zh-CN" sz="1200" b="1" u="none" dirty="0">
                          <a:latin typeface="Arial"/>
                          <a:cs typeface="Arial"/>
                        </a:rPr>
                        <a:t>                                                                                         </a:t>
                      </a:r>
                      <a:r>
                        <a:rPr lang="en-US" altLang="zh-CN" sz="1200" b="1" u="none" dirty="0" err="1">
                          <a:latin typeface="Arial"/>
                          <a:cs typeface="Arial"/>
                        </a:rPr>
                        <a:t>Meterai</a:t>
                      </a:r>
                      <a:r>
                        <a:rPr lang="en-US" altLang="zh-CN" sz="1200" b="1" u="none" dirty="0">
                          <a:latin typeface="Arial"/>
                          <a:cs typeface="Arial"/>
                        </a:rPr>
                        <a:t> </a:t>
                      </a:r>
                      <a:r>
                        <a:rPr lang="en-US" altLang="zh-CN" sz="1200" b="1" u="none" baseline="0" dirty="0">
                          <a:latin typeface="Arial"/>
                          <a:cs typeface="Arial"/>
                        </a:rPr>
                        <a:t>         </a:t>
                      </a:r>
                      <a:r>
                        <a:rPr lang="en-US" altLang="zh-CN" sz="1200" b="1" u="none" dirty="0">
                          <a:solidFill>
                            <a:schemeClr val="tx1"/>
                          </a:solidFill>
                          <a:latin typeface="Arial"/>
                          <a:cs typeface="Arial"/>
                          <a:sym typeface="Symbol"/>
                        </a:rPr>
                        <a:t></a:t>
                      </a:r>
                      <a:r>
                        <a:rPr lang="en-US" altLang="zh-CN" sz="1200" b="1" u="none" dirty="0">
                          <a:latin typeface="Arial"/>
                          <a:cs typeface="Arial"/>
                        </a:rPr>
                        <a:t>          </a:t>
                      </a:r>
                      <a:r>
                        <a:rPr lang="en-US" altLang="zh-CN" sz="1200" b="1" u="none" dirty="0" err="1">
                          <a:latin typeface="Arial"/>
                          <a:cs typeface="Arial"/>
                        </a:rPr>
                        <a:t>Sangkakala</a:t>
                      </a:r>
                      <a:r>
                        <a:rPr lang="en-US" altLang="zh-CN" sz="1200" b="1" u="none" baseline="0" dirty="0">
                          <a:latin typeface="Arial"/>
                          <a:cs typeface="Arial"/>
                        </a:rPr>
                        <a:t>        </a:t>
                      </a:r>
                      <a:r>
                        <a:rPr lang="en-US" altLang="zh-CN" sz="1200" b="1" u="none" dirty="0">
                          <a:solidFill>
                            <a:schemeClr val="tx1"/>
                          </a:solidFill>
                          <a:latin typeface="Arial"/>
                          <a:cs typeface="Arial"/>
                          <a:sym typeface="Symbol"/>
                        </a:rPr>
                        <a:t></a:t>
                      </a:r>
                      <a:r>
                        <a:rPr lang="en-US" altLang="zh-CN" sz="1200" b="1" u="none" baseline="0" dirty="0">
                          <a:solidFill>
                            <a:schemeClr val="dk1"/>
                          </a:solidFill>
                          <a:latin typeface="Arial"/>
                          <a:cs typeface="Arial"/>
                          <a:sym typeface="Symbol"/>
                        </a:rPr>
                        <a:t>        </a:t>
                      </a:r>
                      <a:r>
                        <a:rPr lang="en-US" altLang="zh-CN" sz="1200" b="1" u="none" baseline="0" dirty="0" err="1">
                          <a:solidFill>
                            <a:schemeClr val="dk1"/>
                          </a:solidFill>
                          <a:latin typeface="Arial"/>
                          <a:cs typeface="Arial"/>
                          <a:sym typeface="Symbol"/>
                        </a:rPr>
                        <a:t>Cawan</a:t>
                      </a:r>
                      <a:endParaRPr lang="en-US" altLang="zh-CN" sz="1200" b="1" u="none" dirty="0">
                        <a:latin typeface="Arial"/>
                        <a:cs typeface="Arial"/>
                      </a:endParaRPr>
                    </a:p>
                    <a:p>
                      <a:endParaRPr lang="en-US" sz="1200" b="1" dirty="0">
                        <a:latin typeface="Arial"/>
                        <a:cs typeface="Arial"/>
                      </a:endParaRPr>
                    </a:p>
                    <a:p>
                      <a:r>
                        <a:rPr lang="en-US" sz="1200" b="1" dirty="0">
                          <a:latin typeface="Arial"/>
                          <a:cs typeface="Arial"/>
                        </a:rPr>
                        <a:t>_______________________________________________________________________________________________</a:t>
                      </a:r>
                    </a:p>
                    <a:p>
                      <a:endParaRPr lang="en-US" altLang="zh-CN" sz="300" b="1" dirty="0">
                        <a:latin typeface="Arial"/>
                        <a:cs typeface="Arial"/>
                      </a:endParaRPr>
                    </a:p>
                    <a:p>
                      <a:r>
                        <a:rPr lang="zh-CN" altLang="en-US" sz="1200" b="1" dirty="0">
                          <a:latin typeface="Arial"/>
                          <a:cs typeface="Arial"/>
                        </a:rPr>
                        <a:t>                                          </a:t>
                      </a:r>
                      <a:r>
                        <a:rPr lang="en-US" altLang="zh-CN" sz="1200" b="1" dirty="0">
                          <a:latin typeface="Arial"/>
                          <a:cs typeface="Arial"/>
                        </a:rPr>
                        <a:t>                                                   </a:t>
                      </a:r>
                      <a:r>
                        <a:rPr lang="zh-CN" altLang="en-US" sz="1200" b="1" dirty="0">
                          <a:latin typeface="Arial"/>
                          <a:cs typeface="Arial"/>
                        </a:rPr>
                        <a:t>           </a:t>
                      </a:r>
                      <a:r>
                        <a:rPr lang="en-US" altLang="zh-CN" sz="1200" b="1" dirty="0">
                          <a:latin typeface="Arial"/>
                          <a:cs typeface="Arial"/>
                        </a:rPr>
                        <a:t>                </a:t>
                      </a:r>
                      <a:r>
                        <a:rPr lang="en-US" altLang="zh-CN" sz="1200" b="1" baseline="0" dirty="0" err="1">
                          <a:latin typeface="Arial"/>
                          <a:cs typeface="Arial"/>
                        </a:rPr>
                        <a:t>Sangkakala</a:t>
                      </a:r>
                      <a:r>
                        <a:rPr lang="en-US" altLang="zh-CN" sz="1200" b="1" baseline="0" dirty="0">
                          <a:latin typeface="Arial"/>
                          <a:cs typeface="Arial"/>
                        </a:rPr>
                        <a:t> ke-7</a:t>
                      </a:r>
                      <a:endParaRPr lang="en-US" altLang="zh-CN" sz="1200" b="1" dirty="0">
                        <a:latin typeface="Arial"/>
                        <a:cs typeface="Arial"/>
                      </a:endParaRPr>
                    </a:p>
                    <a:p>
                      <a:r>
                        <a:rPr lang="zh-CN" altLang="en-US" sz="1200" b="1" dirty="0">
                          <a:latin typeface="Arial"/>
                          <a:cs typeface="Arial"/>
                        </a:rPr>
                        <a:t>  </a:t>
                      </a:r>
                      <a:r>
                        <a:rPr lang="en-US" altLang="zh-CN" sz="1200" b="1" dirty="0">
                          <a:latin typeface="Arial"/>
                          <a:cs typeface="Arial"/>
                        </a:rPr>
                        <a:t>                                                 </a:t>
                      </a:r>
                      <a:r>
                        <a:rPr lang="zh-CN" altLang="en-US" sz="1200" b="1" dirty="0">
                          <a:latin typeface="Arial"/>
                          <a:cs typeface="Arial"/>
                        </a:rPr>
                        <a:t>                                      </a:t>
                      </a:r>
                      <a:endParaRPr lang="en-US" altLang="zh-CN" sz="1200" b="1" dirty="0">
                        <a:latin typeface="Arial"/>
                        <a:cs typeface="Arial"/>
                      </a:endParaRPr>
                    </a:p>
                    <a:p>
                      <a:r>
                        <a:rPr lang="zh-CN" altLang="en-US" sz="1200" b="1" dirty="0">
                          <a:latin typeface="Arial"/>
                          <a:cs typeface="Arial"/>
                        </a:rPr>
                        <a:t>                              </a:t>
                      </a:r>
                      <a:endParaRPr lang="en-US" altLang="zh-CN" sz="1200" b="1" dirty="0">
                        <a:latin typeface="Arial"/>
                        <a:cs typeface="Arial"/>
                      </a:endParaRPr>
                    </a:p>
                    <a:p>
                      <a:r>
                        <a:rPr lang="en-US" altLang="zh-CN" sz="1200" b="1" dirty="0">
                          <a:latin typeface="Arial"/>
                          <a:cs typeface="Arial"/>
                        </a:rPr>
                        <a:t>                                                                                   </a:t>
                      </a:r>
                      <a:r>
                        <a:rPr lang="en-US" altLang="zh-CN" sz="1200" b="1" u="none" baseline="0" dirty="0">
                          <a:latin typeface="Arial"/>
                          <a:cs typeface="Arial"/>
                        </a:rPr>
                        <a:t>        </a:t>
                      </a:r>
                      <a:r>
                        <a:rPr lang="en-US" altLang="zh-CN" sz="1200" b="1" u="none" dirty="0">
                          <a:latin typeface="Arial"/>
                          <a:cs typeface="Arial"/>
                        </a:rPr>
                        <a:t>1 2 3 4 5 6 </a:t>
                      </a:r>
                      <a:r>
                        <a:rPr lang="en-US" altLang="zh-CN" sz="1200" b="1" u="none" baseline="0" dirty="0">
                          <a:latin typeface="Arial"/>
                          <a:cs typeface="Arial"/>
                        </a:rPr>
                        <a:t>   </a:t>
                      </a:r>
                      <a:r>
                        <a:rPr lang="en-US" altLang="zh-CN" sz="1200" b="1" u="none" dirty="0">
                          <a:latin typeface="Arial"/>
                          <a:cs typeface="Arial"/>
                        </a:rPr>
                        <a:t>1 2 3 4 5 6</a:t>
                      </a:r>
                      <a:r>
                        <a:rPr lang="en-US" altLang="zh-CN" sz="1200" b="1" u="none" baseline="0" dirty="0">
                          <a:latin typeface="Arial"/>
                          <a:cs typeface="Arial"/>
                        </a:rPr>
                        <a:t>     </a:t>
                      </a:r>
                      <a:r>
                        <a:rPr lang="en-US" altLang="zh-CN" sz="1200" b="1" u="none" dirty="0">
                          <a:latin typeface="Arial"/>
                          <a:cs typeface="Arial"/>
                        </a:rPr>
                        <a:t>1</a:t>
                      </a:r>
                      <a:r>
                        <a:rPr lang="en-US" altLang="zh-CN" sz="1200" b="1" u="none" baseline="0" dirty="0">
                          <a:latin typeface="Arial"/>
                          <a:cs typeface="Arial"/>
                        </a:rPr>
                        <a:t> 2 3 4 5 6 7</a:t>
                      </a:r>
                      <a:endParaRPr lang="en-US" altLang="zh-CN" sz="1200" b="1" u="none" dirty="0">
                        <a:latin typeface="Arial"/>
                        <a:cs typeface="Arial"/>
                      </a:endParaRPr>
                    </a:p>
                    <a:p>
                      <a:r>
                        <a:rPr lang="en-US" altLang="zh-CN" sz="1200" b="1" dirty="0">
                          <a:latin typeface="Arial"/>
                          <a:cs typeface="Arial"/>
                        </a:rPr>
                        <a:t>                                                                   </a:t>
                      </a:r>
                      <a:r>
                        <a:rPr lang="zh-CN" altLang="en-US" sz="1200" b="1" dirty="0">
                          <a:latin typeface="Arial"/>
                          <a:cs typeface="Arial"/>
                        </a:rPr>
                        <a:t>                        </a:t>
                      </a:r>
                      <a:r>
                        <a:rPr lang="en-US" altLang="zh-CN" sz="1200" b="1" dirty="0" err="1">
                          <a:latin typeface="Arial"/>
                          <a:cs typeface="Arial"/>
                        </a:rPr>
                        <a:t>Meterai</a:t>
                      </a:r>
                      <a:r>
                        <a:rPr lang="zh-CN" altLang="en-US" sz="1200" b="1" dirty="0">
                          <a:latin typeface="Arial"/>
                          <a:cs typeface="Arial"/>
                        </a:rPr>
                        <a:t>        </a:t>
                      </a:r>
                      <a:r>
                        <a:rPr lang="en-US" altLang="zh-CN" sz="1200" b="1" dirty="0" err="1">
                          <a:latin typeface="Arial"/>
                          <a:cs typeface="Arial"/>
                        </a:rPr>
                        <a:t>Sangkakala</a:t>
                      </a:r>
                      <a:r>
                        <a:rPr lang="zh-CN" altLang="en-US" sz="1200" b="1" dirty="0">
                          <a:latin typeface="Arial"/>
                          <a:cs typeface="Arial"/>
                        </a:rPr>
                        <a:t>       </a:t>
                      </a:r>
                      <a:r>
                        <a:rPr lang="en-US" altLang="zh-CN" sz="1200" b="1" dirty="0" err="1">
                          <a:latin typeface="Arial"/>
                          <a:cs typeface="Arial"/>
                        </a:rPr>
                        <a:t>Cawan</a:t>
                      </a:r>
                      <a:endParaRPr lang="en-SG" sz="12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400" dirty="0"/>
                    </a:p>
                  </a:txBody>
                  <a:tcPr/>
                </a:tc>
                <a:tc hMerge="1">
                  <a:txBody>
                    <a:bodyPr/>
                    <a:lstStyle/>
                    <a:p>
                      <a:endParaRPr lang="en-SG" sz="1400"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7"/>
                  </a:ext>
                </a:extLst>
              </a:tr>
            </a:tbl>
          </a:graphicData>
        </a:graphic>
      </p:graphicFrame>
      <p:sp>
        <p:nvSpPr>
          <p:cNvPr id="867335" name="Text Box 32"/>
          <p:cNvSpPr txBox="1">
            <a:spLocks noChangeArrowheads="1"/>
          </p:cNvSpPr>
          <p:nvPr/>
        </p:nvSpPr>
        <p:spPr bwMode="auto">
          <a:xfrm>
            <a:off x="8448729" y="0"/>
            <a:ext cx="695270" cy="463846"/>
          </a:xfrm>
          <a:prstGeom prst="rect">
            <a:avLst/>
          </a:prstGeom>
          <a:solidFill>
            <a:srgbClr val="8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a:ea typeface="ＭＳ Ｐゴシック" charset="0"/>
                <a:cs typeface="Arial"/>
              </a:rPr>
              <a:t>380</a:t>
            </a:r>
          </a:p>
        </p:txBody>
      </p:sp>
      <p:sp>
        <p:nvSpPr>
          <p:cNvPr id="867336" name="Rectangle 33"/>
          <p:cNvSpPr>
            <a:spLocks noGrp="1" noChangeArrowheads="1"/>
          </p:cNvSpPr>
          <p:nvPr>
            <p:ph type="title"/>
          </p:nvPr>
        </p:nvSpPr>
        <p:spPr>
          <a:xfrm>
            <a:off x="0" y="466133"/>
            <a:ext cx="2616061" cy="1017844"/>
          </a:xfrm>
          <a:noFill/>
        </p:spPr>
        <p:txBody>
          <a:bodyPr wrap="square" lIns="90000" tIns="46800" rIns="90000" bIns="46800" anchor="t">
            <a:spAutoFit/>
          </a:bodyPr>
          <a:lstStyle/>
          <a:p>
            <a:pPr>
              <a:spcBef>
                <a:spcPct val="50000"/>
              </a:spcBef>
            </a:pPr>
            <a:r>
              <a:rPr lang="en-US" sz="2000" b="1" dirty="0" err="1">
                <a:solidFill>
                  <a:schemeClr val="tx1"/>
                </a:solidFill>
                <a:ea typeface="ＭＳ Ｐゴシック" charset="0"/>
              </a:rPr>
              <a:t>Teori</a:t>
            </a:r>
            <a:r>
              <a:rPr lang="en-US" sz="2000" b="1" dirty="0">
                <a:solidFill>
                  <a:schemeClr val="tx1"/>
                </a:solidFill>
                <a:ea typeface="ＭＳ Ｐゴシック" charset="0"/>
              </a:rPr>
              <a:t> </a:t>
            </a:r>
            <a:r>
              <a:rPr lang="en-US" sz="2000" b="1" dirty="0" err="1">
                <a:solidFill>
                  <a:schemeClr val="tx1"/>
                </a:solidFill>
                <a:ea typeface="ＭＳ Ｐゴシック" charset="0"/>
              </a:rPr>
              <a:t>Kesusasteraan</a:t>
            </a:r>
            <a:r>
              <a:rPr lang="en-US" sz="2000" b="1" dirty="0">
                <a:solidFill>
                  <a:schemeClr val="tx1"/>
                </a:solidFill>
                <a:ea typeface="ＭＳ Ｐゴシック" charset="0"/>
              </a:rPr>
              <a:t> </a:t>
            </a:r>
            <a:r>
              <a:rPr lang="en-US" sz="2000" b="1" dirty="0" err="1">
                <a:solidFill>
                  <a:schemeClr val="tx1"/>
                </a:solidFill>
                <a:ea typeface="ＭＳ Ｐゴシック" charset="0"/>
              </a:rPr>
              <a:t>Struktur</a:t>
            </a:r>
            <a:r>
              <a:rPr lang="en-US" sz="2000" b="1" dirty="0">
                <a:solidFill>
                  <a:schemeClr val="tx1"/>
                </a:solidFill>
                <a:ea typeface="ＭＳ Ｐゴシック" charset="0"/>
              </a:rPr>
              <a:t> </a:t>
            </a:r>
            <a:r>
              <a:rPr lang="en-US" sz="2000" b="1" dirty="0" err="1">
                <a:solidFill>
                  <a:schemeClr val="tx1"/>
                </a:solidFill>
                <a:ea typeface="ＭＳ Ｐゴシック" charset="0"/>
              </a:rPr>
              <a:t>Wahyu</a:t>
            </a:r>
            <a:endParaRPr lang="en-US" sz="2000" b="1" dirty="0">
              <a:solidFill>
                <a:schemeClr val="tx1"/>
              </a:solidFill>
              <a:ea typeface="ＭＳ Ｐゴシック" charset="0"/>
            </a:endParaRPr>
          </a:p>
        </p:txBody>
      </p:sp>
      <p:sp>
        <p:nvSpPr>
          <p:cNvPr id="4" name="TextBox 3"/>
          <p:cNvSpPr txBox="1"/>
          <p:nvPr/>
        </p:nvSpPr>
        <p:spPr>
          <a:xfrm>
            <a:off x="-1" y="4152366"/>
            <a:ext cx="360017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err="1">
                <a:solidFill>
                  <a:sysClr val="windowText" lastClr="000000"/>
                </a:solidFill>
                <a:latin typeface="Arial"/>
                <a:cs typeface="Arial"/>
              </a:rPr>
              <a:t>Penghakiman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dilihat</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terjadi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secara</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simultan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dan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pengulangannya</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menunjukkan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intensifikasi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penghakiman</a:t>
            </a:r>
            <a:r>
              <a:rPr kumimoji="0" lang="en-US" altLang="zh-CN" sz="1200" b="1" i="0" u="none" strike="noStrike" kern="0" cap="none" spc="0" normalizeH="0" baseline="0" noProof="0" dirty="0">
                <a:ln>
                  <a:noFill/>
                </a:ln>
                <a:solidFill>
                  <a:sysClr val="windowText" lastClr="000000"/>
                </a:solidFill>
                <a:effectLst/>
                <a:uLnTx/>
                <a:uFillTx/>
                <a:latin typeface="Arial"/>
                <a:cs typeface="Arial"/>
              </a:rPr>
              <a:t>.</a:t>
            </a:r>
            <a:endParaRPr kumimoji="0" lang="en-US" sz="12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44172" y="5600337"/>
            <a:ext cx="3798958"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err="1">
                <a:ln>
                  <a:noFill/>
                </a:ln>
                <a:solidFill>
                  <a:sysClr val="windowText" lastClr="000000"/>
                </a:solidFill>
                <a:effectLst/>
                <a:uLnTx/>
                <a:uFillTx/>
                <a:latin typeface="Arial"/>
                <a:cs typeface="Arial"/>
              </a:rPr>
              <a:t>Pengaturan</a:t>
            </a:r>
            <a:r>
              <a:rPr kumimoji="0" lang="en-US" altLang="zh-CN" sz="1100" b="1" i="0" u="none" strike="noStrike" kern="0" cap="none" spc="0" normalizeH="0" noProof="0" dirty="0">
                <a:ln>
                  <a:noFill/>
                </a:ln>
                <a:solidFill>
                  <a:sysClr val="windowText" lastClr="000000"/>
                </a:solidFill>
                <a:effectLst/>
                <a:uLnTx/>
                <a:uFillTx/>
                <a:latin typeface="Arial"/>
                <a:cs typeface="Arial"/>
              </a:rPr>
              <a:t> </a:t>
            </a:r>
            <a:r>
              <a:rPr lang="en-US" altLang="zh-CN" sz="1100" b="1" kern="0" dirty="0" err="1">
                <a:solidFill>
                  <a:sysClr val="windowText" lastClr="000000"/>
                </a:solidFill>
                <a:latin typeface="Arial"/>
                <a:cs typeface="Arial"/>
              </a:rPr>
              <a:t>mendetail</a:t>
            </a:r>
            <a:r>
              <a:rPr lang="en-US" altLang="zh-CN" sz="1100" b="1" kern="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seperti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teleskop</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ini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menggunakan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meterai</a:t>
            </a:r>
            <a:r>
              <a:rPr lang="en-US" altLang="zh-CN" sz="1100" b="1" kern="0" noProof="0" dirty="0">
                <a:solidFill>
                  <a:sysClr val="windowText" lastClr="000000"/>
                </a:solidFill>
                <a:latin typeface="Arial"/>
                <a:cs typeface="Arial"/>
              </a:rPr>
              <a:t> ke-7 </a:t>
            </a:r>
            <a:r>
              <a:rPr lang="en-US" altLang="zh-CN" sz="1100" b="1" kern="0" noProof="0" dirty="0" err="1">
                <a:solidFill>
                  <a:sysClr val="windowText" lastClr="000000"/>
                </a:solidFill>
                <a:latin typeface="Arial"/>
                <a:cs typeface="Arial"/>
              </a:rPr>
              <a:t>untuk</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memperkenalkan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seri</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sangkakala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dan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penjelasannya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dan</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sangkakala</a:t>
            </a:r>
            <a:r>
              <a:rPr lang="en-US" altLang="zh-CN" sz="1100" b="1" kern="0" noProof="0" dirty="0">
                <a:solidFill>
                  <a:sysClr val="windowText" lastClr="000000"/>
                </a:solidFill>
                <a:latin typeface="Arial"/>
                <a:cs typeface="Arial"/>
              </a:rPr>
              <a:t> </a:t>
            </a:r>
            <a:r>
              <a:rPr lang="en-US" altLang="zh-CN" sz="1100" b="1" kern="0" noProof="0" dirty="0" err="1">
                <a:solidFill>
                  <a:sysClr val="windowText" lastClr="000000"/>
                </a:solidFill>
                <a:latin typeface="Arial"/>
                <a:cs typeface="Arial"/>
              </a:rPr>
              <a:t>ke</a:t>
            </a:r>
            <a:r>
              <a:rPr lang="en-US" altLang="zh-CN" sz="1100" b="1" kern="0" dirty="0">
                <a:solidFill>
                  <a:sysClr val="windowText" lastClr="000000"/>
                </a:solidFill>
                <a:latin typeface="Arial"/>
                <a:cs typeface="Arial"/>
              </a:rPr>
              <a:t>-7 </a:t>
            </a:r>
            <a:r>
              <a:rPr lang="en-US" altLang="zh-CN" sz="1100" b="1" kern="0" dirty="0" err="1">
                <a:solidFill>
                  <a:sysClr val="windowText" lastClr="000000"/>
                </a:solidFill>
                <a:latin typeface="Arial"/>
                <a:cs typeface="Arial"/>
              </a:rPr>
              <a:t>memperkenalkan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seri</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cawan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dan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penjelasannya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Jadi</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cawan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sama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dengan</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sangkakala</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dan</a:t>
            </a:r>
            <a:r>
              <a:rPr lang="en-US" altLang="zh-CN" sz="1100" b="1" kern="0" dirty="0">
                <a:solidFill>
                  <a:sysClr val="windowText" lastClr="000000"/>
                </a:solidFill>
                <a:latin typeface="Arial"/>
                <a:cs typeface="Arial"/>
              </a:rPr>
              <a:t> ke-7 </a:t>
            </a:r>
            <a:r>
              <a:rPr lang="en-US" altLang="zh-CN" sz="1100" b="1" kern="0" dirty="0" err="1">
                <a:solidFill>
                  <a:sysClr val="windowText" lastClr="000000"/>
                </a:solidFill>
                <a:latin typeface="Arial"/>
                <a:cs typeface="Arial"/>
              </a:rPr>
              <a:t>sangkakala</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adalah</a:t>
            </a:r>
            <a:r>
              <a:rPr lang="en-US" altLang="zh-CN" sz="1100" b="1" kern="0" dirty="0">
                <a:solidFill>
                  <a:sysClr val="windowText" lastClr="000000"/>
                </a:solidFill>
                <a:latin typeface="Arial"/>
                <a:cs typeface="Arial"/>
              </a:rPr>
              <a:t> </a:t>
            </a:r>
            <a:r>
              <a:rPr lang="en-US" altLang="zh-CN" sz="1100" b="1" kern="0" dirty="0" err="1">
                <a:solidFill>
                  <a:sysClr val="windowText" lastClr="000000"/>
                </a:solidFill>
                <a:latin typeface="Arial"/>
                <a:cs typeface="Arial"/>
              </a:rPr>
              <a:t>meterai</a:t>
            </a:r>
            <a:r>
              <a:rPr lang="en-US" altLang="zh-CN" sz="1100" b="1" kern="0" dirty="0">
                <a:solidFill>
                  <a:sysClr val="windowText" lastClr="000000"/>
                </a:solidFill>
                <a:latin typeface="Arial"/>
                <a:cs typeface="Arial"/>
              </a:rPr>
              <a:t> ke-7.</a:t>
            </a:r>
            <a:endParaRPr kumimoji="0" lang="en-US" sz="1100" b="0" i="0" u="none" strike="noStrike" kern="0" cap="none" spc="0" normalizeH="0" baseline="0" noProof="0" dirty="0">
              <a:ln>
                <a:noFill/>
              </a:ln>
              <a:solidFill>
                <a:sysClr val="windowText" lastClr="000000"/>
              </a:solidFill>
              <a:effectLst/>
              <a:uLnTx/>
              <a:uFillTx/>
            </a:endParaRPr>
          </a:p>
        </p:txBody>
      </p:sp>
      <p:sp>
        <p:nvSpPr>
          <p:cNvPr id="20" name="TextBox 19"/>
          <p:cNvSpPr txBox="1"/>
          <p:nvPr/>
        </p:nvSpPr>
        <p:spPr>
          <a:xfrm>
            <a:off x="-1" y="4969584"/>
            <a:ext cx="360017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sysClr val="windowText" lastClr="000000"/>
                </a:solidFill>
                <a:effectLst/>
                <a:uLnTx/>
                <a:uFillTx/>
                <a:latin typeface="Arial"/>
                <a:cs typeface="Arial"/>
              </a:rPr>
              <a:t>Pengaturan</a:t>
            </a:r>
            <a:r>
              <a:rPr kumimoji="0" lang="en-US" altLang="zh-CN" sz="1200" b="1" i="0" u="none" strike="noStrike" kern="0" cap="none" spc="0" normalizeH="0" noProof="0" dirty="0">
                <a:ln>
                  <a:noFill/>
                </a:ln>
                <a:solidFill>
                  <a:sysClr val="windowText" lastClr="000000"/>
                </a:solidFill>
                <a:effectLst/>
                <a:uLnTx/>
                <a:uFillTx/>
                <a:latin typeface="Arial"/>
                <a:cs typeface="Arial"/>
              </a:rPr>
              <a:t> </a:t>
            </a:r>
            <a:r>
              <a:rPr lang="en-US" altLang="zh-CN" sz="1200" b="1" kern="0" dirty="0" err="1">
                <a:solidFill>
                  <a:sysClr val="windowText" lastClr="000000"/>
                </a:solidFill>
                <a:latin typeface="Arial"/>
                <a:cs typeface="Arial"/>
              </a:rPr>
              <a:t>berturut-turut</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ini</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menggambarkan</a:t>
            </a:r>
            <a:r>
              <a:rPr lang="en-US" altLang="zh-CN" sz="1200" b="1" kern="0" dirty="0">
                <a:solidFill>
                  <a:sysClr val="windowText" lastClr="000000"/>
                </a:solidFill>
                <a:latin typeface="Arial"/>
                <a:cs typeface="Arial"/>
              </a:rPr>
              <a:t> </a:t>
            </a:r>
            <a:r>
              <a:rPr lang="en-US" altLang="zh-CN" sz="1200" b="1" kern="0" dirty="0" err="1">
                <a:solidFill>
                  <a:sysClr val="windowText" lastClr="000000"/>
                </a:solidFill>
                <a:latin typeface="Arial"/>
                <a:cs typeface="Arial"/>
              </a:rPr>
              <a:t>jumlah</a:t>
            </a:r>
            <a:r>
              <a:rPr lang="en-US" altLang="zh-CN" sz="1200" b="1" kern="0" dirty="0">
                <a:solidFill>
                  <a:sysClr val="windowText" lastClr="000000"/>
                </a:solidFill>
                <a:latin typeface="Arial"/>
                <a:cs typeface="Arial"/>
              </a:rPr>
              <a:t> total 21 </a:t>
            </a:r>
            <a:r>
              <a:rPr lang="en-US" altLang="zh-CN" sz="1200" b="1" kern="0" dirty="0" err="1">
                <a:solidFill>
                  <a:sysClr val="windowText" lastClr="000000"/>
                </a:solidFill>
                <a:latin typeface="Arial"/>
                <a:cs typeface="Arial"/>
              </a:rPr>
              <a:t>penghakiman</a:t>
            </a:r>
            <a:r>
              <a:rPr kumimoji="0" lang="en-US" altLang="zh-CN" sz="1200" b="1" i="0" u="none" strike="noStrike" kern="0" cap="none" spc="0" normalizeH="0" baseline="0" noProof="0" dirty="0">
                <a:ln>
                  <a:noFill/>
                </a:ln>
                <a:solidFill>
                  <a:sysClr val="windowText" lastClr="000000"/>
                </a:solidFill>
                <a:effectLst/>
                <a:uLnTx/>
                <a:uFillTx/>
                <a:latin typeface="Arial"/>
                <a:cs typeface="Arial"/>
              </a:rPr>
              <a:t>.</a:t>
            </a:r>
            <a:endParaRPr kumimoji="0" lang="en-US" sz="1200" b="0" i="0" u="none" strike="noStrike" kern="0" cap="none" spc="0" normalizeH="0" baseline="0" noProof="0" dirty="0">
              <a:ln>
                <a:noFill/>
              </a:ln>
              <a:solidFill>
                <a:sysClr val="windowText" lastClr="000000"/>
              </a:solidFill>
              <a:effectLst/>
              <a:uLnTx/>
              <a:uFillTx/>
            </a:endParaRPr>
          </a:p>
        </p:txBody>
      </p:sp>
      <p:cxnSp>
        <p:nvCxnSpPr>
          <p:cNvPr id="21" name="Straight Connector 20"/>
          <p:cNvCxnSpPr/>
          <p:nvPr/>
        </p:nvCxnSpPr>
        <p:spPr bwMode="auto">
          <a:xfrm flipV="1">
            <a:off x="4688742" y="5891693"/>
            <a:ext cx="291879" cy="42738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2" name="Straight Connector 21"/>
          <p:cNvCxnSpPr/>
          <p:nvPr/>
        </p:nvCxnSpPr>
        <p:spPr bwMode="auto">
          <a:xfrm>
            <a:off x="4980621" y="5891693"/>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5" name="Straight Connector 24"/>
          <p:cNvCxnSpPr/>
          <p:nvPr/>
        </p:nvCxnSpPr>
        <p:spPr bwMode="auto">
          <a:xfrm flipH="1" flipV="1">
            <a:off x="4688742" y="6319076"/>
            <a:ext cx="291879" cy="367414"/>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4980621" y="6686490"/>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grpSp>
        <p:nvGrpSpPr>
          <p:cNvPr id="7" name="Group 6"/>
          <p:cNvGrpSpPr/>
          <p:nvPr/>
        </p:nvGrpSpPr>
        <p:grpSpPr>
          <a:xfrm>
            <a:off x="5591878" y="6119463"/>
            <a:ext cx="1464365" cy="442331"/>
            <a:chOff x="5782378" y="6105384"/>
            <a:chExt cx="1464365" cy="442331"/>
          </a:xfrm>
        </p:grpSpPr>
        <p:cxnSp>
          <p:nvCxnSpPr>
            <p:cNvPr id="23" name="Straight Connector 22"/>
            <p:cNvCxnSpPr/>
            <p:nvPr/>
          </p:nvCxnSpPr>
          <p:spPr bwMode="auto">
            <a:xfrm flipV="1">
              <a:off x="5782378" y="6105384"/>
              <a:ext cx="114300"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4" name="Straight Connector 23"/>
            <p:cNvCxnSpPr/>
            <p:nvPr/>
          </p:nvCxnSpPr>
          <p:spPr bwMode="auto">
            <a:xfrm>
              <a:off x="5896678" y="6105384"/>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7" name="Straight Connector 26"/>
            <p:cNvCxnSpPr/>
            <p:nvPr/>
          </p:nvCxnSpPr>
          <p:spPr bwMode="auto">
            <a:xfrm flipH="1" flipV="1">
              <a:off x="5784532" y="6328518"/>
              <a:ext cx="112146"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a:off x="5896678" y="6547715"/>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grpSp>
      <p:cxnSp>
        <p:nvCxnSpPr>
          <p:cNvPr id="29" name="Straight Connector 28"/>
          <p:cNvCxnSpPr/>
          <p:nvPr/>
        </p:nvCxnSpPr>
        <p:spPr bwMode="auto">
          <a:xfrm>
            <a:off x="3843130" y="6375726"/>
            <a:ext cx="284421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a:off x="3843130" y="5304512"/>
            <a:ext cx="3403613" cy="0"/>
          </a:xfrm>
          <a:prstGeom prst="line">
            <a:avLst/>
          </a:prstGeom>
          <a:solidFill>
            <a:schemeClr val="accent1"/>
          </a:solidFill>
          <a:ln w="9525" cap="flat" cmpd="sng" algn="ctr">
            <a:solidFill>
              <a:schemeClr val="tx1"/>
            </a:solidFill>
            <a:prstDash val="solid"/>
            <a:round/>
            <a:headEnd type="none" w="med" len="med"/>
            <a:tailEnd type="none" w="lg" len="lg"/>
          </a:ln>
          <a:effectLst/>
        </p:spPr>
      </p:cxnSp>
      <p:sp>
        <p:nvSpPr>
          <p:cNvPr id="35" name="TextBox 34"/>
          <p:cNvSpPr txBox="1"/>
          <p:nvPr/>
        </p:nvSpPr>
        <p:spPr>
          <a:xfrm>
            <a:off x="7189303" y="5734147"/>
            <a:ext cx="1976782" cy="1061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Diadapatasi</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dari</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H. Wayne House,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Kronologis</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&amp;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Latar</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Belakang</a:t>
            </a:r>
            <a:r>
              <a:rPr kumimoji="0" lang="en-US" altLang="zh-CN" sz="1050" b="1" i="1" u="none" strike="noStrike" kern="0" cap="none" spc="0" normalizeH="0" baseline="0" noProof="0" dirty="0">
                <a:ln>
                  <a:noFill/>
                </a:ln>
                <a:solidFill>
                  <a:sysClr val="windowText" lastClr="000000"/>
                </a:solidFill>
                <a:effectLst/>
                <a:uLnTx/>
                <a:uFillTx/>
                <a:latin typeface="Arial"/>
                <a:cs typeface="Arial"/>
              </a:rPr>
              <a:t> </a:t>
            </a:r>
            <a:r>
              <a:rPr kumimoji="0" lang="en-US" altLang="zh-CN" sz="1050" b="1" i="1" u="none" strike="noStrike" kern="0" cap="none" spc="0" normalizeH="0" baseline="0" noProof="0" dirty="0" err="1">
                <a:ln>
                  <a:noFill/>
                </a:ln>
                <a:solidFill>
                  <a:sysClr val="windowText" lastClr="000000"/>
                </a:solidFill>
                <a:effectLst/>
                <a:uLnTx/>
                <a:uFillTx/>
                <a:latin typeface="Arial"/>
                <a:cs typeface="Arial"/>
              </a:rPr>
              <a:t>Tabel</a:t>
            </a:r>
            <a:r>
              <a:rPr kumimoji="0" lang="en-US" altLang="zh-CN" sz="1050" b="1" i="1" u="none" strike="noStrike" kern="0" cap="none" spc="0" normalizeH="0" baseline="0" noProof="0">
                <a:ln>
                  <a:noFill/>
                </a:ln>
                <a:solidFill>
                  <a:sysClr val="windowText" lastClr="000000"/>
                </a:solidFill>
                <a:effectLst/>
                <a:uLnTx/>
                <a:uFillTx/>
                <a:latin typeface="Arial"/>
                <a:cs typeface="Arial"/>
              </a:rPr>
              <a:t> PB,</a:t>
            </a:r>
            <a:r>
              <a:rPr kumimoji="0" lang="en-US" altLang="zh-CN" sz="1050" b="1" i="0" u="none" strike="noStrike" kern="0" cap="none" spc="0" normalizeH="0" baseline="0" noProof="0">
                <a:ln>
                  <a:noFill/>
                </a:ln>
                <a:solidFill>
                  <a:sysClr val="windowText" lastClr="000000"/>
                </a:solidFill>
                <a:effectLst/>
                <a:uLnTx/>
                <a:uFillTx/>
                <a:latin typeface="Arial"/>
                <a:cs typeface="Arial"/>
              </a:rPr>
              <a:t> </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18, </a:t>
            </a:r>
            <a:r>
              <a:rPr kumimoji="0" lang="en-US" altLang="zh-CN" sz="1050" b="1" i="0" u="none" strike="noStrike" kern="0" cap="none" spc="0" normalizeH="0" baseline="0" noProof="0" dirty="0" err="1">
                <a:ln>
                  <a:noFill/>
                </a:ln>
                <a:solidFill>
                  <a:sysClr val="windowText" lastClr="000000"/>
                </a:solidFill>
                <a:effectLst/>
                <a:uLnTx/>
                <a:uFillTx/>
                <a:latin typeface="Arial"/>
                <a:cs typeface="Arial"/>
              </a:rPr>
              <a:t>berdasarkan</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Robert G. Gromacki, </a:t>
            </a:r>
            <a:r>
              <a:rPr lang="en-US" altLang="zh-CN" sz="1050" b="1" i="1" kern="0" dirty="0" err="1">
                <a:solidFill>
                  <a:sysClr val="windowText" lastClr="000000"/>
                </a:solidFill>
                <a:latin typeface="Arial"/>
                <a:cs typeface="Arial"/>
              </a:rPr>
              <a:t>Survei</a:t>
            </a:r>
            <a:r>
              <a:rPr lang="en-US" altLang="zh-CN" sz="1050" b="1" i="1" kern="0" dirty="0">
                <a:solidFill>
                  <a:sysClr val="windowText" lastClr="000000"/>
                </a:solidFill>
                <a:latin typeface="Arial"/>
                <a:cs typeface="Arial"/>
              </a:rPr>
              <a:t> PB</a:t>
            </a:r>
            <a:r>
              <a:rPr kumimoji="0" lang="en-US" altLang="zh-CN" sz="1050" b="1" i="0" u="none" strike="noStrike" kern="0" cap="none" spc="0" normalizeH="0" baseline="0" noProof="0" dirty="0">
                <a:ln>
                  <a:noFill/>
                </a:ln>
                <a:solidFill>
                  <a:sysClr val="windowText" lastClr="000000"/>
                </a:solidFill>
                <a:effectLst/>
                <a:uLnTx/>
                <a:uFillTx/>
                <a:latin typeface="Arial"/>
                <a:cs typeface="Arial"/>
              </a:rPr>
              <a:t> (Grand Rapids: Baker, 1974)</a:t>
            </a:r>
            <a:endParaRPr kumimoji="0" lang="en-US" sz="10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5202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49" name="Picture 4" descr="Rev 6 four-horsem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2450" name="Rectangle 2"/>
          <p:cNvSpPr>
            <a:spLocks noGrp="1" noChangeArrowheads="1"/>
          </p:cNvSpPr>
          <p:nvPr>
            <p:ph type="title" idx="4294967295"/>
          </p:nvPr>
        </p:nvSpPr>
        <p:spPr>
          <a:xfrm>
            <a:off x="0" y="0"/>
            <a:ext cx="9144000" cy="685800"/>
          </a:xfrm>
        </p:spPr>
        <p:txBody>
          <a:bodyPr/>
          <a:lstStyle/>
          <a:p>
            <a:r>
              <a:rPr lang="en-US" sz="3600" b="1" dirty="0" err="1">
                <a:effectLst>
                  <a:glow rad="254000">
                    <a:schemeClr val="tx1">
                      <a:alpha val="75000"/>
                    </a:schemeClr>
                  </a:glow>
                </a:effectLst>
                <a:latin typeface="Arial" charset="0"/>
                <a:ea typeface="ＭＳ Ｐゴシック" charset="0"/>
                <a:cs typeface="ＭＳ Ｐゴシック" charset="0"/>
              </a:rPr>
              <a:t>Empat</a:t>
            </a:r>
            <a:r>
              <a:rPr lang="en-US" sz="3600" b="1" dirty="0">
                <a:effectLst>
                  <a:glow rad="254000">
                    <a:schemeClr val="tx1">
                      <a:alpha val="75000"/>
                    </a:schemeClr>
                  </a:glow>
                </a:effectLst>
                <a:latin typeface="Arial" charset="0"/>
                <a:ea typeface="ＭＳ Ｐゴシック" charset="0"/>
                <a:cs typeface="ＭＳ Ｐゴシック" charset="0"/>
              </a:rPr>
              <a:t> </a:t>
            </a:r>
            <a:r>
              <a:rPr lang="en-US" sz="3600" b="1" dirty="0" err="1">
                <a:effectLst>
                  <a:glow rad="254000">
                    <a:schemeClr val="tx1">
                      <a:alpha val="75000"/>
                    </a:schemeClr>
                  </a:glow>
                </a:effectLst>
                <a:latin typeface="Arial" charset="0"/>
                <a:ea typeface="ＭＳ Ｐゴシック" charset="0"/>
                <a:cs typeface="ＭＳ Ｐゴシック" charset="0"/>
              </a:rPr>
              <a:t>Kuda</a:t>
            </a:r>
            <a:r>
              <a:rPr lang="en-US" sz="3600" b="1" dirty="0">
                <a:effectLst>
                  <a:glow rad="254000">
                    <a:schemeClr val="tx1">
                      <a:alpha val="75000"/>
                    </a:schemeClr>
                  </a:glow>
                </a:effectLst>
                <a:latin typeface="Arial" charset="0"/>
                <a:ea typeface="ＭＳ Ｐゴシック" charset="0"/>
                <a:cs typeface="ＭＳ Ｐゴシック" charset="0"/>
              </a:rPr>
              <a:t> (6:1-8)</a:t>
            </a:r>
            <a:endParaRPr lang="en-US" sz="4000" b="1" dirty="0">
              <a:effectLst>
                <a:glow rad="254000">
                  <a:schemeClr val="tx1">
                    <a:alpha val="75000"/>
                  </a:schemeClr>
                </a:glow>
              </a:effectLst>
              <a:latin typeface="Arial" charset="0"/>
              <a:ea typeface="ＭＳ Ｐゴシック" charset="0"/>
              <a:cs typeface="ＭＳ Ｐゴシック" charset="0"/>
            </a:endParaRPr>
          </a:p>
        </p:txBody>
      </p:sp>
      <p:sp>
        <p:nvSpPr>
          <p:cNvPr id="4" name="Text Box 30"/>
          <p:cNvSpPr txBox="1">
            <a:spLocks noChangeArrowheads="1"/>
          </p:cNvSpPr>
          <p:nvPr/>
        </p:nvSpPr>
        <p:spPr bwMode="auto">
          <a:xfrm>
            <a:off x="8401235" y="29667"/>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380</a:t>
            </a:r>
          </a:p>
        </p:txBody>
      </p:sp>
    </p:spTree>
    <p:extLst>
      <p:ext uri="{BB962C8B-B14F-4D97-AF65-F5344CB8AC3E}">
        <p14:creationId xmlns:p14="http://schemas.microsoft.com/office/powerpoint/2010/main" val="24088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 name="Text Box 32"/>
          <p:cNvSpPr txBox="1">
            <a:spLocks noChangeArrowheads="1"/>
          </p:cNvSpPr>
          <p:nvPr/>
        </p:nvSpPr>
        <p:spPr bwMode="auto">
          <a:xfrm>
            <a:off x="216125" y="118041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1</a:t>
            </a:r>
          </a:p>
        </p:txBody>
      </p:sp>
      <p:sp>
        <p:nvSpPr>
          <p:cNvPr id="22" name="Text Box 32"/>
          <p:cNvSpPr txBox="1">
            <a:spLocks noChangeArrowheads="1"/>
          </p:cNvSpPr>
          <p:nvPr/>
        </p:nvSpPr>
        <p:spPr bwMode="auto">
          <a:xfrm>
            <a:off x="489175" y="142551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2</a:t>
            </a:r>
          </a:p>
        </p:txBody>
      </p:sp>
      <p:sp>
        <p:nvSpPr>
          <p:cNvPr id="23" name="Text Box 32"/>
          <p:cNvSpPr txBox="1">
            <a:spLocks noChangeArrowheads="1"/>
          </p:cNvSpPr>
          <p:nvPr/>
        </p:nvSpPr>
        <p:spPr bwMode="auto">
          <a:xfrm>
            <a:off x="755875" y="167062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3</a:t>
            </a:r>
          </a:p>
        </p:txBody>
      </p:sp>
      <p:sp>
        <p:nvSpPr>
          <p:cNvPr id="24" name="Text Box 32"/>
          <p:cNvSpPr txBox="1">
            <a:spLocks noChangeArrowheads="1"/>
          </p:cNvSpPr>
          <p:nvPr/>
        </p:nvSpPr>
        <p:spPr bwMode="auto">
          <a:xfrm>
            <a:off x="1009875" y="191573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4</a:t>
            </a:r>
          </a:p>
        </p:txBody>
      </p:sp>
      <p:sp>
        <p:nvSpPr>
          <p:cNvPr id="25" name="Text Box 32"/>
          <p:cNvSpPr txBox="1">
            <a:spLocks noChangeArrowheads="1"/>
          </p:cNvSpPr>
          <p:nvPr/>
        </p:nvSpPr>
        <p:spPr bwMode="auto">
          <a:xfrm>
            <a:off x="1251175" y="2160838"/>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5</a:t>
            </a:r>
          </a:p>
        </p:txBody>
      </p:sp>
      <p:sp>
        <p:nvSpPr>
          <p:cNvPr id="26" name="Text Box 32"/>
          <p:cNvSpPr txBox="1">
            <a:spLocks noChangeArrowheads="1"/>
          </p:cNvSpPr>
          <p:nvPr/>
        </p:nvSpPr>
        <p:spPr bwMode="auto">
          <a:xfrm>
            <a:off x="1467075" y="2405945"/>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6</a:t>
            </a:r>
          </a:p>
        </p:txBody>
      </p:sp>
      <p:sp>
        <p:nvSpPr>
          <p:cNvPr id="27" name="Text Box 32"/>
          <p:cNvSpPr txBox="1">
            <a:spLocks noChangeArrowheads="1"/>
          </p:cNvSpPr>
          <p:nvPr/>
        </p:nvSpPr>
        <p:spPr bwMode="auto">
          <a:xfrm>
            <a:off x="1702025" y="265105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Meterai</a:t>
            </a:r>
            <a:r>
              <a:rPr lang="en-US" sz="2000" b="1" i="1" dirty="0">
                <a:solidFill>
                  <a:srgbClr val="000000"/>
                </a:solidFill>
                <a:latin typeface="Arial" charset="0"/>
                <a:cs typeface="Arial" charset="0"/>
              </a:rPr>
              <a:t> 7</a:t>
            </a:r>
          </a:p>
        </p:txBody>
      </p:sp>
      <p:sp>
        <p:nvSpPr>
          <p:cNvPr id="28" name="Text Box 32"/>
          <p:cNvSpPr txBox="1">
            <a:spLocks noChangeArrowheads="1"/>
          </p:cNvSpPr>
          <p:nvPr/>
        </p:nvSpPr>
        <p:spPr bwMode="auto">
          <a:xfrm>
            <a:off x="2737075" y="2933737"/>
            <a:ext cx="300214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1</a:t>
            </a:r>
          </a:p>
        </p:txBody>
      </p:sp>
      <p:sp>
        <p:nvSpPr>
          <p:cNvPr id="29" name="Text Box 32"/>
          <p:cNvSpPr txBox="1">
            <a:spLocks noChangeArrowheads="1"/>
          </p:cNvSpPr>
          <p:nvPr/>
        </p:nvSpPr>
        <p:spPr bwMode="auto">
          <a:xfrm>
            <a:off x="3010125" y="3178844"/>
            <a:ext cx="28568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2</a:t>
            </a:r>
          </a:p>
        </p:txBody>
      </p:sp>
      <p:sp>
        <p:nvSpPr>
          <p:cNvPr id="30" name="Text Box 32"/>
          <p:cNvSpPr txBox="1">
            <a:spLocks noChangeArrowheads="1"/>
          </p:cNvSpPr>
          <p:nvPr/>
        </p:nvSpPr>
        <p:spPr bwMode="auto">
          <a:xfrm>
            <a:off x="3276825" y="3423951"/>
            <a:ext cx="25901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3</a:t>
            </a:r>
          </a:p>
        </p:txBody>
      </p:sp>
      <p:sp>
        <p:nvSpPr>
          <p:cNvPr id="31" name="Text Box 32"/>
          <p:cNvSpPr txBox="1">
            <a:spLocks noChangeArrowheads="1"/>
          </p:cNvSpPr>
          <p:nvPr/>
        </p:nvSpPr>
        <p:spPr bwMode="auto">
          <a:xfrm>
            <a:off x="3530825" y="3669058"/>
            <a:ext cx="237179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4</a:t>
            </a:r>
          </a:p>
        </p:txBody>
      </p:sp>
      <p:sp>
        <p:nvSpPr>
          <p:cNvPr id="32" name="Text Box 32"/>
          <p:cNvSpPr txBox="1">
            <a:spLocks noChangeArrowheads="1"/>
          </p:cNvSpPr>
          <p:nvPr/>
        </p:nvSpPr>
        <p:spPr bwMode="auto">
          <a:xfrm>
            <a:off x="3772125" y="3914165"/>
            <a:ext cx="209489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5</a:t>
            </a:r>
          </a:p>
        </p:txBody>
      </p:sp>
      <p:sp>
        <p:nvSpPr>
          <p:cNvPr id="33" name="Text Box 32"/>
          <p:cNvSpPr txBox="1">
            <a:spLocks noChangeArrowheads="1"/>
          </p:cNvSpPr>
          <p:nvPr/>
        </p:nvSpPr>
        <p:spPr bwMode="auto">
          <a:xfrm>
            <a:off x="3988025" y="4159272"/>
            <a:ext cx="210402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6</a:t>
            </a:r>
          </a:p>
        </p:txBody>
      </p:sp>
      <p:sp>
        <p:nvSpPr>
          <p:cNvPr id="34" name="Text Box 32"/>
          <p:cNvSpPr txBox="1">
            <a:spLocks noChangeArrowheads="1"/>
          </p:cNvSpPr>
          <p:nvPr/>
        </p:nvSpPr>
        <p:spPr bwMode="auto">
          <a:xfrm>
            <a:off x="4222975" y="4404378"/>
            <a:ext cx="20385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latin typeface="Arial"/>
                <a:cs typeface="Arial"/>
              </a:rPr>
              <a:t>Sangkakala</a:t>
            </a:r>
            <a:r>
              <a:rPr lang="en-US" sz="2000" b="1" dirty="0">
                <a:latin typeface="Arial"/>
                <a:cs typeface="Arial"/>
              </a:rPr>
              <a:t> </a:t>
            </a:r>
            <a:r>
              <a:rPr lang="en-US" sz="2000" b="1" i="1" dirty="0">
                <a:solidFill>
                  <a:srgbClr val="000000"/>
                </a:solidFill>
                <a:latin typeface="Arial" charset="0"/>
                <a:cs typeface="Arial" charset="0"/>
              </a:rPr>
              <a:t>7</a:t>
            </a:r>
          </a:p>
        </p:txBody>
      </p:sp>
      <p:sp>
        <p:nvSpPr>
          <p:cNvPr id="35" name="Text Box 32"/>
          <p:cNvSpPr txBox="1">
            <a:spLocks noChangeArrowheads="1"/>
          </p:cNvSpPr>
          <p:nvPr/>
        </p:nvSpPr>
        <p:spPr bwMode="auto">
          <a:xfrm>
            <a:off x="6092046" y="4798599"/>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1</a:t>
            </a:r>
          </a:p>
        </p:txBody>
      </p:sp>
      <p:sp>
        <p:nvSpPr>
          <p:cNvPr id="36" name="Text Box 32"/>
          <p:cNvSpPr txBox="1">
            <a:spLocks noChangeArrowheads="1"/>
          </p:cNvSpPr>
          <p:nvPr/>
        </p:nvSpPr>
        <p:spPr bwMode="auto">
          <a:xfrm>
            <a:off x="6386739" y="5043706"/>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2</a:t>
            </a:r>
          </a:p>
        </p:txBody>
      </p:sp>
      <p:sp>
        <p:nvSpPr>
          <p:cNvPr id="37" name="Text Box 32"/>
          <p:cNvSpPr txBox="1">
            <a:spLocks noChangeArrowheads="1"/>
          </p:cNvSpPr>
          <p:nvPr/>
        </p:nvSpPr>
        <p:spPr bwMode="auto">
          <a:xfrm>
            <a:off x="6641006" y="5288813"/>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3</a:t>
            </a:r>
          </a:p>
        </p:txBody>
      </p:sp>
      <p:sp>
        <p:nvSpPr>
          <p:cNvPr id="38" name="Text Box 32"/>
          <p:cNvSpPr txBox="1">
            <a:spLocks noChangeArrowheads="1"/>
          </p:cNvSpPr>
          <p:nvPr/>
        </p:nvSpPr>
        <p:spPr bwMode="auto">
          <a:xfrm>
            <a:off x="6846408" y="553392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4</a:t>
            </a:r>
          </a:p>
        </p:txBody>
      </p:sp>
      <p:sp>
        <p:nvSpPr>
          <p:cNvPr id="39" name="Text Box 32"/>
          <p:cNvSpPr txBox="1">
            <a:spLocks noChangeArrowheads="1"/>
          </p:cNvSpPr>
          <p:nvPr/>
        </p:nvSpPr>
        <p:spPr bwMode="auto">
          <a:xfrm>
            <a:off x="7056503" y="577902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5</a:t>
            </a:r>
          </a:p>
        </p:txBody>
      </p:sp>
      <p:sp>
        <p:nvSpPr>
          <p:cNvPr id="40" name="Text Box 32"/>
          <p:cNvSpPr txBox="1">
            <a:spLocks noChangeArrowheads="1"/>
          </p:cNvSpPr>
          <p:nvPr/>
        </p:nvSpPr>
        <p:spPr bwMode="auto">
          <a:xfrm>
            <a:off x="7244512" y="602413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6</a:t>
            </a:r>
          </a:p>
        </p:txBody>
      </p:sp>
      <p:sp>
        <p:nvSpPr>
          <p:cNvPr id="41" name="Text Box 32"/>
          <p:cNvSpPr txBox="1">
            <a:spLocks noChangeArrowheads="1"/>
          </p:cNvSpPr>
          <p:nvPr/>
        </p:nvSpPr>
        <p:spPr bwMode="auto">
          <a:xfrm>
            <a:off x="7464271" y="626924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i="1" dirty="0" err="1">
                <a:solidFill>
                  <a:srgbClr val="000000"/>
                </a:solidFill>
                <a:latin typeface="Arial" charset="0"/>
                <a:cs typeface="Arial" charset="0"/>
              </a:rPr>
              <a:t>Cawan</a:t>
            </a:r>
            <a:r>
              <a:rPr lang="en-US" sz="2000" b="1" i="1" dirty="0">
                <a:solidFill>
                  <a:srgbClr val="000000"/>
                </a:solidFill>
                <a:latin typeface="Arial" charset="0"/>
                <a:cs typeface="Arial" charset="0"/>
              </a:rPr>
              <a:t> 7</a:t>
            </a:r>
          </a:p>
        </p:txBody>
      </p:sp>
      <p:sp>
        <p:nvSpPr>
          <p:cNvPr id="42" name="Text Box 32"/>
          <p:cNvSpPr txBox="1">
            <a:spLocks noChangeArrowheads="1"/>
          </p:cNvSpPr>
          <p:nvPr/>
        </p:nvSpPr>
        <p:spPr bwMode="auto">
          <a:xfrm>
            <a:off x="50197" y="682418"/>
            <a:ext cx="274290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PERTAMA</a:t>
            </a:r>
            <a:endParaRPr lang="en-US" sz="2000" b="1" dirty="0">
              <a:solidFill>
                <a:srgbClr val="000000"/>
              </a:solidFill>
              <a:latin typeface="Arial" charset="0"/>
              <a:cs typeface="Arial" charset="0"/>
            </a:endParaRPr>
          </a:p>
        </p:txBody>
      </p:sp>
      <p:sp>
        <p:nvSpPr>
          <p:cNvPr id="43" name="Text Box 32"/>
          <p:cNvSpPr txBox="1">
            <a:spLocks noChangeArrowheads="1"/>
          </p:cNvSpPr>
          <p:nvPr/>
        </p:nvSpPr>
        <p:spPr bwMode="auto">
          <a:xfrm>
            <a:off x="2793098" y="682418"/>
            <a:ext cx="3137398"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KEDUA</a:t>
            </a:r>
            <a:endParaRPr lang="en-US" sz="2000" b="1" dirty="0">
              <a:solidFill>
                <a:srgbClr val="000000"/>
              </a:solidFill>
              <a:latin typeface="Arial" charset="0"/>
              <a:cs typeface="Arial" charset="0"/>
            </a:endParaRPr>
          </a:p>
        </p:txBody>
      </p:sp>
      <p:sp>
        <p:nvSpPr>
          <p:cNvPr id="44" name="Text Box 32"/>
          <p:cNvSpPr txBox="1">
            <a:spLocks noChangeArrowheads="1"/>
          </p:cNvSpPr>
          <p:nvPr/>
        </p:nvSpPr>
        <p:spPr bwMode="auto">
          <a:xfrm>
            <a:off x="5739222" y="682418"/>
            <a:ext cx="3322715"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latin typeface="Arial"/>
                <a:cs typeface="Arial"/>
              </a:rPr>
              <a:t>BAGIAN KEDUA</a:t>
            </a:r>
            <a:br>
              <a:rPr lang="en-US" sz="2000" b="1" dirty="0">
                <a:solidFill>
                  <a:srgbClr val="000000"/>
                </a:solidFill>
                <a:latin typeface="Arial" charset="0"/>
                <a:cs typeface="Arial" charset="0"/>
              </a:rPr>
            </a:br>
            <a:r>
              <a:rPr lang="en-US" sz="2000" b="1" dirty="0">
                <a:solidFill>
                  <a:srgbClr val="000000"/>
                </a:solidFill>
                <a:latin typeface="Arial" charset="0"/>
                <a:cs typeface="Arial" charset="0"/>
              </a:rPr>
              <a:t>45 HARI</a:t>
            </a:r>
          </a:p>
        </p:txBody>
      </p:sp>
      <p:sp>
        <p:nvSpPr>
          <p:cNvPr id="45" name="Text Box 32"/>
          <p:cNvSpPr txBox="1">
            <a:spLocks noChangeArrowheads="1"/>
          </p:cNvSpPr>
          <p:nvPr/>
        </p:nvSpPr>
        <p:spPr bwMode="auto">
          <a:xfrm>
            <a:off x="5867018" y="1222158"/>
            <a:ext cx="1739675" cy="10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err="1">
                <a:latin typeface="Arial"/>
                <a:cs typeface="Arial"/>
              </a:rPr>
              <a:t>Tanda</a:t>
            </a:r>
            <a:r>
              <a:rPr lang="en-US" sz="2000" b="1" dirty="0">
                <a:latin typeface="Arial"/>
                <a:cs typeface="Arial"/>
              </a:rPr>
              <a:t> </a:t>
            </a:r>
            <a:br>
              <a:rPr lang="en-US" sz="2000" b="1" dirty="0">
                <a:latin typeface="Arial"/>
                <a:cs typeface="Arial"/>
              </a:rPr>
            </a:br>
            <a:r>
              <a:rPr lang="en-US" sz="2000" b="1" dirty="0">
                <a:latin typeface="Arial"/>
                <a:cs typeface="Arial"/>
              </a:rPr>
              <a:t>di </a:t>
            </a:r>
            <a:br>
              <a:rPr lang="en-US" sz="2000" b="1" dirty="0">
                <a:latin typeface="Arial"/>
                <a:cs typeface="Arial"/>
              </a:rPr>
            </a:br>
            <a:r>
              <a:rPr lang="en-US" sz="2000" b="1" dirty="0" err="1">
                <a:latin typeface="Arial"/>
                <a:cs typeface="Arial"/>
              </a:rPr>
              <a:t>surga</a:t>
            </a:r>
            <a:endParaRPr lang="en-US" sz="2000" b="1" i="1" dirty="0">
              <a:solidFill>
                <a:srgbClr val="000000"/>
              </a:solidFill>
              <a:latin typeface="Arial" charset="0"/>
              <a:cs typeface="Arial" charset="0"/>
            </a:endParaRPr>
          </a:p>
        </p:txBody>
      </p:sp>
      <p:sp>
        <p:nvSpPr>
          <p:cNvPr id="46" name="Text Box 32"/>
          <p:cNvSpPr txBox="1">
            <a:spLocks noChangeArrowheads="1"/>
          </p:cNvSpPr>
          <p:nvPr/>
        </p:nvSpPr>
        <p:spPr bwMode="auto">
          <a:xfrm>
            <a:off x="7366522" y="1222158"/>
            <a:ext cx="1739675" cy="10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sz="2000" b="1" dirty="0" err="1">
                <a:latin typeface="Arial"/>
                <a:cs typeface="Arial"/>
              </a:rPr>
              <a:t>Kembali</a:t>
            </a:r>
            <a:r>
              <a:rPr lang="en-US" sz="2000" b="1" dirty="0">
                <a:latin typeface="Arial"/>
                <a:cs typeface="Arial"/>
              </a:rPr>
              <a:t> </a:t>
            </a:r>
            <a:br>
              <a:rPr lang="en-US" sz="2000" b="1" dirty="0">
                <a:latin typeface="Arial"/>
                <a:cs typeface="Arial"/>
              </a:rPr>
            </a:br>
            <a:r>
              <a:rPr lang="en-US" sz="2000" b="1" dirty="0" err="1">
                <a:latin typeface="Arial"/>
                <a:cs typeface="Arial"/>
              </a:rPr>
              <a:t>ke</a:t>
            </a:r>
            <a:r>
              <a:rPr lang="en-US" sz="2000" b="1" dirty="0">
                <a:latin typeface="Arial"/>
                <a:cs typeface="Arial"/>
              </a:rPr>
              <a:t> </a:t>
            </a:r>
            <a:br>
              <a:rPr lang="en-US" sz="2000" b="1" dirty="0">
                <a:latin typeface="Arial"/>
                <a:cs typeface="Arial"/>
              </a:rPr>
            </a:br>
            <a:r>
              <a:rPr lang="en-US" sz="2000" b="1" dirty="0" err="1">
                <a:latin typeface="Arial"/>
                <a:cs typeface="Arial"/>
              </a:rPr>
              <a:t>bumi</a:t>
            </a:r>
            <a:endParaRPr lang="en-US" sz="2000" b="1" i="1" dirty="0">
              <a:solidFill>
                <a:srgbClr val="000000"/>
              </a:solidFill>
              <a:latin typeface="Arial" charset="0"/>
              <a:cs typeface="Arial" charset="0"/>
            </a:endParaRPr>
          </a:p>
        </p:txBody>
      </p:sp>
      <p:grpSp>
        <p:nvGrpSpPr>
          <p:cNvPr id="47" name="Group 46"/>
          <p:cNvGrpSpPr/>
          <p:nvPr/>
        </p:nvGrpSpPr>
        <p:grpSpPr>
          <a:xfrm>
            <a:off x="195948" y="900755"/>
            <a:ext cx="8865989" cy="4076693"/>
            <a:chOff x="195948" y="900755"/>
            <a:chExt cx="8865989" cy="4076693"/>
          </a:xfrm>
        </p:grpSpPr>
        <p:grpSp>
          <p:nvGrpSpPr>
            <p:cNvPr id="48" name="Group 47"/>
            <p:cNvGrpSpPr/>
            <p:nvPr/>
          </p:nvGrpSpPr>
          <p:grpSpPr>
            <a:xfrm>
              <a:off x="195948" y="987694"/>
              <a:ext cx="5707576" cy="316680"/>
              <a:chOff x="195948" y="987694"/>
              <a:chExt cx="5707576" cy="316680"/>
            </a:xfrm>
          </p:grpSpPr>
          <p:cxnSp>
            <p:nvCxnSpPr>
              <p:cNvPr id="56" name="Straight Connector 55"/>
              <p:cNvCxnSpPr/>
              <p:nvPr/>
            </p:nvCxnSpPr>
            <p:spPr bwMode="auto">
              <a:xfrm>
                <a:off x="195948" y="1146034"/>
                <a:ext cx="570757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7" name="Straight Connector 56"/>
              <p:cNvCxnSpPr/>
              <p:nvPr/>
            </p:nvCxnSpPr>
            <p:spPr bwMode="auto">
              <a:xfrm flipV="1">
                <a:off x="19594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8" name="Straight Connector 57"/>
              <p:cNvCxnSpPr/>
              <p:nvPr/>
            </p:nvCxnSpPr>
            <p:spPr bwMode="auto">
              <a:xfrm flipV="1">
                <a:off x="279309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9" name="Straight Connector 58"/>
              <p:cNvCxnSpPr/>
              <p:nvPr/>
            </p:nvCxnSpPr>
            <p:spPr bwMode="auto">
              <a:xfrm flipV="1">
                <a:off x="5902622"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nvGrpSpPr>
            <p:cNvPr id="49" name="Group 48"/>
            <p:cNvGrpSpPr/>
            <p:nvPr/>
          </p:nvGrpSpPr>
          <p:grpSpPr>
            <a:xfrm>
              <a:off x="2793098" y="2789370"/>
              <a:ext cx="3110426" cy="316680"/>
              <a:chOff x="2793098" y="2789370"/>
              <a:chExt cx="3110426" cy="316680"/>
            </a:xfrm>
          </p:grpSpPr>
          <p:cxnSp>
            <p:nvCxnSpPr>
              <p:cNvPr id="54" name="Straight Connector 53"/>
              <p:cNvCxnSpPr/>
              <p:nvPr/>
            </p:nvCxnSpPr>
            <p:spPr bwMode="auto">
              <a:xfrm>
                <a:off x="2793098" y="2947710"/>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5" name="Straight Connector 54"/>
              <p:cNvCxnSpPr/>
              <p:nvPr/>
            </p:nvCxnSpPr>
            <p:spPr bwMode="auto">
              <a:xfrm flipV="1">
                <a:off x="2793098" y="2789370"/>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cxnSp>
          <p:nvCxnSpPr>
            <p:cNvPr id="50" name="Straight Connector 49"/>
            <p:cNvCxnSpPr/>
            <p:nvPr/>
          </p:nvCxnSpPr>
          <p:spPr bwMode="auto">
            <a:xfrm flipV="1">
              <a:off x="9061937" y="900755"/>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nvGrpSpPr>
            <p:cNvPr id="51" name="Group 50"/>
            <p:cNvGrpSpPr/>
            <p:nvPr/>
          </p:nvGrpSpPr>
          <p:grpSpPr>
            <a:xfrm>
              <a:off x="5930496" y="4660768"/>
              <a:ext cx="3110426" cy="316680"/>
              <a:chOff x="2793098" y="2723112"/>
              <a:chExt cx="3110426" cy="316680"/>
            </a:xfrm>
          </p:grpSpPr>
          <p:cxnSp>
            <p:nvCxnSpPr>
              <p:cNvPr id="52" name="Straight Connector 51"/>
              <p:cNvCxnSpPr/>
              <p:nvPr/>
            </p:nvCxnSpPr>
            <p:spPr bwMode="auto">
              <a:xfrm>
                <a:off x="2793098" y="2881452"/>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53" name="Straight Connector 52"/>
              <p:cNvCxnSpPr/>
              <p:nvPr/>
            </p:nvCxnSpPr>
            <p:spPr bwMode="auto">
              <a:xfrm flipV="1">
                <a:off x="2793098" y="2723112"/>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sp>
        <p:nvSpPr>
          <p:cNvPr id="60" name="Text Box 32"/>
          <p:cNvSpPr txBox="1">
            <a:spLocks noChangeArrowheads="1"/>
          </p:cNvSpPr>
          <p:nvPr/>
        </p:nvSpPr>
        <p:spPr bwMode="auto">
          <a:xfrm>
            <a:off x="50197" y="6535188"/>
            <a:ext cx="365539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600" b="1" i="1" dirty="0">
                <a:solidFill>
                  <a:srgbClr val="000000"/>
                </a:solidFill>
                <a:latin typeface="Arial" charset="0"/>
                <a:cs typeface="Arial" charset="0"/>
              </a:rPr>
              <a:t>Adapted from J. Dwight Pentecost</a:t>
            </a:r>
          </a:p>
        </p:txBody>
      </p:sp>
      <p:pic>
        <p:nvPicPr>
          <p:cNvPr id="61" name="Picture 4" descr="Pict1030"/>
          <p:cNvPicPr>
            <a:picLocks noGrp="1" noChangeAspect="1" noChangeArrowheads="1"/>
          </p:cNvPicPr>
          <p:nvPr>
            <p:ph sz="quarter" idx="1"/>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197" y="2160838"/>
            <a:ext cx="1163637" cy="860823"/>
          </a:xfrm>
          <a:noFill/>
        </p:spPr>
      </p:pic>
      <p:pic>
        <p:nvPicPr>
          <p:cNvPr id="62" name="Picture 4" descr="Pict1030"/>
          <p:cNvPicPr>
            <a:picLocks noGrp="1" noChangeAspect="1" noChangeArrowheads="1"/>
          </p:cNvPicPr>
          <p:nvPr>
            <p:ph sz="quarter" idx="1"/>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770896" y="3463107"/>
            <a:ext cx="711011" cy="959239"/>
          </a:xfrm>
          <a:noFill/>
        </p:spPr>
      </p:pic>
      <p:pic>
        <p:nvPicPr>
          <p:cNvPr id="63" name="Picture 4" descr="Pict1030"/>
          <p:cNvPicPr>
            <a:picLocks noGrp="1" noChangeAspect="1" noChangeArrowheads="1"/>
          </p:cNvPicPr>
          <p:nvPr>
            <p:ph sz="quarter" idx="1"/>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39222" y="5445997"/>
            <a:ext cx="763320" cy="1117104"/>
          </a:xfrm>
          <a:noFill/>
        </p:spPr>
      </p:pic>
      <p:sp>
        <p:nvSpPr>
          <p:cNvPr id="584711" name="Text Box 7"/>
          <p:cNvSpPr txBox="1">
            <a:spLocks noChangeArrowheads="1"/>
          </p:cNvSpPr>
          <p:nvPr/>
        </p:nvSpPr>
        <p:spPr bwMode="auto">
          <a:xfrm>
            <a:off x="0" y="4419600"/>
            <a:ext cx="2895600" cy="45720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2400" b="1" i="0" u="none" strike="noStrike" kern="0" cap="none" spc="0" normalizeH="0" baseline="0" noProof="0">
                <a:ln>
                  <a:noFill/>
                </a:ln>
                <a:solidFill>
                  <a:srgbClr val="FFFF00"/>
                </a:solidFill>
                <a:effectLst/>
                <a:uLnTx/>
                <a:uFillTx/>
                <a:latin typeface="Comic Sans MS" panose="030F0702030302020204" pitchFamily="66" charset="0"/>
                <a:ea typeface="MS PGothic" panose="020B0600070205080204" pitchFamily="34" charset="-128"/>
              </a:rPr>
              <a:t>Mengapa teratur?</a:t>
            </a:r>
          </a:p>
        </p:txBody>
      </p:sp>
      <p:sp>
        <p:nvSpPr>
          <p:cNvPr id="584712" name="Text Box 8"/>
          <p:cNvSpPr txBox="1">
            <a:spLocks noChangeArrowheads="1"/>
          </p:cNvSpPr>
          <p:nvPr/>
        </p:nvSpPr>
        <p:spPr bwMode="auto">
          <a:xfrm>
            <a:off x="0" y="5029200"/>
            <a:ext cx="5562600" cy="184884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400" b="0"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Teks</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bacaan</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normal</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1260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hari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(Why 12:6)</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Sangkakala</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1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mulai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1" u="sng"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setelah</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Meterai</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ke</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6</a:t>
            </a:r>
          </a:p>
          <a:p>
            <a:pPr marL="0" marR="0" lvl="0" indent="0" defTabSz="914400" eaLnBrk="0" fontAlgn="auto" latinLnBrk="0" hangingPunct="0">
              <a:lnSpc>
                <a:spcPct val="100000"/>
              </a:lnSpc>
              <a:spcBef>
                <a:spcPct val="50000"/>
              </a:spcBef>
              <a:spcAft>
                <a:spcPts val="0"/>
              </a:spcAft>
              <a:buClrTx/>
              <a:buSzTx/>
              <a:buFontTx/>
              <a:buChar char="•"/>
              <a:tabLst/>
              <a:defRPr/>
            </a:pP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Penghakiman</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yang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tak</a:t>
            </a:r>
            <a:r>
              <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rPr>
              <a:t> </a:t>
            </a:r>
            <a:r>
              <a:rPr kumimoji="0" lang="en-US" altLang="en-US" sz="2000" b="1" i="0" u="none" strike="noStrike" kern="0" cap="none" spc="0" normalizeH="0" baseline="0" noProof="0" dirty="0" err="1">
                <a:ln>
                  <a:noFill/>
                </a:ln>
                <a:solidFill>
                  <a:srgbClr val="FFFF00"/>
                </a:solidFill>
                <a:effectLst/>
                <a:uLnTx/>
                <a:uFillTx/>
                <a:latin typeface="Comic Sans MS" panose="030F0702030302020204" pitchFamily="66" charset="0"/>
                <a:ea typeface="MS PGothic" panose="020B0600070205080204" pitchFamily="34" charset="-128"/>
              </a:rPr>
              <a:t>berulang-ulang</a:t>
            </a:r>
            <a:endParaRPr kumimoji="0" lang="en-US" altLang="en-US" sz="2000" b="1" i="0" u="none" strike="noStrike" kern="0" cap="none" spc="0" normalizeH="0" baseline="0" noProof="0" dirty="0">
              <a:ln>
                <a:noFill/>
              </a:ln>
              <a:solidFill>
                <a:srgbClr val="FFFF00"/>
              </a:solidFill>
              <a:effectLst/>
              <a:uLnTx/>
              <a:uFillTx/>
              <a:latin typeface="Comic Sans MS" panose="030F0702030302020204" pitchFamily="66" charset="0"/>
              <a:ea typeface="MS PGothic" panose="020B0600070205080204" pitchFamily="34" charset="-128"/>
            </a:endParaRPr>
          </a:p>
        </p:txBody>
      </p:sp>
      <p:sp>
        <p:nvSpPr>
          <p:cNvPr id="584734" name="AutoShape 30"/>
          <p:cNvSpPr>
            <a:spLocks noChangeArrowheads="1"/>
          </p:cNvSpPr>
          <p:nvPr/>
        </p:nvSpPr>
        <p:spPr bwMode="auto">
          <a:xfrm flipH="1" flipV="1">
            <a:off x="2681288" y="3187700"/>
            <a:ext cx="4176712" cy="1728788"/>
          </a:xfrm>
          <a:prstGeom prst="curvedDownArrow">
            <a:avLst>
              <a:gd name="adj1" fmla="val 48320"/>
              <a:gd name="adj2" fmla="val 96639"/>
              <a:gd name="adj3" fmla="val 33426"/>
            </a:avLst>
          </a:prstGeom>
          <a:solidFill>
            <a:srgbClr val="80008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4733" name="Text Box 29"/>
          <p:cNvSpPr txBox="1">
            <a:spLocks noChangeArrowheads="1"/>
          </p:cNvSpPr>
          <p:nvPr/>
        </p:nvSpPr>
        <p:spPr bwMode="auto">
          <a:xfrm>
            <a:off x="5867400" y="685800"/>
            <a:ext cx="3276600" cy="3111500"/>
          </a:xfrm>
          <a:prstGeom prst="rect">
            <a:avLst/>
          </a:prstGeom>
          <a:solidFill>
            <a:srgbClr val="800080"/>
          </a:solidFill>
          <a:ln w="9525">
            <a:noFill/>
            <a:miter lim="800000"/>
            <a:headEnd/>
            <a:tailEnd type="none" w="lg" len="lg"/>
          </a:ln>
          <a:effectLst/>
        </p:spPr>
        <p:txBody>
          <a:bodyPr lIns="90000" tIns="46800" rIns="90000" bIns="46800">
            <a:spAutoFit/>
          </a:bodyPr>
          <a:lstStyle/>
          <a:p>
            <a:pPr marL="0" marR="0" lvl="0" indent="0" defTabSz="914400" eaLnBrk="0" fontAlgn="auto" latinLnBrk="0" hangingPunct="0">
              <a:lnSpc>
                <a:spcPct val="90000"/>
              </a:lnSpc>
              <a:spcBef>
                <a:spcPct val="5000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Comic Sans MS" pitchFamily="8" charset="0"/>
                <a:ea typeface="ＭＳ Ｐゴシック" charset="0"/>
                <a:cs typeface="ＭＳ Ｐゴシック" charset="0"/>
              </a:rPr>
              <a:t>Wahyu</a:t>
            </a:r>
            <a:r>
              <a:rPr kumimoji="0" lang="en-US" sz="1800" b="1" i="0" u="none" strike="noStrike" kern="0" cap="none" spc="0" normalizeH="0" baseline="0" noProof="0" dirty="0">
                <a:ln>
                  <a:noFill/>
                </a:ln>
                <a:solidFill>
                  <a:srgbClr val="FFFFFF"/>
                </a:solidFill>
                <a:effectLst/>
                <a:uLnTx/>
                <a:uFillTx/>
                <a:latin typeface="Comic Sans MS" pitchFamily="8" charset="0"/>
                <a:ea typeface="ＭＳ Ｐゴシック" charset="0"/>
                <a:cs typeface="ＭＳ Ｐゴシック" charset="0"/>
              </a:rPr>
              <a:t> 8:7  </a:t>
            </a:r>
          </a:p>
          <a:p>
            <a:pPr marL="0" marR="0" lvl="0" indent="0" defTabSz="914400" eaLnBrk="0" fontAlgn="auto" latinLnBrk="0" hangingPunct="0">
              <a:lnSpc>
                <a:spcPct val="90000"/>
              </a:lnSpc>
              <a:spcBef>
                <a:spcPct val="5000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Lalu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malaikat</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yang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pertama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meniup</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sangkakalanya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terjadilah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hujan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es</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api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bercampur</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semuanya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itu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dilemparkan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ke</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bumi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maka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terbakarlah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sepertiga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bumi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sepertiga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dari</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pohon-pohon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dan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hanguslah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seluruh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rumput-rumputan</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 </a:t>
            </a:r>
            <a:r>
              <a:rPr kumimoji="0" lang="en-US" sz="18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hijau</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pitchFamily="8" charset="0"/>
                <a:ea typeface="ＭＳ Ｐゴシック" charset="0"/>
                <a:cs typeface="ＭＳ Ｐゴシック" charset="0"/>
              </a:rPr>
              <a:t>.</a:t>
            </a:r>
            <a:r>
              <a:rPr kumimoji="0" lang="en-US" sz="1800" b="0" i="0" u="none" strike="noStrike" kern="0" cap="none" spc="0" normalizeH="0" baseline="0" noProof="0" dirty="0">
                <a:ln>
                  <a:noFill/>
                </a:ln>
                <a:solidFill>
                  <a:srgbClr val="000000"/>
                </a:solidFill>
                <a:effectLst/>
                <a:uLnTx/>
                <a:uFillTx/>
                <a:latin typeface="Comic Sans MS" pitchFamily="8" charset="0"/>
                <a:ea typeface="ＭＳ Ｐゴシック" charset="0"/>
                <a:cs typeface="ＭＳ Ｐゴシック" charset="0"/>
              </a:rPr>
              <a:t> </a:t>
            </a:r>
          </a:p>
        </p:txBody>
      </p:sp>
      <p:sp>
        <p:nvSpPr>
          <p:cNvPr id="218120"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en-US" altLang="en-US" sz="3200" b="1" dirty="0" err="1">
                <a:solidFill>
                  <a:srgbClr val="FFFF00"/>
                </a:solidFill>
                <a:latin typeface="Comic Sans MS" panose="030F0702030302020204" pitchFamily="66" charset="0"/>
                <a:cs typeface="Geneva" pitchFamily="1" charset="0"/>
              </a:rPr>
              <a:t>Penghakiman</a:t>
            </a:r>
            <a:r>
              <a:rPr lang="en-US" altLang="en-US" sz="3200" b="1" dirty="0">
                <a:solidFill>
                  <a:srgbClr val="FFFF00"/>
                </a:solidFill>
                <a:latin typeface="Comic Sans MS" panose="030F0702030302020204" pitchFamily="66" charset="0"/>
                <a:cs typeface="Geneva" pitchFamily="1" charset="0"/>
              </a:rPr>
              <a:t> </a:t>
            </a:r>
            <a:r>
              <a:rPr lang="en-US" altLang="en-US" sz="3200" b="1" dirty="0" err="1">
                <a:solidFill>
                  <a:srgbClr val="FFFF00"/>
                </a:solidFill>
                <a:latin typeface="Comic Sans MS" panose="030F0702030302020204" pitchFamily="66" charset="0"/>
                <a:cs typeface="Geneva" pitchFamily="1" charset="0"/>
              </a:rPr>
              <a:t>Minggu</a:t>
            </a:r>
            <a:r>
              <a:rPr lang="en-US" altLang="en-US" sz="3200" b="1" dirty="0">
                <a:solidFill>
                  <a:srgbClr val="FFFF00"/>
                </a:solidFill>
                <a:latin typeface="Comic Sans MS" panose="030F0702030302020204" pitchFamily="66" charset="0"/>
                <a:cs typeface="Geneva" pitchFamily="1" charset="0"/>
              </a:rPr>
              <a:t> Ke-70</a:t>
            </a:r>
          </a:p>
        </p:txBody>
      </p:sp>
      <p:sp>
        <p:nvSpPr>
          <p:cNvPr id="218121" name="Text Box 32"/>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370</a:t>
            </a:r>
          </a:p>
        </p:txBody>
      </p:sp>
      <p:sp>
        <p:nvSpPr>
          <p:cNvPr id="2" name="TextBox 1"/>
          <p:cNvSpPr txBox="1"/>
          <p:nvPr/>
        </p:nvSpPr>
        <p:spPr>
          <a:xfrm>
            <a:off x="9362501" y="2726035"/>
            <a:ext cx="2246228" cy="461665"/>
          </a:xfrm>
          <a:prstGeom prst="rect">
            <a:avLst/>
          </a:prstGeom>
          <a:noFill/>
        </p:spPr>
        <p:txBody>
          <a:bodyPr wrap="none" rtlCol="0">
            <a:spAutoFit/>
          </a:bodyPr>
          <a:lstStyle/>
          <a:p>
            <a:r>
              <a:rPr lang="en-US" sz="2400" b="1" dirty="0">
                <a:latin typeface="Arial"/>
                <a:cs typeface="Arial"/>
              </a:rPr>
              <a:t>Seal = </a:t>
            </a:r>
            <a:r>
              <a:rPr lang="en-US" sz="2400" b="1" dirty="0" err="1">
                <a:latin typeface="Arial"/>
                <a:cs typeface="Arial"/>
              </a:rPr>
              <a:t>Meterai</a:t>
            </a:r>
            <a:r>
              <a:rPr lang="en-US" sz="2400" b="1" dirty="0">
                <a:latin typeface="Arial"/>
                <a:cs typeface="Arial"/>
              </a:rPr>
              <a:t> </a:t>
            </a:r>
          </a:p>
        </p:txBody>
      </p:sp>
      <p:sp>
        <p:nvSpPr>
          <p:cNvPr id="11" name="TextBox 10"/>
          <p:cNvSpPr txBox="1"/>
          <p:nvPr/>
        </p:nvSpPr>
        <p:spPr>
          <a:xfrm>
            <a:off x="9362501" y="3060190"/>
            <a:ext cx="3443370" cy="461665"/>
          </a:xfrm>
          <a:prstGeom prst="rect">
            <a:avLst/>
          </a:prstGeom>
          <a:noFill/>
        </p:spPr>
        <p:txBody>
          <a:bodyPr wrap="none" rtlCol="0">
            <a:spAutoFit/>
          </a:bodyPr>
          <a:lstStyle/>
          <a:p>
            <a:r>
              <a:rPr lang="en-US" sz="2400" b="1" dirty="0">
                <a:latin typeface="Arial"/>
                <a:cs typeface="Arial"/>
              </a:rPr>
              <a:t>Trumpet = </a:t>
            </a:r>
            <a:r>
              <a:rPr lang="en-US" sz="2400" b="1" dirty="0" err="1">
                <a:latin typeface="Arial"/>
                <a:cs typeface="Arial"/>
              </a:rPr>
              <a:t>Sangkakala</a:t>
            </a:r>
            <a:r>
              <a:rPr lang="en-US" sz="2400" b="1" dirty="0">
                <a:latin typeface="Arial"/>
                <a:cs typeface="Arial"/>
              </a:rPr>
              <a:t>  </a:t>
            </a:r>
          </a:p>
        </p:txBody>
      </p:sp>
      <p:sp>
        <p:nvSpPr>
          <p:cNvPr id="12" name="TextBox 11"/>
          <p:cNvSpPr txBox="1"/>
          <p:nvPr/>
        </p:nvSpPr>
        <p:spPr>
          <a:xfrm>
            <a:off x="9362501" y="3418532"/>
            <a:ext cx="2262609" cy="461665"/>
          </a:xfrm>
          <a:prstGeom prst="rect">
            <a:avLst/>
          </a:prstGeom>
          <a:noFill/>
        </p:spPr>
        <p:txBody>
          <a:bodyPr wrap="none" rtlCol="0">
            <a:spAutoFit/>
          </a:bodyPr>
          <a:lstStyle/>
          <a:p>
            <a:r>
              <a:rPr lang="en-US" sz="2400" b="1" dirty="0">
                <a:latin typeface="Arial"/>
                <a:cs typeface="Arial"/>
              </a:rPr>
              <a:t>Bowl = </a:t>
            </a:r>
            <a:r>
              <a:rPr lang="en-US" sz="2400" b="1" dirty="0" err="1">
                <a:latin typeface="Arial"/>
                <a:cs typeface="Arial"/>
              </a:rPr>
              <a:t>Cawan</a:t>
            </a:r>
            <a:r>
              <a:rPr lang="en-US" sz="2400" b="1" dirty="0">
                <a:latin typeface="Arial"/>
                <a:cs typeface="Arial"/>
              </a:rPr>
              <a:t> </a:t>
            </a:r>
          </a:p>
        </p:txBody>
      </p:sp>
      <p:sp>
        <p:nvSpPr>
          <p:cNvPr id="13" name="TextBox 12"/>
          <p:cNvSpPr txBox="1"/>
          <p:nvPr/>
        </p:nvSpPr>
        <p:spPr>
          <a:xfrm>
            <a:off x="9324975" y="579438"/>
            <a:ext cx="3676457" cy="461665"/>
          </a:xfrm>
          <a:prstGeom prst="rect">
            <a:avLst/>
          </a:prstGeom>
          <a:noFill/>
        </p:spPr>
        <p:txBody>
          <a:bodyPr wrap="none" rtlCol="0">
            <a:spAutoFit/>
          </a:bodyPr>
          <a:lstStyle/>
          <a:p>
            <a:r>
              <a:rPr lang="en-US" sz="2400" b="1" dirty="0">
                <a:latin typeface="Arial"/>
                <a:cs typeface="Arial"/>
              </a:rPr>
              <a:t>2</a:t>
            </a:r>
            <a:r>
              <a:rPr lang="en-US" sz="2400" b="1" baseline="30000" dirty="0">
                <a:latin typeface="Arial"/>
                <a:cs typeface="Arial"/>
              </a:rPr>
              <a:t>nd</a:t>
            </a:r>
            <a:r>
              <a:rPr lang="en-US" sz="2400" b="1" dirty="0">
                <a:latin typeface="Arial"/>
                <a:cs typeface="Arial"/>
              </a:rPr>
              <a:t> Half = </a:t>
            </a:r>
            <a:r>
              <a:rPr lang="en-US" sz="2400" b="1" dirty="0" err="1">
                <a:latin typeface="Arial"/>
                <a:cs typeface="Arial"/>
              </a:rPr>
              <a:t>Bagian</a:t>
            </a:r>
            <a:r>
              <a:rPr lang="en-US" sz="2400" b="1" dirty="0">
                <a:latin typeface="Arial"/>
                <a:cs typeface="Arial"/>
              </a:rPr>
              <a:t> </a:t>
            </a:r>
            <a:r>
              <a:rPr lang="en-US" sz="2400" b="1" dirty="0" err="1">
                <a:latin typeface="Arial"/>
                <a:cs typeface="Arial"/>
              </a:rPr>
              <a:t>Kedua</a:t>
            </a:r>
            <a:r>
              <a:rPr lang="en-US" sz="2400" b="1" dirty="0">
                <a:latin typeface="Arial"/>
                <a:cs typeface="Arial"/>
              </a:rPr>
              <a:t> </a:t>
            </a:r>
          </a:p>
        </p:txBody>
      </p:sp>
      <p:sp>
        <p:nvSpPr>
          <p:cNvPr id="14" name="TextBox 13"/>
          <p:cNvSpPr txBox="1"/>
          <p:nvPr/>
        </p:nvSpPr>
        <p:spPr>
          <a:xfrm>
            <a:off x="9183688" y="-17506"/>
            <a:ext cx="3882343" cy="461665"/>
          </a:xfrm>
          <a:prstGeom prst="rect">
            <a:avLst/>
          </a:prstGeom>
          <a:noFill/>
        </p:spPr>
        <p:txBody>
          <a:bodyPr wrap="none" rtlCol="0">
            <a:spAutoFit/>
          </a:bodyPr>
          <a:lstStyle/>
          <a:p>
            <a:r>
              <a:rPr lang="en-US" sz="2400" b="1" dirty="0">
                <a:latin typeface="Arial"/>
                <a:cs typeface="Arial"/>
              </a:rPr>
              <a:t>1</a:t>
            </a:r>
            <a:r>
              <a:rPr lang="en-US" sz="2400" b="1" baseline="30000" dirty="0">
                <a:latin typeface="Arial"/>
                <a:cs typeface="Arial"/>
              </a:rPr>
              <a:t>st</a:t>
            </a:r>
            <a:r>
              <a:rPr lang="en-US" sz="2400" b="1" dirty="0">
                <a:latin typeface="Arial"/>
                <a:cs typeface="Arial"/>
              </a:rPr>
              <a:t> Half = </a:t>
            </a:r>
            <a:r>
              <a:rPr lang="en-US" sz="2400" b="1" dirty="0" err="1">
                <a:latin typeface="Arial"/>
                <a:cs typeface="Arial"/>
              </a:rPr>
              <a:t>Bagian</a:t>
            </a:r>
            <a:r>
              <a:rPr lang="en-US" sz="2400" b="1" dirty="0">
                <a:latin typeface="Arial"/>
                <a:cs typeface="Arial"/>
              </a:rPr>
              <a:t> </a:t>
            </a:r>
            <a:r>
              <a:rPr lang="en-US" sz="2400" b="1" dirty="0" err="1">
                <a:latin typeface="Arial"/>
                <a:cs typeface="Arial"/>
              </a:rPr>
              <a:t>Pertama</a:t>
            </a:r>
            <a:r>
              <a:rPr lang="en-US" sz="2400" b="1" dirty="0">
                <a:latin typeface="Arial"/>
                <a:cs typeface="Arial"/>
              </a:rPr>
              <a:t>  </a:t>
            </a:r>
          </a:p>
        </p:txBody>
      </p:sp>
      <p:sp>
        <p:nvSpPr>
          <p:cNvPr id="15" name="TextBox 14"/>
          <p:cNvSpPr txBox="1"/>
          <p:nvPr/>
        </p:nvSpPr>
        <p:spPr>
          <a:xfrm>
            <a:off x="9344242" y="1071618"/>
            <a:ext cx="4873600" cy="461665"/>
          </a:xfrm>
          <a:prstGeom prst="rect">
            <a:avLst/>
          </a:prstGeom>
          <a:noFill/>
        </p:spPr>
        <p:txBody>
          <a:bodyPr wrap="none" rtlCol="0">
            <a:spAutoFit/>
          </a:bodyPr>
          <a:lstStyle/>
          <a:p>
            <a:r>
              <a:rPr lang="en-US" sz="2400" b="1" dirty="0">
                <a:latin typeface="Arial"/>
                <a:cs typeface="Arial"/>
              </a:rPr>
              <a:t>Sign in heaven = </a:t>
            </a:r>
            <a:r>
              <a:rPr lang="en-US" sz="2400" b="1" dirty="0" err="1">
                <a:latin typeface="Arial"/>
                <a:cs typeface="Arial"/>
              </a:rPr>
              <a:t>Tanda</a:t>
            </a:r>
            <a:r>
              <a:rPr lang="en-US" sz="2400" b="1" dirty="0">
                <a:latin typeface="Arial"/>
                <a:cs typeface="Arial"/>
              </a:rPr>
              <a:t> di </a:t>
            </a:r>
            <a:r>
              <a:rPr lang="en-US" sz="2400" b="1" dirty="0" err="1">
                <a:latin typeface="Arial"/>
                <a:cs typeface="Arial"/>
              </a:rPr>
              <a:t>surga</a:t>
            </a:r>
            <a:r>
              <a:rPr lang="en-US" sz="2400" b="1" dirty="0">
                <a:latin typeface="Arial"/>
                <a:cs typeface="Arial"/>
              </a:rPr>
              <a:t> </a:t>
            </a:r>
          </a:p>
        </p:txBody>
      </p:sp>
      <p:sp>
        <p:nvSpPr>
          <p:cNvPr id="16" name="TextBox 15"/>
          <p:cNvSpPr txBox="1"/>
          <p:nvPr/>
        </p:nvSpPr>
        <p:spPr>
          <a:xfrm>
            <a:off x="9344242" y="1532436"/>
            <a:ext cx="4770957" cy="461665"/>
          </a:xfrm>
          <a:prstGeom prst="rect">
            <a:avLst/>
          </a:prstGeom>
          <a:noFill/>
        </p:spPr>
        <p:txBody>
          <a:bodyPr wrap="none" rtlCol="0">
            <a:spAutoFit/>
          </a:bodyPr>
          <a:lstStyle/>
          <a:p>
            <a:r>
              <a:rPr lang="en-US" sz="2400" b="1" dirty="0">
                <a:latin typeface="Arial"/>
                <a:cs typeface="Arial"/>
              </a:rPr>
              <a:t>Second Advent = Advent </a:t>
            </a:r>
            <a:r>
              <a:rPr lang="en-US" sz="2400" b="1" dirty="0" err="1">
                <a:latin typeface="Arial"/>
                <a:cs typeface="Arial"/>
              </a:rPr>
              <a:t>kedua</a:t>
            </a:r>
            <a:endParaRPr lang="en-US" sz="2400" b="1" dirty="0">
              <a:latin typeface="Arial"/>
              <a:cs typeface="Arial"/>
            </a:endParaRPr>
          </a:p>
        </p:txBody>
      </p:sp>
      <p:sp>
        <p:nvSpPr>
          <p:cNvPr id="17" name="TextBox 16"/>
          <p:cNvSpPr txBox="1"/>
          <p:nvPr/>
        </p:nvSpPr>
        <p:spPr>
          <a:xfrm>
            <a:off x="9362501" y="1994101"/>
            <a:ext cx="2657098" cy="461665"/>
          </a:xfrm>
          <a:prstGeom prst="rect">
            <a:avLst/>
          </a:prstGeom>
          <a:noFill/>
        </p:spPr>
        <p:txBody>
          <a:bodyPr wrap="none" rtlCol="0">
            <a:spAutoFit/>
          </a:bodyPr>
          <a:lstStyle/>
          <a:p>
            <a:r>
              <a:rPr lang="en-US" sz="2400" b="1" dirty="0">
                <a:latin typeface="Arial"/>
                <a:cs typeface="Arial"/>
              </a:rPr>
              <a:t>45 days = 45 </a:t>
            </a:r>
            <a:r>
              <a:rPr lang="en-US" sz="2400" b="1" dirty="0" err="1">
                <a:latin typeface="Arial"/>
                <a:cs typeface="Arial"/>
              </a:rPr>
              <a:t>hari</a:t>
            </a:r>
            <a:r>
              <a:rPr lang="en-US" sz="2400" b="1" dirty="0">
                <a:latin typeface="Arial"/>
                <a:cs typeface="Arial"/>
              </a:rPr>
              <a:t> </a:t>
            </a:r>
          </a:p>
        </p:txBody>
      </p:sp>
      <p:sp>
        <p:nvSpPr>
          <p:cNvPr id="18" name="TextBox 17"/>
          <p:cNvSpPr txBox="1"/>
          <p:nvPr/>
        </p:nvSpPr>
        <p:spPr>
          <a:xfrm>
            <a:off x="9344242" y="2371415"/>
            <a:ext cx="5187087" cy="461665"/>
          </a:xfrm>
          <a:prstGeom prst="rect">
            <a:avLst/>
          </a:prstGeom>
          <a:noFill/>
        </p:spPr>
        <p:txBody>
          <a:bodyPr wrap="none" rtlCol="0">
            <a:spAutoFit/>
          </a:bodyPr>
          <a:lstStyle/>
          <a:p>
            <a:r>
              <a:rPr lang="en-US" sz="2400" b="1" dirty="0">
                <a:latin typeface="Arial"/>
                <a:cs typeface="Arial"/>
              </a:rPr>
              <a:t>Return to earth = </a:t>
            </a:r>
            <a:r>
              <a:rPr lang="en-US" sz="2400" b="1" dirty="0" err="1">
                <a:latin typeface="Arial"/>
                <a:cs typeface="Arial"/>
              </a:rPr>
              <a:t>Kembali</a:t>
            </a:r>
            <a:r>
              <a:rPr lang="en-US" sz="2400" b="1" dirty="0">
                <a:latin typeface="Arial"/>
                <a:cs typeface="Arial"/>
              </a:rPr>
              <a:t> </a:t>
            </a:r>
            <a:r>
              <a:rPr lang="en-US" sz="2400" b="1" dirty="0" err="1">
                <a:latin typeface="Arial"/>
                <a:cs typeface="Arial"/>
              </a:rPr>
              <a:t>ke</a:t>
            </a:r>
            <a:r>
              <a:rPr lang="en-US" sz="2400" b="1" dirty="0">
                <a:latin typeface="Arial"/>
                <a:cs typeface="Arial"/>
              </a:rPr>
              <a:t> </a:t>
            </a:r>
            <a:r>
              <a:rPr lang="en-US" sz="2400" b="1" dirty="0" err="1">
                <a:latin typeface="Arial"/>
                <a:cs typeface="Arial"/>
              </a:rPr>
              <a:t>bumi</a:t>
            </a:r>
            <a:endParaRPr lang="en-US" sz="2400" b="1" dirty="0">
              <a:latin typeface="Arial"/>
              <a:cs typeface="Arial"/>
            </a:endParaRPr>
          </a:p>
        </p:txBody>
      </p:sp>
      <p:pic>
        <p:nvPicPr>
          <p:cNvPr id="65" name="Picture 64" descr="rev 1 Jesus return.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323013" y="4741863"/>
            <a:ext cx="285750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298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584733"/>
                                        </p:tgtEl>
                                        <p:attrNameLst>
                                          <p:attrName>style.visibility</p:attrName>
                                        </p:attrNameLst>
                                      </p:cBhvr>
                                      <p:to>
                                        <p:strVal val="visible"/>
                                      </p:to>
                                    </p:set>
                                    <p:anim calcmode="lin" valueType="num">
                                      <p:cBhvr>
                                        <p:cTn id="25" dur="500" fill="hold"/>
                                        <p:tgtEl>
                                          <p:spTgt spid="584733"/>
                                        </p:tgtEl>
                                        <p:attrNameLst>
                                          <p:attrName>ppt_w</p:attrName>
                                        </p:attrNameLst>
                                      </p:cBhvr>
                                      <p:tavLst>
                                        <p:tav tm="0">
                                          <p:val>
                                            <p:strVal val="4*#ppt_w"/>
                                          </p:val>
                                        </p:tav>
                                        <p:tav tm="100000">
                                          <p:val>
                                            <p:strVal val="#ppt_w"/>
                                          </p:val>
                                        </p:tav>
                                      </p:tavLst>
                                    </p:anim>
                                    <p:anim calcmode="lin" valueType="num">
                                      <p:cBhvr>
                                        <p:cTn id="26" dur="500" fill="hold"/>
                                        <p:tgtEl>
                                          <p:spTgt spid="584733"/>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84712">
                                            <p:txEl>
                                              <p:pRg st="2" end="2"/>
                                            </p:txEl>
                                          </p:spTgt>
                                        </p:tgtEl>
                                        <p:attrNameLst>
                                          <p:attrName>style.visibility</p:attrName>
                                        </p:attrNameLst>
                                      </p:cBhvr>
                                      <p:to>
                                        <p:strVal val="visible"/>
                                      </p:to>
                                    </p:set>
                                    <p:animEffect transition="in" filter="dissolve">
                                      <p:cBhvr>
                                        <p:cTn id="31" dur="500"/>
                                        <p:tgtEl>
                                          <p:spTgt spid="584712">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584734"/>
                                        </p:tgtEl>
                                        <p:attrNameLst>
                                          <p:attrName>style.visibility</p:attrName>
                                        </p:attrNameLst>
                                      </p:cBhvr>
                                      <p:to>
                                        <p:strVal val="visible"/>
                                      </p:to>
                                    </p:set>
                                    <p:animEffect transition="in" filter="wipe(right)">
                                      <p:cBhvr>
                                        <p:cTn id="36" dur="500"/>
                                        <p:tgtEl>
                                          <p:spTgt spid="58473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4712">
                                            <p:txEl>
                                              <p:pRg st="3" end="3"/>
                                            </p:txEl>
                                          </p:spTgt>
                                        </p:tgtEl>
                                        <p:attrNameLst>
                                          <p:attrName>style.visibility</p:attrName>
                                        </p:attrNameLst>
                                      </p:cBhvr>
                                      <p:to>
                                        <p:strVal val="visible"/>
                                      </p:to>
                                    </p:set>
                                    <p:animEffect transition="in" filter="dissolve">
                                      <p:cBhvr>
                                        <p:cTn id="41" dur="500"/>
                                        <p:tgtEl>
                                          <p:spTgt spid="58471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additive="base">
                                        <p:cTn id="46" dur="500" fill="hold"/>
                                        <p:tgtEl>
                                          <p:spTgt spid="65"/>
                                        </p:tgtEl>
                                        <p:attrNameLst>
                                          <p:attrName>ppt_x</p:attrName>
                                        </p:attrNameLst>
                                      </p:cBhvr>
                                      <p:tavLst>
                                        <p:tav tm="0">
                                          <p:val>
                                            <p:strVal val="#ppt_x"/>
                                          </p:val>
                                        </p:tav>
                                        <p:tav tm="100000">
                                          <p:val>
                                            <p:strVal val="#ppt_x"/>
                                          </p:val>
                                        </p:tav>
                                      </p:tavLst>
                                    </p:anim>
                                    <p:anim calcmode="lin" valueType="num">
                                      <p:cBhvr additive="base">
                                        <p:cTn id="47"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P spid="584734" grpId="0" animBg="1"/>
      <p:bldP spid="5847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dirty="0">
                <a:solidFill>
                  <a:srgbClr val="FFFFFF"/>
                </a:solidFill>
                <a:effectLst>
                  <a:outerShdw blurRad="38100" dist="38100" dir="2700000" algn="tl">
                    <a:srgbClr val="000000">
                      <a:alpha val="43137"/>
                    </a:srgbClr>
                  </a:outerShdw>
                </a:effectLst>
              </a:rPr>
              <a:t>“</a:t>
            </a:r>
            <a:r>
              <a:rPr lang="en-US" dirty="0" err="1">
                <a:solidFill>
                  <a:srgbClr val="FFFFFF"/>
                </a:solidFill>
                <a:effectLst>
                  <a:outerShdw blurRad="38100" dist="38100" dir="2700000" algn="tl">
                    <a:srgbClr val="000000">
                      <a:alpha val="43137"/>
                    </a:srgbClr>
                  </a:outerShdw>
                </a:effectLst>
              </a:rPr>
              <a:t>Terungkap</a:t>
            </a:r>
            <a:r>
              <a:rPr lang="en-US" dirty="0">
                <a:solidFill>
                  <a:srgbClr val="FFFFFF"/>
                </a:solidFill>
                <a:effectLst>
                  <a:outerShdw blurRad="38100" dist="38100" dir="2700000" algn="tl">
                    <a:srgbClr val="000000">
                      <a:alpha val="43137"/>
                    </a:srgbClr>
                  </a:outerShdw>
                </a:effectLst>
              </a:rPr>
              <a:t>”</a:t>
            </a:r>
          </a:p>
        </p:txBody>
      </p:sp>
      <p:sp>
        <p:nvSpPr>
          <p:cNvPr id="4" name="Text Box 30"/>
          <p:cNvSpPr txBox="1">
            <a:spLocks noChangeArrowheads="1"/>
          </p:cNvSpPr>
          <p:nvPr/>
        </p:nvSpPr>
        <p:spPr bwMode="auto">
          <a:xfrm>
            <a:off x="8426137" y="4763"/>
            <a:ext cx="695270"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3857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1" name="Picture 2" descr="Rev 4 Nati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0" y="573088"/>
            <a:ext cx="7623175" cy="628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02" name="Rectangle 3"/>
          <p:cNvSpPr>
            <a:spLocks noChangeArrowheads="1"/>
          </p:cNvSpPr>
          <p:nvPr/>
        </p:nvSpPr>
        <p:spPr bwMode="auto">
          <a:xfrm rot="-599338">
            <a:off x="1377950" y="-163513"/>
            <a:ext cx="7670800" cy="1350963"/>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27" name="Text Box 3"/>
          <p:cNvSpPr txBox="1">
            <a:spLocks noChangeArrowheads="1"/>
          </p:cNvSpPr>
          <p:nvPr/>
        </p:nvSpPr>
        <p:spPr bwMode="auto">
          <a:xfrm>
            <a:off x="883402" y="2111375"/>
            <a:ext cx="8359023" cy="2123658"/>
          </a:xfrm>
          <a:prstGeom prst="rect">
            <a:avLst/>
          </a:prstGeom>
          <a:noFill/>
          <a:ln w="9525">
            <a:noFill/>
            <a:miter lim="800000"/>
            <a:headEnd/>
            <a:tailEnd/>
          </a:ln>
          <a:effectLst/>
        </p:spPr>
        <p:txBody>
          <a:bodyPr wrap="square">
            <a:spAutoFit/>
          </a:bodyPr>
          <a:lstStyle>
            <a:lvl1pPr marL="914400" indent="-914400">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Pada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Dirinya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(1)</a:t>
            </a:r>
          </a:p>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Atas</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Gereja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(2–3)</a:t>
            </a:r>
          </a:p>
          <a:p>
            <a:pPr defTabSz="914400" fontAlgn="base">
              <a:spcBef>
                <a:spcPct val="0"/>
              </a:spcBef>
              <a:spcAft>
                <a:spcPct val="0"/>
              </a:spcAft>
              <a:buFont typeface="Tahoma" charset="0"/>
              <a:buAutoNum type="arabicPeriod"/>
              <a:defRPr/>
            </a:pP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Atas</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Semua</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a:t>
            </a:r>
            <a:r>
              <a:rPr lang="en-US" sz="4400" b="1" dirty="0" err="1">
                <a:solidFill>
                  <a:srgbClr val="FFFFFF"/>
                </a:solidFill>
                <a:effectLst>
                  <a:glow rad="292100">
                    <a:srgbClr val="000000">
                      <a:alpha val="75000"/>
                    </a:srgbClr>
                  </a:glow>
                  <a:outerShdw blurRad="38100" dist="38100" dir="2700000" algn="tl">
                    <a:srgbClr val="000000"/>
                  </a:outerShdw>
                </a:effectLst>
                <a:latin typeface="Arial" charset="0"/>
                <a:cs typeface="Arial" charset="0"/>
              </a:rPr>
              <a:t>Ciptaan</a:t>
            </a:r>
            <a:r>
              <a:rPr lang="en-US" sz="4400" b="1" dirty="0">
                <a:solidFill>
                  <a:srgbClr val="FFFFFF"/>
                </a:solidFill>
                <a:effectLst>
                  <a:glow rad="292100">
                    <a:srgbClr val="000000">
                      <a:alpha val="75000"/>
                    </a:srgbClr>
                  </a:glow>
                  <a:outerShdw blurRad="38100" dist="38100" dir="2700000" algn="tl">
                    <a:srgbClr val="000000"/>
                  </a:outerShdw>
                </a:effectLst>
                <a:latin typeface="Arial" charset="0"/>
                <a:cs typeface="Arial" charset="0"/>
              </a:rPr>
              <a:t> (4–22)</a:t>
            </a:r>
          </a:p>
        </p:txBody>
      </p:sp>
      <p:sp>
        <p:nvSpPr>
          <p:cNvPr id="2" name="Title 1"/>
          <p:cNvSpPr>
            <a:spLocks noGrp="1"/>
          </p:cNvSpPr>
          <p:nvPr>
            <p:ph type="title" idx="4294967295"/>
          </p:nvPr>
        </p:nvSpPr>
        <p:spPr>
          <a:xfrm>
            <a:off x="4355976" y="6381328"/>
            <a:ext cx="4716016" cy="476672"/>
          </a:xfrm>
        </p:spPr>
        <p:txBody>
          <a:bodyPr/>
          <a:lstStyle/>
          <a:p>
            <a:pPr algn="r">
              <a:defRPr/>
            </a:pPr>
            <a:r>
              <a:rPr lang="en-US"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Christ</a:t>
            </a:r>
            <a:r>
              <a:rPr lang="fr-FR"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a:t>
            </a:r>
            <a:r>
              <a:rPr lang="en-US"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s Sovereignty in Revelation</a:t>
            </a:r>
            <a:endParaRPr lang="en-US" sz="3200" dirty="0">
              <a:solidFill>
                <a:srgbClr val="FFFFFF"/>
              </a:solidFill>
            </a:endParaRPr>
          </a:p>
        </p:txBody>
      </p:sp>
      <p:sp>
        <p:nvSpPr>
          <p:cNvPr id="870405" name="WordArt 2"/>
          <p:cNvSpPr>
            <a:spLocks noChangeArrowheads="1" noChangeShapeType="1" noTextEdit="1"/>
          </p:cNvSpPr>
          <p:nvPr/>
        </p:nvSpPr>
        <p:spPr bwMode="auto">
          <a:xfrm rot="-245105">
            <a:off x="1339850" y="381000"/>
            <a:ext cx="7391400" cy="1143000"/>
          </a:xfrm>
          <a:prstGeom prst="rect">
            <a:avLst/>
          </a:prstGeom>
        </p:spPr>
        <p:txBody>
          <a:bodyPr wrap="none" fromWordArt="1">
            <a:prstTxWarp prst="textCascadeUp">
              <a:avLst>
                <a:gd name="adj" fmla="val 44444"/>
              </a:avLst>
            </a:prstTxWarp>
          </a:bodyPr>
          <a:lstStyle/>
          <a:p>
            <a:pPr algn="ctr" defTabSz="914400" eaLnBrk="0" fontAlgn="base" hangingPunct="0">
              <a:spcBef>
                <a:spcPct val="0"/>
              </a:spcBef>
              <a:spcAft>
                <a:spcPct val="0"/>
              </a:spcAft>
            </a:pP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Kedaulatan</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Kristus</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dalam</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 </a:t>
            </a:r>
            <a:r>
              <a:rPr lang="en-US" sz="3600" b="1" kern="10" dirty="0" err="1">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Wahyu</a:t>
            </a:r>
            <a:endPar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endParaRPr>
          </a:p>
        </p:txBody>
      </p:sp>
      <p:sp>
        <p:nvSpPr>
          <p:cNvPr id="7" name="Text Box 30"/>
          <p:cNvSpPr txBox="1">
            <a:spLocks noChangeArrowheads="1"/>
          </p:cNvSpPr>
          <p:nvPr/>
        </p:nvSpPr>
        <p:spPr bwMode="auto">
          <a:xfrm>
            <a:off x="8426137" y="702075"/>
            <a:ext cx="695270"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87607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3999" cy="721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49451" y="-111352"/>
            <a:ext cx="6298708" cy="2361066"/>
          </a:xfrm>
          <a:noFill/>
          <a:ln>
            <a:noFill/>
          </a:ln>
        </p:spPr>
        <p:txBody>
          <a:bodyPr vert="horz" wrap="square" lIns="91440" tIns="45720" rIns="91440" bIns="45720" numCol="1" anchor="ctr" anchorCtr="0" compatLnSpc="1">
            <a:prstTxWarp prst="textNoShape">
              <a:avLst/>
            </a:prstTxWarp>
          </a:bodyPr>
          <a:lstStyle/>
          <a:p>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Peraturan</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Sesungguhnya</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Tak</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Pernah</a:t>
            </a:r>
            <a:r>
              <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Berubah</a:t>
            </a:r>
            <a:endPar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5" name="Title 1"/>
          <p:cNvSpPr txBox="1">
            <a:spLocks/>
          </p:cNvSpPr>
          <p:nvPr/>
        </p:nvSpPr>
        <p:spPr bwMode="auto">
          <a:xfrm>
            <a:off x="152959" y="3425125"/>
            <a:ext cx="8694172" cy="300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III.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Yohanes</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mencatat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kejadian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akhir</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zaman di masa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depan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yang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menunjukkan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kedaulatan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kemenangan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akhir</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Tuhan</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Yesus</a:t>
            </a:r>
            <a:r>
              <a:rPr lang="en-US" sz="32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sebagai</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dorongan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semangat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kepada</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jemaat</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yang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berjuang</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dengan</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oposisi</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eksternal</a:t>
            </a:r>
            <a:r>
              <a:rPr lang="en-US" sz="32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(Why 4-22)</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7" name="Rectangle 6"/>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12123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8</a:t>
            </a:r>
          </a:p>
        </p:txBody>
      </p:sp>
    </p:spTree>
    <p:extLst>
      <p:ext uri="{BB962C8B-B14F-4D97-AF65-F5344CB8AC3E}">
        <p14:creationId xmlns:p14="http://schemas.microsoft.com/office/powerpoint/2010/main" val="173561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97406419-4BF8-4E47-B241-31E572EEF8F0}" type="slidenum">
              <a:rPr lang="en-US" altLang="en-US"/>
              <a:pPr/>
              <a:t>21</a:t>
            </a:fld>
            <a:endParaRPr lang="en-US" sz="1800">
              <a:latin typeface="Arial" panose="020B0604020202020204" pitchFamily="34" charset="0"/>
              <a:ea typeface="MS PGothic" panose="020B0600070205080204" pitchFamily="34" charset="-128"/>
              <a:sym typeface="MS PGothic" panose="020B0600070205080204" pitchFamily="34" charset="-128"/>
            </a:endParaRPr>
          </a:p>
        </p:txBody>
      </p:sp>
      <p:sp>
        <p:nvSpPr>
          <p:cNvPr id="175106" name="Rectangle 1026"/>
          <p:cNvSpPr>
            <a:spLocks noGrp="1" noChangeArrowheads="1"/>
          </p:cNvSpPr>
          <p:nvPr>
            <p:ph type="ctrTitle" idx="4294967295"/>
          </p:nvPr>
        </p:nvSpPr>
        <p:spPr>
          <a:xfrm>
            <a:off x="5410200" y="228600"/>
            <a:ext cx="3733800" cy="1371600"/>
          </a:xfrm>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sz="3600" b="1">
                <a:solidFill>
                  <a:schemeClr val="bg1"/>
                </a:solidFill>
                <a:sym typeface="MS PGothic" panose="020B0600070205080204" pitchFamily="34" charset="-128"/>
              </a:rPr>
              <a:t>Kemenyan</a:t>
            </a:r>
            <a:br>
              <a:rPr lang="en-US" altLang="zh-CN" sz="3600" b="1">
                <a:solidFill>
                  <a:schemeClr val="bg1"/>
                </a:solidFill>
                <a:sym typeface="MS PGothic" panose="020B0600070205080204" pitchFamily="34" charset="-128"/>
              </a:rPr>
            </a:br>
            <a:r>
              <a:rPr lang="en-US" altLang="zh-CN" sz="3600" b="1">
                <a:solidFill>
                  <a:schemeClr val="bg1"/>
                </a:solidFill>
                <a:sym typeface="MS PGothic" panose="020B0600070205080204" pitchFamily="34" charset="-128"/>
              </a:rPr>
              <a:t>(Why 8:3-5)</a:t>
            </a:r>
            <a:endParaRPr lang="en-US" altLang="zh-CN" sz="3600">
              <a:solidFill>
                <a:schemeClr val="bg1"/>
              </a:solidFill>
              <a:latin typeface="Times New Roman" panose="02020603050405020304" pitchFamily="18" charset="0"/>
              <a:sym typeface="MS PGothic" panose="020B0600070205080204" pitchFamily="34" charset="-128"/>
            </a:endParaRPr>
          </a:p>
        </p:txBody>
      </p:sp>
      <p:sp>
        <p:nvSpPr>
          <p:cNvPr id="175107" name="Rectangle 1026"/>
          <p:cNvSpPr>
            <a:spLocks noChangeArrowheads="1"/>
          </p:cNvSpPr>
          <p:nvPr/>
        </p:nvSpPr>
        <p:spPr bwMode="auto">
          <a:xfrm>
            <a:off x="152400" y="304800"/>
            <a:ext cx="5334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sz="2300" b="1" baseline="30000">
                <a:solidFill>
                  <a:srgbClr val="FFFFFF"/>
                </a:solidFill>
                <a:sym typeface="Arial" panose="020B0604020202020204" pitchFamily="34" charset="0"/>
              </a:rPr>
              <a:t>3</a:t>
            </a:r>
            <a:r>
              <a:rPr lang="en-US" sz="2300" b="1">
                <a:solidFill>
                  <a:srgbClr val="FFFFFF"/>
                </a:solidFill>
                <a:sym typeface="Arial" panose="020B0604020202020204" pitchFamily="34" charset="0"/>
              </a:rPr>
              <a:t>"Maka datanglah seorang malaikat lain, dan ia pergi berdiri dekat mezbah dengan sebuah pendupaan emas. Dan kepadanya diberikan banyak kemenyan untuk dipersembahkannya bersama-sama dengan doa semua orang kudus di atas mezbah emas di hadapan takhta itu. </a:t>
            </a:r>
            <a:r>
              <a:rPr lang="en-US" sz="2300" b="1" baseline="30000">
                <a:solidFill>
                  <a:srgbClr val="FFFFFF"/>
                </a:solidFill>
                <a:sym typeface="Arial" panose="020B0604020202020204" pitchFamily="34" charset="0"/>
              </a:rPr>
              <a:t>4</a:t>
            </a:r>
            <a:r>
              <a:rPr lang="en-US" sz="2300" b="1">
                <a:solidFill>
                  <a:srgbClr val="FFFFFF"/>
                </a:solidFill>
                <a:sym typeface="Arial" panose="020B0604020202020204" pitchFamily="34" charset="0"/>
              </a:rPr>
              <a:t> Maka naiklah asap kemenyan bersama-sama dengan doa orang-orang kudus itu dari tangan malaikat itu ke hadapan Allah. </a:t>
            </a:r>
            <a:r>
              <a:rPr lang="en-US" sz="2300" b="1" baseline="30000">
                <a:solidFill>
                  <a:srgbClr val="FFFFFF"/>
                </a:solidFill>
                <a:sym typeface="Arial" panose="020B0604020202020204" pitchFamily="34" charset="0"/>
              </a:rPr>
              <a:t>5</a:t>
            </a:r>
            <a:r>
              <a:rPr lang="en-US" sz="2300" b="1">
                <a:solidFill>
                  <a:srgbClr val="FFFFFF"/>
                </a:solidFill>
                <a:sym typeface="Arial" panose="020B0604020202020204" pitchFamily="34" charset="0"/>
              </a:rPr>
              <a:t>Lalu malaikat itu mengambil pedupaan itu, mengisinya dengan api dari mezbah, dan melemparkannya ke bumi. Maka meledaklah bunyi guruh, disertai halilintar dan gempa bumi." </a:t>
            </a:r>
            <a:br>
              <a:rPr lang="en-US" altLang="en-US" sz="2300" b="1">
                <a:solidFill>
                  <a:srgbClr val="FFFFFF"/>
                </a:solidFill>
                <a:ea typeface="SimSun" panose="02010600030101010101" pitchFamily="2" charset="-122"/>
                <a:sym typeface="Arial" panose="020B0604020202020204" pitchFamily="34" charset="0"/>
              </a:rPr>
            </a:br>
            <a:r>
              <a:rPr lang="en-US" sz="2300" b="1">
                <a:solidFill>
                  <a:srgbClr val="FFFFFF"/>
                </a:solidFill>
                <a:sym typeface="Arial" panose="020B0604020202020204" pitchFamily="34" charset="0"/>
              </a:rPr>
              <a:t>(Why 8:3-5 TB).</a:t>
            </a:r>
            <a:endParaRPr lang="en-US" sz="2300">
              <a:solidFill>
                <a:srgbClr val="FFFFFF"/>
              </a:solidFill>
              <a:latin typeface="Times New Roman" panose="02020603050405020304" pitchFamily="18" charset="0"/>
              <a:sym typeface="Times New Roman" panose="02020603050405020304" pitchFamily="18" charset="0"/>
            </a:endParaRPr>
          </a:p>
        </p:txBody>
      </p:sp>
      <p:pic>
        <p:nvPicPr>
          <p:cNvPr id="175108" name="Picture 4" descr="rev 8 H-Priest-incense-Ar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1788" y="1828800"/>
            <a:ext cx="3732212"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pic>
      <p:sp>
        <p:nvSpPr>
          <p:cNvPr id="175109" name="Text Box 30"/>
          <p:cNvSpPr>
            <a:spLocks noChangeArrowheads="1"/>
          </p:cNvSpPr>
          <p:nvPr/>
        </p:nvSpPr>
        <p:spPr bwMode="auto">
          <a:xfrm>
            <a:off x="8426450"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mpd="sng">
                <a:solidFill>
                  <a:srgbClr val="000000"/>
                </a:solidFill>
                <a:bevel/>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72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sz="2400" b="1">
                <a:solidFill>
                  <a:srgbClr val="FFFFFF"/>
                </a:solidFill>
                <a:sym typeface="Arial" panose="020B0604020202020204" pitchFamily="34" charset="0"/>
              </a:rPr>
              <a:t>379</a:t>
            </a:r>
          </a:p>
        </p:txBody>
      </p:sp>
    </p:spTree>
    <p:extLst>
      <p:ext uri="{BB962C8B-B14F-4D97-AF65-F5344CB8AC3E}">
        <p14:creationId xmlns:p14="http://schemas.microsoft.com/office/powerpoint/2010/main" val="2148132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Hari </a:t>
            </a:r>
            <a:r>
              <a:rPr lang="en-US" sz="3600" b="1" dirty="0" err="1">
                <a:latin typeface="Arial" charset="0"/>
                <a:ea typeface="ＭＳ Ｐゴシック" charset="0"/>
                <a:cs typeface="ＭＳ Ｐゴシック" charset="0"/>
              </a:rPr>
              <a:t>Penghakiman</a:t>
            </a:r>
            <a:r>
              <a:rPr lang="en-US" sz="3600" b="1" dirty="0">
                <a:latin typeface="Arial" charset="0"/>
                <a:ea typeface="ＭＳ Ｐゴシック" charset="0"/>
                <a:cs typeface="ＭＳ Ｐゴシック" charset="0"/>
              </a:rPr>
              <a:t> 21 Mei 2011</a:t>
            </a:r>
            <a:endParaRPr lang="en-US" sz="3600" dirty="0">
              <a:latin typeface="Times New Roman" charset="0"/>
              <a:ea typeface="ＭＳ Ｐゴシック" charset="0"/>
              <a:cs typeface="ＭＳ Ｐゴシック" charset="0"/>
            </a:endParaRPr>
          </a:p>
        </p:txBody>
      </p:sp>
      <p:pic>
        <p:nvPicPr>
          <p:cNvPr id="879619" name="Picture 4" descr="Judgment on 21 May 2011 Harold Cam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9150"/>
            <a:ext cx="9144000" cy="603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30"/>
          <p:cNvSpPr txBox="1">
            <a:spLocks noChangeArrowheads="1"/>
          </p:cNvSpPr>
          <p:nvPr/>
        </p:nvSpPr>
        <p:spPr bwMode="auto">
          <a:xfrm>
            <a:off x="8426138" y="4763"/>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379</a:t>
            </a:r>
          </a:p>
        </p:txBody>
      </p:sp>
    </p:spTree>
    <p:extLst>
      <p:ext uri="{BB962C8B-B14F-4D97-AF65-F5344CB8AC3E}">
        <p14:creationId xmlns:p14="http://schemas.microsoft.com/office/powerpoint/2010/main" val="3963806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Osaka" pitchFamily="1" charset="-128"/>
            </a:endParaRPr>
          </a:p>
        </p:txBody>
      </p:sp>
      <p:sp>
        <p:nvSpPr>
          <p:cNvPr id="822274" name="Rectangle 2"/>
          <p:cNvSpPr>
            <a:spLocks noGrp="1" noChangeArrowheads="1"/>
          </p:cNvSpPr>
          <p:nvPr>
            <p:ph type="title" idx="4294967295"/>
          </p:nvPr>
        </p:nvSpPr>
        <p:spPr>
          <a:xfrm>
            <a:off x="685800" y="-152400"/>
            <a:ext cx="7772400" cy="1143000"/>
          </a:xfrm>
          <a:effectLst>
            <a:outerShdw blurRad="63500" dist="35921" dir="2700000" algn="ctr" rotWithShape="0">
              <a:srgbClr val="000013">
                <a:alpha val="99962"/>
              </a:srgbClr>
            </a:outerShdw>
          </a:effectLst>
        </p:spPr>
        <p:txBody>
          <a:bodyPr/>
          <a:lstStyle/>
          <a:p>
            <a:pPr eaLnBrk="1" hangingPunct="1">
              <a:defRPr/>
            </a:pPr>
            <a:r>
              <a:rPr lang="en-US">
                <a:solidFill>
                  <a:srgbClr val="FFFF00"/>
                </a:solidFill>
                <a:latin typeface="Trebuchet MS" charset="0"/>
                <a:ea typeface="Osaka" charset="0"/>
                <a:cs typeface="Osaka" charset="0"/>
              </a:rPr>
              <a:t>Isi Penghakiman</a:t>
            </a:r>
          </a:p>
        </p:txBody>
      </p:sp>
      <p:graphicFrame>
        <p:nvGraphicFramePr>
          <p:cNvPr id="564227" name="Group 3"/>
          <p:cNvGraphicFramePr>
            <a:graphicFrameLocks noGrp="1"/>
          </p:cNvGraphicFramePr>
          <p:nvPr>
            <p:ph type="tbl" idx="4294967295"/>
          </p:nvPr>
        </p:nvGraphicFramePr>
        <p:xfrm>
          <a:off x="0" y="990600"/>
          <a:ext cx="9144000" cy="5488117"/>
        </p:xfrm>
        <a:graphic>
          <a:graphicData uri="http://schemas.openxmlformats.org/drawingml/2006/table">
            <a:tbl>
              <a:tblPr/>
              <a:tblGrid>
                <a:gridCol w="390525">
                  <a:extLst>
                    <a:ext uri="{9D8B030D-6E8A-4147-A177-3AD203B41FA5}">
                      <a16:colId xmlns:a16="http://schemas.microsoft.com/office/drawing/2014/main" val="20000"/>
                    </a:ext>
                  </a:extLst>
                </a:gridCol>
                <a:gridCol w="2324087">
                  <a:extLst>
                    <a:ext uri="{9D8B030D-6E8A-4147-A177-3AD203B41FA5}">
                      <a16:colId xmlns:a16="http://schemas.microsoft.com/office/drawing/2014/main" val="20001"/>
                    </a:ext>
                  </a:extLst>
                </a:gridCol>
                <a:gridCol w="3429024">
                  <a:extLst>
                    <a:ext uri="{9D8B030D-6E8A-4147-A177-3AD203B41FA5}">
                      <a16:colId xmlns:a16="http://schemas.microsoft.com/office/drawing/2014/main" val="20002"/>
                    </a:ext>
                  </a:extLst>
                </a:gridCol>
                <a:gridCol w="3000364">
                  <a:extLst>
                    <a:ext uri="{9D8B030D-6E8A-4147-A177-3AD203B41FA5}">
                      <a16:colId xmlns:a16="http://schemas.microsoft.com/office/drawing/2014/main" val="20003"/>
                    </a:ext>
                  </a:extLst>
                </a:gridCol>
              </a:tblGrid>
              <a:tr h="53965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METERAI</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SANGKAKALA</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a:ea typeface="Osaka" pitchFamily="8" charset="-128"/>
                          <a:cs typeface="Arial"/>
                        </a:rPr>
                        <a:t>CAWAN</a:t>
                      </a: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0"/>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1</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0000"/>
                          </a:solidFill>
                          <a:effectLst/>
                          <a:latin typeface="Arial"/>
                          <a:ea typeface="Osaka" pitchFamily="8" charset="-128"/>
                          <a:cs typeface="Arial"/>
                        </a:rPr>
                        <a:t>Putih</a:t>
                      </a:r>
                      <a:r>
                        <a:rPr kumimoji="0" lang="en-US" sz="1600" b="1" i="0" u="none" strike="noStrike" cap="none" normalizeH="0" baseline="0" dirty="0">
                          <a:ln>
                            <a:noFill/>
                          </a:ln>
                          <a:solidFill>
                            <a:srgbClr val="FF0000"/>
                          </a:solidFill>
                          <a:effectLst/>
                          <a:latin typeface="Arial"/>
                          <a:ea typeface="Osaka" pitchFamily="8" charset="-128"/>
                          <a:cs typeface="Arial"/>
                        </a:rPr>
                        <a:t>: </a:t>
                      </a:r>
                      <a:r>
                        <a:rPr kumimoji="0" lang="en-US" sz="1600" b="1" i="0" u="none" strike="noStrike" cap="none" normalizeH="0" baseline="0" dirty="0" err="1">
                          <a:ln>
                            <a:noFill/>
                          </a:ln>
                          <a:solidFill>
                            <a:srgbClr val="FF0000"/>
                          </a:solidFill>
                          <a:effectLst/>
                          <a:latin typeface="Arial"/>
                          <a:ea typeface="Osaka" pitchFamily="8" charset="-128"/>
                          <a:cs typeface="Arial"/>
                        </a:rPr>
                        <a:t>penakluk</a:t>
                      </a:r>
                      <a:endParaRPr kumimoji="0" lang="en-US" sz="1600" b="1" i="0" u="none" strike="noStrike" cap="none" normalizeH="0" baseline="0" dirty="0">
                        <a:ln>
                          <a:noFill/>
                        </a:ln>
                        <a:solidFill>
                          <a:srgbClr val="FF00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Hujan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es</a:t>
                      </a:r>
                      <a:r>
                        <a:rPr kumimoji="0" lang="en-US" sz="1600" b="1" i="0" u="none" strike="noStrike" cap="none" normalizeH="0" baseline="0" dirty="0">
                          <a:ln>
                            <a:noFill/>
                          </a:ln>
                          <a:solidFill>
                            <a:srgbClr val="FFFF00"/>
                          </a:solidFill>
                          <a:effectLst/>
                          <a:latin typeface="Arial"/>
                          <a:ea typeface="Osaka" pitchFamily="8" charset="-128"/>
                          <a:cs typeface="Arial"/>
                        </a:rPr>
                        <a:t> &amp; </a:t>
                      </a:r>
                      <a:r>
                        <a:rPr kumimoji="0" lang="en-US" sz="1600" b="1" i="0" u="none" strike="noStrike" cap="none" normalizeH="0" baseline="0" dirty="0" err="1">
                          <a:ln>
                            <a:noFill/>
                          </a:ln>
                          <a:solidFill>
                            <a:srgbClr val="FFFF00"/>
                          </a:solidFill>
                          <a:effectLst/>
                          <a:latin typeface="Arial"/>
                          <a:ea typeface="Osaka" pitchFamily="8" charset="-128"/>
                          <a:cs typeface="Arial"/>
                        </a:rPr>
                        <a:t>api</a:t>
                      </a:r>
                      <a:r>
                        <a:rPr kumimoji="0" lang="en-US" sz="1600" b="1" i="0" u="none" strike="noStrike" cap="none" normalizeH="0" baseline="0" dirty="0">
                          <a:ln>
                            <a:noFill/>
                          </a:ln>
                          <a:solidFill>
                            <a:srgbClr val="FFFF00"/>
                          </a:solidFill>
                          <a:effectLst/>
                          <a:latin typeface="Arial"/>
                          <a:ea typeface="Osaka" pitchFamily="8" charset="-128"/>
                          <a:cs typeface="Arial"/>
                        </a:rPr>
                        <a:t>: 1/3 </a:t>
                      </a:r>
                      <a:r>
                        <a:rPr kumimoji="0" lang="en-US" sz="1600" b="1" i="0" u="none" strike="noStrike" cap="none" normalizeH="0" baseline="0" dirty="0" err="1">
                          <a:ln>
                            <a:noFill/>
                          </a:ln>
                          <a:solidFill>
                            <a:srgbClr val="FFFF00"/>
                          </a:solidFill>
                          <a:effectLst/>
                          <a:latin typeface="Arial"/>
                          <a:ea typeface="Osaka" pitchFamily="8" charset="-128"/>
                          <a:cs typeface="Arial"/>
                        </a:rPr>
                        <a:t>tumbuhan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hijau</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Bisul</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2</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Merah</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padam</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perang</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CCFF"/>
                          </a:solidFill>
                          <a:effectLst/>
                          <a:latin typeface="Arial"/>
                          <a:ea typeface="Osaka" pitchFamily="8" charset="-128"/>
                          <a:cs typeface="Arial"/>
                        </a:rPr>
                        <a:t>Api</a:t>
                      </a:r>
                      <a:r>
                        <a:rPr kumimoji="0" lang="en-US" sz="1600" b="1" i="0" u="none" strike="noStrike" cap="none" normalizeH="0" baseline="0" dirty="0">
                          <a:ln>
                            <a:noFill/>
                          </a:ln>
                          <a:solidFill>
                            <a:srgbClr val="FFCCFF"/>
                          </a:solidFill>
                          <a:effectLst/>
                          <a:latin typeface="Arial"/>
                          <a:ea typeface="Osaka" pitchFamily="8" charset="-128"/>
                          <a:cs typeface="Arial"/>
                        </a:rPr>
                        <a:t>: 1/3 </a:t>
                      </a:r>
                      <a:r>
                        <a:rPr kumimoji="0" lang="en-US" sz="1600" b="1" i="0" u="none" strike="noStrike" cap="none" normalizeH="0" baseline="0" dirty="0" err="1">
                          <a:ln>
                            <a:noFill/>
                          </a:ln>
                          <a:solidFill>
                            <a:srgbClr val="FFCCFF"/>
                          </a:solidFill>
                          <a:effectLst/>
                          <a:latin typeface="Arial"/>
                          <a:ea typeface="Osaka" pitchFamily="8" charset="-128"/>
                          <a:cs typeface="Arial"/>
                        </a:rPr>
                        <a:t>mahluk</a:t>
                      </a:r>
                      <a:r>
                        <a:rPr kumimoji="0" lang="en-US" sz="1600" b="1" i="0" u="none" strike="noStrike" cap="none" normalizeH="0" baseline="0" dirty="0">
                          <a:ln>
                            <a:noFill/>
                          </a:ln>
                          <a:solidFill>
                            <a:srgbClr val="FFCCFF"/>
                          </a:solidFill>
                          <a:effectLst/>
                          <a:latin typeface="Arial"/>
                          <a:ea typeface="Osaka" pitchFamily="8" charset="-128"/>
                          <a:cs typeface="Arial"/>
                        </a:rPr>
                        <a:t> </a:t>
                      </a:r>
                      <a:r>
                        <a:rPr kumimoji="0" lang="en-US" sz="1600" b="1" i="0" u="none" strike="noStrike" cap="none" normalizeH="0" baseline="0" dirty="0" err="1">
                          <a:ln>
                            <a:noFill/>
                          </a:ln>
                          <a:solidFill>
                            <a:srgbClr val="FFCCFF"/>
                          </a:solidFill>
                          <a:effectLst/>
                          <a:latin typeface="Arial"/>
                          <a:ea typeface="Osaka" pitchFamily="8" charset="-128"/>
                          <a:cs typeface="Arial"/>
                        </a:rPr>
                        <a:t>laut</a:t>
                      </a:r>
                      <a:endParaRPr kumimoji="0" lang="en-US" sz="1600" b="1" i="0" u="none" strike="noStrike" cap="none" normalizeH="0" baseline="0" dirty="0">
                        <a:ln>
                          <a:noFill/>
                        </a:ln>
                        <a:solidFill>
                          <a:srgbClr val="FFCCFF"/>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CCFF"/>
                          </a:solidFill>
                          <a:effectLst/>
                          <a:latin typeface="Arial"/>
                          <a:ea typeface="Osaka" pitchFamily="8" charset="-128"/>
                          <a:cs typeface="Arial"/>
                        </a:rPr>
                        <a:t>Lautan</a:t>
                      </a:r>
                      <a:r>
                        <a:rPr kumimoji="0" lang="en-US" sz="1600" b="1" i="0" u="none" strike="noStrike" cap="none" normalizeH="0" baseline="0" dirty="0">
                          <a:ln>
                            <a:noFill/>
                          </a:ln>
                          <a:solidFill>
                            <a:srgbClr val="FFCCFF"/>
                          </a:solidFill>
                          <a:effectLst/>
                          <a:latin typeface="Arial"/>
                          <a:ea typeface="Osaka" pitchFamily="8" charset="-128"/>
                          <a:cs typeface="Arial"/>
                        </a:rPr>
                        <a:t> </a:t>
                      </a:r>
                      <a:r>
                        <a:rPr kumimoji="0" lang="en-US" sz="1600" b="1" i="0" u="none" strike="noStrike" cap="none" normalizeH="0" baseline="0" dirty="0" err="1">
                          <a:ln>
                            <a:noFill/>
                          </a:ln>
                          <a:solidFill>
                            <a:srgbClr val="FFCCFF"/>
                          </a:solidFill>
                          <a:effectLst/>
                          <a:latin typeface="Arial"/>
                          <a:ea typeface="Osaka" pitchFamily="8" charset="-128"/>
                          <a:cs typeface="Arial"/>
                        </a:rPr>
                        <a:t>darah</a:t>
                      </a:r>
                      <a:endParaRPr kumimoji="0" lang="en-US" sz="1600" b="1" i="0" u="none" strike="noStrike" cap="none" normalizeH="0" baseline="0" dirty="0">
                        <a:ln>
                          <a:noFill/>
                        </a:ln>
                        <a:solidFill>
                          <a:srgbClr val="FFCCFF"/>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5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3</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Hitam</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kelaparan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000013"/>
                          </a:solidFill>
                          <a:effectLst/>
                          <a:latin typeface="Arial"/>
                          <a:ea typeface="Osaka" pitchFamily="8" charset="-128"/>
                          <a:cs typeface="Arial"/>
                        </a:rPr>
                        <a:t>Bintang</a:t>
                      </a:r>
                      <a:r>
                        <a:rPr kumimoji="0" lang="en-US" sz="1600" b="1" i="0" u="none" strike="noStrike" cap="none" normalizeH="0" baseline="0" dirty="0">
                          <a:ln>
                            <a:noFill/>
                          </a:ln>
                          <a:solidFill>
                            <a:srgbClr val="000013"/>
                          </a:solidFill>
                          <a:effectLst/>
                          <a:latin typeface="Arial"/>
                          <a:ea typeface="Osaka" pitchFamily="8" charset="-128"/>
                          <a:cs typeface="Arial"/>
                        </a:rPr>
                        <a:t>: 1/3 air </a:t>
                      </a:r>
                      <a:r>
                        <a:rPr kumimoji="0" lang="en-US" sz="1600" b="1" i="0" u="none" strike="noStrike" cap="none" normalizeH="0" baseline="0" dirty="0" err="1">
                          <a:ln>
                            <a:noFill/>
                          </a:ln>
                          <a:solidFill>
                            <a:srgbClr val="000013"/>
                          </a:solidFill>
                          <a:effectLst/>
                          <a:latin typeface="Arial"/>
                          <a:ea typeface="Osaka" pitchFamily="8" charset="-128"/>
                          <a:cs typeface="Arial"/>
                        </a:rPr>
                        <a:t>bersih</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13"/>
                          </a:solidFill>
                          <a:effectLst/>
                          <a:latin typeface="Arial"/>
                          <a:ea typeface="Osaka" pitchFamily="8" charset="-128"/>
                          <a:cs typeface="Arial"/>
                        </a:rPr>
                        <a:t>Air </a:t>
                      </a:r>
                      <a:r>
                        <a:rPr kumimoji="0" lang="en-US" sz="1600" b="1" i="0" u="none" strike="noStrike" cap="none" normalizeH="0" baseline="0" dirty="0" err="1">
                          <a:ln>
                            <a:noFill/>
                          </a:ln>
                          <a:solidFill>
                            <a:srgbClr val="000013"/>
                          </a:solidFill>
                          <a:effectLst/>
                          <a:latin typeface="Arial"/>
                          <a:ea typeface="Osaka" pitchFamily="8" charset="-128"/>
                          <a:cs typeface="Arial"/>
                        </a:rPr>
                        <a:t>menjadi</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darah</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4</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Hijau</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Kuning</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kematian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DFFEE"/>
                          </a:solidFill>
                          <a:effectLst/>
                          <a:latin typeface="Arial"/>
                          <a:ea typeface="Osaka" pitchFamily="8" charset="-128"/>
                          <a:cs typeface="Arial"/>
                        </a:rPr>
                        <a:t>Gelap</a:t>
                      </a:r>
                      <a:r>
                        <a:rPr kumimoji="0" lang="en-US" sz="1600" b="1" i="0" u="none" strike="noStrike" cap="none" normalizeH="0" baseline="0" dirty="0">
                          <a:ln>
                            <a:noFill/>
                          </a:ln>
                          <a:solidFill>
                            <a:srgbClr val="FDFFEE"/>
                          </a:solidFill>
                          <a:effectLst/>
                          <a:latin typeface="Arial"/>
                          <a:ea typeface="Osaka" pitchFamily="8" charset="-128"/>
                          <a:cs typeface="Arial"/>
                        </a:rPr>
                        <a:t>: 1/3 </a:t>
                      </a:r>
                      <a:r>
                        <a:rPr kumimoji="0" lang="en-US" sz="1600" b="1" i="0" u="none" strike="noStrike" cap="none" normalizeH="0" baseline="0" dirty="0" err="1">
                          <a:ln>
                            <a:noFill/>
                          </a:ln>
                          <a:solidFill>
                            <a:srgbClr val="FDFFEE"/>
                          </a:solidFill>
                          <a:effectLst/>
                          <a:latin typeface="Arial"/>
                          <a:ea typeface="Osaka" pitchFamily="8" charset="-128"/>
                          <a:cs typeface="Arial"/>
                        </a:rPr>
                        <a:t>matahari</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bulan</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bintang2</a:t>
                      </a:r>
                      <a:endParaRPr kumimoji="0" lang="en-US" sz="1600" b="1" i="0" u="none" strike="noStrike" cap="none" normalizeH="0" baseline="0" dirty="0">
                        <a:ln>
                          <a:noFill/>
                        </a:ln>
                        <a:solidFill>
                          <a:srgbClr val="FDFFEE"/>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DFFEE"/>
                          </a:solidFill>
                          <a:effectLst/>
                          <a:latin typeface="Arial"/>
                          <a:ea typeface="Osaka" pitchFamily="8" charset="-128"/>
                          <a:cs typeface="Arial"/>
                        </a:rPr>
                        <a:t>Matahari</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membakar</a:t>
                      </a:r>
                      <a:r>
                        <a:rPr kumimoji="0" lang="en-US" sz="1600" b="1" i="0" u="none" strike="noStrike" cap="none" normalizeH="0" baseline="0" dirty="0">
                          <a:ln>
                            <a:noFill/>
                          </a:ln>
                          <a:solidFill>
                            <a:srgbClr val="FDFFEE"/>
                          </a:solidFill>
                          <a:effectLst/>
                          <a:latin typeface="Arial"/>
                          <a:ea typeface="Osaka" pitchFamily="8" charset="-128"/>
                          <a:cs typeface="Arial"/>
                        </a:rPr>
                        <a:t> </a:t>
                      </a:r>
                      <a:r>
                        <a:rPr kumimoji="0" lang="en-US" sz="1600" b="1" i="0" u="none" strike="noStrike" cap="none" normalizeH="0" baseline="0" dirty="0" err="1">
                          <a:ln>
                            <a:noFill/>
                          </a:ln>
                          <a:solidFill>
                            <a:srgbClr val="FDFFEE"/>
                          </a:solidFill>
                          <a:effectLst/>
                          <a:latin typeface="Arial"/>
                          <a:ea typeface="Osaka" pitchFamily="8" charset="-128"/>
                          <a:cs typeface="Arial"/>
                        </a:rPr>
                        <a:t>manusia</a:t>
                      </a:r>
                      <a:endParaRPr kumimoji="0" lang="en-US" sz="1600" b="1" i="0" u="none" strike="noStrike" cap="none" normalizeH="0" baseline="0" dirty="0">
                        <a:ln>
                          <a:noFill/>
                        </a:ln>
                        <a:solidFill>
                          <a:srgbClr val="FDFFEE"/>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a:t>
                      </a:r>
                      <a:r>
                        <a:rPr kumimoji="0" lang="en-US" sz="1600" b="1" i="0" u="none" strike="noStrike" cap="none" normalizeH="0" baseline="0" dirty="0" err="1">
                          <a:ln>
                            <a:noFill/>
                          </a:ln>
                          <a:solidFill>
                            <a:srgbClr val="FFFF00"/>
                          </a:solidFill>
                          <a:effectLst/>
                          <a:latin typeface="Arial"/>
                          <a:ea typeface="Osaka" pitchFamily="8" charset="-128"/>
                          <a:cs typeface="Arial"/>
                        </a:rPr>
                        <a:t>Sangkakala</a:t>
                      </a:r>
                      <a:r>
                        <a:rPr kumimoji="0" lang="en-US" sz="1600" b="1" i="0" u="none" strike="noStrike" cap="none" normalizeH="0" baseline="0" dirty="0">
                          <a:ln>
                            <a:noFill/>
                          </a:ln>
                          <a:solidFill>
                            <a:srgbClr val="FFFF00"/>
                          </a:solidFill>
                          <a:effectLst/>
                          <a:latin typeface="Arial"/>
                          <a:ea typeface="Osaka" pitchFamily="8" charset="-128"/>
                          <a:cs typeface="Arial"/>
                        </a:rPr>
                        <a:t> 5-7 </a:t>
                      </a:r>
                      <a:r>
                        <a:rPr kumimoji="0" lang="en-US" sz="1600" b="1" i="0" u="none" strike="noStrike" cap="none" normalizeH="0" baseline="0" dirty="0" err="1">
                          <a:ln>
                            <a:noFill/>
                          </a:ln>
                          <a:solidFill>
                            <a:srgbClr val="FFFF00"/>
                          </a:solidFill>
                          <a:effectLst/>
                          <a:latin typeface="Arial"/>
                          <a:ea typeface="Osaka" pitchFamily="8" charset="-128"/>
                          <a:cs typeface="Arial"/>
                        </a:rPr>
                        <a:t>adalah</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5"/>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5</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Martir</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dijamin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 #1: </a:t>
                      </a:r>
                      <a:r>
                        <a:rPr kumimoji="0" lang="en-US" sz="1600" b="1" i="0" u="none" strike="noStrike" cap="none" normalizeH="0" baseline="0" dirty="0" err="1">
                          <a:ln>
                            <a:noFill/>
                          </a:ln>
                          <a:solidFill>
                            <a:srgbClr val="FFFF00"/>
                          </a:solidFill>
                          <a:effectLst/>
                          <a:latin typeface="Arial"/>
                          <a:ea typeface="Osaka" pitchFamily="8" charset="-128"/>
                          <a:cs typeface="Arial"/>
                        </a:rPr>
                        <a:t>belalang</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Kerajaan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binatang</a:t>
                      </a:r>
                      <a:r>
                        <a:rPr kumimoji="0" lang="en-US" sz="1600" b="1" i="0" u="none" strike="noStrike" cap="none" normalizeH="0" baseline="0" dirty="0">
                          <a:ln>
                            <a:noFill/>
                          </a:ln>
                          <a:solidFill>
                            <a:srgbClr val="FFFF00"/>
                          </a:solidFill>
                          <a:effectLst/>
                          <a:latin typeface="Arial"/>
                          <a:ea typeface="Osaka" pitchFamily="8" charset="-128"/>
                          <a:cs typeface="Aria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menjadi</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gelap</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6</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Kemarahan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besar</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gempa</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tanda-tanda</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000013"/>
                          </a:solidFill>
                          <a:effectLst/>
                          <a:latin typeface="Arial"/>
                          <a:ea typeface="Osaka" pitchFamily="8" charset="-128"/>
                          <a:cs typeface="Arial"/>
                        </a:rPr>
                        <a:t>Celaka</a:t>
                      </a:r>
                      <a:r>
                        <a:rPr kumimoji="0" lang="en-US" sz="1600" b="1" i="0" u="none" strike="noStrike" cap="none" normalizeH="0" baseline="0" dirty="0">
                          <a:ln>
                            <a:noFill/>
                          </a:ln>
                          <a:solidFill>
                            <a:srgbClr val="000013"/>
                          </a:solidFill>
                          <a:effectLst/>
                          <a:latin typeface="Arial"/>
                          <a:ea typeface="Osaka" pitchFamily="8" charset="-128"/>
                          <a:cs typeface="Arial"/>
                        </a:rPr>
                        <a:t> #2: </a:t>
                      </a:r>
                      <a:r>
                        <a:rPr kumimoji="0" lang="en-US" sz="1600" b="1" i="0" u="none" strike="noStrike" cap="none" normalizeH="0" baseline="0" dirty="0" err="1">
                          <a:ln>
                            <a:noFill/>
                          </a:ln>
                          <a:solidFill>
                            <a:srgbClr val="000013"/>
                          </a:solidFill>
                          <a:effectLst/>
                          <a:latin typeface="Arial"/>
                          <a:ea typeface="Osaka" pitchFamily="8" charset="-128"/>
                          <a:cs typeface="Arial"/>
                        </a:rPr>
                        <a:t>persiapan</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Efrat</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13"/>
                          </a:solidFill>
                          <a:effectLst/>
                          <a:latin typeface="Arial"/>
                          <a:ea typeface="Osaka" pitchFamily="8" charset="-128"/>
                          <a:cs typeface="Arial"/>
                        </a:rPr>
                        <a:t>Sungai </a:t>
                      </a:r>
                      <a:r>
                        <a:rPr kumimoji="0" lang="en-US" sz="1600" b="1" i="0" u="none" strike="noStrike" cap="none" normalizeH="0" baseline="0" dirty="0" err="1">
                          <a:ln>
                            <a:noFill/>
                          </a:ln>
                          <a:solidFill>
                            <a:srgbClr val="000013"/>
                          </a:solidFill>
                          <a:effectLst/>
                          <a:latin typeface="Arial"/>
                          <a:ea typeface="Osaka" pitchFamily="8" charset="-128"/>
                          <a:cs typeface="Arial"/>
                        </a:rPr>
                        <a:t>Efrat</a:t>
                      </a:r>
                      <a:r>
                        <a:rPr kumimoji="0" lang="en-US" sz="1600" b="1" i="0" u="none" strike="noStrike" cap="none" normalizeH="0" baseline="0" dirty="0">
                          <a:ln>
                            <a:noFill/>
                          </a:ln>
                          <a:solidFill>
                            <a:srgbClr val="000013"/>
                          </a:solidFill>
                          <a:effectLst/>
                          <a:latin typeface="Arial"/>
                          <a:ea typeface="Osaka" pitchFamily="8" charset="-128"/>
                          <a:cs typeface="Arial"/>
                        </a:rPr>
                        <a:t> </a:t>
                      </a:r>
                      <a:r>
                        <a:rPr kumimoji="0" lang="en-US" sz="1600" b="1" i="0" u="none" strike="noStrike" cap="none" normalizeH="0" baseline="0" dirty="0" err="1">
                          <a:ln>
                            <a:noFill/>
                          </a:ln>
                          <a:solidFill>
                            <a:srgbClr val="000013"/>
                          </a:solidFill>
                          <a:effectLst/>
                          <a:latin typeface="Arial"/>
                          <a:ea typeface="Osaka" pitchFamily="8" charset="-128"/>
                          <a:cs typeface="Arial"/>
                        </a:rPr>
                        <a:t>mengering</a:t>
                      </a:r>
                      <a:endParaRPr kumimoji="0" lang="en-US" sz="1600" b="1" i="0" u="none" strike="noStrike" cap="none" normalizeH="0" baseline="0" dirty="0">
                        <a:ln>
                          <a:noFill/>
                        </a:ln>
                        <a:solidFill>
                          <a:srgbClr val="000013"/>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8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(144,000 </a:t>
                      </a:r>
                      <a:r>
                        <a:rPr kumimoji="0" lang="en-US" sz="1600" b="1" i="0" u="none" strike="noStrike" cap="none" normalizeH="0" baseline="0" dirty="0" err="1">
                          <a:ln>
                            <a:noFill/>
                          </a:ln>
                          <a:solidFill>
                            <a:srgbClr val="FFFF00"/>
                          </a:solidFill>
                          <a:effectLst/>
                          <a:latin typeface="Arial"/>
                          <a:ea typeface="Osaka" pitchFamily="8" charset="-128"/>
                          <a:cs typeface="Arial"/>
                        </a:rPr>
                        <a:t>dimeterai</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a:t>
                      </a:r>
                      <a:r>
                        <a:rPr kumimoji="0" lang="en-US" sz="1600" b="1" i="0" u="none" strike="noStrike" cap="none" normalizeH="0" baseline="0" dirty="0" err="1">
                          <a:ln>
                            <a:noFill/>
                          </a:ln>
                          <a:solidFill>
                            <a:srgbClr val="FFFF00"/>
                          </a:solidFill>
                          <a:effectLst/>
                          <a:latin typeface="Arial"/>
                          <a:ea typeface="Osaka" pitchFamily="8" charset="-128"/>
                          <a:cs typeface="Arial"/>
                        </a:rPr>
                        <a:t>Sangkakala</a:t>
                      </a:r>
                      <a:r>
                        <a:rPr kumimoji="0" lang="en-US" sz="1600" b="1" i="0" u="none" strike="noStrike" cap="none" normalizeH="0" baseline="0" dirty="0">
                          <a:ln>
                            <a:noFill/>
                          </a:ln>
                          <a:solidFill>
                            <a:srgbClr val="FFFF00"/>
                          </a:solidFill>
                          <a:effectLst/>
                          <a:latin typeface="Arial"/>
                          <a:ea typeface="Osaka" pitchFamily="8" charset="-128"/>
                          <a:cs typeface="Arial"/>
                        </a:rPr>
                        <a:t> #7 = </a:t>
                      </a:r>
                      <a:r>
                        <a:rPr kumimoji="0" lang="en-US" sz="1600" b="1" i="0" u="none" strike="noStrike" cap="none" normalizeH="0" baseline="0" dirty="0" err="1">
                          <a:ln>
                            <a:noFill/>
                          </a:ln>
                          <a:solidFill>
                            <a:srgbClr val="FFFF00"/>
                          </a:solidFill>
                          <a:effectLst/>
                          <a:latin typeface="Arial"/>
                          <a:ea typeface="Osaka" pitchFamily="8" charset="-128"/>
                          <a:cs typeface="Arial"/>
                        </a:rPr>
                        <a:t>misteri</a:t>
                      </a:r>
                      <a:r>
                        <a:rPr kumimoji="0" lang="en-US" sz="1600" b="1" i="0" u="none" strike="noStrike" cap="none" normalizeH="0" baseline="0" dirty="0">
                          <a:ln>
                            <a:noFill/>
                          </a:ln>
                          <a:solidFill>
                            <a:srgbClr val="FFFF00"/>
                          </a:solidFill>
                          <a:effectLst/>
                          <a:latin typeface="Arial"/>
                          <a:ea typeface="Osaka" pitchFamily="8" charset="-128"/>
                          <a:cs typeface="Arial"/>
                        </a:rPr>
                        <a:t>)</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extLst>
                  <a:ext uri="{0D108BD9-81ED-4DB2-BD59-A6C34878D82A}">
                    <a16:rowId xmlns:a16="http://schemas.microsoft.com/office/drawing/2014/main" val="10008"/>
                  </a:ext>
                </a:extLst>
              </a:tr>
              <a:tr h="5812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a:ea typeface="Osaka" pitchFamily="8" charset="-128"/>
                          <a:cs typeface="Arial"/>
                        </a:rPr>
                        <a:t>7</a:t>
                      </a: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a:ea typeface="Osaka" pitchFamily="8" charset="-128"/>
                          <a:cs typeface="Arial"/>
                        </a:rPr>
                        <a:t>1/2 jam </a:t>
                      </a:r>
                      <a:r>
                        <a:rPr kumimoji="0" lang="en-US" sz="1600" b="1" i="0" u="none" strike="noStrike" cap="none" normalizeH="0" baseline="0" dirty="0" err="1">
                          <a:ln>
                            <a:noFill/>
                          </a:ln>
                          <a:solidFill>
                            <a:srgbClr val="FFFF00"/>
                          </a:solidFill>
                          <a:effectLst/>
                          <a:latin typeface="Arial"/>
                          <a:ea typeface="Osaka" pitchFamily="8" charset="-128"/>
                          <a:cs typeface="Arial"/>
                        </a:rPr>
                        <a:t>kesunyian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Celaka</a:t>
                      </a:r>
                      <a:r>
                        <a:rPr kumimoji="0" lang="en-US" sz="1600" b="1" i="0" u="none" strike="noStrike" cap="none" normalizeH="0" baseline="0" dirty="0">
                          <a:ln>
                            <a:noFill/>
                          </a:ln>
                          <a:solidFill>
                            <a:srgbClr val="FFFF00"/>
                          </a:solidFill>
                          <a:effectLst/>
                          <a:latin typeface="Arial"/>
                          <a:ea typeface="Osaka" pitchFamily="8" charset="-128"/>
                          <a:cs typeface="Arial"/>
                        </a:rPr>
                        <a:t> #3: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kemenangan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dipastikan</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00"/>
                          </a:solidFill>
                          <a:effectLst/>
                          <a:latin typeface="Arial"/>
                          <a:ea typeface="Osaka" pitchFamily="8" charset="-128"/>
                          <a:cs typeface="Arial"/>
                        </a:rPr>
                        <a:t>Gempa</a:t>
                      </a:r>
                      <a:r>
                        <a:rPr kumimoji="0" lang="en-US" sz="1600" b="1" i="0" u="none" strike="noStrike" cap="none" normalizeH="0" baseline="0" dirty="0">
                          <a:ln>
                            <a:noFill/>
                          </a:ln>
                          <a:solidFill>
                            <a:srgbClr val="FFFF00"/>
                          </a:solidFill>
                          <a:effectLst/>
                          <a:latin typeface="Arial"/>
                          <a:ea typeface="Osaka" pitchFamily="8" charset="-128"/>
                          <a:cs typeface="Arial"/>
                        </a:rPr>
                        <a:t> &amp; </a:t>
                      </a:r>
                      <a:r>
                        <a:rPr kumimoji="0" lang="en-US" sz="1600" b="1" i="0" u="none" strike="noStrike" cap="none" normalizeH="0" baseline="0" dirty="0" err="1">
                          <a:ln>
                            <a:noFill/>
                          </a:ln>
                          <a:solidFill>
                            <a:srgbClr val="FFFF00"/>
                          </a:solidFill>
                          <a:effectLst/>
                          <a:latin typeface="Arial"/>
                          <a:ea typeface="Osaka" pitchFamily="8" charset="-128"/>
                          <a:cs typeface="Arial"/>
                        </a:rPr>
                        <a:t>hujan</a:t>
                      </a:r>
                      <a:r>
                        <a:rPr kumimoji="0" lang="en-US" sz="1600" b="1" i="0" u="none" strike="noStrike" cap="none" normalizeH="0" baseline="0" dirty="0">
                          <a:ln>
                            <a:noFill/>
                          </a:ln>
                          <a:solidFill>
                            <a:srgbClr val="FFFF00"/>
                          </a:solidFill>
                          <a:effectLst/>
                          <a:latin typeface="Arial"/>
                          <a:ea typeface="Osaka" pitchFamily="8" charset="-128"/>
                          <a:cs typeface="Arial"/>
                        </a:rPr>
                        <a:t> </a:t>
                      </a:r>
                      <a:r>
                        <a:rPr kumimoji="0" lang="en-US" sz="1600" b="1" i="0" u="none" strike="noStrike" cap="none" normalizeH="0" baseline="0" dirty="0" err="1">
                          <a:ln>
                            <a:noFill/>
                          </a:ln>
                          <a:solidFill>
                            <a:srgbClr val="FFFF00"/>
                          </a:solidFill>
                          <a:effectLst/>
                          <a:latin typeface="Arial"/>
                          <a:ea typeface="Osaka" pitchFamily="8" charset="-128"/>
                          <a:cs typeface="Arial"/>
                        </a:rPr>
                        <a:t>es</a:t>
                      </a:r>
                      <a:endParaRPr kumimoji="0" lang="en-US" sz="1600" b="1" i="0" u="none" strike="noStrike" cap="none" normalizeH="0" baseline="0" dirty="0">
                        <a:ln>
                          <a:noFill/>
                        </a:ln>
                        <a:solidFill>
                          <a:srgbClr val="FFFF00"/>
                        </a:solidFill>
                        <a:effectLst/>
                        <a:latin typeface="Arial"/>
                        <a:ea typeface="Osaka" pitchFamily="8" charset="-128"/>
                        <a:cs typeface="Arial"/>
                      </a:endParaRPr>
                    </a:p>
                  </a:txBody>
                  <a:tcPr marL="90000" marR="90000" marT="46792" marB="46792"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27388" name="Text Box 60"/>
          <p:cNvSpPr txBox="1">
            <a:spLocks noChangeArrowheads="1"/>
          </p:cNvSpPr>
          <p:nvPr/>
        </p:nvSpPr>
        <p:spPr bwMode="auto">
          <a:xfrm>
            <a:off x="8455025" y="76200"/>
            <a:ext cx="644525" cy="463550"/>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00"/>
                </a:solidFill>
                <a:effectLst/>
                <a:uLnTx/>
                <a:uFillTx/>
                <a:latin typeface="Times New Roman" panose="02020603050405020304" pitchFamily="18" charset="0"/>
                <a:ea typeface="Osaka" pitchFamily="1" charset="-128"/>
              </a:rPr>
              <a:t>339</a:t>
            </a:r>
            <a:endParaRPr kumimoji="0" lang="en-US" altLang="en-US" sz="2000" b="1" i="0" u="none" strike="noStrike" kern="0" cap="none" spc="0" normalizeH="0" baseline="0" noProof="0">
              <a:ln>
                <a:noFill/>
              </a:ln>
              <a:solidFill>
                <a:srgbClr val="FFFF00"/>
              </a:solidFill>
              <a:effectLst/>
              <a:uLnTx/>
              <a:uFillTx/>
              <a:latin typeface="Times New Roman" panose="02020603050405020304" pitchFamily="18" charset="0"/>
              <a:ea typeface="Osaka" pitchFamily="1" charset="-128"/>
            </a:endParaRPr>
          </a:p>
        </p:txBody>
      </p:sp>
      <p:sp>
        <p:nvSpPr>
          <p:cNvPr id="227389" name="Text Box 63"/>
          <p:cNvSpPr txBox="1">
            <a:spLocks noChangeArrowheads="1"/>
          </p:cNvSpPr>
          <p:nvPr/>
        </p:nvSpPr>
        <p:spPr bwMode="auto">
          <a:xfrm rot="-5400000">
            <a:off x="-555625" y="2393950"/>
            <a:ext cx="1995488" cy="401638"/>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srgbClr val="FFCCFF"/>
                </a:solidFill>
                <a:effectLst/>
                <a:uLnTx/>
                <a:uFillTx/>
                <a:latin typeface="Comic Sans MS" panose="030F0702030302020204" pitchFamily="66" charset="0"/>
                <a:ea typeface="Osaka" pitchFamily="1" charset="-128"/>
              </a:rPr>
              <a:t>KUDA - KUDA</a:t>
            </a: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a typeface="Osaka" pitchFamily="1" charset="-128"/>
            </a:endParaRPr>
          </a:p>
        </p:txBody>
      </p:sp>
      <p:sp>
        <p:nvSpPr>
          <p:cNvPr id="227390" name="Text Box 64"/>
          <p:cNvSpPr txBox="1">
            <a:spLocks noChangeArrowheads="1"/>
          </p:cNvSpPr>
          <p:nvPr/>
        </p:nvSpPr>
        <p:spPr bwMode="auto">
          <a:xfrm>
            <a:off x="0" y="6551613"/>
            <a:ext cx="9144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Diambil dari Robert Gromacki, </a:t>
            </a:r>
            <a:r>
              <a:rPr kumimoji="0" lang="en-US" altLang="en-US" sz="1200" b="0" i="1"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NT Survey</a:t>
            </a: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 dan H. Wayne House, </a:t>
            </a:r>
            <a:r>
              <a:rPr kumimoji="0" lang="en-US" altLang="en-US" sz="1200" b="0" i="1"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Chronological &amp; Background Charts of the NT</a:t>
            </a:r>
            <a:r>
              <a:rPr kumimoji="0" lang="en-US" altLang="en-US" sz="1200" b="0" i="0" u="none" strike="noStrike" kern="0" cap="none" spc="0" normalizeH="0" baseline="0" noProof="0">
                <a:ln>
                  <a:noFill/>
                </a:ln>
                <a:solidFill>
                  <a:srgbClr val="FFFF00"/>
                </a:solidFill>
                <a:effectLst/>
                <a:uLnTx/>
                <a:uFillTx/>
                <a:latin typeface="Comic Sans MS" panose="030F0702030302020204" pitchFamily="66" charset="0"/>
                <a:ea typeface="Osaka" pitchFamily="1" charset="-128"/>
              </a:rPr>
              <a:t>, 19</a:t>
            </a:r>
          </a:p>
        </p:txBody>
      </p:sp>
      <p:sp>
        <p:nvSpPr>
          <p:cNvPr id="227391" name="Text Box 67"/>
          <p:cNvSpPr txBox="1">
            <a:spLocks noChangeArrowheads="1"/>
          </p:cNvSpPr>
          <p:nvPr/>
        </p:nvSpPr>
        <p:spPr bwMode="auto">
          <a:xfrm rot="-5400000">
            <a:off x="1806576" y="4979987"/>
            <a:ext cx="2133600" cy="460375"/>
          </a:xfrm>
          <a:prstGeom prst="rect">
            <a:avLst/>
          </a:prstGeom>
          <a:noFill/>
          <a:ln>
            <a:noFill/>
          </a:ln>
          <a:effectLst>
            <a:outerShdw dist="35921" dir="2700000" algn="ctr" rotWithShape="0">
              <a:srgbClr val="000013">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CCFF"/>
                </a:solidFill>
                <a:effectLst/>
                <a:uLnTx/>
                <a:uFillTx/>
                <a:latin typeface="Comic Sans MS" panose="030F0702030302020204" pitchFamily="66" charset="0"/>
                <a:ea typeface="Osaka" pitchFamily="1" charset="-128"/>
              </a:rPr>
              <a:t>C E L A K A</a:t>
            </a: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Osaka" pitchFamily="1" charset="-128"/>
            </a:endParaRPr>
          </a:p>
        </p:txBody>
      </p:sp>
    </p:spTree>
    <p:extLst>
      <p:ext uri="{BB962C8B-B14F-4D97-AF65-F5344CB8AC3E}">
        <p14:creationId xmlns:p14="http://schemas.microsoft.com/office/powerpoint/2010/main" val="9349346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4828486" y="764041"/>
            <a:ext cx="4191000" cy="1371600"/>
          </a:xfrm>
          <a:effectLst>
            <a:outerShdw blurRad="63500" dist="35921" dir="2700000" algn="ctr" rotWithShape="0">
              <a:schemeClr val="tx2">
                <a:alpha val="74998"/>
              </a:schemeClr>
            </a:outerShdw>
          </a:effectLst>
        </p:spPr>
        <p:txBody>
          <a:bodyPr/>
          <a:lstStyle/>
          <a:p>
            <a:pPr>
              <a:defRPr/>
            </a:pPr>
            <a:r>
              <a:rPr lang="en-US" sz="3600" b="1" dirty="0" err="1">
                <a:effectLst>
                  <a:glow rad="228600">
                    <a:schemeClr val="tx1">
                      <a:alpha val="75000"/>
                    </a:schemeClr>
                  </a:glow>
                </a:effectLst>
                <a:latin typeface="Arial" charset="0"/>
                <a:ea typeface="ＭＳ Ｐゴシック" charset="0"/>
                <a:cs typeface="ＭＳ Ｐゴシック" charset="0"/>
              </a:rPr>
              <a:t>Tujuh</a:t>
            </a:r>
            <a:r>
              <a:rPr lang="en-US" sz="3600" b="1" dirty="0">
                <a:effectLst>
                  <a:glow rad="228600">
                    <a:schemeClr val="tx1">
                      <a:alpha val="75000"/>
                    </a:schemeClr>
                  </a:glow>
                </a:effectLst>
                <a:latin typeface="Arial" charset="0"/>
                <a:ea typeface="ＭＳ Ｐゴシック" charset="0"/>
                <a:cs typeface="ＭＳ Ｐゴシック" charset="0"/>
              </a:rPr>
              <a:t> </a:t>
            </a:r>
            <a:r>
              <a:rPr lang="en-US" sz="3600" b="1" dirty="0" err="1">
                <a:effectLst>
                  <a:glow rad="228600">
                    <a:schemeClr val="tx1">
                      <a:alpha val="75000"/>
                    </a:schemeClr>
                  </a:glow>
                </a:effectLst>
                <a:latin typeface="Arial" charset="0"/>
                <a:ea typeface="ＭＳ Ｐゴシック" charset="0"/>
                <a:cs typeface="ＭＳ Ｐゴシック" charset="0"/>
              </a:rPr>
              <a:t>Sangkakala</a:t>
            </a:r>
            <a:r>
              <a:rPr lang="en-US" sz="3600" b="1" dirty="0">
                <a:effectLst>
                  <a:glow rad="228600">
                    <a:schemeClr val="tx1">
                      <a:alpha val="75000"/>
                    </a:schemeClr>
                  </a:glow>
                </a:effectLst>
                <a:latin typeface="Arial" charset="0"/>
                <a:ea typeface="ＭＳ Ｐゴシック" charset="0"/>
                <a:cs typeface="ＭＳ Ｐゴシック" charset="0"/>
              </a:rPr>
              <a:t> </a:t>
            </a:r>
            <a:r>
              <a:rPr lang="en-US" sz="3600" b="1" dirty="0" err="1">
                <a:effectLst>
                  <a:glow rad="228600">
                    <a:schemeClr val="tx1">
                      <a:alpha val="75000"/>
                    </a:schemeClr>
                  </a:glow>
                </a:effectLst>
                <a:latin typeface="Arial" charset="0"/>
                <a:ea typeface="ＭＳ Ｐゴシック" charset="0"/>
                <a:cs typeface="ＭＳ Ｐゴシック" charset="0"/>
              </a:rPr>
              <a:t>Penghakiman</a:t>
            </a:r>
            <a:r>
              <a:rPr lang="en-US" sz="3600" b="1" dirty="0">
                <a:effectLst>
                  <a:glow rad="228600">
                    <a:schemeClr val="tx1">
                      <a:alpha val="75000"/>
                    </a:schemeClr>
                  </a:glow>
                </a:effectLst>
                <a:latin typeface="Arial" charset="0"/>
                <a:ea typeface="ＭＳ Ｐゴシック" charset="0"/>
                <a:cs typeface="ＭＳ Ｐゴシック" charset="0"/>
              </a:rPr>
              <a:t> </a:t>
            </a:r>
            <a:br>
              <a:rPr lang="en-US" sz="3600" b="1" dirty="0">
                <a:effectLst>
                  <a:glow rad="228600">
                    <a:schemeClr val="tx1">
                      <a:alpha val="75000"/>
                    </a:schemeClr>
                  </a:glow>
                </a:effectLst>
                <a:latin typeface="Arial" charset="0"/>
                <a:ea typeface="ＭＳ Ｐゴシック" charset="0"/>
                <a:cs typeface="ＭＳ Ｐゴシック" charset="0"/>
              </a:rPr>
            </a:br>
            <a:r>
              <a:rPr lang="en-US" sz="3600" b="1" dirty="0">
                <a:effectLst>
                  <a:glow rad="228600">
                    <a:schemeClr val="tx1">
                      <a:alpha val="75000"/>
                    </a:schemeClr>
                  </a:glow>
                </a:effectLst>
                <a:latin typeface="Arial" charset="0"/>
                <a:ea typeface="ＭＳ Ｐゴシック" charset="0"/>
                <a:cs typeface="ＭＳ Ｐゴシック" charset="0"/>
              </a:rPr>
              <a:t>(8:6–11:19)</a:t>
            </a:r>
            <a:endParaRPr lang="en-US" sz="36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52400" y="304800"/>
            <a:ext cx="3722176" cy="6477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baseline="30000" dirty="0">
                <a:solidFill>
                  <a:srgbClr val="FFFFFF"/>
                </a:solidFill>
                <a:effectLst>
                  <a:glow rad="228600">
                    <a:srgbClr val="000000">
                      <a:alpha val="75000"/>
                    </a:srgbClr>
                  </a:glow>
                </a:effectLst>
                <a:latin typeface="Arial" charset="0"/>
              </a:rPr>
              <a:t>1</a:t>
            </a:r>
            <a:r>
              <a:rPr lang="en-US" altLang="ja-JP" sz="2800" b="1" dirty="0">
                <a:solidFill>
                  <a:srgbClr val="FFFFFF"/>
                </a:solidFill>
                <a:effectLst>
                  <a:glow rad="228600">
                    <a:srgbClr val="000000">
                      <a:alpha val="75000"/>
                    </a:srgbClr>
                  </a:glow>
                </a:effectLst>
                <a:latin typeface="Arial" charset="0"/>
              </a:rPr>
              <a:t>“Dan </a:t>
            </a:r>
            <a:r>
              <a:rPr lang="en-US" altLang="ja-JP" sz="2800" b="1" dirty="0" err="1">
                <a:solidFill>
                  <a:srgbClr val="FFFFFF"/>
                </a:solidFill>
                <a:effectLst>
                  <a:glow rad="228600">
                    <a:srgbClr val="000000">
                      <a:alpha val="75000"/>
                    </a:srgbClr>
                  </a:glow>
                </a:effectLst>
                <a:latin typeface="Arial" charset="0"/>
              </a:rPr>
              <a:t>ketika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Anak</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Domba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itu</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membuka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meterai</a:t>
            </a:r>
            <a:r>
              <a:rPr lang="en-US" altLang="ja-JP" sz="2800" b="1" dirty="0">
                <a:solidFill>
                  <a:srgbClr val="FFFFFF"/>
                </a:solidFill>
                <a:effectLst>
                  <a:glow rad="228600">
                    <a:srgbClr val="000000">
                      <a:alpha val="75000"/>
                    </a:srgbClr>
                  </a:glow>
                </a:effectLst>
                <a:latin typeface="Arial" charset="0"/>
              </a:rPr>
              <a:t> yang </a:t>
            </a:r>
            <a:r>
              <a:rPr lang="en-US" altLang="ja-JP" sz="2800" b="1" dirty="0" err="1">
                <a:solidFill>
                  <a:srgbClr val="FFFFFF"/>
                </a:solidFill>
                <a:effectLst>
                  <a:glow rad="228600">
                    <a:srgbClr val="000000">
                      <a:alpha val="75000"/>
                    </a:srgbClr>
                  </a:glow>
                </a:effectLst>
                <a:latin typeface="Arial" charset="0"/>
              </a:rPr>
              <a:t>ketujuh</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maka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sunyi</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senyaplah</a:t>
            </a:r>
            <a:r>
              <a:rPr lang="en-US" altLang="ja-JP" sz="2800" b="1" dirty="0">
                <a:solidFill>
                  <a:srgbClr val="FFFFFF"/>
                </a:solidFill>
                <a:effectLst>
                  <a:glow rad="228600">
                    <a:srgbClr val="000000">
                      <a:alpha val="75000"/>
                    </a:srgbClr>
                  </a:glow>
                </a:effectLst>
                <a:latin typeface="Arial" charset="0"/>
              </a:rPr>
              <a:t> di </a:t>
            </a:r>
            <a:r>
              <a:rPr lang="en-US" altLang="ja-JP" sz="2800" b="1" dirty="0" err="1">
                <a:solidFill>
                  <a:srgbClr val="FFFFFF"/>
                </a:solidFill>
                <a:effectLst>
                  <a:glow rad="228600">
                    <a:srgbClr val="000000">
                      <a:alpha val="75000"/>
                    </a:srgbClr>
                  </a:glow>
                </a:effectLst>
                <a:latin typeface="Arial" charset="0"/>
              </a:rPr>
              <a:t>sorga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kira-kira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setengah</a:t>
            </a:r>
            <a:r>
              <a:rPr lang="en-US" altLang="ja-JP" sz="2800" b="1" dirty="0">
                <a:solidFill>
                  <a:srgbClr val="FFFFFF"/>
                </a:solidFill>
                <a:effectLst>
                  <a:glow rad="228600">
                    <a:srgbClr val="000000">
                      <a:alpha val="75000"/>
                    </a:srgbClr>
                  </a:glow>
                </a:effectLst>
                <a:latin typeface="Arial" charset="0"/>
              </a:rPr>
              <a:t> jam </a:t>
            </a:r>
            <a:r>
              <a:rPr lang="en-US" altLang="ja-JP" sz="2800" b="1" dirty="0" err="1">
                <a:solidFill>
                  <a:srgbClr val="FFFFFF"/>
                </a:solidFill>
                <a:effectLst>
                  <a:glow rad="228600">
                    <a:srgbClr val="000000">
                      <a:alpha val="75000"/>
                    </a:srgbClr>
                  </a:glow>
                </a:effectLst>
                <a:latin typeface="Arial" charset="0"/>
              </a:rPr>
              <a:t>lamanya</a:t>
            </a:r>
            <a:r>
              <a:rPr lang="en-US" altLang="ja-JP" sz="2800" b="1" dirty="0">
                <a:solidFill>
                  <a:srgbClr val="FFFFFF"/>
                </a:solidFill>
                <a:effectLst>
                  <a:glow rad="228600">
                    <a:srgbClr val="000000">
                      <a:alpha val="75000"/>
                    </a:srgbClr>
                  </a:glow>
                </a:effectLst>
                <a:latin typeface="Arial" charset="0"/>
              </a:rPr>
              <a:t>. </a:t>
            </a:r>
            <a:r>
              <a:rPr lang="en-US" altLang="ja-JP" sz="2800" b="1" baseline="30000" dirty="0">
                <a:solidFill>
                  <a:srgbClr val="FFFFFF"/>
                </a:solidFill>
                <a:effectLst>
                  <a:glow rad="228600">
                    <a:srgbClr val="000000">
                      <a:alpha val="75000"/>
                    </a:srgbClr>
                  </a:glow>
                </a:effectLst>
                <a:latin typeface="Arial" charset="0"/>
              </a:rPr>
              <a:t>2</a:t>
            </a:r>
            <a:r>
              <a:rPr lang="en-US" altLang="ja-JP" sz="2800" b="1" dirty="0">
                <a:solidFill>
                  <a:srgbClr val="FFFFFF"/>
                </a:solidFill>
                <a:effectLst>
                  <a:glow rad="228600">
                    <a:srgbClr val="000000">
                      <a:alpha val="75000"/>
                    </a:srgbClr>
                  </a:glow>
                </a:effectLst>
                <a:latin typeface="Arial" charset="0"/>
              </a:rPr>
              <a:t>Lalu </a:t>
            </a:r>
            <a:r>
              <a:rPr lang="en-US" altLang="ja-JP" sz="2800" b="1" dirty="0" err="1">
                <a:solidFill>
                  <a:srgbClr val="FFFFFF"/>
                </a:solidFill>
                <a:effectLst>
                  <a:glow rad="228600">
                    <a:srgbClr val="000000">
                      <a:alpha val="75000"/>
                    </a:srgbClr>
                  </a:glow>
                </a:effectLst>
                <a:latin typeface="Arial" charset="0"/>
              </a:rPr>
              <a:t>aku</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melihat</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ketujuh</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malaikat</a:t>
            </a:r>
            <a:r>
              <a:rPr lang="en-US" altLang="ja-JP" sz="2800" b="1" dirty="0">
                <a:solidFill>
                  <a:srgbClr val="FFFFFF"/>
                </a:solidFill>
                <a:effectLst>
                  <a:glow rad="228600">
                    <a:srgbClr val="000000">
                      <a:alpha val="75000"/>
                    </a:srgbClr>
                  </a:glow>
                </a:effectLst>
                <a:latin typeface="Arial" charset="0"/>
              </a:rPr>
              <a:t>, yang </a:t>
            </a:r>
            <a:r>
              <a:rPr lang="en-US" altLang="ja-JP" sz="2800" b="1" dirty="0" err="1">
                <a:solidFill>
                  <a:srgbClr val="FFFFFF"/>
                </a:solidFill>
                <a:effectLst>
                  <a:glow rad="228600">
                    <a:srgbClr val="000000">
                      <a:alpha val="75000"/>
                    </a:srgbClr>
                  </a:glow>
                </a:effectLst>
                <a:latin typeface="Arial" charset="0"/>
              </a:rPr>
              <a:t>berdiri</a:t>
            </a:r>
            <a:r>
              <a:rPr lang="en-US" altLang="ja-JP" sz="2800" b="1" dirty="0">
                <a:solidFill>
                  <a:srgbClr val="FFFFFF"/>
                </a:solidFill>
                <a:effectLst>
                  <a:glow rad="228600">
                    <a:srgbClr val="000000">
                      <a:alpha val="75000"/>
                    </a:srgbClr>
                  </a:glow>
                </a:effectLst>
                <a:latin typeface="Arial" charset="0"/>
              </a:rPr>
              <a:t> di  </a:t>
            </a:r>
            <a:r>
              <a:rPr lang="en-US" altLang="ja-JP" sz="2800" b="1" dirty="0" err="1">
                <a:solidFill>
                  <a:srgbClr val="FFFFFF"/>
                </a:solidFill>
                <a:effectLst>
                  <a:glow rad="228600">
                    <a:srgbClr val="000000">
                      <a:alpha val="75000"/>
                    </a:srgbClr>
                  </a:glow>
                </a:effectLst>
                <a:latin typeface="Arial" charset="0"/>
              </a:rPr>
              <a:t>hadapan</a:t>
            </a:r>
            <a:r>
              <a:rPr lang="en-US" altLang="ja-JP" sz="2800" b="1" dirty="0">
                <a:solidFill>
                  <a:srgbClr val="FFFFFF"/>
                </a:solidFill>
                <a:effectLst>
                  <a:glow rad="228600">
                    <a:srgbClr val="000000">
                      <a:alpha val="75000"/>
                    </a:srgbClr>
                  </a:glow>
                </a:effectLst>
                <a:latin typeface="Arial" charset="0"/>
              </a:rPr>
              <a:t> Allah, </a:t>
            </a:r>
            <a:r>
              <a:rPr lang="en-US" altLang="ja-JP" sz="2800" b="1" dirty="0" err="1">
                <a:solidFill>
                  <a:srgbClr val="FFFFFF"/>
                </a:solidFill>
                <a:effectLst>
                  <a:glow rad="228600">
                    <a:srgbClr val="000000">
                      <a:alpha val="75000"/>
                    </a:srgbClr>
                  </a:glow>
                </a:effectLst>
                <a:latin typeface="Arial" charset="0"/>
              </a:rPr>
              <a:t>dan</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kepada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mereka</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diberikan</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tujuh</a:t>
            </a:r>
            <a:r>
              <a:rPr lang="en-US" altLang="ja-JP" sz="2800" b="1" dirty="0">
                <a:solidFill>
                  <a:srgbClr val="FFFFFF"/>
                </a:solidFill>
                <a:effectLst>
                  <a:glow rad="228600">
                    <a:srgbClr val="000000">
                      <a:alpha val="75000"/>
                    </a:srgbClr>
                  </a:glow>
                </a:effectLst>
                <a:latin typeface="Arial" charset="0"/>
              </a:rPr>
              <a:t> </a:t>
            </a:r>
            <a:r>
              <a:rPr lang="en-US" altLang="ja-JP" sz="2800" b="1" dirty="0" err="1">
                <a:solidFill>
                  <a:srgbClr val="FFFFFF"/>
                </a:solidFill>
                <a:effectLst>
                  <a:glow rad="228600">
                    <a:srgbClr val="000000">
                      <a:alpha val="75000"/>
                    </a:srgbClr>
                  </a:glow>
                </a:effectLst>
                <a:latin typeface="Arial" charset="0"/>
              </a:rPr>
              <a:t>sangkakala</a:t>
            </a:r>
            <a:r>
              <a:rPr lang="en-US" altLang="ja-JP" sz="2800" b="1" dirty="0">
                <a:solidFill>
                  <a:srgbClr val="FFFFFF"/>
                </a:solidFill>
                <a:effectLst>
                  <a:glow rad="228600">
                    <a:srgbClr val="000000">
                      <a:alpha val="75000"/>
                    </a:srgbClr>
                  </a:glow>
                </a:effectLst>
                <a:latin typeface="Arial" charset="0"/>
              </a:rPr>
              <a:t>. (Why 8:1-2 TB).</a:t>
            </a:r>
            <a:endParaRPr lang="en-US" sz="2800" dirty="0">
              <a:solidFill>
                <a:srgbClr val="FFFFFF"/>
              </a:solidFill>
              <a:effectLst>
                <a:glow rad="228600">
                  <a:srgbClr val="000000">
                    <a:alpha val="75000"/>
                  </a:srgbClr>
                </a:glow>
              </a:effectLst>
              <a:latin typeface="Times New Roman" charset="0"/>
            </a:endParaRPr>
          </a:p>
        </p:txBody>
      </p:sp>
      <p:sp>
        <p:nvSpPr>
          <p:cNvPr id="5" name="Text Box 30"/>
          <p:cNvSpPr txBox="1">
            <a:spLocks noChangeArrowheads="1"/>
          </p:cNvSpPr>
          <p:nvPr/>
        </p:nvSpPr>
        <p:spPr bwMode="auto">
          <a:xfrm>
            <a:off x="8426137" y="4763"/>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en-US" sz="3600" b="1" dirty="0" err="1">
                <a:solidFill>
                  <a:schemeClr val="bg1"/>
                </a:solidFill>
                <a:latin typeface="Arial" charset="0"/>
                <a:ea typeface="ＭＳ Ｐゴシック" charset="0"/>
                <a:cs typeface="ＭＳ Ｐゴシック" charset="0"/>
              </a:rPr>
              <a:t>Sangkakala</a:t>
            </a:r>
            <a:r>
              <a:rPr lang="en-US" sz="3600" b="1" dirty="0">
                <a:solidFill>
                  <a:schemeClr val="bg1"/>
                </a:solidFill>
                <a:latin typeface="Arial" charset="0"/>
                <a:ea typeface="ＭＳ Ｐゴシック" charset="0"/>
                <a:cs typeface="ＭＳ Ｐゴシック" charset="0"/>
              </a:rPr>
              <a:t> #1 (8:7)</a:t>
            </a:r>
            <a:endParaRPr lang="en-US" sz="3600" dirty="0">
              <a:solidFill>
                <a:schemeClr val="bg1"/>
              </a:solidFill>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5373688"/>
            <a:ext cx="8424862" cy="1473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err="1">
                <a:solidFill>
                  <a:srgbClr val="FFFFFF"/>
                </a:solidFill>
                <a:latin typeface="Arial" charset="0"/>
              </a:rPr>
              <a:t>Maka</a:t>
            </a:r>
            <a:r>
              <a:rPr lang="en-US" altLang="ja-JP" sz="2800" b="1" dirty="0">
                <a:solidFill>
                  <a:srgbClr val="FFFFFF"/>
                </a:solidFill>
                <a:latin typeface="Arial" charset="0"/>
              </a:rPr>
              <a:t> </a:t>
            </a:r>
            <a:r>
              <a:rPr lang="en-US" altLang="ja-JP" sz="2800" b="1" dirty="0" err="1">
                <a:solidFill>
                  <a:srgbClr val="FFFFFF"/>
                </a:solidFill>
                <a:latin typeface="Arial" charset="0"/>
              </a:rPr>
              <a:t>terbakarlah</a:t>
            </a:r>
            <a:r>
              <a:rPr lang="en-US" altLang="ja-JP" sz="2800" b="1" dirty="0">
                <a:solidFill>
                  <a:srgbClr val="FFFFFF"/>
                </a:solidFill>
                <a:latin typeface="Arial" charset="0"/>
              </a:rPr>
              <a:t> </a:t>
            </a:r>
            <a:r>
              <a:rPr lang="en-US" altLang="ja-JP" sz="2800" b="1" dirty="0" err="1">
                <a:solidFill>
                  <a:srgbClr val="FFFFFF"/>
                </a:solidFill>
                <a:latin typeface="Arial" charset="0"/>
              </a:rPr>
              <a:t>sepertiga</a:t>
            </a:r>
            <a:r>
              <a:rPr lang="en-US" altLang="ja-JP" sz="2800" b="1" dirty="0">
                <a:solidFill>
                  <a:srgbClr val="FFFFFF"/>
                </a:solidFill>
                <a:latin typeface="Arial" charset="0"/>
              </a:rPr>
              <a:t> </a:t>
            </a:r>
            <a:r>
              <a:rPr lang="en-US" altLang="ja-JP" sz="2800" b="1" dirty="0" err="1">
                <a:solidFill>
                  <a:srgbClr val="FFFFFF"/>
                </a:solidFill>
                <a:latin typeface="Arial" charset="0"/>
              </a:rPr>
              <a:t>dari</a:t>
            </a:r>
            <a:r>
              <a:rPr lang="en-US" altLang="ja-JP" sz="2800" b="1" dirty="0">
                <a:solidFill>
                  <a:srgbClr val="FFFFFF"/>
                </a:solidFill>
                <a:latin typeface="Arial" charset="0"/>
              </a:rPr>
              <a:t> </a:t>
            </a:r>
            <a:r>
              <a:rPr lang="en-US" altLang="ja-JP" sz="2800" b="1" dirty="0" err="1">
                <a:solidFill>
                  <a:srgbClr val="FFFFFF"/>
                </a:solidFill>
                <a:latin typeface="Arial" charset="0"/>
              </a:rPr>
              <a:t>bumi</a:t>
            </a:r>
            <a:r>
              <a:rPr lang="en-US" altLang="ja-JP" sz="2800" b="1" dirty="0">
                <a:solidFill>
                  <a:srgbClr val="FFFFFF"/>
                </a:solidFill>
                <a:latin typeface="Arial" charset="0"/>
              </a:rPr>
              <a:t> </a:t>
            </a:r>
            <a:r>
              <a:rPr lang="en-US" altLang="ja-JP" sz="2800" b="1" dirty="0" err="1">
                <a:solidFill>
                  <a:srgbClr val="FFFFFF"/>
                </a:solidFill>
                <a:latin typeface="Arial" charset="0"/>
              </a:rPr>
              <a:t>dan</a:t>
            </a:r>
            <a:r>
              <a:rPr lang="en-US" altLang="ja-JP" sz="2800" b="1" dirty="0">
                <a:solidFill>
                  <a:srgbClr val="FFFFFF"/>
                </a:solidFill>
                <a:latin typeface="Arial" charset="0"/>
              </a:rPr>
              <a:t> </a:t>
            </a:r>
            <a:r>
              <a:rPr lang="en-US" altLang="ja-JP" sz="2800" b="1" dirty="0" err="1">
                <a:solidFill>
                  <a:srgbClr val="FFFFFF"/>
                </a:solidFill>
                <a:latin typeface="Arial" charset="0"/>
              </a:rPr>
              <a:t>sepertiga</a:t>
            </a:r>
            <a:r>
              <a:rPr lang="en-US" altLang="ja-JP" sz="2800" b="1" dirty="0">
                <a:solidFill>
                  <a:srgbClr val="FFFFFF"/>
                </a:solidFill>
                <a:latin typeface="Arial" charset="0"/>
              </a:rPr>
              <a:t> </a:t>
            </a:r>
            <a:r>
              <a:rPr lang="en-US" altLang="ja-JP" sz="2800" b="1" dirty="0" err="1">
                <a:solidFill>
                  <a:srgbClr val="FFFFFF"/>
                </a:solidFill>
                <a:latin typeface="Arial" charset="0"/>
              </a:rPr>
              <a:t>dari</a:t>
            </a:r>
            <a:r>
              <a:rPr lang="en-US" altLang="ja-JP" sz="2800" b="1" dirty="0">
                <a:solidFill>
                  <a:srgbClr val="FFFFFF"/>
                </a:solidFill>
                <a:latin typeface="Arial" charset="0"/>
              </a:rPr>
              <a:t> </a:t>
            </a:r>
            <a:r>
              <a:rPr lang="en-US" altLang="ja-JP" sz="2800" b="1" dirty="0" err="1">
                <a:solidFill>
                  <a:srgbClr val="FFFFFF"/>
                </a:solidFill>
                <a:latin typeface="Arial" charset="0"/>
              </a:rPr>
              <a:t>pohon-pohon</a:t>
            </a:r>
            <a:r>
              <a:rPr lang="en-US" altLang="ja-JP" sz="2800" b="1" dirty="0">
                <a:solidFill>
                  <a:srgbClr val="FFFFFF"/>
                </a:solidFill>
                <a:latin typeface="Arial" charset="0"/>
              </a:rPr>
              <a:t> </a:t>
            </a:r>
            <a:r>
              <a:rPr lang="en-US" altLang="ja-JP" sz="2800" b="1" dirty="0" err="1">
                <a:solidFill>
                  <a:srgbClr val="FFFFFF"/>
                </a:solidFill>
                <a:latin typeface="Arial" charset="0"/>
              </a:rPr>
              <a:t>dan</a:t>
            </a:r>
            <a:r>
              <a:rPr lang="en-US" altLang="ja-JP" sz="2800" b="1" dirty="0">
                <a:solidFill>
                  <a:srgbClr val="FFFFFF"/>
                </a:solidFill>
                <a:latin typeface="Arial" charset="0"/>
              </a:rPr>
              <a:t> </a:t>
            </a:r>
            <a:r>
              <a:rPr lang="en-US" altLang="ja-JP" sz="2800" b="1" dirty="0" err="1">
                <a:solidFill>
                  <a:srgbClr val="FFFFFF"/>
                </a:solidFill>
                <a:latin typeface="Arial" charset="0"/>
              </a:rPr>
              <a:t>hanguslah</a:t>
            </a:r>
            <a:r>
              <a:rPr lang="en-US" altLang="ja-JP" sz="2800" b="1" dirty="0">
                <a:solidFill>
                  <a:srgbClr val="FFFFFF"/>
                </a:solidFill>
                <a:latin typeface="Arial" charset="0"/>
              </a:rPr>
              <a:t> </a:t>
            </a:r>
            <a:r>
              <a:rPr lang="en-US" altLang="ja-JP" sz="2800" b="1" dirty="0" err="1">
                <a:solidFill>
                  <a:srgbClr val="FFFFFF"/>
                </a:solidFill>
                <a:latin typeface="Arial" charset="0"/>
              </a:rPr>
              <a:t>seluruh</a:t>
            </a:r>
            <a:r>
              <a:rPr lang="en-US" altLang="ja-JP" sz="2800" b="1" dirty="0">
                <a:solidFill>
                  <a:srgbClr val="FFFFFF"/>
                </a:solidFill>
                <a:latin typeface="Arial" charset="0"/>
              </a:rPr>
              <a:t> </a:t>
            </a:r>
            <a:r>
              <a:rPr lang="en-US" altLang="ja-JP" sz="2800" b="1" dirty="0" err="1">
                <a:solidFill>
                  <a:srgbClr val="FFFFFF"/>
                </a:solidFill>
                <a:latin typeface="Arial" charset="0"/>
              </a:rPr>
              <a:t>rumput-rumputan</a:t>
            </a:r>
            <a:r>
              <a:rPr lang="en-US" altLang="ja-JP" sz="2800" b="1" dirty="0">
                <a:solidFill>
                  <a:srgbClr val="FFFFFF"/>
                </a:solidFill>
                <a:latin typeface="Arial" charset="0"/>
              </a:rPr>
              <a:t> </a:t>
            </a:r>
            <a:r>
              <a:rPr lang="en-US" altLang="ja-JP" sz="2800" b="1" dirty="0" err="1">
                <a:solidFill>
                  <a:srgbClr val="FFFFFF"/>
                </a:solidFill>
                <a:latin typeface="Arial" charset="0"/>
              </a:rPr>
              <a:t>hijau</a:t>
            </a:r>
            <a:r>
              <a:rPr lang="en-US" altLang="ja-JP" sz="2800" b="1" dirty="0">
                <a:solidFill>
                  <a:srgbClr val="FFFFFF"/>
                </a:solidFill>
                <a:latin typeface="Arial" charset="0"/>
              </a:rPr>
              <a:t> (8:7).</a:t>
            </a:r>
            <a:endParaRPr lang="en-US" sz="2800" dirty="0">
              <a:solidFill>
                <a:srgbClr val="FFFFFF"/>
              </a:solidFill>
              <a:latin typeface="Times New Roman" charset="0"/>
            </a:endParaRPr>
          </a:p>
        </p:txBody>
      </p:sp>
      <p:sp>
        <p:nvSpPr>
          <p:cNvPr id="5" name="Rectangle 1026"/>
          <p:cNvSpPr txBox="1">
            <a:spLocks noChangeArrowheads="1"/>
          </p:cNvSpPr>
          <p:nvPr/>
        </p:nvSpPr>
        <p:spPr bwMode="auto">
          <a:xfrm>
            <a:off x="179388" y="2169763"/>
            <a:ext cx="4641850" cy="3346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altLang="ja-JP" sz="2800" b="1" dirty="0" err="1">
                <a:solidFill>
                  <a:srgbClr val="FFFFFF"/>
                </a:solidFill>
                <a:latin typeface="Arial" charset="0"/>
              </a:rPr>
              <a:t>Lalu</a:t>
            </a:r>
            <a:r>
              <a:rPr lang="en-US" altLang="ja-JP" sz="2800" b="1" dirty="0">
                <a:solidFill>
                  <a:srgbClr val="FFFFFF"/>
                </a:solidFill>
                <a:latin typeface="Arial" charset="0"/>
              </a:rPr>
              <a:t> </a:t>
            </a:r>
            <a:r>
              <a:rPr lang="en-US" altLang="ja-JP" sz="2800" b="1" dirty="0" err="1">
                <a:solidFill>
                  <a:srgbClr val="FFFFFF"/>
                </a:solidFill>
                <a:latin typeface="Arial" charset="0"/>
              </a:rPr>
              <a:t>malaikat</a:t>
            </a:r>
            <a:r>
              <a:rPr lang="en-US" altLang="ja-JP" sz="2800" b="1" dirty="0">
                <a:solidFill>
                  <a:srgbClr val="FFFFFF"/>
                </a:solidFill>
                <a:latin typeface="Arial" charset="0"/>
              </a:rPr>
              <a:t> yang </a:t>
            </a:r>
            <a:r>
              <a:rPr lang="en-US" altLang="ja-JP" sz="2800" b="1" dirty="0" err="1">
                <a:solidFill>
                  <a:srgbClr val="FFFFFF"/>
                </a:solidFill>
                <a:latin typeface="Arial" charset="0"/>
              </a:rPr>
              <a:t>pertama</a:t>
            </a:r>
            <a:r>
              <a:rPr lang="en-US" altLang="ja-JP" sz="2800" b="1" dirty="0">
                <a:solidFill>
                  <a:srgbClr val="FFFFFF"/>
                </a:solidFill>
                <a:latin typeface="Arial" charset="0"/>
              </a:rPr>
              <a:t> </a:t>
            </a:r>
            <a:r>
              <a:rPr lang="en-US" altLang="ja-JP" sz="2800" b="1" dirty="0" err="1">
                <a:solidFill>
                  <a:srgbClr val="FFFFFF"/>
                </a:solidFill>
                <a:latin typeface="Arial" charset="0"/>
              </a:rPr>
              <a:t>meniup</a:t>
            </a:r>
            <a:r>
              <a:rPr lang="en-US" altLang="ja-JP" sz="2800" b="1" dirty="0">
                <a:solidFill>
                  <a:srgbClr val="FFFFFF"/>
                </a:solidFill>
                <a:latin typeface="Arial" charset="0"/>
              </a:rPr>
              <a:t> </a:t>
            </a:r>
            <a:r>
              <a:rPr lang="en-US" altLang="ja-JP" sz="2800" b="1" dirty="0" err="1">
                <a:solidFill>
                  <a:srgbClr val="FFFFFF"/>
                </a:solidFill>
                <a:latin typeface="Arial" charset="0"/>
              </a:rPr>
              <a:t>sangkakalanya</a:t>
            </a:r>
            <a:r>
              <a:rPr lang="en-US" altLang="ja-JP" sz="2800" b="1" dirty="0">
                <a:solidFill>
                  <a:srgbClr val="FFFFFF"/>
                </a:solidFill>
                <a:latin typeface="Arial" charset="0"/>
              </a:rPr>
              <a:t> </a:t>
            </a:r>
            <a:r>
              <a:rPr lang="en-US" altLang="ja-JP" sz="2800" b="1" dirty="0" err="1">
                <a:solidFill>
                  <a:srgbClr val="FFFFFF"/>
                </a:solidFill>
                <a:latin typeface="Arial" charset="0"/>
              </a:rPr>
              <a:t>dan</a:t>
            </a:r>
            <a:r>
              <a:rPr lang="en-US" altLang="ja-JP" sz="2800" b="1" dirty="0">
                <a:solidFill>
                  <a:srgbClr val="FFFFFF"/>
                </a:solidFill>
                <a:latin typeface="Arial" charset="0"/>
              </a:rPr>
              <a:t> </a:t>
            </a:r>
            <a:r>
              <a:rPr lang="en-US" altLang="ja-JP" sz="2800" b="1" dirty="0" err="1">
                <a:solidFill>
                  <a:srgbClr val="FFFFFF"/>
                </a:solidFill>
                <a:latin typeface="Arial" charset="0"/>
              </a:rPr>
              <a:t>terjadilah</a:t>
            </a:r>
            <a:r>
              <a:rPr lang="en-US" altLang="ja-JP" sz="2800" b="1" dirty="0">
                <a:solidFill>
                  <a:srgbClr val="FFFFFF"/>
                </a:solidFill>
                <a:latin typeface="Arial" charset="0"/>
              </a:rPr>
              <a:t> </a:t>
            </a:r>
            <a:r>
              <a:rPr lang="en-US" altLang="ja-JP" sz="2800" b="1" dirty="0" err="1">
                <a:solidFill>
                  <a:srgbClr val="FFFFFF"/>
                </a:solidFill>
                <a:latin typeface="Arial" charset="0"/>
              </a:rPr>
              <a:t>hujan</a:t>
            </a:r>
            <a:r>
              <a:rPr lang="en-US" altLang="ja-JP" sz="2800" b="1" dirty="0">
                <a:solidFill>
                  <a:srgbClr val="FFFFFF"/>
                </a:solidFill>
                <a:latin typeface="Arial" charset="0"/>
              </a:rPr>
              <a:t> </a:t>
            </a:r>
            <a:r>
              <a:rPr lang="en-US" altLang="ja-JP" sz="2800" b="1" dirty="0" err="1">
                <a:solidFill>
                  <a:srgbClr val="FFFFFF"/>
                </a:solidFill>
                <a:latin typeface="Arial" charset="0"/>
              </a:rPr>
              <a:t>es</a:t>
            </a:r>
            <a:r>
              <a:rPr lang="en-US" altLang="ja-JP" sz="2800" b="1" dirty="0">
                <a:solidFill>
                  <a:srgbClr val="FFFFFF"/>
                </a:solidFill>
                <a:latin typeface="Arial" charset="0"/>
              </a:rPr>
              <a:t>, </a:t>
            </a:r>
            <a:r>
              <a:rPr lang="en-US" altLang="ja-JP" sz="2800" b="1" dirty="0" err="1">
                <a:solidFill>
                  <a:srgbClr val="FFFFFF"/>
                </a:solidFill>
                <a:latin typeface="Arial" charset="0"/>
              </a:rPr>
              <a:t>dan</a:t>
            </a:r>
            <a:r>
              <a:rPr lang="en-US" altLang="ja-JP" sz="2800" b="1" dirty="0">
                <a:solidFill>
                  <a:srgbClr val="FFFFFF"/>
                </a:solidFill>
                <a:latin typeface="Arial" charset="0"/>
              </a:rPr>
              <a:t> </a:t>
            </a:r>
            <a:r>
              <a:rPr lang="en-US" altLang="ja-JP" sz="2800" b="1" dirty="0" err="1">
                <a:solidFill>
                  <a:srgbClr val="FFFFFF"/>
                </a:solidFill>
                <a:latin typeface="Arial" charset="0"/>
              </a:rPr>
              <a:t>api</a:t>
            </a:r>
            <a:r>
              <a:rPr lang="en-US" altLang="ja-JP" sz="2800" b="1" dirty="0">
                <a:solidFill>
                  <a:srgbClr val="FFFFFF"/>
                </a:solidFill>
                <a:latin typeface="Arial" charset="0"/>
              </a:rPr>
              <a:t>, </a:t>
            </a:r>
            <a:r>
              <a:rPr lang="en-US" altLang="ja-JP" sz="2800" b="1" dirty="0" err="1">
                <a:solidFill>
                  <a:srgbClr val="FFFFFF"/>
                </a:solidFill>
                <a:latin typeface="Arial" charset="0"/>
              </a:rPr>
              <a:t>bercampur</a:t>
            </a:r>
            <a:r>
              <a:rPr lang="en-US" altLang="ja-JP" sz="2800" b="1" dirty="0">
                <a:solidFill>
                  <a:srgbClr val="FFFFFF"/>
                </a:solidFill>
                <a:latin typeface="Arial" charset="0"/>
              </a:rPr>
              <a:t> </a:t>
            </a:r>
            <a:r>
              <a:rPr lang="en-US" altLang="ja-JP" sz="2800" b="1" dirty="0" err="1">
                <a:solidFill>
                  <a:srgbClr val="FFFFFF"/>
                </a:solidFill>
                <a:latin typeface="Arial" charset="0"/>
              </a:rPr>
              <a:t>darah</a:t>
            </a:r>
            <a:r>
              <a:rPr lang="en-US" altLang="ja-JP" sz="2800" b="1" dirty="0">
                <a:solidFill>
                  <a:srgbClr val="FFFFFF"/>
                </a:solidFill>
                <a:latin typeface="Arial" charset="0"/>
              </a:rPr>
              <a:t>; </a:t>
            </a:r>
            <a:r>
              <a:rPr lang="en-US" altLang="ja-JP" sz="2800" b="1" dirty="0" err="1">
                <a:solidFill>
                  <a:srgbClr val="FFFFFF"/>
                </a:solidFill>
                <a:latin typeface="Arial" charset="0"/>
              </a:rPr>
              <a:t>dan</a:t>
            </a:r>
            <a:r>
              <a:rPr lang="en-US" altLang="ja-JP" sz="2800" b="1" dirty="0">
                <a:solidFill>
                  <a:srgbClr val="FFFFFF"/>
                </a:solidFill>
                <a:latin typeface="Arial" charset="0"/>
              </a:rPr>
              <a:t> </a:t>
            </a:r>
            <a:r>
              <a:rPr lang="en-US" altLang="ja-JP" sz="2800" b="1" dirty="0" err="1">
                <a:solidFill>
                  <a:srgbClr val="FFFFFF"/>
                </a:solidFill>
                <a:latin typeface="Arial" charset="0"/>
              </a:rPr>
              <a:t>semuanya</a:t>
            </a:r>
            <a:r>
              <a:rPr lang="en-US" altLang="ja-JP" sz="2800" b="1" dirty="0">
                <a:solidFill>
                  <a:srgbClr val="FFFFFF"/>
                </a:solidFill>
                <a:latin typeface="Arial" charset="0"/>
              </a:rPr>
              <a:t> </a:t>
            </a:r>
            <a:r>
              <a:rPr lang="en-US" altLang="ja-JP" sz="2800" b="1" dirty="0" err="1">
                <a:solidFill>
                  <a:srgbClr val="FFFFFF"/>
                </a:solidFill>
                <a:latin typeface="Arial" charset="0"/>
              </a:rPr>
              <a:t>itu</a:t>
            </a:r>
            <a:r>
              <a:rPr lang="en-US" altLang="ja-JP" sz="2800" b="1" dirty="0">
                <a:solidFill>
                  <a:srgbClr val="FFFFFF"/>
                </a:solidFill>
                <a:latin typeface="Arial" charset="0"/>
              </a:rPr>
              <a:t> </a:t>
            </a:r>
            <a:r>
              <a:rPr lang="en-US" altLang="ja-JP" sz="2800" b="1" dirty="0" err="1">
                <a:solidFill>
                  <a:srgbClr val="FFFFFF"/>
                </a:solidFill>
                <a:latin typeface="Arial" charset="0"/>
              </a:rPr>
              <a:t>dilemparkan</a:t>
            </a:r>
            <a:r>
              <a:rPr lang="en-US" altLang="ja-JP" sz="2800" b="1" dirty="0">
                <a:solidFill>
                  <a:srgbClr val="FFFFFF"/>
                </a:solidFill>
                <a:latin typeface="Arial" charset="0"/>
              </a:rPr>
              <a:t> </a:t>
            </a:r>
            <a:r>
              <a:rPr lang="en-US" altLang="ja-JP" sz="2800" b="1" dirty="0" err="1">
                <a:solidFill>
                  <a:srgbClr val="FFFFFF"/>
                </a:solidFill>
                <a:latin typeface="Arial" charset="0"/>
              </a:rPr>
              <a:t>ke</a:t>
            </a:r>
            <a:r>
              <a:rPr lang="en-US" altLang="ja-JP" sz="2800" b="1" dirty="0">
                <a:solidFill>
                  <a:srgbClr val="FFFFFF"/>
                </a:solidFill>
                <a:latin typeface="Arial" charset="0"/>
              </a:rPr>
              <a:t> </a:t>
            </a:r>
            <a:r>
              <a:rPr lang="en-US" altLang="ja-JP" sz="2800" b="1" dirty="0" err="1">
                <a:solidFill>
                  <a:srgbClr val="FFFFFF"/>
                </a:solidFill>
                <a:latin typeface="Arial" charset="0"/>
              </a:rPr>
              <a:t>bumi</a:t>
            </a:r>
            <a:r>
              <a:rPr lang="en-US" altLang="ja-JP" sz="2800" b="1" dirty="0">
                <a:solidFill>
                  <a:srgbClr val="FFFFFF"/>
                </a:solidFill>
                <a:latin typeface="Arial" charset="0"/>
              </a:rPr>
              <a:t>.</a:t>
            </a:r>
            <a:endParaRPr lang="en-US" sz="2800" dirty="0">
              <a:solidFill>
                <a:srgbClr val="FFFFFF"/>
              </a:solidFill>
              <a:latin typeface="Times New Roman" charset="0"/>
            </a:endParaRPr>
          </a:p>
        </p:txBody>
      </p:sp>
      <p:sp>
        <p:nvSpPr>
          <p:cNvPr id="6"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338260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en-US" sz="3600" b="1" dirty="0" err="1">
                <a:solidFill>
                  <a:srgbClr val="FFFFFF"/>
                </a:solidFill>
                <a:latin typeface="Arial" charset="0"/>
                <a:ea typeface="ＭＳ Ｐゴシック" charset="0"/>
                <a:cs typeface="ＭＳ Ｐゴシック" charset="0"/>
              </a:rPr>
              <a:t>Sangkakala</a:t>
            </a:r>
            <a:r>
              <a:rPr lang="en-US" sz="3600" b="1" dirty="0">
                <a:solidFill>
                  <a:srgbClr val="FFFFFF"/>
                </a:solidFill>
                <a:latin typeface="Arial" charset="0"/>
                <a:ea typeface="ＭＳ Ｐゴシック" charset="0"/>
                <a:cs typeface="ＭＳ Ｐゴシック" charset="0"/>
              </a:rPr>
              <a:t> </a:t>
            </a:r>
            <a:r>
              <a:rPr lang="en-US" sz="3600" b="1" dirty="0" err="1">
                <a:solidFill>
                  <a:srgbClr val="FFFFFF"/>
                </a:solidFill>
                <a:latin typeface="Arial" charset="0"/>
                <a:ea typeface="ＭＳ Ｐゴシック" charset="0"/>
                <a:cs typeface="ＭＳ Ｐゴシック" charset="0"/>
              </a:rPr>
              <a:t>Penghakiman</a:t>
            </a:r>
            <a:r>
              <a:rPr lang="en-US" sz="3600" b="1" dirty="0">
                <a:solidFill>
                  <a:srgbClr val="FFFFFF"/>
                </a:solidFill>
                <a:latin typeface="Arial" charset="0"/>
                <a:ea typeface="ＭＳ Ｐゴシック" charset="0"/>
                <a:cs typeface="ＭＳ Ｐゴシック" charset="0"/>
              </a:rPr>
              <a:t> 2-4</a:t>
            </a:r>
            <a:endParaRPr lang="en-US" sz="3600" dirty="0">
              <a:solidFill>
                <a:srgbClr val="FFFFFF"/>
              </a:solidFill>
              <a:latin typeface="Times New Roman" charset="0"/>
              <a:ea typeface="ＭＳ Ｐゴシック" charset="0"/>
              <a:cs typeface="ＭＳ Ｐゴシック"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5292725" y="2852738"/>
            <a:ext cx="3671888" cy="3600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b="1" dirty="0">
                <a:solidFill>
                  <a:srgbClr val="FFFFFF"/>
                </a:solidFill>
                <a:latin typeface="Arial" charset="0"/>
                <a:cs typeface="Arial" charset="0"/>
              </a:rPr>
              <a:t>#2	</a:t>
            </a:r>
            <a:r>
              <a:rPr lang="en-US" sz="3200" b="1" dirty="0" err="1">
                <a:solidFill>
                  <a:srgbClr val="FFFF00"/>
                </a:solidFill>
                <a:latin typeface="Arial" charset="0"/>
                <a:cs typeface="Arial" charset="0"/>
              </a:rPr>
              <a:t>Api</a:t>
            </a:r>
            <a:r>
              <a:rPr lang="en-US" sz="3200" b="1" dirty="0">
                <a:solidFill>
                  <a:srgbClr val="FFFFFF"/>
                </a:solidFill>
                <a:latin typeface="Arial" charset="0"/>
                <a:cs typeface="Arial" charset="0"/>
              </a:rPr>
              <a:t>: 1/3  </a:t>
            </a:r>
            <a:r>
              <a:rPr lang="en-US" sz="3200" b="1" dirty="0" err="1">
                <a:solidFill>
                  <a:srgbClr val="FFFFFF"/>
                </a:solidFill>
                <a:latin typeface="Arial" charset="0"/>
                <a:cs typeface="Arial" charset="0"/>
              </a:rPr>
              <a:t>makhluk</a:t>
            </a:r>
            <a:r>
              <a:rPr lang="en-US" sz="3200" b="1" dirty="0">
                <a:solidFill>
                  <a:srgbClr val="FFFFFF"/>
                </a:solidFill>
                <a:latin typeface="Arial" charset="0"/>
                <a:cs typeface="Arial" charset="0"/>
              </a:rPr>
              <a:t> </a:t>
            </a:r>
            <a:r>
              <a:rPr lang="en-US" sz="3200" b="1" dirty="0" err="1">
                <a:solidFill>
                  <a:srgbClr val="FFFF00"/>
                </a:solidFill>
                <a:latin typeface="Arial" charset="0"/>
                <a:cs typeface="Arial" charset="0"/>
              </a:rPr>
              <a:t>laut</a:t>
            </a:r>
            <a:endParaRPr lang="en-US" sz="3200" b="1" dirty="0">
              <a:solidFill>
                <a:srgbClr val="FFFFFF"/>
              </a:solidFill>
              <a:latin typeface="Arial" charset="0"/>
              <a:cs typeface="Arial" charset="0"/>
            </a:endParaRPr>
          </a:p>
          <a:p>
            <a:pPr defTabSz="914400" eaLnBrk="0" fontAlgn="base" hangingPunct="0">
              <a:spcBef>
                <a:spcPct val="0"/>
              </a:spcBef>
              <a:spcAft>
                <a:spcPct val="0"/>
              </a:spcAft>
            </a:pPr>
            <a:r>
              <a:rPr lang="en-US" sz="3200" b="1" dirty="0">
                <a:solidFill>
                  <a:srgbClr val="FFFFFF"/>
                </a:solidFill>
                <a:latin typeface="Arial" charset="0"/>
                <a:cs typeface="Arial" charset="0"/>
              </a:rPr>
              <a:t>#3	</a:t>
            </a:r>
            <a:r>
              <a:rPr lang="en-US" sz="3200" b="1" dirty="0" err="1">
                <a:solidFill>
                  <a:srgbClr val="FFFF00"/>
                </a:solidFill>
                <a:latin typeface="Arial" charset="0"/>
                <a:cs typeface="Arial" charset="0"/>
              </a:rPr>
              <a:t>Bintang</a:t>
            </a:r>
            <a:r>
              <a:rPr lang="en-US" sz="3200" b="1" dirty="0">
                <a:solidFill>
                  <a:srgbClr val="FFFFFF"/>
                </a:solidFill>
                <a:latin typeface="Arial" charset="0"/>
                <a:cs typeface="Arial" charset="0"/>
              </a:rPr>
              <a:t>: 1/3  air </a:t>
            </a:r>
            <a:r>
              <a:rPr lang="en-US" sz="3200" b="1" dirty="0" err="1">
                <a:solidFill>
                  <a:srgbClr val="FFFF00"/>
                </a:solidFill>
                <a:latin typeface="Arial" charset="0"/>
                <a:cs typeface="Arial" charset="0"/>
              </a:rPr>
              <a:t>tawar</a:t>
            </a:r>
            <a:endParaRPr lang="en-US" sz="3200" b="1" dirty="0">
              <a:solidFill>
                <a:srgbClr val="FFFFFF"/>
              </a:solidFill>
              <a:latin typeface="Arial" charset="0"/>
              <a:cs typeface="Arial" charset="0"/>
            </a:endParaRPr>
          </a:p>
          <a:p>
            <a:pPr defTabSz="914400" eaLnBrk="0" fontAlgn="base" hangingPunct="0">
              <a:spcBef>
                <a:spcPct val="0"/>
              </a:spcBef>
              <a:spcAft>
                <a:spcPct val="0"/>
              </a:spcAft>
            </a:pPr>
            <a:r>
              <a:rPr lang="en-US" sz="3200" b="1" dirty="0">
                <a:solidFill>
                  <a:srgbClr val="FDFFEE"/>
                </a:solidFill>
                <a:latin typeface="Arial" charset="0"/>
                <a:ea typeface="Osaka" charset="0"/>
                <a:cs typeface="Osaka" charset="0"/>
              </a:rPr>
              <a:t>#4	</a:t>
            </a:r>
            <a:r>
              <a:rPr lang="en-US" sz="3200" b="1" dirty="0" err="1">
                <a:solidFill>
                  <a:srgbClr val="FFFF00"/>
                </a:solidFill>
                <a:latin typeface="Arial" charset="0"/>
                <a:ea typeface="Osaka" charset="0"/>
                <a:cs typeface="Osaka" charset="0"/>
              </a:rPr>
              <a:t>Gelap</a:t>
            </a:r>
            <a:r>
              <a:rPr lang="en-US" sz="3200" b="1" dirty="0">
                <a:solidFill>
                  <a:srgbClr val="FDFFEE"/>
                </a:solidFill>
                <a:latin typeface="Arial" charset="0"/>
                <a:ea typeface="Osaka" charset="0"/>
                <a:cs typeface="Osaka" charset="0"/>
              </a:rPr>
              <a:t>: 1/3 </a:t>
            </a:r>
            <a:r>
              <a:rPr lang="en-US" sz="3200" b="1" dirty="0" err="1">
                <a:solidFill>
                  <a:srgbClr val="FFFF00"/>
                </a:solidFill>
                <a:latin typeface="Arial" charset="0"/>
                <a:ea typeface="Osaka" charset="0"/>
                <a:cs typeface="Osaka" charset="0"/>
              </a:rPr>
              <a:t>matahari</a:t>
            </a:r>
            <a:r>
              <a:rPr lang="en-US" sz="3200" b="1" dirty="0">
                <a:solidFill>
                  <a:srgbClr val="FFFF00"/>
                </a:solidFill>
                <a:latin typeface="Arial" charset="0"/>
                <a:ea typeface="Osaka" charset="0"/>
                <a:cs typeface="Osaka" charset="0"/>
              </a:rPr>
              <a:t>, </a:t>
            </a:r>
            <a:r>
              <a:rPr lang="en-US" sz="3200" b="1" dirty="0" err="1">
                <a:solidFill>
                  <a:srgbClr val="FFFF00"/>
                </a:solidFill>
                <a:latin typeface="Arial" charset="0"/>
                <a:ea typeface="Osaka" charset="0"/>
                <a:cs typeface="Osaka" charset="0"/>
              </a:rPr>
              <a:t>bulan</a:t>
            </a:r>
            <a:r>
              <a:rPr lang="en-US" sz="3200" b="1" dirty="0">
                <a:solidFill>
                  <a:srgbClr val="FFFF00"/>
                </a:solidFill>
                <a:latin typeface="Arial" charset="0"/>
                <a:ea typeface="Osaka" charset="0"/>
                <a:cs typeface="Osaka" charset="0"/>
              </a:rPr>
              <a:t>, </a:t>
            </a:r>
            <a:r>
              <a:rPr lang="en-US" sz="3200" b="1" dirty="0" err="1">
                <a:solidFill>
                  <a:srgbClr val="FFFF00"/>
                </a:solidFill>
                <a:latin typeface="Arial" charset="0"/>
                <a:ea typeface="Osaka" charset="0"/>
                <a:cs typeface="Osaka" charset="0"/>
              </a:rPr>
              <a:t>bintang</a:t>
            </a:r>
            <a:endParaRPr lang="en-US" sz="3200" b="1" dirty="0">
              <a:solidFill>
                <a:srgbClr val="FFFF00"/>
              </a:solidFill>
              <a:latin typeface="Arial" charset="0"/>
              <a:cs typeface="Arial" charset="0"/>
            </a:endParaRPr>
          </a:p>
        </p:txBody>
      </p:sp>
      <p:sp>
        <p:nvSpPr>
          <p:cNvPr id="6"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011366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9</a:t>
            </a:r>
          </a:p>
        </p:txBody>
      </p:sp>
    </p:spTree>
    <p:extLst>
      <p:ext uri="{BB962C8B-B14F-4D97-AF65-F5344CB8AC3E}">
        <p14:creationId xmlns:p14="http://schemas.microsoft.com/office/powerpoint/2010/main" val="131487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1410346" y="0"/>
            <a:ext cx="6106331" cy="1371600"/>
          </a:xfrm>
          <a:effectLst>
            <a:outerShdw blurRad="63500" dist="35921" dir="2700000" algn="ctr" rotWithShape="0">
              <a:schemeClr val="tx2">
                <a:alpha val="74998"/>
              </a:schemeClr>
            </a:outerShdw>
          </a:effectLst>
        </p:spPr>
        <p:txBody>
          <a:bodyPr/>
          <a:lstStyle/>
          <a:p>
            <a:pPr>
              <a:defRPr/>
            </a:pPr>
            <a:r>
              <a:rPr lang="en-US" sz="3400" b="1" dirty="0" err="1">
                <a:latin typeface="Arial" charset="0"/>
                <a:ea typeface="ＭＳ Ｐゴシック" charset="0"/>
                <a:cs typeface="ＭＳ Ｐゴシック" charset="0"/>
              </a:rPr>
              <a:t>Bintang</a:t>
            </a:r>
            <a:r>
              <a:rPr lang="en-US" sz="3400" b="1" dirty="0">
                <a:latin typeface="Arial" charset="0"/>
                <a:ea typeface="ＭＳ Ｐゴシック" charset="0"/>
                <a:cs typeface="ＭＳ Ｐゴシック" charset="0"/>
              </a:rPr>
              <a:t> </a:t>
            </a:r>
            <a:r>
              <a:rPr lang="en-US" sz="3400" b="1" dirty="0" err="1">
                <a:latin typeface="Arial" charset="0"/>
                <a:ea typeface="ＭＳ Ｐゴシック" charset="0"/>
                <a:cs typeface="ＭＳ Ｐゴシック" charset="0"/>
              </a:rPr>
              <a:t>Agung</a:t>
            </a:r>
            <a:br>
              <a:rPr lang="en-US" sz="3400" b="1" dirty="0">
                <a:latin typeface="Arial" charset="0"/>
                <a:ea typeface="ＭＳ Ｐゴシック" charset="0"/>
                <a:cs typeface="ＭＳ Ｐゴシック" charset="0"/>
              </a:rPr>
            </a:br>
            <a:r>
              <a:rPr lang="en-US" sz="3400" b="1" dirty="0">
                <a:latin typeface="Arial" charset="0"/>
                <a:ea typeface="ＭＳ Ｐゴシック" charset="0"/>
                <a:cs typeface="ＭＳ Ｐゴシック" charset="0"/>
              </a:rPr>
              <a:t>(</a:t>
            </a:r>
            <a:r>
              <a:rPr lang="en-US" sz="3400" b="1" dirty="0" err="1">
                <a:latin typeface="Arial" charset="0"/>
                <a:ea typeface="ＭＳ Ｐゴシック" charset="0"/>
                <a:cs typeface="ＭＳ Ｐゴシック" charset="0"/>
              </a:rPr>
              <a:t>Sangkakala</a:t>
            </a:r>
            <a:r>
              <a:rPr lang="en-US" sz="3400" b="1" dirty="0">
                <a:latin typeface="Arial" charset="0"/>
                <a:ea typeface="ＭＳ Ｐゴシック" charset="0"/>
                <a:cs typeface="ＭＳ Ｐゴシック" charset="0"/>
              </a:rPr>
              <a:t> #5 = </a:t>
            </a:r>
            <a:r>
              <a:rPr lang="en-US" sz="3400" b="1" dirty="0" err="1">
                <a:latin typeface="Arial" charset="0"/>
                <a:ea typeface="ＭＳ Ｐゴシック" charset="0"/>
                <a:cs typeface="ＭＳ Ｐゴシック" charset="0"/>
              </a:rPr>
              <a:t>Celaka</a:t>
            </a:r>
            <a:r>
              <a:rPr lang="en-US" sz="3400" b="1" dirty="0">
                <a:latin typeface="Arial" charset="0"/>
                <a:ea typeface="ＭＳ Ｐゴシック" charset="0"/>
                <a:cs typeface="ＭＳ Ｐゴシック" charset="0"/>
              </a:rPr>
              <a:t> #1)</a:t>
            </a:r>
            <a:endParaRPr lang="en-US" sz="3400"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1412875"/>
            <a:ext cx="3816350" cy="544512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a:solidFill>
                  <a:srgbClr val="FFFFFF"/>
                </a:solidFill>
                <a:latin typeface="Arial"/>
                <a:cs typeface="Arial"/>
              </a:rPr>
              <a:t>“</a:t>
            </a:r>
            <a:r>
              <a:rPr lang="en-US" altLang="ja-JP" sz="3200" b="1" dirty="0" err="1">
                <a:solidFill>
                  <a:srgbClr val="FFFFFF"/>
                </a:solidFill>
                <a:latin typeface="Arial"/>
                <a:cs typeface="Arial"/>
              </a:rPr>
              <a:t>Lalu</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malaikat</a:t>
            </a:r>
            <a:r>
              <a:rPr lang="en-US" altLang="ja-JP" sz="3200" b="1" dirty="0">
                <a:solidFill>
                  <a:srgbClr val="FFFFFF"/>
                </a:solidFill>
                <a:latin typeface="Arial"/>
                <a:cs typeface="Arial"/>
              </a:rPr>
              <a:t> yang </a:t>
            </a:r>
            <a:r>
              <a:rPr lang="en-US" altLang="ja-JP" sz="3200" b="1" dirty="0" err="1">
                <a:solidFill>
                  <a:srgbClr val="FFFFFF"/>
                </a:solidFill>
                <a:latin typeface="Arial"/>
                <a:cs typeface="Arial"/>
              </a:rPr>
              <a:t>kelima</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meniup</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sangkakalanya</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dan</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aku</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melihat</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sebuah</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bintang</a:t>
            </a:r>
            <a:r>
              <a:rPr lang="en-US" altLang="ja-JP" sz="3200" b="1" dirty="0">
                <a:solidFill>
                  <a:srgbClr val="FFFFFF"/>
                </a:solidFill>
                <a:latin typeface="Arial"/>
                <a:cs typeface="Arial"/>
              </a:rPr>
              <a:t> yang </a:t>
            </a:r>
            <a:r>
              <a:rPr lang="en-US" altLang="ja-JP" sz="3200" b="1" dirty="0" err="1">
                <a:solidFill>
                  <a:srgbClr val="FFFFFF"/>
                </a:solidFill>
                <a:latin typeface="Arial"/>
                <a:cs typeface="Arial"/>
              </a:rPr>
              <a:t>jatuh</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dari</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langit</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ke</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atas</a:t>
            </a:r>
            <a:r>
              <a:rPr lang="en-US" altLang="ja-JP" sz="3200" b="1" dirty="0">
                <a:solidFill>
                  <a:srgbClr val="FFFFFF"/>
                </a:solidFill>
                <a:latin typeface="Arial"/>
                <a:cs typeface="Arial"/>
              </a:rPr>
              <a:t> </a:t>
            </a:r>
            <a:r>
              <a:rPr lang="en-US" altLang="ja-JP" sz="3200" b="1" dirty="0" err="1">
                <a:solidFill>
                  <a:srgbClr val="FFFFFF"/>
                </a:solidFill>
                <a:latin typeface="Arial"/>
                <a:cs typeface="Arial"/>
              </a:rPr>
              <a:t>bumi</a:t>
            </a:r>
            <a:r>
              <a:rPr lang="en-US" sz="3200" b="1" dirty="0">
                <a:solidFill>
                  <a:srgbClr val="FFFFFF"/>
                </a:solidFill>
                <a:latin typeface="Arial"/>
                <a:cs typeface="Arial"/>
              </a:rPr>
              <a:t>…</a:t>
            </a:r>
            <a:r>
              <a:rPr lang="en-US" altLang="ja-JP" sz="3200" b="1" dirty="0">
                <a:solidFill>
                  <a:srgbClr val="FFFFFF"/>
                </a:solidFill>
                <a:latin typeface="Arial"/>
                <a:cs typeface="Arial"/>
              </a:rPr>
              <a:t>" </a:t>
            </a:r>
            <a:br>
              <a:rPr lang="en-US" altLang="ja-JP" sz="3200" b="1" dirty="0">
                <a:solidFill>
                  <a:srgbClr val="FFFFFF"/>
                </a:solidFill>
                <a:latin typeface="Arial"/>
                <a:cs typeface="Arial"/>
              </a:rPr>
            </a:br>
            <a:r>
              <a:rPr lang="en-US" altLang="ja-JP" sz="3200" b="1" dirty="0">
                <a:solidFill>
                  <a:srgbClr val="FFFFFF"/>
                </a:solidFill>
                <a:latin typeface="Arial"/>
                <a:cs typeface="Arial"/>
              </a:rPr>
              <a:t>(9:1a</a:t>
            </a:r>
            <a:r>
              <a:rPr lang="en-US" altLang="ja-JP" b="1" dirty="0">
                <a:solidFill>
                  <a:srgbClr val="FFFFFF"/>
                </a:solidFill>
                <a:latin typeface="Arial"/>
                <a:cs typeface="Arial"/>
              </a:rPr>
              <a:t> TB</a:t>
            </a:r>
            <a:r>
              <a:rPr lang="en-US" altLang="ja-JP" sz="3200" b="1" dirty="0">
                <a:solidFill>
                  <a:srgbClr val="FFFFFF"/>
                </a:solidFill>
                <a:latin typeface="Arial"/>
                <a:cs typeface="Arial"/>
              </a:rPr>
              <a:t>).</a:t>
            </a:r>
            <a:endParaRPr lang="en-US" sz="3200"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324993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859196"/>
            <a:ext cx="5724525" cy="1371600"/>
          </a:xfrm>
          <a:effectLst>
            <a:outerShdw blurRad="63500" dist="35921" dir="2700000" algn="ctr" rotWithShape="0">
              <a:schemeClr val="tx2">
                <a:alpha val="74998"/>
              </a:schemeClr>
            </a:outerShdw>
          </a:effectLst>
        </p:spPr>
        <p:txBody>
          <a:bodyPr/>
          <a:lstStyle/>
          <a:p>
            <a:pPr>
              <a:defRPr/>
            </a:pPr>
            <a:r>
              <a:rPr lang="en-US" sz="4000" b="1" dirty="0" err="1">
                <a:latin typeface="Arial" charset="0"/>
                <a:ea typeface="ＭＳ Ｐゴシック" charset="0"/>
                <a:cs typeface="ＭＳ Ｐゴシック" charset="0"/>
              </a:rPr>
              <a:t>Lubang</a:t>
            </a:r>
            <a:r>
              <a:rPr lang="en-US" sz="4000" b="1" dirty="0">
                <a:latin typeface="Arial" charset="0"/>
                <a:ea typeface="ＭＳ Ｐゴシック" charset="0"/>
                <a:cs typeface="ＭＳ Ｐゴシック" charset="0"/>
              </a:rPr>
              <a:t> </a:t>
            </a:r>
            <a:r>
              <a:rPr lang="en-US" sz="4000" b="1" dirty="0" err="1">
                <a:latin typeface="Arial" charset="0"/>
                <a:ea typeface="ＭＳ Ｐゴシック" charset="0"/>
                <a:cs typeface="ＭＳ Ｐゴシック" charset="0"/>
              </a:rPr>
              <a:t>Tak</a:t>
            </a:r>
            <a:r>
              <a:rPr lang="en-US" sz="4000" b="1" dirty="0">
                <a:latin typeface="Arial" charset="0"/>
                <a:ea typeface="ＭＳ Ｐゴシック" charset="0"/>
                <a:cs typeface="ＭＳ Ｐゴシック" charset="0"/>
              </a:rPr>
              <a:t> </a:t>
            </a:r>
            <a:r>
              <a:rPr lang="en-US" sz="4000" b="1" dirty="0" err="1">
                <a:latin typeface="Arial" charset="0"/>
                <a:ea typeface="ＭＳ Ｐゴシック" charset="0"/>
                <a:cs typeface="ＭＳ Ｐゴシック" charset="0"/>
              </a:rPr>
              <a:t>Berdasar</a:t>
            </a:r>
            <a:r>
              <a:rPr lang="en-US" sz="4000" b="1" dirty="0">
                <a:latin typeface="Arial" charset="0"/>
                <a:ea typeface="ＭＳ Ｐゴシック" charset="0"/>
                <a:cs typeface="ＭＳ Ｐゴシック" charset="0"/>
              </a:rPr>
              <a:t> </a:t>
            </a:r>
            <a:r>
              <a:rPr lang="en-US" sz="3200" b="1" dirty="0">
                <a:latin typeface="Arial" charset="0"/>
                <a:ea typeface="ＭＳ Ｐゴシック" charset="0"/>
                <a:cs typeface="ＭＳ Ｐゴシック" charset="0"/>
              </a:rPr>
              <a:t>(</a:t>
            </a:r>
            <a:r>
              <a:rPr lang="en-US" sz="3200" b="1" dirty="0" err="1">
                <a:latin typeface="Arial" charset="0"/>
                <a:ea typeface="ＭＳ Ｐゴシック" charset="0"/>
                <a:cs typeface="ＭＳ Ｐゴシック" charset="0"/>
              </a:rPr>
              <a:t>Sangkakala</a:t>
            </a:r>
            <a:r>
              <a:rPr lang="en-US" sz="3200" b="1" dirty="0">
                <a:latin typeface="Arial" charset="0"/>
                <a:ea typeface="ＭＳ Ｐゴシック" charset="0"/>
                <a:cs typeface="ＭＳ Ｐゴシック" charset="0"/>
              </a:rPr>
              <a:t> #5 = </a:t>
            </a:r>
            <a:r>
              <a:rPr lang="en-US" sz="3200" b="1" dirty="0" err="1">
                <a:latin typeface="Arial" charset="0"/>
                <a:ea typeface="ＭＳ Ｐゴシック" charset="0"/>
                <a:cs typeface="ＭＳ Ｐゴシック" charset="0"/>
              </a:rPr>
              <a:t>Celaka</a:t>
            </a:r>
            <a:r>
              <a:rPr lang="en-US" sz="3200" b="1" dirty="0">
                <a:latin typeface="Arial" charset="0"/>
                <a:ea typeface="ＭＳ Ｐゴシック" charset="0"/>
                <a:cs typeface="ＭＳ Ｐゴシック" charset="0"/>
              </a:rPr>
              <a:t> #1)</a:t>
            </a:r>
            <a:endParaRPr lang="en-US" sz="3200"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08488" y="0"/>
            <a:ext cx="3642101"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000" b="1" dirty="0">
                <a:solidFill>
                  <a:srgbClr val="FFFFFF"/>
                </a:solidFill>
                <a:latin typeface="Arial"/>
                <a:cs typeface="Arial"/>
              </a:rPr>
              <a:t>"…</a:t>
            </a:r>
            <a:r>
              <a:rPr lang="en-US" sz="3000" b="1" dirty="0" err="1">
                <a:solidFill>
                  <a:srgbClr val="FFFFFF"/>
                </a:solidFill>
                <a:latin typeface="Arial"/>
                <a:cs typeface="Arial"/>
              </a:rPr>
              <a:t>dan</a:t>
            </a:r>
            <a:r>
              <a:rPr lang="en-US" sz="3000" b="1" dirty="0">
                <a:solidFill>
                  <a:srgbClr val="FFFFFF"/>
                </a:solidFill>
                <a:latin typeface="Arial"/>
                <a:cs typeface="Arial"/>
              </a:rPr>
              <a:t> </a:t>
            </a:r>
            <a:r>
              <a:rPr lang="en-US" sz="3000" b="1" dirty="0" err="1">
                <a:solidFill>
                  <a:srgbClr val="FFFFFF"/>
                </a:solidFill>
                <a:latin typeface="Arial"/>
                <a:cs typeface="Arial"/>
              </a:rPr>
              <a:t>kepadanya</a:t>
            </a:r>
            <a:r>
              <a:rPr lang="en-US" sz="3000" b="1" dirty="0">
                <a:solidFill>
                  <a:srgbClr val="FFFFFF"/>
                </a:solidFill>
                <a:latin typeface="Arial"/>
                <a:cs typeface="Arial"/>
              </a:rPr>
              <a:t> </a:t>
            </a:r>
            <a:r>
              <a:rPr lang="en-US" sz="3000" b="1" dirty="0" err="1">
                <a:solidFill>
                  <a:srgbClr val="FFFFFF"/>
                </a:solidFill>
                <a:latin typeface="Arial"/>
                <a:cs typeface="Arial"/>
              </a:rPr>
              <a:t>diberikan</a:t>
            </a:r>
            <a:r>
              <a:rPr lang="en-US" sz="3000" b="1" dirty="0">
                <a:solidFill>
                  <a:srgbClr val="FFFFFF"/>
                </a:solidFill>
                <a:latin typeface="Arial"/>
                <a:cs typeface="Arial"/>
              </a:rPr>
              <a:t> </a:t>
            </a:r>
            <a:r>
              <a:rPr lang="en-US" sz="3000" b="1" dirty="0" err="1">
                <a:solidFill>
                  <a:srgbClr val="FFFFFF"/>
                </a:solidFill>
                <a:latin typeface="Arial"/>
                <a:cs typeface="Arial"/>
              </a:rPr>
              <a:t>anak</a:t>
            </a:r>
            <a:r>
              <a:rPr lang="en-US" sz="3000" b="1" dirty="0">
                <a:solidFill>
                  <a:srgbClr val="FFFFFF"/>
                </a:solidFill>
                <a:latin typeface="Arial"/>
                <a:cs typeface="Arial"/>
              </a:rPr>
              <a:t> </a:t>
            </a:r>
            <a:r>
              <a:rPr lang="en-US" sz="3000" b="1" dirty="0" err="1">
                <a:solidFill>
                  <a:srgbClr val="FFFFFF"/>
                </a:solidFill>
                <a:latin typeface="Arial"/>
                <a:cs typeface="Arial"/>
              </a:rPr>
              <a:t>kunci</a:t>
            </a:r>
            <a:r>
              <a:rPr lang="en-US" sz="3000" b="1" dirty="0">
                <a:solidFill>
                  <a:srgbClr val="FFFFFF"/>
                </a:solidFill>
                <a:latin typeface="Arial"/>
                <a:cs typeface="Arial"/>
              </a:rPr>
              <a:t> </a:t>
            </a:r>
            <a:r>
              <a:rPr lang="en-US" sz="3000" b="1" dirty="0" err="1">
                <a:solidFill>
                  <a:srgbClr val="FFFFFF"/>
                </a:solidFill>
                <a:latin typeface="Arial"/>
                <a:cs typeface="Arial"/>
              </a:rPr>
              <a:t>lobang</a:t>
            </a:r>
            <a:r>
              <a:rPr lang="en-US" sz="3000" b="1" dirty="0">
                <a:solidFill>
                  <a:srgbClr val="FFFFFF"/>
                </a:solidFill>
                <a:latin typeface="Arial"/>
                <a:cs typeface="Arial"/>
              </a:rPr>
              <a:t> </a:t>
            </a:r>
            <a:r>
              <a:rPr lang="en-US" sz="3000" b="1" dirty="0" err="1">
                <a:solidFill>
                  <a:srgbClr val="FFFFFF"/>
                </a:solidFill>
                <a:latin typeface="Arial"/>
                <a:cs typeface="Arial"/>
              </a:rPr>
              <a:t>jurang</a:t>
            </a:r>
            <a:r>
              <a:rPr lang="en-US" sz="3000" b="1" dirty="0">
                <a:solidFill>
                  <a:srgbClr val="FFFFFF"/>
                </a:solidFill>
                <a:latin typeface="Arial"/>
                <a:cs typeface="Arial"/>
              </a:rPr>
              <a:t> </a:t>
            </a:r>
            <a:r>
              <a:rPr lang="en-US" sz="3000" b="1" dirty="0" err="1">
                <a:solidFill>
                  <a:srgbClr val="FFFFFF"/>
                </a:solidFill>
                <a:latin typeface="Arial"/>
                <a:cs typeface="Arial"/>
              </a:rPr>
              <a:t>maut</a:t>
            </a:r>
            <a:r>
              <a:rPr lang="en-US" sz="3000" b="1" dirty="0">
                <a:solidFill>
                  <a:srgbClr val="FFFFFF"/>
                </a:solidFill>
                <a:latin typeface="Arial"/>
                <a:cs typeface="Arial"/>
              </a:rPr>
              <a:t>.  </a:t>
            </a:r>
            <a:r>
              <a:rPr lang="en-US" sz="3000" b="1" baseline="30000" dirty="0">
                <a:solidFill>
                  <a:srgbClr val="FFFFFF"/>
                </a:solidFill>
                <a:latin typeface="Arial"/>
                <a:cs typeface="Arial"/>
              </a:rPr>
              <a:t>2</a:t>
            </a:r>
            <a:r>
              <a:rPr lang="en-US" sz="3000" b="1" dirty="0">
                <a:solidFill>
                  <a:srgbClr val="FFFFFF"/>
                </a:solidFill>
                <a:latin typeface="Arial"/>
                <a:cs typeface="Arial"/>
              </a:rPr>
              <a:t> </a:t>
            </a:r>
            <a:r>
              <a:rPr lang="en-US" sz="3000" b="1" dirty="0" err="1">
                <a:solidFill>
                  <a:srgbClr val="FFFFFF"/>
                </a:solidFill>
                <a:latin typeface="Arial"/>
                <a:cs typeface="Arial"/>
              </a:rPr>
              <a:t>Maka</a:t>
            </a:r>
            <a:r>
              <a:rPr lang="en-US" sz="3000" b="1" dirty="0">
                <a:solidFill>
                  <a:srgbClr val="FFFFFF"/>
                </a:solidFill>
                <a:latin typeface="Arial"/>
                <a:cs typeface="Arial"/>
              </a:rPr>
              <a:t> </a:t>
            </a:r>
            <a:r>
              <a:rPr lang="en-US" sz="3000" b="1" dirty="0" err="1">
                <a:solidFill>
                  <a:srgbClr val="FFFFFF"/>
                </a:solidFill>
                <a:latin typeface="Arial"/>
                <a:cs typeface="Arial"/>
              </a:rPr>
              <a:t>dibukanyalah</a:t>
            </a:r>
            <a:r>
              <a:rPr lang="en-US" sz="3000" b="1" dirty="0">
                <a:solidFill>
                  <a:srgbClr val="FFFFFF"/>
                </a:solidFill>
                <a:latin typeface="Arial"/>
                <a:cs typeface="Arial"/>
              </a:rPr>
              <a:t> </a:t>
            </a:r>
            <a:r>
              <a:rPr lang="en-US" sz="3000" b="1" dirty="0" err="1">
                <a:solidFill>
                  <a:srgbClr val="FFFFFF"/>
                </a:solidFill>
                <a:latin typeface="Arial"/>
                <a:cs typeface="Arial"/>
              </a:rPr>
              <a:t>pintu</a:t>
            </a:r>
            <a:r>
              <a:rPr lang="en-US" sz="3000" b="1" dirty="0">
                <a:solidFill>
                  <a:srgbClr val="FFFFFF"/>
                </a:solidFill>
                <a:latin typeface="Arial"/>
                <a:cs typeface="Arial"/>
              </a:rPr>
              <a:t> </a:t>
            </a:r>
            <a:r>
              <a:rPr lang="en-US" sz="3000" b="1" dirty="0" err="1">
                <a:solidFill>
                  <a:srgbClr val="FFFFFF"/>
                </a:solidFill>
                <a:latin typeface="Arial"/>
                <a:cs typeface="Arial"/>
              </a:rPr>
              <a:t>lobang</a:t>
            </a:r>
            <a:r>
              <a:rPr lang="en-US" sz="3000" b="1" dirty="0">
                <a:solidFill>
                  <a:srgbClr val="FFFFFF"/>
                </a:solidFill>
                <a:latin typeface="Arial"/>
                <a:cs typeface="Arial"/>
              </a:rPr>
              <a:t> </a:t>
            </a:r>
            <a:r>
              <a:rPr lang="en-US" sz="3000" b="1" dirty="0" err="1">
                <a:solidFill>
                  <a:srgbClr val="FFFFFF"/>
                </a:solidFill>
                <a:latin typeface="Arial"/>
                <a:cs typeface="Arial"/>
              </a:rPr>
              <a:t>itu</a:t>
            </a:r>
            <a:r>
              <a:rPr lang="en-US" sz="3000" b="1" dirty="0">
                <a:solidFill>
                  <a:srgbClr val="FFFFFF"/>
                </a:solidFill>
                <a:latin typeface="Arial"/>
                <a:cs typeface="Arial"/>
              </a:rPr>
              <a:t> </a:t>
            </a:r>
            <a:r>
              <a:rPr lang="en-US" sz="3000" b="1" dirty="0" err="1">
                <a:solidFill>
                  <a:srgbClr val="FFFFFF"/>
                </a:solidFill>
                <a:latin typeface="Arial"/>
                <a:cs typeface="Arial"/>
              </a:rPr>
              <a:t>bagaikan</a:t>
            </a:r>
            <a:r>
              <a:rPr lang="en-US" sz="3000" b="1" dirty="0">
                <a:solidFill>
                  <a:srgbClr val="FFFFFF"/>
                </a:solidFill>
                <a:latin typeface="Arial"/>
                <a:cs typeface="Arial"/>
              </a:rPr>
              <a:t> asap </a:t>
            </a:r>
            <a:r>
              <a:rPr lang="en-US" sz="3000" b="1" dirty="0" err="1">
                <a:solidFill>
                  <a:srgbClr val="FFFFFF"/>
                </a:solidFill>
                <a:latin typeface="Arial"/>
                <a:cs typeface="Arial"/>
              </a:rPr>
              <a:t>tanur</a:t>
            </a:r>
            <a:r>
              <a:rPr lang="en-US" sz="3000" b="1" dirty="0">
                <a:solidFill>
                  <a:srgbClr val="FFFFFF"/>
                </a:solidFill>
                <a:latin typeface="Arial"/>
                <a:cs typeface="Arial"/>
              </a:rPr>
              <a:t> </a:t>
            </a:r>
            <a:r>
              <a:rPr lang="en-US" sz="3000" b="1" dirty="0" err="1">
                <a:solidFill>
                  <a:srgbClr val="FFFFFF"/>
                </a:solidFill>
                <a:latin typeface="Arial"/>
                <a:cs typeface="Arial"/>
              </a:rPr>
              <a:t>besar</a:t>
            </a:r>
            <a:r>
              <a:rPr lang="en-US" sz="3000" b="1" dirty="0">
                <a:solidFill>
                  <a:srgbClr val="FFFFFF"/>
                </a:solidFill>
                <a:latin typeface="Arial"/>
                <a:cs typeface="Arial"/>
              </a:rPr>
              <a:t>, </a:t>
            </a:r>
            <a:r>
              <a:rPr lang="en-US" sz="3000" b="1" dirty="0" err="1">
                <a:solidFill>
                  <a:srgbClr val="FFFFFF"/>
                </a:solidFill>
                <a:latin typeface="Arial"/>
                <a:cs typeface="Arial"/>
              </a:rPr>
              <a:t>dan</a:t>
            </a:r>
            <a:r>
              <a:rPr lang="en-US" sz="3000" b="1" dirty="0">
                <a:solidFill>
                  <a:srgbClr val="FFFFFF"/>
                </a:solidFill>
                <a:latin typeface="Arial"/>
                <a:cs typeface="Arial"/>
              </a:rPr>
              <a:t> </a:t>
            </a:r>
            <a:r>
              <a:rPr lang="en-US" sz="3000" b="1" dirty="0" err="1">
                <a:solidFill>
                  <a:srgbClr val="FFFFFF"/>
                </a:solidFill>
                <a:latin typeface="Arial"/>
                <a:cs typeface="Arial"/>
              </a:rPr>
              <a:t>matahari</a:t>
            </a:r>
            <a:r>
              <a:rPr lang="en-US" sz="3000" b="1" dirty="0">
                <a:solidFill>
                  <a:srgbClr val="FFFFFF"/>
                </a:solidFill>
                <a:latin typeface="Arial"/>
                <a:cs typeface="Arial"/>
              </a:rPr>
              <a:t> </a:t>
            </a:r>
            <a:r>
              <a:rPr lang="en-US" sz="3000" b="1" dirty="0" err="1">
                <a:solidFill>
                  <a:srgbClr val="FFFFFF"/>
                </a:solidFill>
                <a:latin typeface="Arial"/>
                <a:cs typeface="Arial"/>
              </a:rPr>
              <a:t>dan</a:t>
            </a:r>
            <a:r>
              <a:rPr lang="en-US" sz="3000" b="1" dirty="0">
                <a:solidFill>
                  <a:srgbClr val="FFFFFF"/>
                </a:solidFill>
                <a:latin typeface="Arial"/>
                <a:cs typeface="Arial"/>
              </a:rPr>
              <a:t> </a:t>
            </a:r>
            <a:r>
              <a:rPr lang="en-US" sz="3000" b="1" dirty="0" err="1">
                <a:solidFill>
                  <a:srgbClr val="FFFFFF"/>
                </a:solidFill>
                <a:latin typeface="Arial"/>
                <a:cs typeface="Arial"/>
              </a:rPr>
              <a:t>angkasa</a:t>
            </a:r>
            <a:r>
              <a:rPr lang="en-US" sz="3000" b="1" dirty="0">
                <a:solidFill>
                  <a:srgbClr val="FFFFFF"/>
                </a:solidFill>
                <a:latin typeface="Arial"/>
                <a:cs typeface="Arial"/>
              </a:rPr>
              <a:t> </a:t>
            </a:r>
            <a:r>
              <a:rPr lang="en-US" sz="3000" b="1" dirty="0" err="1">
                <a:solidFill>
                  <a:srgbClr val="FFFFFF"/>
                </a:solidFill>
                <a:latin typeface="Arial"/>
                <a:cs typeface="Arial"/>
              </a:rPr>
              <a:t>menjadi</a:t>
            </a:r>
            <a:r>
              <a:rPr lang="en-US" sz="3000" b="1" dirty="0">
                <a:solidFill>
                  <a:srgbClr val="FFFFFF"/>
                </a:solidFill>
                <a:latin typeface="Arial"/>
                <a:cs typeface="Arial"/>
              </a:rPr>
              <a:t> </a:t>
            </a:r>
            <a:r>
              <a:rPr lang="en-US" sz="3000" b="1" dirty="0" err="1">
                <a:solidFill>
                  <a:srgbClr val="FFFFFF"/>
                </a:solidFill>
                <a:latin typeface="Arial"/>
                <a:cs typeface="Arial"/>
              </a:rPr>
              <a:t>gelap</a:t>
            </a:r>
            <a:r>
              <a:rPr lang="en-US" sz="3000" b="1" dirty="0">
                <a:solidFill>
                  <a:srgbClr val="FFFFFF"/>
                </a:solidFill>
                <a:latin typeface="Arial"/>
                <a:cs typeface="Arial"/>
              </a:rPr>
              <a:t> </a:t>
            </a:r>
            <a:r>
              <a:rPr lang="en-US" sz="3000" b="1" dirty="0" err="1">
                <a:solidFill>
                  <a:srgbClr val="FFFFFF"/>
                </a:solidFill>
                <a:latin typeface="Arial"/>
                <a:cs typeface="Arial"/>
              </a:rPr>
              <a:t>oleh</a:t>
            </a:r>
            <a:r>
              <a:rPr lang="en-US" sz="3000" b="1" dirty="0">
                <a:solidFill>
                  <a:srgbClr val="FFFFFF"/>
                </a:solidFill>
                <a:latin typeface="Arial"/>
                <a:cs typeface="Arial"/>
              </a:rPr>
              <a:t> asap </a:t>
            </a:r>
            <a:r>
              <a:rPr lang="en-US" sz="3000" b="1" dirty="0" err="1">
                <a:solidFill>
                  <a:srgbClr val="FFFFFF"/>
                </a:solidFill>
                <a:latin typeface="Arial"/>
                <a:cs typeface="Arial"/>
              </a:rPr>
              <a:t>lobang</a:t>
            </a:r>
            <a:r>
              <a:rPr lang="en-US" sz="3000" b="1" dirty="0">
                <a:solidFill>
                  <a:srgbClr val="FFFFFF"/>
                </a:solidFill>
                <a:latin typeface="Arial"/>
                <a:cs typeface="Arial"/>
              </a:rPr>
              <a:t> </a:t>
            </a:r>
            <a:r>
              <a:rPr lang="en-US" sz="3000" b="1" dirty="0" err="1">
                <a:solidFill>
                  <a:srgbClr val="FFFFFF"/>
                </a:solidFill>
                <a:latin typeface="Arial"/>
                <a:cs typeface="Arial"/>
              </a:rPr>
              <a:t>itu</a:t>
            </a:r>
            <a:r>
              <a:rPr lang="en-US" sz="3000" b="1" dirty="0">
                <a:solidFill>
                  <a:srgbClr val="FFFFFF"/>
                </a:solidFill>
                <a:latin typeface="Arial"/>
                <a:cs typeface="Arial"/>
              </a:rPr>
              <a:t>.</a:t>
            </a:r>
            <a:r>
              <a:rPr lang="en-US" altLang="ja-JP" sz="3000" b="1" dirty="0">
                <a:solidFill>
                  <a:srgbClr val="FFFFFF"/>
                </a:solidFill>
                <a:latin typeface="Arial"/>
                <a:cs typeface="Arial"/>
              </a:rPr>
              <a:t> </a:t>
            </a:r>
            <a:br>
              <a:rPr lang="en-US" altLang="ja-JP" sz="3000" b="1" dirty="0">
                <a:solidFill>
                  <a:srgbClr val="FFFFFF"/>
                </a:solidFill>
                <a:latin typeface="Arial"/>
                <a:cs typeface="Arial"/>
              </a:rPr>
            </a:br>
            <a:r>
              <a:rPr lang="en-US" altLang="ja-JP" sz="3000" b="1" dirty="0">
                <a:solidFill>
                  <a:srgbClr val="FFFFFF"/>
                </a:solidFill>
                <a:latin typeface="Arial"/>
                <a:cs typeface="Arial"/>
              </a:rPr>
              <a:t>(9:1b-2 TB).</a:t>
            </a:r>
            <a:endParaRPr lang="en-US" sz="3000" b="1" dirty="0">
              <a:solidFill>
                <a:srgbClr val="FFFFFF"/>
              </a:solidFill>
              <a:latin typeface="Arial"/>
              <a:cs typeface="Arial"/>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2600684"/>
            <a:ext cx="5508625" cy="370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09461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CHURCHES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OUR FUTURE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361021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 y="54571"/>
            <a:ext cx="6478294" cy="1698029"/>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Belalang</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en-US" sz="3600" b="1" dirty="0" err="1">
                <a:latin typeface="Arial" charset="0"/>
                <a:ea typeface="ＭＳ Ｐゴシック" charset="0"/>
                <a:cs typeface="ＭＳ Ｐゴシック" charset="0"/>
              </a:rPr>
              <a:t>Sangkakala</a:t>
            </a:r>
            <a:r>
              <a:rPr lang="en-US" sz="3600" b="1" dirty="0">
                <a:latin typeface="Arial" charset="0"/>
                <a:ea typeface="ＭＳ Ｐゴシック" charset="0"/>
                <a:cs typeface="ＭＳ Ｐゴシック" charset="0"/>
              </a:rPr>
              <a:t> #5 = </a:t>
            </a:r>
            <a:r>
              <a:rPr lang="en-US" sz="3600" b="1" dirty="0" err="1">
                <a:latin typeface="Arial" charset="0"/>
                <a:ea typeface="ＭＳ Ｐゴシック" charset="0"/>
                <a:cs typeface="ＭＳ Ｐゴシック" charset="0"/>
              </a:rPr>
              <a:t>Celaka</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4706965"/>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3200" b="1" dirty="0">
                <a:solidFill>
                  <a:srgbClr val="FFFFFF"/>
                </a:solidFill>
                <a:latin typeface="Arial" charset="0"/>
              </a:rPr>
              <a:t>“Dan </a:t>
            </a:r>
            <a:r>
              <a:rPr lang="en-US" altLang="ja-JP" sz="3200" b="1" dirty="0" err="1">
                <a:solidFill>
                  <a:srgbClr val="FFFFFF"/>
                </a:solidFill>
                <a:latin typeface="Arial" charset="0"/>
              </a:rPr>
              <a:t>dari</a:t>
            </a:r>
            <a:r>
              <a:rPr lang="en-US" altLang="ja-JP" sz="3200" b="1" dirty="0">
                <a:solidFill>
                  <a:srgbClr val="FFFFFF"/>
                </a:solidFill>
                <a:latin typeface="Arial" charset="0"/>
              </a:rPr>
              <a:t> asap </a:t>
            </a:r>
            <a:r>
              <a:rPr lang="en-US" altLang="ja-JP" sz="3200" b="1" dirty="0" err="1">
                <a:solidFill>
                  <a:srgbClr val="FFFFFF"/>
                </a:solidFill>
                <a:latin typeface="Arial" charset="0"/>
              </a:rPr>
              <a:t>itu</a:t>
            </a:r>
            <a:r>
              <a:rPr lang="en-US" altLang="ja-JP" sz="3200" b="1" dirty="0">
                <a:solidFill>
                  <a:srgbClr val="FFFFFF"/>
                </a:solidFill>
                <a:latin typeface="Arial" charset="0"/>
              </a:rPr>
              <a:t> </a:t>
            </a:r>
            <a:r>
              <a:rPr lang="en-US" altLang="ja-JP" sz="3200" b="1" dirty="0" err="1">
                <a:solidFill>
                  <a:srgbClr val="FFFFFF"/>
                </a:solidFill>
                <a:latin typeface="Arial" charset="0"/>
              </a:rPr>
              <a:t>berkeluaranlah</a:t>
            </a:r>
            <a:r>
              <a:rPr lang="en-US" altLang="ja-JP" sz="3200" b="1" dirty="0">
                <a:solidFill>
                  <a:srgbClr val="FFFFFF"/>
                </a:solidFill>
                <a:latin typeface="Arial" charset="0"/>
              </a:rPr>
              <a:t> </a:t>
            </a:r>
            <a:r>
              <a:rPr lang="en-US" altLang="ja-JP" sz="3200" b="1" dirty="0" err="1">
                <a:solidFill>
                  <a:srgbClr val="FFFFFF"/>
                </a:solidFill>
                <a:latin typeface="Arial" charset="0"/>
              </a:rPr>
              <a:t>belalang-belalang</a:t>
            </a:r>
            <a:r>
              <a:rPr lang="en-US" altLang="ja-JP" sz="3200" b="1" dirty="0">
                <a:solidFill>
                  <a:srgbClr val="FFFFFF"/>
                </a:solidFill>
                <a:latin typeface="Arial" charset="0"/>
              </a:rPr>
              <a:t> </a:t>
            </a:r>
            <a:r>
              <a:rPr lang="en-US" altLang="ja-JP" sz="3200" b="1" dirty="0" err="1">
                <a:solidFill>
                  <a:srgbClr val="FFFFFF"/>
                </a:solidFill>
                <a:latin typeface="Arial" charset="0"/>
              </a:rPr>
              <a:t>ke</a:t>
            </a:r>
            <a:r>
              <a:rPr lang="en-US" altLang="ja-JP" sz="3200" b="1" dirty="0">
                <a:solidFill>
                  <a:srgbClr val="FFFFFF"/>
                </a:solidFill>
                <a:latin typeface="Arial" charset="0"/>
              </a:rPr>
              <a:t> </a:t>
            </a:r>
            <a:r>
              <a:rPr lang="en-US" altLang="ja-JP" sz="3200" b="1" dirty="0" err="1">
                <a:solidFill>
                  <a:srgbClr val="FFFFFF"/>
                </a:solidFill>
                <a:latin typeface="Arial" charset="0"/>
              </a:rPr>
              <a:t>atas</a:t>
            </a:r>
            <a:r>
              <a:rPr lang="en-US" altLang="ja-JP" sz="3200" b="1" dirty="0">
                <a:solidFill>
                  <a:srgbClr val="FFFFFF"/>
                </a:solidFill>
                <a:latin typeface="Arial" charset="0"/>
              </a:rPr>
              <a:t> </a:t>
            </a:r>
            <a:r>
              <a:rPr lang="en-US" altLang="ja-JP" sz="3200" b="1" dirty="0" err="1">
                <a:solidFill>
                  <a:srgbClr val="FFFFFF"/>
                </a:solidFill>
                <a:latin typeface="Arial" charset="0"/>
              </a:rPr>
              <a:t>bumi</a:t>
            </a:r>
            <a:r>
              <a:rPr lang="en-US" altLang="ja-JP" sz="3200" b="1" dirty="0">
                <a:solidFill>
                  <a:srgbClr val="FFFFFF"/>
                </a:solidFill>
                <a:latin typeface="Arial" charset="0"/>
              </a:rPr>
              <a:t> </a:t>
            </a:r>
            <a:r>
              <a:rPr lang="en-US" altLang="ja-JP" sz="3200" b="1" dirty="0" err="1">
                <a:solidFill>
                  <a:srgbClr val="FFFFFF"/>
                </a:solidFill>
                <a:latin typeface="Arial" charset="0"/>
              </a:rPr>
              <a:t>dan</a:t>
            </a:r>
            <a:r>
              <a:rPr lang="en-US" altLang="ja-JP" sz="3200" b="1" dirty="0">
                <a:solidFill>
                  <a:srgbClr val="FFFFFF"/>
                </a:solidFill>
                <a:latin typeface="Arial" charset="0"/>
              </a:rPr>
              <a:t> </a:t>
            </a:r>
            <a:r>
              <a:rPr lang="en-US" altLang="ja-JP" sz="3200" b="1" dirty="0" err="1">
                <a:solidFill>
                  <a:srgbClr val="FFFFFF"/>
                </a:solidFill>
                <a:latin typeface="Arial" charset="0"/>
              </a:rPr>
              <a:t>pada</a:t>
            </a:r>
            <a:r>
              <a:rPr lang="en-US" altLang="ja-JP" sz="3200" b="1" dirty="0">
                <a:solidFill>
                  <a:srgbClr val="FFFFFF"/>
                </a:solidFill>
                <a:latin typeface="Arial" charset="0"/>
              </a:rPr>
              <a:t> </a:t>
            </a:r>
            <a:r>
              <a:rPr lang="en-US" altLang="ja-JP" sz="3200" b="1" dirty="0" err="1">
                <a:solidFill>
                  <a:srgbClr val="FFFFFF"/>
                </a:solidFill>
                <a:latin typeface="Arial" charset="0"/>
              </a:rPr>
              <a:t>mereka</a:t>
            </a:r>
            <a:r>
              <a:rPr lang="en-US" altLang="ja-JP" sz="3200" b="1" dirty="0">
                <a:solidFill>
                  <a:srgbClr val="FFFFFF"/>
                </a:solidFill>
                <a:latin typeface="Arial" charset="0"/>
              </a:rPr>
              <a:t> </a:t>
            </a:r>
            <a:r>
              <a:rPr lang="en-US" altLang="ja-JP" sz="3200" b="1" dirty="0" err="1">
                <a:solidFill>
                  <a:srgbClr val="FFFFFF"/>
                </a:solidFill>
                <a:latin typeface="Arial" charset="0"/>
              </a:rPr>
              <a:t>diberikan</a:t>
            </a:r>
            <a:r>
              <a:rPr lang="en-US" altLang="ja-JP" sz="3200" b="1" dirty="0">
                <a:solidFill>
                  <a:srgbClr val="FFFFFF"/>
                </a:solidFill>
                <a:latin typeface="Arial" charset="0"/>
              </a:rPr>
              <a:t> </a:t>
            </a:r>
            <a:r>
              <a:rPr lang="en-US" altLang="ja-JP" sz="3200" b="1" dirty="0" err="1">
                <a:solidFill>
                  <a:srgbClr val="FFFFFF"/>
                </a:solidFill>
                <a:latin typeface="Arial" charset="0"/>
              </a:rPr>
              <a:t>kuasa</a:t>
            </a:r>
            <a:r>
              <a:rPr lang="en-US" altLang="ja-JP" sz="3200" b="1" dirty="0">
                <a:solidFill>
                  <a:srgbClr val="FFFFFF"/>
                </a:solidFill>
                <a:latin typeface="Arial" charset="0"/>
              </a:rPr>
              <a:t> </a:t>
            </a:r>
            <a:r>
              <a:rPr lang="en-US" altLang="ja-JP" sz="3200" b="1" dirty="0" err="1">
                <a:solidFill>
                  <a:srgbClr val="FFFFFF"/>
                </a:solidFill>
                <a:latin typeface="Arial" charset="0"/>
              </a:rPr>
              <a:t>sama</a:t>
            </a:r>
            <a:r>
              <a:rPr lang="en-US" altLang="ja-JP" sz="3200" b="1" dirty="0">
                <a:solidFill>
                  <a:srgbClr val="FFFFFF"/>
                </a:solidFill>
                <a:latin typeface="Arial" charset="0"/>
              </a:rPr>
              <a:t> </a:t>
            </a:r>
            <a:r>
              <a:rPr lang="en-US" altLang="ja-JP" sz="3200" b="1" dirty="0" err="1">
                <a:solidFill>
                  <a:srgbClr val="FFFFFF"/>
                </a:solidFill>
                <a:latin typeface="Arial" charset="0"/>
              </a:rPr>
              <a:t>seperti</a:t>
            </a:r>
            <a:r>
              <a:rPr lang="en-US" altLang="ja-JP" sz="3200" b="1" dirty="0">
                <a:solidFill>
                  <a:srgbClr val="FFFFFF"/>
                </a:solidFill>
                <a:latin typeface="Arial" charset="0"/>
              </a:rPr>
              <a:t> </a:t>
            </a:r>
            <a:r>
              <a:rPr lang="en-US" altLang="ja-JP" sz="3200" b="1" dirty="0" err="1">
                <a:solidFill>
                  <a:srgbClr val="FFFFFF"/>
                </a:solidFill>
                <a:latin typeface="Arial" charset="0"/>
              </a:rPr>
              <a:t>kuasa</a:t>
            </a:r>
            <a:r>
              <a:rPr lang="en-US" altLang="ja-JP" sz="3200" b="1" dirty="0">
                <a:solidFill>
                  <a:srgbClr val="FFFFFF"/>
                </a:solidFill>
                <a:latin typeface="Arial" charset="0"/>
              </a:rPr>
              <a:t> </a:t>
            </a:r>
            <a:r>
              <a:rPr lang="en-US" altLang="ja-JP" sz="3200" b="1" dirty="0" err="1">
                <a:solidFill>
                  <a:srgbClr val="FFFFFF"/>
                </a:solidFill>
                <a:latin typeface="Arial" charset="0"/>
              </a:rPr>
              <a:t>kalajengking-kalajengking</a:t>
            </a:r>
            <a:r>
              <a:rPr lang="en-US" altLang="ja-JP" sz="3200" b="1" dirty="0">
                <a:solidFill>
                  <a:srgbClr val="FFFFFF"/>
                </a:solidFill>
                <a:latin typeface="Arial" charset="0"/>
              </a:rPr>
              <a:t> di </a:t>
            </a:r>
            <a:r>
              <a:rPr lang="en-US" altLang="ja-JP" sz="3200" b="1" dirty="0" err="1">
                <a:solidFill>
                  <a:srgbClr val="FFFFFF"/>
                </a:solidFill>
                <a:latin typeface="Arial" charset="0"/>
              </a:rPr>
              <a:t>bumi</a:t>
            </a:r>
            <a:r>
              <a:rPr lang="en-US" altLang="ja-JP" sz="3200" b="1" dirty="0">
                <a:solidFill>
                  <a:srgbClr val="FFFFFF"/>
                </a:solidFill>
                <a:latin typeface="Arial" charset="0"/>
              </a:rPr>
              <a:t>." (9:3).</a:t>
            </a:r>
            <a:endParaRPr lang="en-US" sz="3200" dirty="0">
              <a:solidFill>
                <a:srgbClr val="FFFFFF"/>
              </a:solidFill>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441613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4" descr="image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929313" cy="1371600"/>
          </a:xfrm>
          <a:effectLst>
            <a:outerShdw blurRad="63500" dist="35921" dir="2700000" algn="ctr" rotWithShape="0">
              <a:schemeClr val="tx2">
                <a:alpha val="74997"/>
              </a:schemeClr>
            </a:outerShdw>
          </a:effectLst>
        </p:spPr>
        <p:txBody>
          <a:bodyPr/>
          <a:lstStyle/>
          <a:p>
            <a:r>
              <a:rPr lang="en-US" altLang="en-US" b="1">
                <a:latin typeface="Arial" panose="020B0604020202020204" pitchFamily="34" charset="0"/>
              </a:rPr>
              <a:t>Belalang</a:t>
            </a:r>
            <a:br>
              <a:rPr lang="en-US" altLang="en-US" b="1">
                <a:latin typeface="Arial" panose="020B0604020202020204" pitchFamily="34" charset="0"/>
              </a:rPr>
            </a:br>
            <a:r>
              <a:rPr lang="en-US" altLang="en-US" sz="3600" b="1">
                <a:latin typeface="Arial" panose="020B0604020202020204" pitchFamily="34" charset="0"/>
              </a:rPr>
              <a:t>(Sangkakala 5 = Celaka#1)</a:t>
            </a:r>
            <a:endParaRPr lang="en-US" altLang="en-US">
              <a:latin typeface="Times New Roman" panose="02020603050405020304" pitchFamily="18" charset="0"/>
            </a:endParaRPr>
          </a:p>
        </p:txBody>
      </p:sp>
      <p:sp>
        <p:nvSpPr>
          <p:cNvPr id="241667" name="Rectangle 1026"/>
          <p:cNvSpPr txBox="1">
            <a:spLocks noChangeArrowheads="1"/>
          </p:cNvSpPr>
          <p:nvPr/>
        </p:nvSpPr>
        <p:spPr bwMode="auto">
          <a:xfrm>
            <a:off x="0" y="5143500"/>
            <a:ext cx="9144000" cy="1714500"/>
          </a:xfrm>
          <a:prstGeom prst="rect">
            <a:avLst/>
          </a:prstGeom>
          <a:solidFill>
            <a:schemeClr val="tx1"/>
          </a:solidFill>
          <a:ln>
            <a:noFill/>
          </a:ln>
          <a:effectLst>
            <a:outerShdw dist="35921"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“Dan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dari</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asap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itu</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berkeluaranlah</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belalang-belalang</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atas</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bumi</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dan</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kepada</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mereka</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diberikan</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kuasa</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sama</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seperti</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kuasa</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kalajengking-kalajengking</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di </a:t>
            </a:r>
            <a:r>
              <a:rPr kumimoji="0" lang="en-US" altLang="en-US" sz="2400" b="1" i="0" u="none" strike="noStrike" kern="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bumi</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(Why 9:3) </a:t>
            </a:r>
          </a:p>
        </p:txBody>
      </p:sp>
    </p:spTree>
    <p:extLst>
      <p:ext uri="{BB962C8B-B14F-4D97-AF65-F5344CB8AC3E}">
        <p14:creationId xmlns:p14="http://schemas.microsoft.com/office/powerpoint/2010/main" val="31668331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4441826"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0675" y="0"/>
            <a:ext cx="501332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600" b="1" dirty="0">
                <a:solidFill>
                  <a:srgbClr val="FFFFFF"/>
                </a:solidFill>
                <a:latin typeface="Arial" charset="0"/>
              </a:rPr>
              <a:t>Dan </a:t>
            </a:r>
            <a:r>
              <a:rPr lang="en-US" altLang="ja-JP" sz="2600" b="1" dirty="0" err="1">
                <a:solidFill>
                  <a:srgbClr val="FFFFFF"/>
                </a:solidFill>
                <a:latin typeface="Arial" charset="0"/>
              </a:rPr>
              <a:t>kepada</a:t>
            </a:r>
            <a:r>
              <a:rPr lang="en-US" altLang="ja-JP" sz="2600" b="1" dirty="0">
                <a:solidFill>
                  <a:srgbClr val="FFFFFF"/>
                </a:solidFill>
                <a:latin typeface="Arial" charset="0"/>
              </a:rPr>
              <a:t> </a:t>
            </a:r>
            <a:r>
              <a:rPr lang="en-US" altLang="ja-JP" sz="2600" b="1" dirty="0" err="1">
                <a:solidFill>
                  <a:srgbClr val="FFFFFF"/>
                </a:solidFill>
                <a:latin typeface="Arial" charset="0"/>
              </a:rPr>
              <a:t>mereka</a:t>
            </a:r>
            <a:r>
              <a:rPr lang="en-US" altLang="ja-JP" sz="2600" b="1" dirty="0">
                <a:solidFill>
                  <a:srgbClr val="FFFFFF"/>
                </a:solidFill>
                <a:latin typeface="Arial" charset="0"/>
              </a:rPr>
              <a:t> </a:t>
            </a:r>
            <a:r>
              <a:rPr lang="en-US" altLang="ja-JP" sz="2600" b="1" dirty="0" err="1">
                <a:solidFill>
                  <a:srgbClr val="FFFFFF"/>
                </a:solidFill>
                <a:latin typeface="Arial" charset="0"/>
              </a:rPr>
              <a:t>dipesankan</a:t>
            </a:r>
            <a:r>
              <a:rPr lang="en-US" altLang="ja-JP" sz="2600" b="1" dirty="0">
                <a:solidFill>
                  <a:srgbClr val="FFFFFF"/>
                </a:solidFill>
                <a:latin typeface="Arial" charset="0"/>
              </a:rPr>
              <a:t>, </a:t>
            </a:r>
            <a:r>
              <a:rPr lang="en-US" altLang="ja-JP" sz="2600" b="1" dirty="0" err="1">
                <a:solidFill>
                  <a:srgbClr val="FFFFFF"/>
                </a:solidFill>
                <a:latin typeface="Arial" charset="0"/>
              </a:rPr>
              <a:t>supaya</a:t>
            </a:r>
            <a:r>
              <a:rPr lang="en-US" altLang="ja-JP" sz="2600" b="1" dirty="0">
                <a:solidFill>
                  <a:srgbClr val="FFFFFF"/>
                </a:solidFill>
                <a:latin typeface="Arial" charset="0"/>
              </a:rPr>
              <a:t> </a:t>
            </a:r>
            <a:r>
              <a:rPr lang="en-US" altLang="ja-JP" sz="2600" b="1" dirty="0" err="1">
                <a:solidFill>
                  <a:srgbClr val="FFFFFF"/>
                </a:solidFill>
                <a:latin typeface="Arial" charset="0"/>
              </a:rPr>
              <a:t>mereka</a:t>
            </a:r>
            <a:r>
              <a:rPr lang="en-US" altLang="ja-JP" sz="2600" b="1" dirty="0">
                <a:solidFill>
                  <a:srgbClr val="FFFFFF"/>
                </a:solidFill>
                <a:latin typeface="Arial" charset="0"/>
              </a:rPr>
              <a:t> </a:t>
            </a:r>
            <a:r>
              <a:rPr lang="en-US" altLang="ja-JP" sz="2600" b="1" dirty="0" err="1">
                <a:solidFill>
                  <a:srgbClr val="FFFFFF"/>
                </a:solidFill>
                <a:latin typeface="Arial" charset="0"/>
              </a:rPr>
              <a:t>jangan</a:t>
            </a:r>
            <a:r>
              <a:rPr lang="en-US" altLang="ja-JP" sz="2600" b="1" dirty="0">
                <a:solidFill>
                  <a:srgbClr val="FFFFFF"/>
                </a:solidFill>
                <a:latin typeface="Arial" charset="0"/>
              </a:rPr>
              <a:t> </a:t>
            </a:r>
            <a:r>
              <a:rPr lang="en-US" altLang="ja-JP" sz="2600" b="1" dirty="0" err="1">
                <a:solidFill>
                  <a:srgbClr val="FFFFFF"/>
                </a:solidFill>
                <a:latin typeface="Arial" charset="0"/>
              </a:rPr>
              <a:t>merusakkan</a:t>
            </a:r>
            <a:r>
              <a:rPr lang="en-US" altLang="ja-JP" sz="2600" b="1" dirty="0">
                <a:solidFill>
                  <a:srgbClr val="FFFFFF"/>
                </a:solidFill>
                <a:latin typeface="Arial" charset="0"/>
              </a:rPr>
              <a:t> </a:t>
            </a:r>
            <a:r>
              <a:rPr lang="en-US" altLang="ja-JP" sz="2600" b="1" dirty="0" err="1">
                <a:solidFill>
                  <a:srgbClr val="FFFFFF"/>
                </a:solidFill>
                <a:latin typeface="Arial" charset="0"/>
              </a:rPr>
              <a:t>rumput-rumput</a:t>
            </a:r>
            <a:r>
              <a:rPr lang="en-US" altLang="ja-JP" sz="2600" b="1" dirty="0">
                <a:solidFill>
                  <a:srgbClr val="FFFFFF"/>
                </a:solidFill>
                <a:latin typeface="Arial" charset="0"/>
              </a:rPr>
              <a:t> di </a:t>
            </a:r>
            <a:r>
              <a:rPr lang="en-US" altLang="ja-JP" sz="2600" b="1" dirty="0" err="1">
                <a:solidFill>
                  <a:srgbClr val="FFFFFF"/>
                </a:solidFill>
                <a:latin typeface="Arial" charset="0"/>
              </a:rPr>
              <a:t>bumi</a:t>
            </a:r>
            <a:r>
              <a:rPr lang="en-US" altLang="ja-JP" sz="2600" b="1" dirty="0">
                <a:solidFill>
                  <a:srgbClr val="FFFFFF"/>
                </a:solidFill>
                <a:latin typeface="Arial" charset="0"/>
              </a:rPr>
              <a:t> </a:t>
            </a:r>
            <a:r>
              <a:rPr lang="en-US" altLang="ja-JP" sz="2600" b="1" dirty="0" err="1">
                <a:solidFill>
                  <a:srgbClr val="FFFFFF"/>
                </a:solidFill>
                <a:latin typeface="Arial" charset="0"/>
              </a:rPr>
              <a:t>atau</a:t>
            </a:r>
            <a:r>
              <a:rPr lang="en-US" altLang="ja-JP" sz="2600" b="1" dirty="0">
                <a:solidFill>
                  <a:srgbClr val="FFFFFF"/>
                </a:solidFill>
                <a:latin typeface="Arial" charset="0"/>
              </a:rPr>
              <a:t> </a:t>
            </a:r>
            <a:r>
              <a:rPr lang="en-US" altLang="ja-JP" sz="2600" b="1" dirty="0" err="1">
                <a:solidFill>
                  <a:srgbClr val="FFFFFF"/>
                </a:solidFill>
                <a:latin typeface="Arial" charset="0"/>
              </a:rPr>
              <a:t>tumbuh-tumbuhan</a:t>
            </a:r>
            <a:r>
              <a:rPr lang="en-US" altLang="ja-JP" sz="2600" b="1" dirty="0">
                <a:solidFill>
                  <a:srgbClr val="FFFFFF"/>
                </a:solidFill>
                <a:latin typeface="Arial" charset="0"/>
              </a:rPr>
              <a:t> </a:t>
            </a:r>
            <a:r>
              <a:rPr lang="en-US" altLang="ja-JP" sz="2600" b="1" dirty="0" err="1">
                <a:solidFill>
                  <a:srgbClr val="FFFFFF"/>
                </a:solidFill>
                <a:latin typeface="Arial" charset="0"/>
              </a:rPr>
              <a:t>ataupaun</a:t>
            </a:r>
            <a:r>
              <a:rPr lang="en-US" altLang="ja-JP" sz="2600" b="1" dirty="0">
                <a:solidFill>
                  <a:srgbClr val="FFFFFF"/>
                </a:solidFill>
                <a:latin typeface="Arial" charset="0"/>
              </a:rPr>
              <a:t> </a:t>
            </a:r>
            <a:r>
              <a:rPr lang="en-US" altLang="ja-JP" sz="2600" b="1" dirty="0" err="1">
                <a:solidFill>
                  <a:srgbClr val="FFFFFF"/>
                </a:solidFill>
                <a:latin typeface="Arial" charset="0"/>
              </a:rPr>
              <a:t>pohon-pohon</a:t>
            </a:r>
            <a:r>
              <a:rPr lang="en-US" altLang="ja-JP" sz="2600" b="1" dirty="0">
                <a:solidFill>
                  <a:srgbClr val="FFFFFF"/>
                </a:solidFill>
                <a:latin typeface="Arial" charset="0"/>
              </a:rPr>
              <a:t>, </a:t>
            </a:r>
            <a:r>
              <a:rPr lang="en-US" altLang="ja-JP" sz="2600" b="1" dirty="0" err="1">
                <a:solidFill>
                  <a:srgbClr val="FFFFFF"/>
                </a:solidFill>
                <a:latin typeface="Arial" charset="0"/>
              </a:rPr>
              <a:t>melainkan</a:t>
            </a:r>
            <a:r>
              <a:rPr lang="en-US" altLang="ja-JP" sz="2600" b="1" dirty="0">
                <a:solidFill>
                  <a:srgbClr val="FFFFFF"/>
                </a:solidFill>
                <a:latin typeface="Arial" charset="0"/>
              </a:rPr>
              <a:t> </a:t>
            </a:r>
            <a:r>
              <a:rPr lang="en-US" altLang="ja-JP" sz="2600" b="1" dirty="0" err="1">
                <a:solidFill>
                  <a:srgbClr val="FFFFFF"/>
                </a:solidFill>
                <a:latin typeface="Arial" charset="0"/>
              </a:rPr>
              <a:t>hanya</a:t>
            </a:r>
            <a:r>
              <a:rPr lang="en-US" altLang="ja-JP" sz="2600" b="1" dirty="0">
                <a:solidFill>
                  <a:srgbClr val="FFFFFF"/>
                </a:solidFill>
                <a:latin typeface="Arial" charset="0"/>
              </a:rPr>
              <a:t> </a:t>
            </a:r>
            <a:r>
              <a:rPr lang="en-US" altLang="ja-JP" sz="2600" b="1" dirty="0" err="1">
                <a:solidFill>
                  <a:srgbClr val="FFFFFF"/>
                </a:solidFill>
                <a:latin typeface="Arial" charset="0"/>
              </a:rPr>
              <a:t>manusia</a:t>
            </a:r>
            <a:r>
              <a:rPr lang="en-US" altLang="ja-JP" sz="2600" b="1" dirty="0">
                <a:solidFill>
                  <a:srgbClr val="FFFFFF"/>
                </a:solidFill>
                <a:latin typeface="Arial" charset="0"/>
              </a:rPr>
              <a:t> yang </a:t>
            </a:r>
            <a:r>
              <a:rPr lang="en-US" altLang="ja-JP" sz="2600" b="1" dirty="0" err="1">
                <a:solidFill>
                  <a:srgbClr val="FFFFFF"/>
                </a:solidFill>
                <a:latin typeface="Arial" charset="0"/>
              </a:rPr>
              <a:t>tidak</a:t>
            </a:r>
            <a:r>
              <a:rPr lang="en-US" altLang="ja-JP" sz="2600" b="1" dirty="0">
                <a:solidFill>
                  <a:srgbClr val="FFFFFF"/>
                </a:solidFill>
                <a:latin typeface="Arial" charset="0"/>
              </a:rPr>
              <a:t> </a:t>
            </a:r>
            <a:r>
              <a:rPr lang="en-US" altLang="ja-JP" sz="2600" b="1" dirty="0" err="1">
                <a:solidFill>
                  <a:srgbClr val="FFFFFF"/>
                </a:solidFill>
                <a:latin typeface="Arial" charset="0"/>
              </a:rPr>
              <a:t>memakai</a:t>
            </a:r>
            <a:r>
              <a:rPr lang="en-US" altLang="ja-JP" sz="2600" b="1" dirty="0">
                <a:solidFill>
                  <a:srgbClr val="FFFFFF"/>
                </a:solidFill>
                <a:latin typeface="Arial" charset="0"/>
              </a:rPr>
              <a:t> </a:t>
            </a:r>
            <a:r>
              <a:rPr lang="en-US" altLang="ja-JP" sz="2600" b="1" dirty="0" err="1">
                <a:solidFill>
                  <a:srgbClr val="FFFFFF"/>
                </a:solidFill>
                <a:latin typeface="Arial" charset="0"/>
              </a:rPr>
              <a:t>meterai</a:t>
            </a:r>
            <a:r>
              <a:rPr lang="en-US" altLang="ja-JP" sz="2600" b="1" dirty="0">
                <a:solidFill>
                  <a:srgbClr val="FFFFFF"/>
                </a:solidFill>
                <a:latin typeface="Arial" charset="0"/>
              </a:rPr>
              <a:t> Allah di </a:t>
            </a:r>
            <a:r>
              <a:rPr lang="en-US" altLang="ja-JP" sz="2600" b="1" dirty="0" err="1">
                <a:solidFill>
                  <a:srgbClr val="FFFFFF"/>
                </a:solidFill>
                <a:latin typeface="Arial" charset="0"/>
              </a:rPr>
              <a:t>dahinya</a:t>
            </a:r>
            <a:r>
              <a:rPr lang="en-US" altLang="ja-JP" sz="2600" b="1" dirty="0">
                <a:solidFill>
                  <a:srgbClr val="FFFFFF"/>
                </a:solidFill>
                <a:latin typeface="Arial" charset="0"/>
              </a:rPr>
              <a:t>.</a:t>
            </a:r>
            <a:br>
              <a:rPr lang="en-US" altLang="ja-JP" sz="3200" b="1" dirty="0">
                <a:solidFill>
                  <a:srgbClr val="FFFFFF"/>
                </a:solidFill>
                <a:latin typeface="Arial" charset="0"/>
              </a:rPr>
            </a:br>
            <a:r>
              <a:rPr lang="en-US" altLang="ja-JP" sz="2800" b="1" dirty="0">
                <a:solidFill>
                  <a:srgbClr val="FFFFFF"/>
                </a:solidFill>
                <a:latin typeface="Arial" charset="0"/>
              </a:rPr>
              <a:t>(</a:t>
            </a:r>
            <a:r>
              <a:rPr lang="en-US" altLang="ja-JP" b="1" dirty="0">
                <a:solidFill>
                  <a:srgbClr val="FFFFFF"/>
                </a:solidFill>
                <a:latin typeface="Arial" charset="0"/>
              </a:rPr>
              <a:t>9:4 </a:t>
            </a:r>
            <a:r>
              <a:rPr lang="en-US" altLang="ja-JP" sz="2200" b="1" dirty="0">
                <a:solidFill>
                  <a:srgbClr val="FFFFFF"/>
                </a:solidFill>
                <a:latin typeface="Arial" charset="0"/>
              </a:rPr>
              <a:t>TB</a:t>
            </a:r>
            <a:r>
              <a:rPr lang="en-US" altLang="ja-JP" b="1" dirty="0">
                <a:solidFill>
                  <a:srgbClr val="FFFFFF"/>
                </a:solidFill>
                <a:latin typeface="Arial" charset="0"/>
              </a:rPr>
              <a:t>)</a:t>
            </a:r>
            <a:endParaRPr lang="en-US" dirty="0">
              <a:solidFill>
                <a:srgbClr val="FFFFFF"/>
              </a:solidFill>
              <a:latin typeface="Times New Roman" charset="0"/>
            </a:endParaRPr>
          </a:p>
        </p:txBody>
      </p:sp>
      <p:sp>
        <p:nvSpPr>
          <p:cNvPr id="887810" name="Rectangle 1026"/>
          <p:cNvSpPr>
            <a:spLocks noGrp="1" noChangeArrowheads="1"/>
          </p:cNvSpPr>
          <p:nvPr>
            <p:ph type="ctrTitle"/>
          </p:nvPr>
        </p:nvSpPr>
        <p:spPr>
          <a:xfrm>
            <a:off x="0" y="381000"/>
            <a:ext cx="6292312" cy="1371600"/>
          </a:xfrm>
          <a:effectLst>
            <a:outerShdw blurRad="63500" dist="35921" dir="2700000" algn="ctr" rotWithShape="0">
              <a:schemeClr val="tx2">
                <a:alpha val="74998"/>
              </a:schemeClr>
            </a:outerShdw>
          </a:effectLst>
        </p:spPr>
        <p:txBody>
          <a:bodyPr/>
          <a:lstStyle/>
          <a:p>
            <a:pPr>
              <a:defRPr/>
            </a:pPr>
            <a:r>
              <a:rPr lang="en-US" sz="4200" b="1" dirty="0" err="1">
                <a:latin typeface="Arial" charset="0"/>
                <a:ea typeface="ＭＳ Ｐゴシック" charset="0"/>
                <a:cs typeface="ＭＳ Ｐゴシック" charset="0"/>
              </a:rPr>
              <a:t>Belalang</a:t>
            </a:r>
            <a:br>
              <a:rPr lang="en-US" b="1" dirty="0">
                <a:latin typeface="Arial" charset="0"/>
                <a:ea typeface="ＭＳ Ｐゴシック" charset="0"/>
                <a:cs typeface="ＭＳ Ｐゴシック" charset="0"/>
              </a:rPr>
            </a:br>
            <a:r>
              <a:rPr lang="en-US" sz="3400" b="1" dirty="0">
                <a:latin typeface="Arial" charset="0"/>
                <a:ea typeface="ＭＳ Ｐゴシック" charset="0"/>
                <a:cs typeface="ＭＳ Ｐゴシック" charset="0"/>
              </a:rPr>
              <a:t>(</a:t>
            </a:r>
            <a:r>
              <a:rPr lang="en-US" sz="3400" b="1" dirty="0" err="1">
                <a:latin typeface="Arial" charset="0"/>
                <a:ea typeface="ＭＳ Ｐゴシック" charset="0"/>
                <a:cs typeface="ＭＳ Ｐゴシック" charset="0"/>
              </a:rPr>
              <a:t>Sangkakala</a:t>
            </a:r>
            <a:r>
              <a:rPr lang="en-US" sz="3400" b="1" dirty="0">
                <a:latin typeface="Arial" charset="0"/>
                <a:ea typeface="ＭＳ Ｐゴシック" charset="0"/>
                <a:cs typeface="ＭＳ Ｐゴシック" charset="0"/>
              </a:rPr>
              <a:t> #5 = </a:t>
            </a:r>
            <a:r>
              <a:rPr lang="en-US" sz="3400" b="1" dirty="0" err="1">
                <a:latin typeface="Arial" charset="0"/>
                <a:ea typeface="ＭＳ Ｐゴシック" charset="0"/>
                <a:cs typeface="ＭＳ Ｐゴシック" charset="0"/>
              </a:rPr>
              <a:t>Celaka</a:t>
            </a:r>
            <a:r>
              <a:rPr lang="en-US" sz="3400" b="1" dirty="0">
                <a:latin typeface="Arial" charset="0"/>
                <a:ea typeface="ＭＳ Ｐゴシック" charset="0"/>
                <a:cs typeface="ＭＳ Ｐゴシック" charset="0"/>
              </a:rPr>
              <a:t> #1)</a:t>
            </a:r>
            <a:endParaRPr lang="en-US" sz="3400" dirty="0">
              <a:latin typeface="Times New Roman" charset="0"/>
              <a:ea typeface="ＭＳ Ｐゴシック" charset="0"/>
              <a:cs typeface="ＭＳ Ｐゴシック" charset="0"/>
            </a:endParaRPr>
          </a:p>
        </p:txBody>
      </p:sp>
      <p:sp>
        <p:nvSpPr>
          <p:cNvPr id="6"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251376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36513" y="54571"/>
            <a:ext cx="4562018" cy="1644852"/>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Belalang</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en-US" sz="3600" b="1" dirty="0" err="1">
                <a:latin typeface="Arial" charset="0"/>
                <a:ea typeface="ＭＳ Ｐゴシック" charset="0"/>
                <a:cs typeface="ＭＳ Ｐゴシック" charset="0"/>
              </a:rPr>
              <a:t>Sangkakala</a:t>
            </a:r>
            <a:r>
              <a:rPr lang="en-US" sz="3600" b="1" dirty="0">
                <a:latin typeface="Arial" charset="0"/>
                <a:ea typeface="ＭＳ Ｐゴシック" charset="0"/>
                <a:cs typeface="ＭＳ Ｐゴシック" charset="0"/>
              </a:rPr>
              <a:t> #5 = </a:t>
            </a:r>
            <a:r>
              <a:rPr lang="en-US" sz="3600" b="1" dirty="0" err="1">
                <a:latin typeface="Arial" charset="0"/>
                <a:ea typeface="ＭＳ Ｐゴシック" charset="0"/>
                <a:cs typeface="ＭＳ Ｐゴシック" charset="0"/>
              </a:rPr>
              <a:t>Celaka</a:t>
            </a:r>
            <a:r>
              <a:rPr lang="en-US" sz="3600" b="1" dirty="0">
                <a:latin typeface="Arial" charset="0"/>
                <a:ea typeface="ＭＳ Ｐゴシック" charset="0"/>
                <a:cs typeface="ＭＳ Ｐゴシック" charset="0"/>
              </a:rPr>
              <a:t> #1)</a:t>
            </a:r>
            <a:endParaRPr lang="en-US" sz="3600"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800" b="1" dirty="0">
                <a:solidFill>
                  <a:srgbClr val="FFFFFF"/>
                </a:solidFill>
                <a:latin typeface="Arial"/>
                <a:cs typeface="Arial"/>
              </a:rPr>
              <a:t>Dan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diperkenankan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bukan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untuk</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membunuh</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manusia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melainkan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hanya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untuk</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menyiksa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lima </a:t>
            </a:r>
            <a:r>
              <a:rPr lang="en-US" altLang="ja-JP" sz="2800" b="1" dirty="0" err="1">
                <a:solidFill>
                  <a:srgbClr val="FFFFFF"/>
                </a:solidFill>
                <a:latin typeface="Arial"/>
                <a:cs typeface="Arial"/>
              </a:rPr>
              <a:t>bulan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lamanya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dan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siksaan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itu</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seperti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siksaan</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kalajengking</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apabila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ia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menyengat</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manusia</a:t>
            </a:r>
            <a:r>
              <a:rPr lang="en-US" altLang="ja-JP" sz="2800" b="1" dirty="0">
                <a:solidFill>
                  <a:srgbClr val="FFFFFF"/>
                </a:solidFill>
                <a:latin typeface="Arial"/>
                <a:cs typeface="Arial"/>
              </a:rPr>
              <a:t>.         (9:5-6</a:t>
            </a:r>
            <a:r>
              <a:rPr lang="en-US" altLang="ja-JP" sz="2000" b="1" dirty="0">
                <a:solidFill>
                  <a:srgbClr val="FFFFFF"/>
                </a:solidFill>
                <a:latin typeface="Arial"/>
                <a:cs typeface="Arial"/>
              </a:rPr>
              <a:t> TB</a:t>
            </a:r>
            <a:r>
              <a:rPr lang="en-US" altLang="ja-JP" sz="2800" b="1" dirty="0">
                <a:solidFill>
                  <a:srgbClr val="FFFFFF"/>
                </a:solidFill>
                <a:latin typeface="Arial"/>
                <a:cs typeface="Arial"/>
              </a:rPr>
              <a:t>)</a:t>
            </a:r>
            <a:endParaRPr lang="en-US" sz="2800"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613391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544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4153546" cy="1371600"/>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Belalang</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en-US" sz="3600" b="1" dirty="0" err="1">
                <a:latin typeface="Arial" charset="0"/>
                <a:ea typeface="ＭＳ Ｐゴシック" charset="0"/>
                <a:cs typeface="ＭＳ Ｐゴシック" charset="0"/>
              </a:rPr>
              <a:t>Sangkakala</a:t>
            </a:r>
            <a:r>
              <a:rPr lang="en-US" sz="3600" b="1" dirty="0">
                <a:latin typeface="Arial" charset="0"/>
                <a:ea typeface="ＭＳ Ｐゴシック" charset="0"/>
                <a:cs typeface="ＭＳ Ｐゴシック" charset="0"/>
              </a:rPr>
              <a:t> #5 = </a:t>
            </a:r>
            <a:r>
              <a:rPr lang="en-US" sz="3600" b="1" dirty="0" err="1">
                <a:latin typeface="Arial" charset="0"/>
                <a:ea typeface="ＭＳ Ｐゴシック" charset="0"/>
                <a:cs typeface="ＭＳ Ｐゴシック" charset="0"/>
              </a:rPr>
              <a:t>Celaka</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a:solidFill>
                  <a:srgbClr val="FFFFFF"/>
                </a:solidFill>
                <a:latin typeface="Arial"/>
                <a:cs typeface="Arial"/>
              </a:rPr>
              <a:t>“</a:t>
            </a:r>
            <a:r>
              <a:rPr lang="en-US" b="1" dirty="0">
                <a:solidFill>
                  <a:srgbClr val="FFFFFF"/>
                </a:solidFill>
                <a:latin typeface="Arial"/>
                <a:cs typeface="Arial"/>
              </a:rPr>
              <a:t>Dan </a:t>
            </a:r>
            <a:r>
              <a:rPr lang="en-US" b="1" dirty="0" err="1">
                <a:solidFill>
                  <a:srgbClr val="FFFFFF"/>
                </a:solidFill>
                <a:latin typeface="Arial"/>
                <a:cs typeface="Arial"/>
              </a:rPr>
              <a:t>rupa</a:t>
            </a:r>
            <a:r>
              <a:rPr lang="en-US" b="1" dirty="0">
                <a:solidFill>
                  <a:srgbClr val="FFFFFF"/>
                </a:solidFill>
                <a:latin typeface="Arial"/>
                <a:cs typeface="Arial"/>
              </a:rPr>
              <a:t> </a:t>
            </a:r>
            <a:r>
              <a:rPr lang="en-US" b="1" dirty="0" err="1">
                <a:solidFill>
                  <a:srgbClr val="FFFFFF"/>
                </a:solidFill>
                <a:latin typeface="Arial"/>
                <a:cs typeface="Arial"/>
              </a:rPr>
              <a:t>belalang-belalang</a:t>
            </a:r>
            <a:r>
              <a:rPr lang="en-US" b="1" dirty="0">
                <a:solidFill>
                  <a:srgbClr val="FFFFFF"/>
                </a:solidFill>
                <a:latin typeface="Arial"/>
                <a:cs typeface="Arial"/>
              </a:rPr>
              <a:t> </a:t>
            </a:r>
            <a:r>
              <a:rPr lang="en-US" b="1" dirty="0" err="1">
                <a:solidFill>
                  <a:srgbClr val="FFFFFF"/>
                </a:solidFill>
                <a:latin typeface="Arial"/>
                <a:cs typeface="Arial"/>
              </a:rPr>
              <a:t>itu</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kuda</a:t>
            </a:r>
            <a:r>
              <a:rPr lang="en-US" b="1" dirty="0">
                <a:solidFill>
                  <a:srgbClr val="FFFFFF"/>
                </a:solidFill>
                <a:latin typeface="Arial"/>
                <a:cs typeface="Arial"/>
              </a:rPr>
              <a:t> yang </a:t>
            </a:r>
            <a:r>
              <a:rPr lang="en-US" b="1" dirty="0" err="1">
                <a:solidFill>
                  <a:srgbClr val="FFFFFF"/>
                </a:solidFill>
                <a:latin typeface="Arial"/>
                <a:cs typeface="Arial"/>
              </a:rPr>
              <a:t>disiapkan</a:t>
            </a:r>
            <a:r>
              <a:rPr lang="en-US" b="1" dirty="0">
                <a:solidFill>
                  <a:srgbClr val="FFFFFF"/>
                </a:solidFill>
                <a:latin typeface="Arial"/>
                <a:cs typeface="Arial"/>
              </a:rPr>
              <a:t> </a:t>
            </a:r>
            <a:r>
              <a:rPr lang="en-US" b="1" dirty="0" err="1">
                <a:solidFill>
                  <a:srgbClr val="FFFFFF"/>
                </a:solidFill>
                <a:latin typeface="Arial"/>
                <a:cs typeface="Arial"/>
              </a:rPr>
              <a:t>untuk</a:t>
            </a:r>
            <a:r>
              <a:rPr lang="en-US" b="1" dirty="0">
                <a:solidFill>
                  <a:srgbClr val="FFFFFF"/>
                </a:solidFill>
                <a:latin typeface="Arial"/>
                <a:cs typeface="Arial"/>
              </a:rPr>
              <a:t> </a:t>
            </a:r>
            <a:r>
              <a:rPr lang="en-US" b="1" dirty="0" err="1">
                <a:solidFill>
                  <a:srgbClr val="FFFFFF"/>
                </a:solidFill>
                <a:latin typeface="Arial"/>
                <a:cs typeface="Arial"/>
              </a:rPr>
              <a:t>peperangan</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di </a:t>
            </a:r>
            <a:r>
              <a:rPr lang="en-US" b="1" dirty="0" err="1">
                <a:solidFill>
                  <a:srgbClr val="FFFFFF"/>
                </a:solidFill>
                <a:latin typeface="Arial"/>
                <a:cs typeface="Arial"/>
              </a:rPr>
              <a:t>atas</a:t>
            </a:r>
            <a:r>
              <a:rPr lang="en-US" b="1" dirty="0">
                <a:solidFill>
                  <a:srgbClr val="FFFFFF"/>
                </a:solidFill>
                <a:latin typeface="Arial"/>
                <a:cs typeface="Arial"/>
              </a:rPr>
              <a:t> </a:t>
            </a:r>
            <a:r>
              <a:rPr lang="en-US" b="1" dirty="0" err="1">
                <a:solidFill>
                  <a:srgbClr val="FFFFFF"/>
                </a:solidFill>
                <a:latin typeface="Arial"/>
                <a:cs typeface="Arial"/>
              </a:rPr>
              <a:t>kepala</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ada</a:t>
            </a:r>
            <a:r>
              <a:rPr lang="en-US" b="1" dirty="0">
                <a:solidFill>
                  <a:srgbClr val="FFFFFF"/>
                </a:solidFill>
                <a:latin typeface="Arial"/>
                <a:cs typeface="Arial"/>
              </a:rPr>
              <a:t> </a:t>
            </a:r>
            <a:r>
              <a:rPr lang="en-US" b="1" dirty="0" err="1">
                <a:solidFill>
                  <a:srgbClr val="FFFFFF"/>
                </a:solidFill>
                <a:latin typeface="Arial"/>
                <a:cs typeface="Arial"/>
              </a:rPr>
              <a:t>sesuatu</a:t>
            </a:r>
            <a:r>
              <a:rPr lang="en-US" b="1" dirty="0">
                <a:solidFill>
                  <a:srgbClr val="FFFFFF"/>
                </a:solidFill>
                <a:latin typeface="Arial"/>
                <a:cs typeface="Arial"/>
              </a:rPr>
              <a:t> yang </a:t>
            </a:r>
            <a:r>
              <a:rPr lang="en-US" b="1" dirty="0" err="1">
                <a:solidFill>
                  <a:srgbClr val="FFFFFF"/>
                </a:solidFill>
                <a:latin typeface="Arial"/>
                <a:cs typeface="Arial"/>
              </a:rPr>
              <a:t>menyerupai</a:t>
            </a:r>
            <a:r>
              <a:rPr lang="en-US" b="1" dirty="0">
                <a:solidFill>
                  <a:srgbClr val="FFFFFF"/>
                </a:solidFill>
                <a:latin typeface="Arial"/>
                <a:cs typeface="Arial"/>
              </a:rPr>
              <a:t> </a:t>
            </a:r>
            <a:r>
              <a:rPr lang="en-US" b="1" dirty="0" err="1">
                <a:solidFill>
                  <a:srgbClr val="FFFFFF"/>
                </a:solidFill>
                <a:latin typeface="Arial"/>
                <a:cs typeface="Arial"/>
              </a:rPr>
              <a:t>mahkota</a:t>
            </a:r>
            <a:r>
              <a:rPr lang="en-US" b="1" dirty="0">
                <a:solidFill>
                  <a:srgbClr val="FFFFFF"/>
                </a:solidFill>
                <a:latin typeface="Arial"/>
                <a:cs typeface="Arial"/>
              </a:rPr>
              <a:t> </a:t>
            </a:r>
            <a:r>
              <a:rPr lang="en-US" b="1" dirty="0" err="1">
                <a:solidFill>
                  <a:srgbClr val="FFFFFF"/>
                </a:solidFill>
                <a:latin typeface="Arial"/>
                <a:cs typeface="Arial"/>
              </a:rPr>
              <a:t>emas</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muka</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muka</a:t>
            </a:r>
            <a:r>
              <a:rPr lang="en-US" b="1" dirty="0">
                <a:solidFill>
                  <a:srgbClr val="FFFFFF"/>
                </a:solidFill>
                <a:latin typeface="Arial"/>
                <a:cs typeface="Arial"/>
              </a:rPr>
              <a:t> </a:t>
            </a:r>
            <a:r>
              <a:rPr lang="en-US" b="1" dirty="0" err="1">
                <a:solidFill>
                  <a:srgbClr val="FFFFFF"/>
                </a:solidFill>
                <a:latin typeface="Arial"/>
                <a:cs typeface="Arial"/>
              </a:rPr>
              <a:t>manusia</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rambut</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rambut</a:t>
            </a:r>
            <a:r>
              <a:rPr lang="en-US" b="1" dirty="0">
                <a:solidFill>
                  <a:srgbClr val="FFFFFF"/>
                </a:solidFill>
                <a:latin typeface="Arial"/>
                <a:cs typeface="Arial"/>
              </a:rPr>
              <a:t> </a:t>
            </a:r>
            <a:r>
              <a:rPr lang="en-US" b="1" dirty="0" err="1">
                <a:solidFill>
                  <a:srgbClr val="FFFFFF"/>
                </a:solidFill>
                <a:latin typeface="Arial"/>
                <a:cs typeface="Arial"/>
              </a:rPr>
              <a:t>perempuan</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gigi</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gigi</a:t>
            </a:r>
            <a:r>
              <a:rPr lang="en-US" b="1" dirty="0">
                <a:solidFill>
                  <a:srgbClr val="FFFFFF"/>
                </a:solidFill>
                <a:latin typeface="Arial"/>
                <a:cs typeface="Arial"/>
              </a:rPr>
              <a:t> </a:t>
            </a:r>
            <a:r>
              <a:rPr lang="en-US" b="1" dirty="0" err="1">
                <a:solidFill>
                  <a:srgbClr val="FFFFFF"/>
                </a:solidFill>
                <a:latin typeface="Arial"/>
                <a:cs typeface="Arial"/>
              </a:rPr>
              <a:t>singa</a:t>
            </a:r>
            <a:r>
              <a:rPr lang="en-US" altLang="ja-JP" b="1" dirty="0">
                <a:solidFill>
                  <a:srgbClr val="FFFFFF"/>
                </a:solidFill>
                <a:latin typeface="Arial"/>
                <a:cs typeface="Arial"/>
              </a:rPr>
              <a:t>" (9:7-8 </a:t>
            </a:r>
            <a:r>
              <a:rPr lang="en-US" altLang="ja-JP" sz="2000" b="1" dirty="0">
                <a:solidFill>
                  <a:srgbClr val="FFFFFF"/>
                </a:solidFill>
                <a:latin typeface="Arial"/>
                <a:cs typeface="Arial"/>
              </a:rPr>
              <a:t>TB</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1874329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0098" name="Picture 4" descr="Locust-1238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hinnock_sz-hhkoopsjthwjtj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14800" y="0"/>
            <a:ext cx="5029200" cy="496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ocust3.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67200" cy="4976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76200" y="38100"/>
            <a:ext cx="4114800" cy="838200"/>
          </a:xfrm>
          <a:effectLst>
            <a:outerShdw blurRad="63500" dist="35921" dir="2700000" algn="ctr" rotWithShape="0">
              <a:schemeClr val="tx2">
                <a:alpha val="74998"/>
              </a:schemeClr>
            </a:outerShdw>
          </a:effectLst>
        </p:spPr>
        <p:txBody>
          <a:bodyPr/>
          <a:lstStyle/>
          <a:p>
            <a:pPr>
              <a:defRPr/>
            </a:pPr>
            <a:r>
              <a:rPr lang="en-US" sz="3800" b="1" dirty="0" err="1">
                <a:latin typeface="Arial" charset="0"/>
                <a:ea typeface="ＭＳ Ｐゴシック" charset="0"/>
                <a:cs typeface="ＭＳ Ｐゴシック" charset="0"/>
              </a:rPr>
              <a:t>Secara</a:t>
            </a:r>
            <a:r>
              <a:rPr lang="en-US" sz="3800" b="1" dirty="0">
                <a:latin typeface="Arial" charset="0"/>
                <a:ea typeface="ＭＳ Ｐゴシック" charset="0"/>
                <a:cs typeface="ＭＳ Ｐゴシック" charset="0"/>
              </a:rPr>
              <a:t> </a:t>
            </a:r>
            <a:r>
              <a:rPr lang="en-US" sz="3800" b="1" dirty="0" err="1">
                <a:latin typeface="Arial" charset="0"/>
                <a:ea typeface="ＭＳ Ｐゴシック" charset="0"/>
                <a:cs typeface="ＭＳ Ｐゴシック" charset="0"/>
              </a:rPr>
              <a:t>harafiah</a:t>
            </a:r>
            <a:r>
              <a:rPr lang="en-US" sz="3800" b="1" dirty="0">
                <a:latin typeface="Arial" charset="0"/>
                <a:ea typeface="ＭＳ Ｐゴシック" charset="0"/>
                <a:cs typeface="ＭＳ Ｐゴシック" charset="0"/>
              </a:rPr>
              <a:t>?</a:t>
            </a:r>
            <a:endParaRPr lang="en-US" sz="3800" dirty="0">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4267200" y="38100"/>
            <a:ext cx="50292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4000" b="1" dirty="0" err="1">
                <a:solidFill>
                  <a:srgbClr val="000000"/>
                </a:solidFill>
                <a:latin typeface="Arial" charset="0"/>
              </a:rPr>
              <a:t>Secara</a:t>
            </a:r>
            <a:r>
              <a:rPr lang="en-US" sz="4000" b="1" dirty="0">
                <a:solidFill>
                  <a:srgbClr val="000000"/>
                </a:solidFill>
                <a:latin typeface="Arial" charset="0"/>
              </a:rPr>
              <a:t> </a:t>
            </a:r>
            <a:r>
              <a:rPr lang="en-US" sz="4000" b="1" dirty="0" err="1">
                <a:solidFill>
                  <a:srgbClr val="000000"/>
                </a:solidFill>
                <a:latin typeface="Arial" charset="0"/>
              </a:rPr>
              <a:t>kiasan</a:t>
            </a:r>
            <a:r>
              <a:rPr lang="en-US" sz="4000" b="1" dirty="0">
                <a:solidFill>
                  <a:srgbClr val="000000"/>
                </a:solidFill>
                <a:latin typeface="Arial" charset="0"/>
              </a:rPr>
              <a:t>?</a:t>
            </a:r>
            <a:endParaRPr lang="en-US" sz="4000" dirty="0">
              <a:solidFill>
                <a:srgbClr val="000000"/>
              </a:solidFill>
              <a:latin typeface="Times New Roman"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a:solidFill>
                  <a:srgbClr val="FFFFFF"/>
                </a:solidFill>
                <a:latin typeface="Arial"/>
                <a:cs typeface="Arial"/>
              </a:rPr>
              <a:t>“</a:t>
            </a:r>
            <a:r>
              <a:rPr lang="en-US" b="1" dirty="0">
                <a:solidFill>
                  <a:srgbClr val="FFFFFF"/>
                </a:solidFill>
                <a:latin typeface="Arial"/>
                <a:cs typeface="Arial"/>
              </a:rPr>
              <a:t>Dan dada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baju</a:t>
            </a:r>
            <a:r>
              <a:rPr lang="en-US" b="1" dirty="0">
                <a:solidFill>
                  <a:srgbClr val="FFFFFF"/>
                </a:solidFill>
                <a:latin typeface="Arial"/>
                <a:cs typeface="Arial"/>
              </a:rPr>
              <a:t> </a:t>
            </a:r>
            <a:r>
              <a:rPr lang="en-US" b="1" dirty="0" err="1">
                <a:solidFill>
                  <a:srgbClr val="FFFFFF"/>
                </a:solidFill>
                <a:latin typeface="Arial"/>
                <a:cs typeface="Arial"/>
              </a:rPr>
              <a:t>zirah</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bunyi</a:t>
            </a:r>
            <a:r>
              <a:rPr lang="en-US" b="1" dirty="0">
                <a:solidFill>
                  <a:srgbClr val="FFFFFF"/>
                </a:solidFill>
                <a:latin typeface="Arial"/>
                <a:cs typeface="Arial"/>
              </a:rPr>
              <a:t> </a:t>
            </a:r>
            <a:r>
              <a:rPr lang="en-US" b="1" dirty="0" err="1">
                <a:solidFill>
                  <a:srgbClr val="FFFFFF"/>
                </a:solidFill>
                <a:latin typeface="Arial"/>
                <a:cs typeface="Arial"/>
              </a:rPr>
              <a:t>sayap</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bagaikan</a:t>
            </a:r>
            <a:r>
              <a:rPr lang="en-US" b="1" dirty="0">
                <a:solidFill>
                  <a:srgbClr val="FFFFFF"/>
                </a:solidFill>
                <a:latin typeface="Arial"/>
                <a:cs typeface="Arial"/>
              </a:rPr>
              <a:t> </a:t>
            </a:r>
            <a:r>
              <a:rPr lang="en-US" b="1" dirty="0" err="1">
                <a:solidFill>
                  <a:srgbClr val="FFFFFF"/>
                </a:solidFill>
                <a:latin typeface="Arial"/>
                <a:cs typeface="Arial"/>
              </a:rPr>
              <a:t>bunyi</a:t>
            </a:r>
            <a:r>
              <a:rPr lang="en-US" b="1" dirty="0">
                <a:solidFill>
                  <a:srgbClr val="FFFFFF"/>
                </a:solidFill>
                <a:latin typeface="Arial"/>
                <a:cs typeface="Arial"/>
              </a:rPr>
              <a:t> </a:t>
            </a:r>
            <a:r>
              <a:rPr lang="en-US" b="1" dirty="0" err="1">
                <a:solidFill>
                  <a:srgbClr val="FFFFFF"/>
                </a:solidFill>
                <a:latin typeface="Arial"/>
                <a:cs typeface="Arial"/>
              </a:rPr>
              <a:t>kereta-kereta</a:t>
            </a:r>
            <a:r>
              <a:rPr lang="en-US" b="1" dirty="0">
                <a:solidFill>
                  <a:srgbClr val="FFFFFF"/>
                </a:solidFill>
                <a:latin typeface="Arial"/>
                <a:cs typeface="Arial"/>
              </a:rPr>
              <a:t> yang </a:t>
            </a:r>
            <a:r>
              <a:rPr lang="en-US" b="1" dirty="0" err="1">
                <a:solidFill>
                  <a:srgbClr val="FFFFFF"/>
                </a:solidFill>
                <a:latin typeface="Arial"/>
                <a:cs typeface="Arial"/>
              </a:rPr>
              <a:t>ditarik</a:t>
            </a:r>
            <a:r>
              <a:rPr lang="en-US" b="1" dirty="0">
                <a:solidFill>
                  <a:srgbClr val="FFFFFF"/>
                </a:solidFill>
                <a:latin typeface="Arial"/>
                <a:cs typeface="Arial"/>
              </a:rPr>
              <a:t> </a:t>
            </a:r>
            <a:r>
              <a:rPr lang="en-US" b="1" dirty="0" err="1">
                <a:solidFill>
                  <a:srgbClr val="FFFFFF"/>
                </a:solidFill>
                <a:latin typeface="Arial"/>
                <a:cs typeface="Arial"/>
              </a:rPr>
              <a:t>banyak</a:t>
            </a:r>
            <a:r>
              <a:rPr lang="en-US" b="1" dirty="0">
                <a:solidFill>
                  <a:srgbClr val="FFFFFF"/>
                </a:solidFill>
                <a:latin typeface="Arial"/>
                <a:cs typeface="Arial"/>
              </a:rPr>
              <a:t> </a:t>
            </a:r>
            <a:r>
              <a:rPr lang="en-US" b="1" dirty="0" err="1">
                <a:solidFill>
                  <a:srgbClr val="FFFFFF"/>
                </a:solidFill>
                <a:latin typeface="Arial"/>
                <a:cs typeface="Arial"/>
              </a:rPr>
              <a:t>kuda</a:t>
            </a:r>
            <a:r>
              <a:rPr lang="en-US" b="1" dirty="0">
                <a:solidFill>
                  <a:srgbClr val="FFFFFF"/>
                </a:solidFill>
                <a:latin typeface="Arial"/>
                <a:cs typeface="Arial"/>
              </a:rPr>
              <a:t>, yang </a:t>
            </a:r>
            <a:r>
              <a:rPr lang="en-US" b="1" dirty="0" err="1">
                <a:solidFill>
                  <a:srgbClr val="FFFFFF"/>
                </a:solidFill>
                <a:latin typeface="Arial"/>
                <a:cs typeface="Arial"/>
              </a:rPr>
              <a:t>sedang</a:t>
            </a:r>
            <a:r>
              <a:rPr lang="en-US" b="1" dirty="0">
                <a:solidFill>
                  <a:srgbClr val="FFFFFF"/>
                </a:solidFill>
                <a:latin typeface="Arial"/>
                <a:cs typeface="Arial"/>
              </a:rPr>
              <a:t> </a:t>
            </a:r>
            <a:r>
              <a:rPr lang="en-US" b="1" dirty="0" err="1">
                <a:solidFill>
                  <a:srgbClr val="FFFFFF"/>
                </a:solidFill>
                <a:latin typeface="Arial"/>
                <a:cs typeface="Arial"/>
              </a:rPr>
              <a:t>lari</a:t>
            </a:r>
            <a:r>
              <a:rPr lang="en-US" b="1" dirty="0">
                <a:solidFill>
                  <a:srgbClr val="FFFFFF"/>
                </a:solidFill>
                <a:latin typeface="Arial"/>
                <a:cs typeface="Arial"/>
              </a:rPr>
              <a:t> </a:t>
            </a:r>
            <a:r>
              <a:rPr lang="en-US" b="1" dirty="0" err="1">
                <a:solidFill>
                  <a:srgbClr val="FFFFFF"/>
                </a:solidFill>
                <a:latin typeface="Arial"/>
                <a:cs typeface="Arial"/>
              </a:rPr>
              <a:t>ke</a:t>
            </a:r>
            <a:r>
              <a:rPr lang="en-US" b="1" dirty="0">
                <a:solidFill>
                  <a:srgbClr val="FFFFFF"/>
                </a:solidFill>
                <a:latin typeface="Arial"/>
                <a:cs typeface="Arial"/>
              </a:rPr>
              <a:t> </a:t>
            </a:r>
            <a:r>
              <a:rPr lang="en-US" b="1" dirty="0" err="1">
                <a:solidFill>
                  <a:srgbClr val="FFFFFF"/>
                </a:solidFill>
                <a:latin typeface="Arial"/>
                <a:cs typeface="Arial"/>
              </a:rPr>
              <a:t>medan</a:t>
            </a:r>
            <a:r>
              <a:rPr lang="en-US" b="1" dirty="0">
                <a:solidFill>
                  <a:srgbClr val="FFFFFF"/>
                </a:solidFill>
                <a:latin typeface="Arial"/>
                <a:cs typeface="Arial"/>
              </a:rPr>
              <a:t> </a:t>
            </a:r>
            <a:r>
              <a:rPr lang="en-US" b="1" dirty="0" err="1">
                <a:solidFill>
                  <a:srgbClr val="FFFFFF"/>
                </a:solidFill>
                <a:latin typeface="Arial"/>
                <a:cs typeface="Arial"/>
              </a:rPr>
              <a:t>peperangan</a:t>
            </a:r>
            <a:r>
              <a:rPr lang="en-US" b="1" dirty="0">
                <a:solidFill>
                  <a:srgbClr val="FFFFFF"/>
                </a:solidFill>
                <a:latin typeface="Arial"/>
                <a:cs typeface="Arial"/>
              </a:rPr>
              <a:t>. Dan </a:t>
            </a:r>
            <a:r>
              <a:rPr lang="en-US" b="1" dirty="0" err="1">
                <a:solidFill>
                  <a:srgbClr val="FFFFFF"/>
                </a:solidFill>
                <a:latin typeface="Arial"/>
                <a:cs typeface="Arial"/>
              </a:rPr>
              <a:t>ekor</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kalajengking</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ada</a:t>
            </a:r>
            <a:r>
              <a:rPr lang="en-US" b="1" dirty="0">
                <a:solidFill>
                  <a:srgbClr val="FFFFFF"/>
                </a:solidFill>
                <a:latin typeface="Arial"/>
                <a:cs typeface="Arial"/>
              </a:rPr>
              <a:t> </a:t>
            </a:r>
            <a:r>
              <a:rPr lang="en-US" b="1" dirty="0" err="1">
                <a:solidFill>
                  <a:srgbClr val="FFFFFF"/>
                </a:solidFill>
                <a:latin typeface="Arial"/>
                <a:cs typeface="Arial"/>
              </a:rPr>
              <a:t>sengatnya</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di </a:t>
            </a:r>
            <a:r>
              <a:rPr lang="en-US" b="1" dirty="0" err="1">
                <a:solidFill>
                  <a:srgbClr val="FFFFFF"/>
                </a:solidFill>
                <a:latin typeface="Arial"/>
                <a:cs typeface="Arial"/>
              </a:rPr>
              <a:t>dalam</a:t>
            </a:r>
            <a:r>
              <a:rPr lang="en-US" b="1" dirty="0">
                <a:solidFill>
                  <a:srgbClr val="FFFFFF"/>
                </a:solidFill>
                <a:latin typeface="Arial"/>
                <a:cs typeface="Arial"/>
              </a:rPr>
              <a:t> </a:t>
            </a:r>
            <a:r>
              <a:rPr lang="en-US" b="1" dirty="0" err="1">
                <a:solidFill>
                  <a:srgbClr val="FFFFFF"/>
                </a:solidFill>
                <a:latin typeface="Arial"/>
                <a:cs typeface="Arial"/>
              </a:rPr>
              <a:t>ekor</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itu</a:t>
            </a:r>
            <a:r>
              <a:rPr lang="en-US" b="1" dirty="0">
                <a:solidFill>
                  <a:srgbClr val="FFFFFF"/>
                </a:solidFill>
                <a:latin typeface="Arial"/>
                <a:cs typeface="Arial"/>
              </a:rPr>
              <a:t> </a:t>
            </a:r>
            <a:r>
              <a:rPr lang="en-US" b="1" dirty="0" err="1">
                <a:solidFill>
                  <a:srgbClr val="FFFFFF"/>
                </a:solidFill>
                <a:latin typeface="Arial"/>
                <a:cs typeface="Arial"/>
              </a:rPr>
              <a:t>terdapat</a:t>
            </a:r>
            <a:r>
              <a:rPr lang="en-US" b="1" dirty="0">
                <a:solidFill>
                  <a:srgbClr val="FFFFFF"/>
                </a:solidFill>
                <a:latin typeface="Arial"/>
                <a:cs typeface="Arial"/>
              </a:rPr>
              <a:t> </a:t>
            </a:r>
            <a:r>
              <a:rPr lang="en-US" b="1" dirty="0" err="1">
                <a:solidFill>
                  <a:srgbClr val="FFFFFF"/>
                </a:solidFill>
                <a:latin typeface="Arial"/>
                <a:cs typeface="Arial"/>
              </a:rPr>
              <a:t>kuasa</a:t>
            </a:r>
            <a:r>
              <a:rPr lang="en-US" b="1" dirty="0">
                <a:solidFill>
                  <a:srgbClr val="FFFFFF"/>
                </a:solidFill>
                <a:latin typeface="Arial"/>
                <a:cs typeface="Arial"/>
              </a:rPr>
              <a:t> </a:t>
            </a:r>
            <a:r>
              <a:rPr lang="en-US" b="1" dirty="0" err="1">
                <a:solidFill>
                  <a:srgbClr val="FFFFFF"/>
                </a:solidFill>
                <a:latin typeface="Arial"/>
                <a:cs typeface="Arial"/>
              </a:rPr>
              <a:t>untuk</a:t>
            </a:r>
            <a:r>
              <a:rPr lang="en-US" b="1" dirty="0">
                <a:solidFill>
                  <a:srgbClr val="FFFFFF"/>
                </a:solidFill>
                <a:latin typeface="Arial"/>
                <a:cs typeface="Arial"/>
              </a:rPr>
              <a:t> </a:t>
            </a:r>
            <a:r>
              <a:rPr lang="en-US" b="1" dirty="0" err="1">
                <a:solidFill>
                  <a:srgbClr val="FFFFFF"/>
                </a:solidFill>
                <a:latin typeface="Arial"/>
                <a:cs typeface="Arial"/>
              </a:rPr>
              <a:t>menyakiti</a:t>
            </a:r>
            <a:r>
              <a:rPr lang="en-US" b="1" dirty="0">
                <a:solidFill>
                  <a:srgbClr val="FFFFFF"/>
                </a:solidFill>
                <a:latin typeface="Arial"/>
                <a:cs typeface="Arial"/>
              </a:rPr>
              <a:t> </a:t>
            </a:r>
            <a:r>
              <a:rPr lang="en-US" b="1" dirty="0" err="1">
                <a:solidFill>
                  <a:srgbClr val="FFFFFF"/>
                </a:solidFill>
                <a:latin typeface="Arial"/>
                <a:cs typeface="Arial"/>
              </a:rPr>
              <a:t>manusia</a:t>
            </a:r>
            <a:r>
              <a:rPr lang="en-US" b="1" dirty="0">
                <a:solidFill>
                  <a:srgbClr val="FFFFFF"/>
                </a:solidFill>
                <a:latin typeface="Arial"/>
                <a:cs typeface="Arial"/>
              </a:rPr>
              <a:t>, lima </a:t>
            </a:r>
            <a:r>
              <a:rPr lang="en-US" b="1" dirty="0" err="1">
                <a:solidFill>
                  <a:srgbClr val="FFFFFF"/>
                </a:solidFill>
                <a:latin typeface="Arial"/>
                <a:cs typeface="Arial"/>
              </a:rPr>
              <a:t>bulan</a:t>
            </a:r>
            <a:r>
              <a:rPr lang="en-US" b="1" dirty="0">
                <a:solidFill>
                  <a:srgbClr val="FFFFFF"/>
                </a:solidFill>
                <a:latin typeface="Arial"/>
                <a:cs typeface="Arial"/>
              </a:rPr>
              <a:t> </a:t>
            </a:r>
            <a:r>
              <a:rPr lang="en-US" b="1" dirty="0" err="1">
                <a:solidFill>
                  <a:srgbClr val="FFFFFF"/>
                </a:solidFill>
                <a:latin typeface="Arial"/>
                <a:cs typeface="Arial"/>
              </a:rPr>
              <a:t>lamanya</a:t>
            </a:r>
            <a:r>
              <a:rPr lang="en-US" b="1" dirty="0">
                <a:solidFill>
                  <a:srgbClr val="FFFFFF"/>
                </a:solidFill>
                <a:latin typeface="Arial"/>
                <a:cs typeface="Arial"/>
              </a:rPr>
              <a:t>.</a:t>
            </a:r>
            <a:r>
              <a:rPr lang="en-US" altLang="ja-JP" b="1" dirty="0">
                <a:solidFill>
                  <a:srgbClr val="FFFFFF"/>
                </a:solidFill>
                <a:latin typeface="Arial"/>
                <a:cs typeface="Arial"/>
              </a:rPr>
              <a:t>" (9:9-10 </a:t>
            </a:r>
            <a:r>
              <a:rPr lang="en-US" altLang="ja-JP" sz="2000" b="1" dirty="0">
                <a:solidFill>
                  <a:srgbClr val="FFFFFF"/>
                </a:solidFill>
                <a:latin typeface="Arial"/>
                <a:cs typeface="Arial"/>
              </a:rPr>
              <a:t>TB</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9"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381</a:t>
            </a:r>
          </a:p>
        </p:txBody>
      </p:sp>
    </p:spTree>
    <p:extLst>
      <p:ext uri="{BB962C8B-B14F-4D97-AF65-F5344CB8AC3E}">
        <p14:creationId xmlns:p14="http://schemas.microsoft.com/office/powerpoint/2010/main" val="4050600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878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2" descr="rev 9 locust Mi-24 Hind helicop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76200" y="38100"/>
            <a:ext cx="4114800" cy="1682212"/>
          </a:xfrm>
          <a:effectLst>
            <a:outerShdw blurRad="63500" dist="35921" dir="2700000" algn="ctr" rotWithShape="0">
              <a:schemeClr val="tx2">
                <a:alpha val="74998"/>
              </a:schemeClr>
            </a:outerShdw>
          </a:effectLst>
        </p:spPr>
        <p:txBody>
          <a:bodyPr/>
          <a:lstStyle/>
          <a:p>
            <a:pPr>
              <a:defRPr/>
            </a:pPr>
            <a:r>
              <a:rPr lang="en-US" sz="4200" b="1" dirty="0" err="1">
                <a:latin typeface="Arial" charset="0"/>
                <a:ea typeface="ＭＳ Ｐゴシック" charset="0"/>
                <a:cs typeface="ＭＳ Ｐゴシック" charset="0"/>
              </a:rPr>
              <a:t>Serangan</a:t>
            </a:r>
            <a:r>
              <a:rPr lang="en-US" sz="4200" b="1" dirty="0">
                <a:latin typeface="Arial" charset="0"/>
                <a:ea typeface="ＭＳ Ｐゴシック" charset="0"/>
                <a:cs typeface="ＭＳ Ｐゴシック" charset="0"/>
              </a:rPr>
              <a:t> Modern</a:t>
            </a:r>
            <a:br>
              <a:rPr lang="en-US" sz="4200" b="1" dirty="0">
                <a:latin typeface="Arial" charset="0"/>
                <a:ea typeface="ＭＳ Ｐゴシック" charset="0"/>
                <a:cs typeface="ＭＳ Ｐゴシック" charset="0"/>
              </a:rPr>
            </a:br>
            <a:r>
              <a:rPr lang="en-US" sz="4200" b="1" dirty="0">
                <a:latin typeface="Arial" charset="0"/>
                <a:ea typeface="ＭＳ Ｐゴシック" charset="0"/>
                <a:cs typeface="ＭＳ Ｐゴシック" charset="0"/>
              </a:rPr>
              <a:t> </a:t>
            </a:r>
            <a:r>
              <a:rPr lang="en-US" sz="4200" b="1" dirty="0" err="1">
                <a:latin typeface="Arial" charset="0"/>
                <a:ea typeface="ＭＳ Ｐゴシック" charset="0"/>
                <a:cs typeface="ＭＳ Ｐゴシック" charset="0"/>
              </a:rPr>
              <a:t>Helikopter</a:t>
            </a:r>
            <a:r>
              <a:rPr lang="en-US" sz="4200" b="1" dirty="0">
                <a:latin typeface="Arial" charset="0"/>
                <a:ea typeface="ＭＳ Ｐゴシック" charset="0"/>
                <a:cs typeface="ＭＳ Ｐゴシック" charset="0"/>
              </a:rPr>
              <a:t>?</a:t>
            </a:r>
            <a:endParaRPr lang="en-US" sz="4200"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22593"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a:solidFill>
                  <a:srgbClr val="FFFFFF"/>
                </a:solidFill>
                <a:latin typeface="Arial"/>
                <a:cs typeface="Arial"/>
              </a:rPr>
              <a:t>“</a:t>
            </a:r>
            <a:r>
              <a:rPr lang="en-US" b="1" dirty="0">
                <a:solidFill>
                  <a:srgbClr val="FFFFFF"/>
                </a:solidFill>
                <a:latin typeface="Arial"/>
                <a:cs typeface="Arial"/>
              </a:rPr>
              <a:t>Dan dada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baju</a:t>
            </a:r>
            <a:r>
              <a:rPr lang="en-US" b="1" dirty="0">
                <a:solidFill>
                  <a:srgbClr val="FFFFFF"/>
                </a:solidFill>
                <a:latin typeface="Arial"/>
                <a:cs typeface="Arial"/>
              </a:rPr>
              <a:t> </a:t>
            </a:r>
            <a:r>
              <a:rPr lang="en-US" b="1" dirty="0" err="1">
                <a:solidFill>
                  <a:srgbClr val="FFFFFF"/>
                </a:solidFill>
                <a:latin typeface="Arial"/>
                <a:cs typeface="Arial"/>
              </a:rPr>
              <a:t>zirah</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bunyi</a:t>
            </a:r>
            <a:r>
              <a:rPr lang="en-US" b="1" dirty="0">
                <a:solidFill>
                  <a:srgbClr val="FFFFFF"/>
                </a:solidFill>
                <a:latin typeface="Arial"/>
                <a:cs typeface="Arial"/>
              </a:rPr>
              <a:t> </a:t>
            </a:r>
            <a:r>
              <a:rPr lang="en-US" b="1" dirty="0" err="1">
                <a:solidFill>
                  <a:srgbClr val="FFFFFF"/>
                </a:solidFill>
                <a:latin typeface="Arial"/>
                <a:cs typeface="Arial"/>
              </a:rPr>
              <a:t>sayap</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bagaikan</a:t>
            </a:r>
            <a:r>
              <a:rPr lang="en-US" b="1" dirty="0">
                <a:solidFill>
                  <a:srgbClr val="FFFFFF"/>
                </a:solidFill>
                <a:latin typeface="Arial"/>
                <a:cs typeface="Arial"/>
              </a:rPr>
              <a:t> </a:t>
            </a:r>
            <a:r>
              <a:rPr lang="en-US" b="1" dirty="0" err="1">
                <a:solidFill>
                  <a:srgbClr val="FFFFFF"/>
                </a:solidFill>
                <a:latin typeface="Arial"/>
                <a:cs typeface="Arial"/>
              </a:rPr>
              <a:t>bunyi</a:t>
            </a:r>
            <a:r>
              <a:rPr lang="en-US" b="1" dirty="0">
                <a:solidFill>
                  <a:srgbClr val="FFFFFF"/>
                </a:solidFill>
                <a:latin typeface="Arial"/>
                <a:cs typeface="Arial"/>
              </a:rPr>
              <a:t> </a:t>
            </a:r>
            <a:r>
              <a:rPr lang="en-US" b="1" dirty="0" err="1">
                <a:solidFill>
                  <a:srgbClr val="FFFFFF"/>
                </a:solidFill>
                <a:latin typeface="Arial"/>
                <a:cs typeface="Arial"/>
              </a:rPr>
              <a:t>kereta-kereta</a:t>
            </a:r>
            <a:r>
              <a:rPr lang="en-US" b="1" dirty="0">
                <a:solidFill>
                  <a:srgbClr val="FFFFFF"/>
                </a:solidFill>
                <a:latin typeface="Arial"/>
                <a:cs typeface="Arial"/>
              </a:rPr>
              <a:t> yang </a:t>
            </a:r>
            <a:r>
              <a:rPr lang="en-US" b="1" dirty="0" err="1">
                <a:solidFill>
                  <a:srgbClr val="FFFFFF"/>
                </a:solidFill>
                <a:latin typeface="Arial"/>
                <a:cs typeface="Arial"/>
              </a:rPr>
              <a:t>ditarik</a:t>
            </a:r>
            <a:r>
              <a:rPr lang="en-US" b="1" dirty="0">
                <a:solidFill>
                  <a:srgbClr val="FFFFFF"/>
                </a:solidFill>
                <a:latin typeface="Arial"/>
                <a:cs typeface="Arial"/>
              </a:rPr>
              <a:t> </a:t>
            </a:r>
            <a:r>
              <a:rPr lang="en-US" b="1" dirty="0" err="1">
                <a:solidFill>
                  <a:srgbClr val="FFFFFF"/>
                </a:solidFill>
                <a:latin typeface="Arial"/>
                <a:cs typeface="Arial"/>
              </a:rPr>
              <a:t>banyak</a:t>
            </a:r>
            <a:r>
              <a:rPr lang="en-US" b="1" dirty="0">
                <a:solidFill>
                  <a:srgbClr val="FFFFFF"/>
                </a:solidFill>
                <a:latin typeface="Arial"/>
                <a:cs typeface="Arial"/>
              </a:rPr>
              <a:t> </a:t>
            </a:r>
            <a:r>
              <a:rPr lang="en-US" b="1" dirty="0" err="1">
                <a:solidFill>
                  <a:srgbClr val="FFFFFF"/>
                </a:solidFill>
                <a:latin typeface="Arial"/>
                <a:cs typeface="Arial"/>
              </a:rPr>
              <a:t>kuda</a:t>
            </a:r>
            <a:r>
              <a:rPr lang="en-US" b="1" dirty="0">
                <a:solidFill>
                  <a:srgbClr val="FFFFFF"/>
                </a:solidFill>
                <a:latin typeface="Arial"/>
                <a:cs typeface="Arial"/>
              </a:rPr>
              <a:t>, yang </a:t>
            </a:r>
            <a:r>
              <a:rPr lang="en-US" b="1" dirty="0" err="1">
                <a:solidFill>
                  <a:srgbClr val="FFFFFF"/>
                </a:solidFill>
                <a:latin typeface="Arial"/>
                <a:cs typeface="Arial"/>
              </a:rPr>
              <a:t>sedang</a:t>
            </a:r>
            <a:r>
              <a:rPr lang="en-US" b="1" dirty="0">
                <a:solidFill>
                  <a:srgbClr val="FFFFFF"/>
                </a:solidFill>
                <a:latin typeface="Arial"/>
                <a:cs typeface="Arial"/>
              </a:rPr>
              <a:t> </a:t>
            </a:r>
            <a:r>
              <a:rPr lang="en-US" b="1" dirty="0" err="1">
                <a:solidFill>
                  <a:srgbClr val="FFFFFF"/>
                </a:solidFill>
                <a:latin typeface="Arial"/>
                <a:cs typeface="Arial"/>
              </a:rPr>
              <a:t>lari</a:t>
            </a:r>
            <a:r>
              <a:rPr lang="en-US" b="1" dirty="0">
                <a:solidFill>
                  <a:srgbClr val="FFFFFF"/>
                </a:solidFill>
                <a:latin typeface="Arial"/>
                <a:cs typeface="Arial"/>
              </a:rPr>
              <a:t> </a:t>
            </a:r>
            <a:r>
              <a:rPr lang="en-US" b="1" dirty="0" err="1">
                <a:solidFill>
                  <a:srgbClr val="FFFFFF"/>
                </a:solidFill>
                <a:latin typeface="Arial"/>
                <a:cs typeface="Arial"/>
              </a:rPr>
              <a:t>ke</a:t>
            </a:r>
            <a:r>
              <a:rPr lang="en-US" b="1" dirty="0">
                <a:solidFill>
                  <a:srgbClr val="FFFFFF"/>
                </a:solidFill>
                <a:latin typeface="Arial"/>
                <a:cs typeface="Arial"/>
              </a:rPr>
              <a:t> </a:t>
            </a:r>
            <a:r>
              <a:rPr lang="en-US" b="1" dirty="0" err="1">
                <a:solidFill>
                  <a:srgbClr val="FFFFFF"/>
                </a:solidFill>
                <a:latin typeface="Arial"/>
                <a:cs typeface="Arial"/>
              </a:rPr>
              <a:t>medan</a:t>
            </a:r>
            <a:r>
              <a:rPr lang="en-US" b="1" dirty="0">
                <a:solidFill>
                  <a:srgbClr val="FFFFFF"/>
                </a:solidFill>
                <a:latin typeface="Arial"/>
                <a:cs typeface="Arial"/>
              </a:rPr>
              <a:t> </a:t>
            </a:r>
            <a:r>
              <a:rPr lang="en-US" b="1" dirty="0" err="1">
                <a:solidFill>
                  <a:srgbClr val="FFFFFF"/>
                </a:solidFill>
                <a:latin typeface="Arial"/>
                <a:cs typeface="Arial"/>
              </a:rPr>
              <a:t>peperangan</a:t>
            </a:r>
            <a:r>
              <a:rPr lang="en-US" b="1" dirty="0">
                <a:solidFill>
                  <a:srgbClr val="FFFFFF"/>
                </a:solidFill>
                <a:latin typeface="Arial"/>
                <a:cs typeface="Arial"/>
              </a:rPr>
              <a:t>. Dan </a:t>
            </a:r>
            <a:r>
              <a:rPr lang="en-US" b="1" dirty="0" err="1">
                <a:solidFill>
                  <a:srgbClr val="FFFFFF"/>
                </a:solidFill>
                <a:latin typeface="Arial"/>
                <a:cs typeface="Arial"/>
              </a:rPr>
              <a:t>ekor</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sama</a:t>
            </a:r>
            <a:r>
              <a:rPr lang="en-US" b="1" dirty="0">
                <a:solidFill>
                  <a:srgbClr val="FFFFFF"/>
                </a:solidFill>
                <a:latin typeface="Arial"/>
                <a:cs typeface="Arial"/>
              </a:rPr>
              <a:t> </a:t>
            </a:r>
            <a:r>
              <a:rPr lang="en-US" b="1" dirty="0" err="1">
                <a:solidFill>
                  <a:srgbClr val="FFFFFF"/>
                </a:solidFill>
                <a:latin typeface="Arial"/>
                <a:cs typeface="Arial"/>
              </a:rPr>
              <a:t>seperti</a:t>
            </a:r>
            <a:r>
              <a:rPr lang="en-US" b="1" dirty="0">
                <a:solidFill>
                  <a:srgbClr val="FFFFFF"/>
                </a:solidFill>
                <a:latin typeface="Arial"/>
                <a:cs typeface="Arial"/>
              </a:rPr>
              <a:t> </a:t>
            </a:r>
            <a:r>
              <a:rPr lang="en-US" b="1" dirty="0" err="1">
                <a:solidFill>
                  <a:srgbClr val="FFFFFF"/>
                </a:solidFill>
                <a:latin typeface="Arial"/>
                <a:cs typeface="Arial"/>
              </a:rPr>
              <a:t>kalajengking</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a:t>
            </a:r>
            <a:r>
              <a:rPr lang="en-US" b="1" dirty="0" err="1">
                <a:solidFill>
                  <a:srgbClr val="FFFFFF"/>
                </a:solidFill>
                <a:latin typeface="Arial"/>
                <a:cs typeface="Arial"/>
              </a:rPr>
              <a:t>ada</a:t>
            </a:r>
            <a:r>
              <a:rPr lang="en-US" b="1" dirty="0">
                <a:solidFill>
                  <a:srgbClr val="FFFFFF"/>
                </a:solidFill>
                <a:latin typeface="Arial"/>
                <a:cs typeface="Arial"/>
              </a:rPr>
              <a:t> </a:t>
            </a:r>
            <a:r>
              <a:rPr lang="en-US" b="1" dirty="0" err="1">
                <a:solidFill>
                  <a:srgbClr val="FFFFFF"/>
                </a:solidFill>
                <a:latin typeface="Arial"/>
                <a:cs typeface="Arial"/>
              </a:rPr>
              <a:t>sengatnya</a:t>
            </a:r>
            <a:r>
              <a:rPr lang="en-US" b="1" dirty="0">
                <a:solidFill>
                  <a:srgbClr val="FFFFFF"/>
                </a:solidFill>
                <a:latin typeface="Arial"/>
                <a:cs typeface="Arial"/>
              </a:rPr>
              <a:t>, </a:t>
            </a:r>
            <a:r>
              <a:rPr lang="en-US" b="1" dirty="0" err="1">
                <a:solidFill>
                  <a:srgbClr val="FFFFFF"/>
                </a:solidFill>
                <a:latin typeface="Arial"/>
                <a:cs typeface="Arial"/>
              </a:rPr>
              <a:t>dan</a:t>
            </a:r>
            <a:r>
              <a:rPr lang="en-US" b="1" dirty="0">
                <a:solidFill>
                  <a:srgbClr val="FFFFFF"/>
                </a:solidFill>
                <a:latin typeface="Arial"/>
                <a:cs typeface="Arial"/>
              </a:rPr>
              <a:t> di </a:t>
            </a:r>
            <a:r>
              <a:rPr lang="en-US" b="1" dirty="0" err="1">
                <a:solidFill>
                  <a:srgbClr val="FFFFFF"/>
                </a:solidFill>
                <a:latin typeface="Arial"/>
                <a:cs typeface="Arial"/>
              </a:rPr>
              <a:t>dalam</a:t>
            </a:r>
            <a:r>
              <a:rPr lang="en-US" b="1" dirty="0">
                <a:solidFill>
                  <a:srgbClr val="FFFFFF"/>
                </a:solidFill>
                <a:latin typeface="Arial"/>
                <a:cs typeface="Arial"/>
              </a:rPr>
              <a:t> </a:t>
            </a:r>
            <a:r>
              <a:rPr lang="en-US" b="1" dirty="0" err="1">
                <a:solidFill>
                  <a:srgbClr val="FFFFFF"/>
                </a:solidFill>
                <a:latin typeface="Arial"/>
                <a:cs typeface="Arial"/>
              </a:rPr>
              <a:t>ekor</a:t>
            </a:r>
            <a:r>
              <a:rPr lang="en-US" b="1" dirty="0">
                <a:solidFill>
                  <a:srgbClr val="FFFFFF"/>
                </a:solidFill>
                <a:latin typeface="Arial"/>
                <a:cs typeface="Arial"/>
              </a:rPr>
              <a:t> </a:t>
            </a:r>
            <a:r>
              <a:rPr lang="en-US" b="1" dirty="0" err="1">
                <a:solidFill>
                  <a:srgbClr val="FFFFFF"/>
                </a:solidFill>
                <a:latin typeface="Arial"/>
                <a:cs typeface="Arial"/>
              </a:rPr>
              <a:t>mereka</a:t>
            </a:r>
            <a:r>
              <a:rPr lang="en-US" b="1" dirty="0">
                <a:solidFill>
                  <a:srgbClr val="FFFFFF"/>
                </a:solidFill>
                <a:latin typeface="Arial"/>
                <a:cs typeface="Arial"/>
              </a:rPr>
              <a:t> </a:t>
            </a:r>
            <a:r>
              <a:rPr lang="en-US" b="1" dirty="0" err="1">
                <a:solidFill>
                  <a:srgbClr val="FFFFFF"/>
                </a:solidFill>
                <a:latin typeface="Arial"/>
                <a:cs typeface="Arial"/>
              </a:rPr>
              <a:t>itu</a:t>
            </a:r>
            <a:r>
              <a:rPr lang="en-US" b="1" dirty="0">
                <a:solidFill>
                  <a:srgbClr val="FFFFFF"/>
                </a:solidFill>
                <a:latin typeface="Arial"/>
                <a:cs typeface="Arial"/>
              </a:rPr>
              <a:t> </a:t>
            </a:r>
            <a:r>
              <a:rPr lang="en-US" b="1" dirty="0" err="1">
                <a:solidFill>
                  <a:srgbClr val="FFFFFF"/>
                </a:solidFill>
                <a:latin typeface="Arial"/>
                <a:cs typeface="Arial"/>
              </a:rPr>
              <a:t>terdapat</a:t>
            </a:r>
            <a:r>
              <a:rPr lang="en-US" b="1" dirty="0">
                <a:solidFill>
                  <a:srgbClr val="FFFFFF"/>
                </a:solidFill>
                <a:latin typeface="Arial"/>
                <a:cs typeface="Arial"/>
              </a:rPr>
              <a:t> </a:t>
            </a:r>
            <a:r>
              <a:rPr lang="en-US" b="1" dirty="0" err="1">
                <a:solidFill>
                  <a:srgbClr val="FFFFFF"/>
                </a:solidFill>
                <a:latin typeface="Arial"/>
                <a:cs typeface="Arial"/>
              </a:rPr>
              <a:t>kuasa</a:t>
            </a:r>
            <a:r>
              <a:rPr lang="en-US" b="1" dirty="0">
                <a:solidFill>
                  <a:srgbClr val="FFFFFF"/>
                </a:solidFill>
                <a:latin typeface="Arial"/>
                <a:cs typeface="Arial"/>
              </a:rPr>
              <a:t> </a:t>
            </a:r>
            <a:r>
              <a:rPr lang="en-US" b="1" dirty="0" err="1">
                <a:solidFill>
                  <a:srgbClr val="FFFFFF"/>
                </a:solidFill>
                <a:latin typeface="Arial"/>
                <a:cs typeface="Arial"/>
              </a:rPr>
              <a:t>untuk</a:t>
            </a:r>
            <a:r>
              <a:rPr lang="en-US" b="1" dirty="0">
                <a:solidFill>
                  <a:srgbClr val="FFFFFF"/>
                </a:solidFill>
                <a:latin typeface="Arial"/>
                <a:cs typeface="Arial"/>
              </a:rPr>
              <a:t> </a:t>
            </a:r>
            <a:r>
              <a:rPr lang="en-US" b="1" dirty="0" err="1">
                <a:solidFill>
                  <a:srgbClr val="FFFFFF"/>
                </a:solidFill>
                <a:latin typeface="Arial"/>
                <a:cs typeface="Arial"/>
              </a:rPr>
              <a:t>menyakiti</a:t>
            </a:r>
            <a:r>
              <a:rPr lang="en-US" b="1" dirty="0">
                <a:solidFill>
                  <a:srgbClr val="FFFFFF"/>
                </a:solidFill>
                <a:latin typeface="Arial"/>
                <a:cs typeface="Arial"/>
              </a:rPr>
              <a:t> </a:t>
            </a:r>
            <a:r>
              <a:rPr lang="en-US" b="1" dirty="0" err="1">
                <a:solidFill>
                  <a:srgbClr val="FFFFFF"/>
                </a:solidFill>
                <a:latin typeface="Arial"/>
                <a:cs typeface="Arial"/>
              </a:rPr>
              <a:t>manusia</a:t>
            </a:r>
            <a:r>
              <a:rPr lang="en-US" b="1" dirty="0">
                <a:solidFill>
                  <a:srgbClr val="FFFFFF"/>
                </a:solidFill>
                <a:latin typeface="Arial"/>
                <a:cs typeface="Arial"/>
              </a:rPr>
              <a:t>, lima </a:t>
            </a:r>
            <a:r>
              <a:rPr lang="en-US" b="1" dirty="0" err="1">
                <a:solidFill>
                  <a:srgbClr val="FFFFFF"/>
                </a:solidFill>
                <a:latin typeface="Arial"/>
                <a:cs typeface="Arial"/>
              </a:rPr>
              <a:t>bulan</a:t>
            </a:r>
            <a:r>
              <a:rPr lang="en-US" b="1" dirty="0">
                <a:solidFill>
                  <a:srgbClr val="FFFFFF"/>
                </a:solidFill>
                <a:latin typeface="Arial"/>
                <a:cs typeface="Arial"/>
              </a:rPr>
              <a:t> </a:t>
            </a:r>
            <a:r>
              <a:rPr lang="en-US" b="1" dirty="0" err="1">
                <a:solidFill>
                  <a:srgbClr val="FFFFFF"/>
                </a:solidFill>
                <a:latin typeface="Arial"/>
                <a:cs typeface="Arial"/>
              </a:rPr>
              <a:t>lamanya</a:t>
            </a:r>
            <a:r>
              <a:rPr lang="en-US" b="1" dirty="0">
                <a:solidFill>
                  <a:srgbClr val="FFFFFF"/>
                </a:solidFill>
                <a:latin typeface="Arial"/>
                <a:cs typeface="Arial"/>
              </a:rPr>
              <a:t>.</a:t>
            </a:r>
            <a:r>
              <a:rPr lang="en-US" altLang="ja-JP" b="1" dirty="0">
                <a:solidFill>
                  <a:srgbClr val="FFFFFF"/>
                </a:solidFill>
                <a:latin typeface="Arial"/>
                <a:cs typeface="Arial"/>
              </a:rPr>
              <a:t>" (9:9-10 </a:t>
            </a:r>
            <a:r>
              <a:rPr lang="en-US" altLang="ja-JP" sz="2000" b="1" dirty="0">
                <a:solidFill>
                  <a:srgbClr val="FFFFFF"/>
                </a:solidFill>
                <a:latin typeface="Arial"/>
                <a:cs typeface="Arial"/>
              </a:rPr>
              <a:t>TB</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430976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8137"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5224152"/>
            <a:ext cx="4272712" cy="1371600"/>
          </a:xfrm>
          <a:solidFill>
            <a:schemeClr val="tx1"/>
          </a:solidFill>
          <a:effectLst>
            <a:outerShdw blurRad="63500" dist="35921" dir="2700000" algn="ctr" rotWithShape="0">
              <a:schemeClr val="tx2">
                <a:alpha val="74998"/>
              </a:schemeClr>
            </a:outerShdw>
          </a:effectLst>
        </p:spPr>
        <p:txBody>
          <a:bodyPr/>
          <a:lstStyle/>
          <a:p>
            <a:pPr>
              <a:defRPr/>
            </a:pPr>
            <a:r>
              <a:rPr lang="en-US" sz="3600" b="1" dirty="0" err="1">
                <a:solidFill>
                  <a:schemeClr val="bg1"/>
                </a:solidFill>
                <a:latin typeface="Arial" charset="0"/>
                <a:ea typeface="ＭＳ Ｐゴシック" charset="0"/>
                <a:cs typeface="ＭＳ Ｐゴシック" charset="0"/>
              </a:rPr>
              <a:t>Sangkakala</a:t>
            </a:r>
            <a:r>
              <a:rPr lang="en-US" sz="3600" b="1" dirty="0">
                <a:solidFill>
                  <a:schemeClr val="bg1"/>
                </a:solidFill>
                <a:latin typeface="Arial" charset="0"/>
                <a:ea typeface="ＭＳ Ｐゴシック" charset="0"/>
                <a:cs typeface="ＭＳ Ｐゴシック" charset="0"/>
              </a:rPr>
              <a:t> #5-#6</a:t>
            </a:r>
            <a:br>
              <a:rPr lang="en-US" sz="3600" b="1" dirty="0">
                <a:solidFill>
                  <a:schemeClr val="bg1"/>
                </a:solidFill>
                <a:latin typeface="Arial" charset="0"/>
                <a:ea typeface="ＭＳ Ｐゴシック" charset="0"/>
                <a:cs typeface="ＭＳ Ｐゴシック" charset="0"/>
              </a:rPr>
            </a:br>
            <a:r>
              <a:rPr lang="en-US" sz="2800" b="1" dirty="0">
                <a:solidFill>
                  <a:schemeClr val="bg1"/>
                </a:solidFill>
                <a:latin typeface="Arial" charset="0"/>
                <a:ea typeface="ＭＳ Ｐゴシック" charset="0"/>
                <a:cs typeface="ＭＳ Ｐゴシック" charset="0"/>
              </a:rPr>
              <a:t>(9:1-12)</a:t>
            </a:r>
            <a:endParaRPr lang="en-US" dirty="0">
              <a:solidFill>
                <a:schemeClr val="bg1"/>
              </a:solidFill>
              <a:latin typeface="Times New Roman" charset="0"/>
              <a:ea typeface="ＭＳ Ｐゴシック" charset="0"/>
              <a:cs typeface="ＭＳ Ｐゴシック" charset="0"/>
            </a:endParaRPr>
          </a:p>
        </p:txBody>
      </p:sp>
      <p:sp>
        <p:nvSpPr>
          <p:cNvPr id="4"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382</a:t>
            </a:r>
          </a:p>
        </p:txBody>
      </p:sp>
      <p:sp>
        <p:nvSpPr>
          <p:cNvPr id="5" name="Rectangle 1026"/>
          <p:cNvSpPr txBox="1">
            <a:spLocks noChangeArrowheads="1"/>
          </p:cNvSpPr>
          <p:nvPr/>
        </p:nvSpPr>
        <p:spPr bwMode="auto">
          <a:xfrm>
            <a:off x="-1" y="0"/>
            <a:ext cx="8101301"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err="1">
                <a:solidFill>
                  <a:srgbClr val="00B050"/>
                </a:solidFill>
                <a:latin typeface="Arial"/>
                <a:cs typeface="Arial"/>
              </a:rPr>
              <a:t>Kabar</a:t>
            </a:r>
            <a:r>
              <a:rPr lang="en-US" altLang="ja-JP" b="1" dirty="0">
                <a:solidFill>
                  <a:srgbClr val="00B050"/>
                </a:solidFill>
                <a:latin typeface="Arial"/>
                <a:cs typeface="Arial"/>
              </a:rPr>
              <a:t> </a:t>
            </a:r>
            <a:r>
              <a:rPr lang="en-US" altLang="ja-JP" b="1" dirty="0" err="1">
                <a:solidFill>
                  <a:srgbClr val="00B050"/>
                </a:solidFill>
                <a:latin typeface="Arial"/>
                <a:cs typeface="Arial"/>
              </a:rPr>
              <a:t>buruknya</a:t>
            </a:r>
            <a:r>
              <a:rPr lang="en-US" altLang="ja-JP" b="1" dirty="0">
                <a:solidFill>
                  <a:srgbClr val="00B050"/>
                </a:solidFill>
                <a:latin typeface="Arial"/>
                <a:cs typeface="Arial"/>
              </a:rPr>
              <a:t> </a:t>
            </a:r>
            <a:r>
              <a:rPr lang="en-US" altLang="ja-JP" b="1" dirty="0" err="1">
                <a:solidFill>
                  <a:srgbClr val="00B050"/>
                </a:solidFill>
                <a:latin typeface="Arial"/>
                <a:cs typeface="Arial"/>
              </a:rPr>
              <a:t>adalah</a:t>
            </a:r>
            <a:r>
              <a:rPr lang="en-US" altLang="ja-JP" b="1" dirty="0">
                <a:solidFill>
                  <a:srgbClr val="00B050"/>
                </a:solidFill>
                <a:latin typeface="Arial"/>
                <a:cs typeface="Arial"/>
              </a:rPr>
              <a:t> </a:t>
            </a:r>
            <a:r>
              <a:rPr lang="en-US" altLang="ja-JP" b="1" dirty="0" err="1">
                <a:solidFill>
                  <a:srgbClr val="00B050"/>
                </a:solidFill>
                <a:latin typeface="Arial"/>
                <a:cs typeface="Arial"/>
              </a:rPr>
              <a:t>aku</a:t>
            </a:r>
            <a:r>
              <a:rPr lang="en-US" altLang="ja-JP" b="1" dirty="0">
                <a:solidFill>
                  <a:srgbClr val="00B050"/>
                </a:solidFill>
                <a:latin typeface="Arial"/>
                <a:cs typeface="Arial"/>
              </a:rPr>
              <a:t> </a:t>
            </a:r>
            <a:r>
              <a:rPr lang="en-US" altLang="ja-JP" b="1" dirty="0" err="1">
                <a:solidFill>
                  <a:srgbClr val="00B050"/>
                </a:solidFill>
                <a:latin typeface="Arial"/>
                <a:cs typeface="Arial"/>
              </a:rPr>
              <a:t>tidak</a:t>
            </a:r>
            <a:r>
              <a:rPr lang="en-US" altLang="ja-JP" b="1" dirty="0">
                <a:solidFill>
                  <a:srgbClr val="00B050"/>
                </a:solidFill>
                <a:latin typeface="Arial"/>
                <a:cs typeface="Arial"/>
              </a:rPr>
              <a:t> </a:t>
            </a:r>
            <a:r>
              <a:rPr lang="en-US" altLang="ja-JP" b="1" dirty="0" err="1">
                <a:solidFill>
                  <a:srgbClr val="00B050"/>
                </a:solidFill>
                <a:latin typeface="Arial"/>
                <a:cs typeface="Arial"/>
              </a:rPr>
              <a:t>dapat</a:t>
            </a:r>
            <a:r>
              <a:rPr lang="en-US" altLang="ja-JP" b="1" dirty="0">
                <a:solidFill>
                  <a:srgbClr val="00B050"/>
                </a:solidFill>
                <a:latin typeface="Arial"/>
                <a:cs typeface="Arial"/>
              </a:rPr>
              <a:t> </a:t>
            </a:r>
            <a:r>
              <a:rPr lang="en-US" altLang="ja-JP" b="1" dirty="0" err="1">
                <a:solidFill>
                  <a:srgbClr val="00B050"/>
                </a:solidFill>
                <a:latin typeface="Arial"/>
                <a:cs typeface="Arial"/>
              </a:rPr>
              <a:t>mati</a:t>
            </a:r>
            <a:r>
              <a:rPr lang="en-US" altLang="ja-JP" b="1" dirty="0">
                <a:solidFill>
                  <a:srgbClr val="00B050"/>
                </a:solidFill>
                <a:latin typeface="Arial"/>
                <a:cs typeface="Arial"/>
              </a:rPr>
              <a:t> </a:t>
            </a:r>
            <a:r>
              <a:rPr lang="en-US" altLang="ja-JP" b="1" dirty="0" err="1">
                <a:solidFill>
                  <a:srgbClr val="00B050"/>
                </a:solidFill>
                <a:latin typeface="Arial"/>
                <a:cs typeface="Arial"/>
              </a:rPr>
              <a:t>ketika</a:t>
            </a:r>
            <a:r>
              <a:rPr lang="en-US" altLang="ja-JP" b="1" dirty="0">
                <a:solidFill>
                  <a:srgbClr val="00B050"/>
                </a:solidFill>
                <a:latin typeface="Arial"/>
                <a:cs typeface="Arial"/>
              </a:rPr>
              <a:t> </a:t>
            </a:r>
            <a:r>
              <a:rPr lang="en-US" altLang="ja-JP" b="1" dirty="0" err="1">
                <a:solidFill>
                  <a:srgbClr val="00B050"/>
                </a:solidFill>
                <a:latin typeface="Arial"/>
                <a:cs typeface="Arial"/>
              </a:rPr>
              <a:t>disengat</a:t>
            </a:r>
            <a:r>
              <a:rPr lang="en-US" altLang="ja-JP" b="1" dirty="0">
                <a:solidFill>
                  <a:srgbClr val="00B050"/>
                </a:solidFill>
                <a:latin typeface="Arial"/>
                <a:cs typeface="Arial"/>
              </a:rPr>
              <a:t> 6000 kali </a:t>
            </a:r>
            <a:r>
              <a:rPr lang="en-US" altLang="ja-JP" b="1" dirty="0" err="1">
                <a:solidFill>
                  <a:srgbClr val="00B050"/>
                </a:solidFill>
                <a:latin typeface="Arial"/>
                <a:cs typeface="Arial"/>
              </a:rPr>
              <a:t>kalajengking</a:t>
            </a:r>
            <a:r>
              <a:rPr lang="en-US" altLang="ja-JP" b="1" dirty="0">
                <a:solidFill>
                  <a:srgbClr val="00B050"/>
                </a:solidFill>
                <a:latin typeface="Arial"/>
                <a:cs typeface="Arial"/>
              </a:rPr>
              <a:t> yang </a:t>
            </a:r>
            <a:r>
              <a:rPr lang="en-US" altLang="ja-JP" b="1" dirty="0" err="1">
                <a:solidFill>
                  <a:srgbClr val="00B050"/>
                </a:solidFill>
                <a:latin typeface="Arial"/>
                <a:cs typeface="Arial"/>
              </a:rPr>
              <a:t>berterbangan</a:t>
            </a:r>
            <a:r>
              <a:rPr lang="en-US" altLang="ja-JP" b="1" dirty="0">
                <a:solidFill>
                  <a:srgbClr val="00B050"/>
                </a:solidFill>
                <a:latin typeface="Arial"/>
                <a:cs typeface="Arial"/>
              </a:rPr>
              <a:t> </a:t>
            </a:r>
            <a:r>
              <a:rPr lang="en-US" altLang="ja-JP" b="1" dirty="0" err="1">
                <a:solidFill>
                  <a:srgbClr val="00B050"/>
                </a:solidFill>
                <a:latin typeface="Arial"/>
                <a:cs typeface="Arial"/>
              </a:rPr>
              <a:t>dari</a:t>
            </a:r>
            <a:r>
              <a:rPr lang="en-US" altLang="ja-JP" b="1" dirty="0">
                <a:solidFill>
                  <a:srgbClr val="00B050"/>
                </a:solidFill>
                <a:latin typeface="Arial"/>
                <a:cs typeface="Arial"/>
              </a:rPr>
              <a:t> </a:t>
            </a:r>
            <a:r>
              <a:rPr lang="en-US" altLang="ja-JP" b="1" dirty="0" err="1">
                <a:solidFill>
                  <a:srgbClr val="FF0000"/>
                </a:solidFill>
                <a:latin typeface="Arial"/>
                <a:cs typeface="Arial"/>
              </a:rPr>
              <a:t>neraka</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6" name="Rectangle 1026"/>
          <p:cNvSpPr txBox="1">
            <a:spLocks noChangeArrowheads="1"/>
          </p:cNvSpPr>
          <p:nvPr/>
        </p:nvSpPr>
        <p:spPr bwMode="auto">
          <a:xfrm>
            <a:off x="5793956" y="996712"/>
            <a:ext cx="3323588"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err="1">
                <a:solidFill>
                  <a:srgbClr val="FF6699"/>
                </a:solidFill>
                <a:latin typeface="Arial"/>
                <a:cs typeface="Arial"/>
              </a:rPr>
              <a:t>Kabar</a:t>
            </a:r>
            <a:r>
              <a:rPr lang="en-US" altLang="ja-JP" b="1" dirty="0">
                <a:solidFill>
                  <a:srgbClr val="FF6699"/>
                </a:solidFill>
                <a:latin typeface="Arial"/>
                <a:cs typeface="Arial"/>
              </a:rPr>
              <a:t> </a:t>
            </a:r>
            <a:r>
              <a:rPr lang="en-US" altLang="ja-JP" b="1" dirty="0" err="1">
                <a:solidFill>
                  <a:srgbClr val="FF6699"/>
                </a:solidFill>
                <a:latin typeface="Arial"/>
                <a:cs typeface="Arial"/>
              </a:rPr>
              <a:t>baiknya</a:t>
            </a:r>
            <a:r>
              <a:rPr lang="en-US" altLang="ja-JP" b="1" dirty="0">
                <a:solidFill>
                  <a:srgbClr val="FF6699"/>
                </a:solidFill>
                <a:latin typeface="Arial"/>
                <a:cs typeface="Arial"/>
              </a:rPr>
              <a:t> </a:t>
            </a:r>
            <a:r>
              <a:rPr lang="en-US" altLang="ja-JP" b="1" dirty="0" err="1">
                <a:solidFill>
                  <a:srgbClr val="FF6699"/>
                </a:solidFill>
                <a:latin typeface="Arial"/>
                <a:cs typeface="Arial"/>
              </a:rPr>
              <a:t>adalah</a:t>
            </a:r>
            <a:r>
              <a:rPr lang="en-US" altLang="ja-JP" b="1" dirty="0">
                <a:solidFill>
                  <a:srgbClr val="FF6699"/>
                </a:solidFill>
                <a:latin typeface="Arial"/>
                <a:cs typeface="Arial"/>
              </a:rPr>
              <a:t> </a:t>
            </a:r>
            <a:r>
              <a:rPr lang="en-US" altLang="ja-JP" b="1" dirty="0" err="1">
                <a:solidFill>
                  <a:srgbClr val="FF6699"/>
                </a:solidFill>
                <a:latin typeface="Arial"/>
                <a:cs typeface="Arial"/>
              </a:rPr>
              <a:t>kita</a:t>
            </a:r>
            <a:r>
              <a:rPr lang="en-US" altLang="ja-JP" b="1" dirty="0">
                <a:solidFill>
                  <a:srgbClr val="FF6699"/>
                </a:solidFill>
                <a:latin typeface="Arial"/>
                <a:cs typeface="Arial"/>
              </a:rPr>
              <a:t> </a:t>
            </a:r>
            <a:r>
              <a:rPr lang="en-US" altLang="ja-JP" b="1" dirty="0" err="1">
                <a:solidFill>
                  <a:srgbClr val="FF6699"/>
                </a:solidFill>
                <a:latin typeface="Arial"/>
                <a:cs typeface="Arial"/>
              </a:rPr>
              <a:t>kemungkinan</a:t>
            </a:r>
            <a:r>
              <a:rPr lang="en-US" altLang="ja-JP" b="1" dirty="0">
                <a:solidFill>
                  <a:srgbClr val="FF6699"/>
                </a:solidFill>
                <a:latin typeface="Arial"/>
                <a:cs typeface="Arial"/>
              </a:rPr>
              <a:t> </a:t>
            </a:r>
            <a:r>
              <a:rPr lang="en-US" altLang="ja-JP" b="1" dirty="0" err="1">
                <a:solidFill>
                  <a:srgbClr val="FF6699"/>
                </a:solidFill>
                <a:latin typeface="Arial"/>
                <a:cs typeface="Arial"/>
              </a:rPr>
              <a:t>besar</a:t>
            </a:r>
            <a:r>
              <a:rPr lang="en-US" altLang="ja-JP" b="1" dirty="0">
                <a:solidFill>
                  <a:srgbClr val="FF6699"/>
                </a:solidFill>
                <a:latin typeface="Arial"/>
                <a:cs typeface="Arial"/>
              </a:rPr>
              <a:t> </a:t>
            </a:r>
            <a:r>
              <a:rPr lang="en-US" altLang="ja-JP" b="1" dirty="0" err="1">
                <a:solidFill>
                  <a:srgbClr val="FF6699"/>
                </a:solidFill>
                <a:latin typeface="Arial"/>
                <a:cs typeface="Arial"/>
              </a:rPr>
              <a:t>akan</a:t>
            </a:r>
            <a:r>
              <a:rPr lang="en-US" altLang="ja-JP" b="1" dirty="0">
                <a:solidFill>
                  <a:srgbClr val="FF6699"/>
                </a:solidFill>
                <a:latin typeface="Arial"/>
                <a:cs typeface="Arial"/>
              </a:rPr>
              <a:t> </a:t>
            </a:r>
            <a:r>
              <a:rPr lang="en-US" altLang="ja-JP" b="1" dirty="0" err="1">
                <a:solidFill>
                  <a:srgbClr val="FF6699"/>
                </a:solidFill>
                <a:latin typeface="Arial"/>
                <a:cs typeface="Arial"/>
              </a:rPr>
              <a:t>mati</a:t>
            </a:r>
            <a:r>
              <a:rPr lang="en-US" altLang="ja-JP" b="1" dirty="0">
                <a:solidFill>
                  <a:srgbClr val="FF6699"/>
                </a:solidFill>
                <a:latin typeface="Arial"/>
                <a:cs typeface="Arial"/>
              </a:rPr>
              <a:t> </a:t>
            </a:r>
            <a:r>
              <a:rPr lang="en-US" altLang="ja-JP" b="1" dirty="0" err="1">
                <a:solidFill>
                  <a:srgbClr val="FF6699"/>
                </a:solidFill>
                <a:latin typeface="Arial"/>
                <a:cs typeface="Arial"/>
              </a:rPr>
              <a:t>oleh</a:t>
            </a:r>
            <a:r>
              <a:rPr lang="en-US" altLang="ja-JP" b="1" dirty="0">
                <a:solidFill>
                  <a:srgbClr val="FF6699"/>
                </a:solidFill>
                <a:latin typeface="Arial"/>
                <a:cs typeface="Arial"/>
              </a:rPr>
              <a:t> </a:t>
            </a:r>
            <a:r>
              <a:rPr lang="en-US" altLang="ja-JP" b="1" dirty="0" err="1">
                <a:solidFill>
                  <a:srgbClr val="FF6699"/>
                </a:solidFill>
                <a:latin typeface="Arial"/>
                <a:cs typeface="Arial"/>
              </a:rPr>
              <a:t>tulah</a:t>
            </a:r>
            <a:r>
              <a:rPr lang="en-US" altLang="ja-JP" b="1" dirty="0">
                <a:solidFill>
                  <a:srgbClr val="FF6699"/>
                </a:solidFill>
                <a:latin typeface="Arial"/>
                <a:cs typeface="Arial"/>
              </a:rPr>
              <a:t> </a:t>
            </a:r>
            <a:r>
              <a:rPr lang="en-US" altLang="ja-JP" b="1" dirty="0" err="1">
                <a:solidFill>
                  <a:srgbClr val="FF6699"/>
                </a:solidFill>
                <a:latin typeface="Arial"/>
                <a:cs typeface="Arial"/>
              </a:rPr>
              <a:t>selanjutnya</a:t>
            </a:r>
            <a:r>
              <a:rPr lang="en-US" altLang="ja-JP" b="1" dirty="0">
                <a:solidFill>
                  <a:srgbClr val="FF6699"/>
                </a:solidFill>
                <a:latin typeface="Arial"/>
                <a:cs typeface="Arial"/>
              </a:rPr>
              <a:t>.</a:t>
            </a:r>
            <a:endParaRPr lang="en-US" b="1" dirty="0">
              <a:solidFill>
                <a:srgbClr val="FF6699"/>
              </a:solidFill>
              <a:latin typeface="Arial"/>
              <a:cs typeface="Arial"/>
            </a:endParaRPr>
          </a:p>
        </p:txBody>
      </p:sp>
    </p:spTree>
    <p:extLst>
      <p:ext uri="{BB962C8B-B14F-4D97-AF65-F5344CB8AC3E}">
        <p14:creationId xmlns:p14="http://schemas.microsoft.com/office/powerpoint/2010/main" val="29733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932363" y="3748084"/>
            <a:ext cx="4102100" cy="290024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400" dirty="0" err="1">
                <a:solidFill>
                  <a:srgbClr val="FFFFFF"/>
                </a:solidFill>
                <a:latin typeface="Arial" charset="0"/>
                <a:ea typeface="ＭＳ Ｐゴシック" charset="0"/>
                <a:cs typeface="Arial" charset="0"/>
              </a:rPr>
              <a:t>Wahyu</a:t>
            </a:r>
            <a:r>
              <a:rPr lang="en-US" sz="2400" dirty="0">
                <a:solidFill>
                  <a:srgbClr val="FFFFFF"/>
                </a:solidFill>
                <a:latin typeface="Arial" charset="0"/>
                <a:ea typeface="ＭＳ Ｐゴシック" charset="0"/>
                <a:cs typeface="Arial" charset="0"/>
              </a:rPr>
              <a:t> 9:14 TB  </a:t>
            </a:r>
          </a:p>
          <a:p>
            <a:pPr defTabSz="914400" eaLnBrk="0" fontAlgn="base" hangingPunct="0">
              <a:spcBef>
                <a:spcPct val="20000"/>
              </a:spcBef>
              <a:spcAft>
                <a:spcPct val="0"/>
              </a:spcAft>
            </a:pPr>
            <a:r>
              <a:rPr lang="en-US" sz="2400" dirty="0">
                <a:solidFill>
                  <a:srgbClr val="FFFFFF"/>
                </a:solidFill>
                <a:latin typeface="Arial" charset="0"/>
                <a:ea typeface="ＭＳ Ｐゴシック" charset="0"/>
                <a:cs typeface="Arial" charset="0"/>
              </a:rPr>
              <a:t>Dan </a:t>
            </a:r>
            <a:r>
              <a:rPr lang="en-US" sz="2400" dirty="0" err="1">
                <a:solidFill>
                  <a:srgbClr val="FFFFFF"/>
                </a:solidFill>
                <a:latin typeface="Arial" charset="0"/>
                <a:ea typeface="ＭＳ Ｐゴシック" charset="0"/>
                <a:cs typeface="Arial" charset="0"/>
              </a:rPr>
              <a:t>berkata</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kepada</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malaikat</a:t>
            </a:r>
            <a:r>
              <a:rPr lang="en-US" sz="2400" dirty="0">
                <a:solidFill>
                  <a:srgbClr val="FFFFFF"/>
                </a:solidFill>
                <a:latin typeface="Arial" charset="0"/>
                <a:ea typeface="ＭＳ Ｐゴシック" charset="0"/>
                <a:cs typeface="Arial" charset="0"/>
              </a:rPr>
              <a:t> yang </a:t>
            </a:r>
            <a:r>
              <a:rPr lang="en-US" sz="2400" dirty="0" err="1">
                <a:solidFill>
                  <a:srgbClr val="FFFFFF"/>
                </a:solidFill>
                <a:latin typeface="Arial" charset="0"/>
                <a:ea typeface="ＭＳ Ｐゴシック" charset="0"/>
                <a:cs typeface="Arial" charset="0"/>
              </a:rPr>
              <a:t>keenam</a:t>
            </a:r>
            <a:r>
              <a:rPr lang="en-US" sz="2400" dirty="0">
                <a:solidFill>
                  <a:srgbClr val="FFFFFF"/>
                </a:solidFill>
                <a:latin typeface="Arial" charset="0"/>
                <a:ea typeface="ＭＳ Ｐゴシック" charset="0"/>
                <a:cs typeface="Arial" charset="0"/>
              </a:rPr>
              <a:t> yang </a:t>
            </a:r>
            <a:r>
              <a:rPr lang="en-US" sz="2400" dirty="0" err="1">
                <a:solidFill>
                  <a:srgbClr val="FFFFFF"/>
                </a:solidFill>
                <a:latin typeface="Arial" charset="0"/>
                <a:ea typeface="ＭＳ Ｐゴシック" charset="0"/>
                <a:cs typeface="Arial" charset="0"/>
              </a:rPr>
              <a:t>memegang</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sangkakala</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itu</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Lepaskanlah</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keempat</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malaikat</a:t>
            </a:r>
            <a:r>
              <a:rPr lang="en-US" sz="2400" dirty="0">
                <a:solidFill>
                  <a:srgbClr val="FFFFFF"/>
                </a:solidFill>
                <a:latin typeface="Arial" charset="0"/>
                <a:ea typeface="ＭＳ Ｐゴシック" charset="0"/>
                <a:cs typeface="Arial" charset="0"/>
              </a:rPr>
              <a:t> yang </a:t>
            </a:r>
            <a:r>
              <a:rPr lang="en-US" sz="2400" dirty="0" err="1">
                <a:solidFill>
                  <a:srgbClr val="FFFFFF"/>
                </a:solidFill>
                <a:latin typeface="Arial" charset="0"/>
                <a:ea typeface="ＭＳ Ｐゴシック" charset="0"/>
                <a:cs typeface="Arial" charset="0"/>
              </a:rPr>
              <a:t>terikat</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sungai</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besar</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Efrat</a:t>
            </a:r>
            <a:r>
              <a:rPr lang="en-US" sz="2400" dirty="0">
                <a:solidFill>
                  <a:srgbClr val="FFFFFF"/>
                </a:solidFill>
                <a:latin typeface="Arial" charset="0"/>
                <a:ea typeface="ＭＳ Ｐゴシック" charset="0"/>
                <a:cs typeface="Arial" charset="0"/>
              </a:rPr>
              <a:t> </a:t>
            </a:r>
            <a:r>
              <a:rPr lang="en-US" sz="2400" dirty="0" err="1">
                <a:solidFill>
                  <a:srgbClr val="FFFFFF"/>
                </a:solidFill>
                <a:latin typeface="Arial" charset="0"/>
                <a:ea typeface="ＭＳ Ｐゴシック" charset="0"/>
                <a:cs typeface="Arial" charset="0"/>
              </a:rPr>
              <a:t>itu</a:t>
            </a:r>
            <a:r>
              <a:rPr lang="en-US" sz="2400" dirty="0">
                <a:solidFill>
                  <a:srgbClr val="FFFFFF"/>
                </a:solidFill>
                <a:latin typeface="Arial" charset="0"/>
                <a:ea typeface="ＭＳ Ｐゴシック" charset="0"/>
                <a:cs typeface="Arial" charset="0"/>
              </a:rPr>
              <a:t>."</a:t>
            </a:r>
          </a:p>
        </p:txBody>
      </p:sp>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144463" y="4060825"/>
            <a:ext cx="4498975" cy="258750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700" dirty="0" err="1">
                <a:solidFill>
                  <a:srgbClr val="FFFFFF"/>
                </a:solidFill>
                <a:latin typeface="Arial" charset="0"/>
                <a:cs typeface="Arial" charset="0"/>
              </a:rPr>
              <a:t>Maka</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dilepaskanlah</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keempat</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malaikat</a:t>
            </a:r>
            <a:r>
              <a:rPr lang="en-US" sz="2700" dirty="0">
                <a:solidFill>
                  <a:srgbClr val="FFFFFF"/>
                </a:solidFill>
                <a:latin typeface="Arial" charset="0"/>
                <a:cs typeface="Arial" charset="0"/>
              </a:rPr>
              <a:t> yang </a:t>
            </a:r>
            <a:r>
              <a:rPr lang="en-US" sz="2700" dirty="0" err="1">
                <a:solidFill>
                  <a:srgbClr val="FFFFFF"/>
                </a:solidFill>
                <a:latin typeface="Arial" charset="0"/>
                <a:cs typeface="Arial" charset="0"/>
              </a:rPr>
              <a:t>telah</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disiapkan</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bagi</a:t>
            </a:r>
            <a:r>
              <a:rPr lang="en-US" sz="2700" dirty="0">
                <a:solidFill>
                  <a:srgbClr val="FFFFFF"/>
                </a:solidFill>
                <a:latin typeface="Arial" charset="0"/>
                <a:cs typeface="Arial" charset="0"/>
              </a:rPr>
              <a:t> jam </a:t>
            </a:r>
            <a:r>
              <a:rPr lang="en-US" sz="2700" dirty="0" err="1">
                <a:solidFill>
                  <a:srgbClr val="FFFFFF"/>
                </a:solidFill>
                <a:latin typeface="Arial" charset="0"/>
                <a:cs typeface="Arial" charset="0"/>
              </a:rPr>
              <a:t>dan</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hari</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bulan</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dan</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tahun</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untuk</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membunuh</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sepertiga</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dari</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umat</a:t>
            </a:r>
            <a:r>
              <a:rPr lang="en-US" sz="2700" dirty="0">
                <a:solidFill>
                  <a:srgbClr val="FFFFFF"/>
                </a:solidFill>
                <a:latin typeface="Arial" charset="0"/>
                <a:cs typeface="Arial" charset="0"/>
              </a:rPr>
              <a:t> </a:t>
            </a:r>
            <a:r>
              <a:rPr lang="en-US" sz="2700" dirty="0" err="1">
                <a:solidFill>
                  <a:srgbClr val="FFFFFF"/>
                </a:solidFill>
                <a:latin typeface="Arial" charset="0"/>
                <a:cs typeface="Arial" charset="0"/>
              </a:rPr>
              <a:t>manusia</a:t>
            </a:r>
            <a:r>
              <a:rPr lang="en-US" sz="2700" dirty="0">
                <a:solidFill>
                  <a:srgbClr val="FFFFFF"/>
                </a:solidFill>
                <a:latin typeface="Arial" charset="0"/>
                <a:cs typeface="Arial" charset="0"/>
              </a:rPr>
              <a:t>. (9:15)</a:t>
            </a: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dirty="0" err="1">
                <a:solidFill>
                  <a:srgbClr val="FFFF66"/>
                </a:solidFill>
                <a:latin typeface="Arial" charset="0"/>
                <a:ea typeface="ＭＳ Ｐゴシック" charset="0"/>
              </a:rPr>
              <a:t>Malaikat</a:t>
            </a:r>
            <a:r>
              <a:rPr lang="en-US" sz="4000" dirty="0">
                <a:solidFill>
                  <a:srgbClr val="FFFF66"/>
                </a:solidFill>
                <a:latin typeface="Arial" charset="0"/>
                <a:ea typeface="ＭＳ Ｐゴシック" charset="0"/>
              </a:rPr>
              <a:t> </a:t>
            </a:r>
            <a:r>
              <a:rPr lang="en-US" sz="4000" dirty="0" err="1">
                <a:solidFill>
                  <a:srgbClr val="FFFF66"/>
                </a:solidFill>
                <a:latin typeface="Arial" charset="0"/>
                <a:ea typeface="ＭＳ Ｐゴシック" charset="0"/>
              </a:rPr>
              <a:t>Efrat</a:t>
            </a:r>
            <a:r>
              <a:rPr lang="en-US" sz="4000" dirty="0">
                <a:solidFill>
                  <a:srgbClr val="FFFF66"/>
                </a:solidFill>
                <a:latin typeface="Arial" charset="0"/>
                <a:ea typeface="ＭＳ Ｐゴシック" charset="0"/>
              </a:rPr>
              <a:t> (Trumpet #6)</a:t>
            </a:r>
          </a:p>
        </p:txBody>
      </p:sp>
      <p:sp>
        <p:nvSpPr>
          <p:cNvPr id="90624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12" name="Text Box 9"/>
          <p:cNvSpPr txBox="1">
            <a:spLocks noChangeArrowheads="1"/>
          </p:cNvSpPr>
          <p:nvPr/>
        </p:nvSpPr>
        <p:spPr bwMode="auto">
          <a:xfrm>
            <a:off x="179388" y="1341438"/>
            <a:ext cx="4787900" cy="22489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sz="2800" dirty="0">
                <a:solidFill>
                  <a:srgbClr val="FFFFFF"/>
                </a:solidFill>
                <a:latin typeface="Arial" charset="0"/>
                <a:cs typeface="Arial" charset="0"/>
              </a:rPr>
              <a:t>Dan </a:t>
            </a:r>
            <a:r>
              <a:rPr lang="en-US" sz="2800" dirty="0" err="1">
                <a:solidFill>
                  <a:srgbClr val="FFFFFF"/>
                </a:solidFill>
                <a:latin typeface="Arial" charset="0"/>
                <a:cs typeface="Arial" charset="0"/>
              </a:rPr>
              <a:t>jumlah</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tentara</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itu</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ialah</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dua</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puluh</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ribu</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laksa</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pasukan</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berkuda</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aku</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mendengar</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jumlah</a:t>
            </a:r>
            <a:r>
              <a:rPr lang="en-US" sz="2800" dirty="0">
                <a:solidFill>
                  <a:srgbClr val="FFFFFF"/>
                </a:solidFill>
                <a:latin typeface="Arial" charset="0"/>
                <a:cs typeface="Arial" charset="0"/>
              </a:rPr>
              <a:t> </a:t>
            </a:r>
            <a:r>
              <a:rPr lang="en-US" sz="2800" dirty="0" err="1">
                <a:solidFill>
                  <a:srgbClr val="FFFFFF"/>
                </a:solidFill>
                <a:latin typeface="Arial" charset="0"/>
                <a:cs typeface="Arial" charset="0"/>
              </a:rPr>
              <a:t>mereka</a:t>
            </a:r>
            <a:r>
              <a:rPr lang="en-US" sz="2800" dirty="0">
                <a:solidFill>
                  <a:srgbClr val="FFFFFF"/>
                </a:solidFill>
                <a:latin typeface="Arial" charset="0"/>
                <a:cs typeface="Arial" charset="0"/>
              </a:rPr>
              <a:t>. (9:16)</a:t>
            </a: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9395" y="1344828"/>
            <a:ext cx="3553319" cy="2368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3445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3"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Revelation 16:12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sixth angel poured out his bowl on the great river </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Euphrates</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its water was </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dried up</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prepare the way for the kings from the East</a:t>
            </a:r>
            <a:r>
              <a:rPr kumimoji="0" lang="mr-I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(NIV).</a:t>
            </a: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2713038" cy="4635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100 commentaries</a:t>
            </a:r>
          </a:p>
        </p:txBody>
      </p:sp>
      <p:sp>
        <p:nvSpPr>
          <p:cNvPr id="615434" name="Text Box 10"/>
          <p:cNvSpPr txBox="1">
            <a:spLocks noChangeArrowheads="1"/>
          </p:cNvSpPr>
          <p:nvPr/>
        </p:nvSpPr>
        <p:spPr bwMode="auto">
          <a:xfrm>
            <a:off x="539750" y="5084763"/>
            <a:ext cx="2644775" cy="4635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57 interpretations!</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5304" name="Rectangle 18"/>
          <p:cNvSpPr>
            <a:spLocks noGrp="1" noChangeArrowheads="1"/>
          </p:cNvSpPr>
          <p:nvPr>
            <p:ph type="title" idx="4294967295"/>
          </p:nvPr>
        </p:nvSpPr>
        <p:spPr>
          <a:xfrm>
            <a:off x="685800" y="457200"/>
            <a:ext cx="7848600" cy="1295400"/>
          </a:xfrm>
          <a:solidFill>
            <a:srgbClr val="000066"/>
          </a:solidFill>
        </p:spPr>
        <p:txBody>
          <a:bodyPr/>
          <a:lstStyle/>
          <a:p>
            <a:r>
              <a:rPr lang="en-US" sz="4000">
                <a:solidFill>
                  <a:srgbClr val="FFFF66"/>
                </a:solidFill>
                <a:latin typeface="Arial" charset="0"/>
                <a:ea typeface="ＭＳ Ｐゴシック" charset="0"/>
              </a:rPr>
              <a:t>What happens when the normal use of language is not followed?</a:t>
            </a: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327, 393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8844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a:latin typeface="Arial" charset="0"/>
                <a:ea typeface="ＭＳ Ｐゴシック" charset="0"/>
              </a:rPr>
              <a:t>Wahyu</a:t>
            </a:r>
            <a:endParaRPr lang="en-US" sz="9600" dirty="0">
              <a:latin typeface="Arial" charset="0"/>
              <a:ea typeface="ＭＳ Ｐゴシック" charset="0"/>
            </a:endParaRPr>
          </a:p>
        </p:txBody>
      </p:sp>
      <p:graphicFrame>
        <p:nvGraphicFramePr>
          <p:cNvPr id="9" name="Table 8"/>
          <p:cNvGraphicFramePr>
            <a:graphicFrameLocks noGrp="1"/>
          </p:cNvGraphicFramePr>
          <p:nvPr>
            <p:extLst>
              <p:ext uri="{D42A27DB-BD31-4B8C-83A1-F6EECF244321}">
                <p14:modId xmlns:p14="http://schemas.microsoft.com/office/powerpoint/2010/main" val="574692843"/>
              </p:ext>
            </p:extLst>
          </p:nvPr>
        </p:nvGraphicFramePr>
        <p:xfrm>
          <a:off x="-201478" y="11111"/>
          <a:ext cx="8086590" cy="6946902"/>
        </p:xfrm>
        <a:graphic>
          <a:graphicData uri="http://schemas.openxmlformats.org/drawingml/2006/table">
            <a:tbl>
              <a:tblPr/>
              <a:tblGrid>
                <a:gridCol w="622045">
                  <a:extLst>
                    <a:ext uri="{9D8B030D-6E8A-4147-A177-3AD203B41FA5}">
                      <a16:colId xmlns:a16="http://schemas.microsoft.com/office/drawing/2014/main" val="20000"/>
                    </a:ext>
                  </a:extLst>
                </a:gridCol>
                <a:gridCol w="699801">
                  <a:extLst>
                    <a:ext uri="{9D8B030D-6E8A-4147-A177-3AD203B41FA5}">
                      <a16:colId xmlns:a16="http://schemas.microsoft.com/office/drawing/2014/main" val="20001"/>
                    </a:ext>
                  </a:extLst>
                </a:gridCol>
                <a:gridCol w="801422">
                  <a:extLst>
                    <a:ext uri="{9D8B030D-6E8A-4147-A177-3AD203B41FA5}">
                      <a16:colId xmlns:a16="http://schemas.microsoft.com/office/drawing/2014/main" val="20002"/>
                    </a:ext>
                  </a:extLst>
                </a:gridCol>
                <a:gridCol w="2075538">
                  <a:extLst>
                    <a:ext uri="{9D8B030D-6E8A-4147-A177-3AD203B41FA5}">
                      <a16:colId xmlns:a16="http://schemas.microsoft.com/office/drawing/2014/main" val="20003"/>
                    </a:ext>
                  </a:extLst>
                </a:gridCol>
                <a:gridCol w="777557">
                  <a:extLst>
                    <a:ext uri="{9D8B030D-6E8A-4147-A177-3AD203B41FA5}">
                      <a16:colId xmlns:a16="http://schemas.microsoft.com/office/drawing/2014/main" val="20004"/>
                    </a:ext>
                  </a:extLst>
                </a:gridCol>
                <a:gridCol w="820003">
                  <a:extLst>
                    <a:ext uri="{9D8B030D-6E8A-4147-A177-3AD203B41FA5}">
                      <a16:colId xmlns:a16="http://schemas.microsoft.com/office/drawing/2014/main" val="20005"/>
                    </a:ext>
                  </a:extLst>
                </a:gridCol>
                <a:gridCol w="657355">
                  <a:extLst>
                    <a:ext uri="{9D8B030D-6E8A-4147-A177-3AD203B41FA5}">
                      <a16:colId xmlns:a16="http://schemas.microsoft.com/office/drawing/2014/main" val="20006"/>
                    </a:ext>
                  </a:extLst>
                </a:gridCol>
                <a:gridCol w="806715">
                  <a:extLst>
                    <a:ext uri="{9D8B030D-6E8A-4147-A177-3AD203B41FA5}">
                      <a16:colId xmlns:a16="http://schemas.microsoft.com/office/drawing/2014/main" val="20007"/>
                    </a:ext>
                  </a:extLst>
                </a:gridCol>
                <a:gridCol w="826154">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Kedaulatan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Kristus</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di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Kemenangan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Masa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0"/>
                          <a:cs typeface="Arial" charset="0"/>
                        </a:rPr>
                        <a:t>Depan</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pada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Dia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Kedaulatan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jaman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akhir</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Pasal</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Apa</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telah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kaulihat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sekarang</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“Yang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akan</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terjadi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sesudah</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a:ln>
                            <a:noFill/>
                          </a:ln>
                          <a:solidFill>
                            <a:schemeClr val="tx1"/>
                          </a:solidFill>
                          <a:effectLst/>
                          <a:latin typeface="Arial" charset="0"/>
                          <a:ea typeface="ＭＳ Ｐゴシック" charset="0"/>
                          <a:cs typeface="Times New Roman" charset="0"/>
                        </a:rPr>
                        <a:t>ini</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Lalu</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Sekarang</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Masa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Depan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Kristus</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Gereja-gereja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Penggenapan</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Terungkap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Tangan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Tuhan</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Dari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neraka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sampai</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surga</a:t>
                      </a:r>
                      <a:r>
                        <a:rPr kumimoji="0" lang="en-US" sz="1600" b="1" i="0" u="none" strike="noStrike" cap="none" normalizeH="0" baseline="0" dirty="0">
                          <a:ln>
                            <a:noFill/>
                          </a:ln>
                          <a:solidFill>
                            <a:schemeClr val="tx1"/>
                          </a:solidFill>
                          <a:effectLst/>
                          <a:latin typeface="Arial" charset="0"/>
                          <a:ea typeface="ＭＳ Ｐゴシック" charset="0"/>
                          <a:cs typeface="Arial" charset="0"/>
                        </a:rPr>
                        <a:t> di </a:t>
                      </a: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bumi</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Arial" charset="0"/>
                        </a:rPr>
                        <a:t>Penugasan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Penghakiman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dan</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pahala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Topik</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1:1-3</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Penyembahan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Trinitas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Memuliakan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Kristus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Tujuh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gereja</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di Asia: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Efesus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Smirna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Pergamus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Tiatira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Filadelfia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Laodikia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Kesusahan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Kedatangan</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Kedua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Milenium</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Kondisi</a:t>
                      </a: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abadi</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Penutup</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sudah</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a:ln>
                            <a:noFill/>
                          </a:ln>
                          <a:solidFill>
                            <a:schemeClr val="tx1"/>
                          </a:solidFill>
                          <a:effectLst/>
                          <a:latin typeface="Arial" charset="0"/>
                          <a:ea typeface="ＭＳ Ｐゴシック" charset="0"/>
                          <a:cs typeface="Times New Roman" charset="0"/>
                        </a:rPr>
                        <a:t>dekat</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0591280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Revelation 9:13-16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sixth angel sounded his trumpet, and I heard a voice coming from the horns of the golden altar that is before God.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14</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It said to the sixth angel who had the trumpet,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Release the four angels who are bound at the great river Euphrates.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the four angels who had been kept ready for this very hour and day and month and year were released to kill a third of mankind.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16</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number of the mounted troops was two hundred million. I heard their number.</a:t>
            </a:r>
            <a:r>
              <a:rPr kumimoji="0" lang="mr-I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en-US" sz="4000" b="1">
                <a:latin typeface="Arial" charset="0"/>
                <a:ea typeface="ＭＳ Ｐゴシック" charset="0"/>
              </a:rPr>
              <a:t>200 million soldiers!</a:t>
            </a:r>
          </a:p>
        </p:txBody>
      </p:sp>
      <p:sp>
        <p:nvSpPr>
          <p:cNvPr id="697351"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339</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26935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10</a:t>
            </a:r>
          </a:p>
        </p:txBody>
      </p:sp>
    </p:spTree>
    <p:extLst>
      <p:ext uri="{BB962C8B-B14F-4D97-AF65-F5344CB8AC3E}">
        <p14:creationId xmlns:p14="http://schemas.microsoft.com/office/powerpoint/2010/main" val="4161764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5410200" cy="2438400"/>
          </a:xfrm>
          <a:effectLst>
            <a:outerShdw blurRad="63500" dist="35921" dir="2700000" algn="ctr" rotWithShape="0">
              <a:schemeClr val="tx2">
                <a:alpha val="74997"/>
              </a:schemeClr>
            </a:outerShdw>
          </a:effectLst>
        </p:spPr>
        <p:txBody>
          <a:bodyPr/>
          <a:lstStyle/>
          <a:p>
            <a:r>
              <a:rPr lang="en-US" altLang="en-US" b="1">
                <a:latin typeface="Arial" panose="020B0604020202020204" pitchFamily="34" charset="0"/>
              </a:rPr>
              <a:t>Malaikat dengan gulungan kitab kecil (10:1)</a:t>
            </a:r>
            <a:endParaRPr lang="en-US" altLang="en-US">
              <a:latin typeface="Times New Roman" panose="02020603050405020304" pitchFamily="18" charset="0"/>
            </a:endParaRPr>
          </a:p>
        </p:txBody>
      </p:sp>
      <p:sp>
        <p:nvSpPr>
          <p:cNvPr id="258051" name="Text Box 19"/>
          <p:cNvSpPr txBox="1">
            <a:spLocks noChangeArrowheads="1"/>
          </p:cNvSpPr>
          <p:nvPr/>
        </p:nvSpPr>
        <p:spPr bwMode="auto">
          <a:xfrm>
            <a:off x="8423275" y="49213"/>
            <a:ext cx="695325"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382</a:t>
            </a:r>
            <a:endParaRPr kumimoji="0" lang="en-US" altLang="en-US" sz="24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9279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Tujuh</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Guruh</a:t>
            </a:r>
            <a:r>
              <a:rPr lang="en-US" b="1" dirty="0">
                <a:latin typeface="Arial" charset="0"/>
                <a:ea typeface="ＭＳ Ｐゴシック" charset="0"/>
                <a:cs typeface="ＭＳ Ｐゴシック" charset="0"/>
              </a:rPr>
              <a:t> (10:4)</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a:solidFill>
                  <a:srgbClr val="FFFFFF"/>
                </a:solidFill>
                <a:latin typeface="Arial"/>
                <a:cs typeface="Arial"/>
              </a:rPr>
              <a:t>Dan </a:t>
            </a:r>
            <a:r>
              <a:rPr lang="en-US" altLang="ja-JP" b="1" dirty="0" err="1">
                <a:solidFill>
                  <a:srgbClr val="FFFFFF"/>
                </a:solidFill>
                <a:latin typeface="Arial"/>
                <a:cs typeface="Arial"/>
              </a:rPr>
              <a:t>sesudah</a:t>
            </a:r>
            <a:r>
              <a:rPr lang="en-US" altLang="ja-JP" b="1" dirty="0">
                <a:solidFill>
                  <a:srgbClr val="FFFFFF"/>
                </a:solidFill>
                <a:latin typeface="Arial"/>
                <a:cs typeface="Arial"/>
              </a:rPr>
              <a:t> </a:t>
            </a:r>
            <a:r>
              <a:rPr lang="en-US" altLang="ja-JP" b="1" dirty="0" err="1">
                <a:solidFill>
                  <a:srgbClr val="FFFFFF"/>
                </a:solidFill>
                <a:latin typeface="Arial"/>
                <a:cs typeface="Arial"/>
              </a:rPr>
              <a:t>ketujuh</a:t>
            </a:r>
            <a:r>
              <a:rPr lang="en-US" altLang="ja-JP" b="1" dirty="0">
                <a:solidFill>
                  <a:srgbClr val="FFFFFF"/>
                </a:solidFill>
                <a:latin typeface="Arial"/>
                <a:cs typeface="Arial"/>
              </a:rPr>
              <a:t> </a:t>
            </a:r>
            <a:r>
              <a:rPr lang="en-US" altLang="ja-JP" b="1" dirty="0" err="1">
                <a:solidFill>
                  <a:srgbClr val="FFFFFF"/>
                </a:solidFill>
                <a:latin typeface="Arial"/>
                <a:cs typeface="Arial"/>
              </a:rPr>
              <a:t>guruh</a:t>
            </a:r>
            <a:r>
              <a:rPr lang="en-US" altLang="ja-JP" b="1" dirty="0">
                <a:solidFill>
                  <a:srgbClr val="FFFFFF"/>
                </a:solidFill>
                <a:latin typeface="Arial"/>
                <a:cs typeface="Arial"/>
              </a:rPr>
              <a:t> </a:t>
            </a:r>
            <a:r>
              <a:rPr lang="en-US" altLang="ja-JP" b="1" dirty="0" err="1">
                <a:solidFill>
                  <a:srgbClr val="FFFFFF"/>
                </a:solidFill>
                <a:latin typeface="Arial"/>
                <a:cs typeface="Arial"/>
              </a:rPr>
              <a:t>itu</a:t>
            </a:r>
            <a:r>
              <a:rPr lang="en-US" altLang="ja-JP" b="1" dirty="0">
                <a:solidFill>
                  <a:srgbClr val="FFFFFF"/>
                </a:solidFill>
                <a:latin typeface="Arial"/>
                <a:cs typeface="Arial"/>
              </a:rPr>
              <a:t> </a:t>
            </a:r>
            <a:r>
              <a:rPr lang="en-US" altLang="ja-JP" b="1" dirty="0" err="1">
                <a:solidFill>
                  <a:srgbClr val="FFFFFF"/>
                </a:solidFill>
                <a:latin typeface="Arial"/>
                <a:cs typeface="Arial"/>
              </a:rPr>
              <a:t>selesai</a:t>
            </a:r>
            <a:r>
              <a:rPr lang="en-US" altLang="ja-JP" b="1" dirty="0">
                <a:solidFill>
                  <a:srgbClr val="FFFFFF"/>
                </a:solidFill>
                <a:latin typeface="Arial"/>
                <a:cs typeface="Arial"/>
              </a:rPr>
              <a:t> </a:t>
            </a:r>
            <a:r>
              <a:rPr lang="en-US" altLang="ja-JP" b="1" dirty="0" err="1">
                <a:solidFill>
                  <a:srgbClr val="FFFFFF"/>
                </a:solidFill>
                <a:latin typeface="Arial"/>
                <a:cs typeface="Arial"/>
              </a:rPr>
              <a:t>berbicara</a:t>
            </a:r>
            <a:r>
              <a:rPr lang="en-US" altLang="ja-JP" b="1" dirty="0">
                <a:solidFill>
                  <a:srgbClr val="FFFFFF"/>
                </a:solidFill>
                <a:latin typeface="Arial"/>
                <a:cs typeface="Arial"/>
              </a:rPr>
              <a:t>, </a:t>
            </a:r>
            <a:r>
              <a:rPr lang="en-US" altLang="ja-JP" b="1" dirty="0" err="1">
                <a:solidFill>
                  <a:srgbClr val="FFFFFF"/>
                </a:solidFill>
                <a:latin typeface="Arial"/>
                <a:cs typeface="Arial"/>
              </a:rPr>
              <a:t>aku</a:t>
            </a:r>
            <a:r>
              <a:rPr lang="en-US" altLang="ja-JP" b="1" dirty="0">
                <a:solidFill>
                  <a:srgbClr val="FFFFFF"/>
                </a:solidFill>
                <a:latin typeface="Arial"/>
                <a:cs typeface="Arial"/>
              </a:rPr>
              <a:t> </a:t>
            </a:r>
            <a:r>
              <a:rPr lang="en-US" altLang="ja-JP" b="1" dirty="0" err="1">
                <a:solidFill>
                  <a:srgbClr val="FFFFFF"/>
                </a:solidFill>
                <a:latin typeface="Arial"/>
                <a:cs typeface="Arial"/>
              </a:rPr>
              <a:t>mau</a:t>
            </a:r>
            <a:r>
              <a:rPr lang="en-US" altLang="ja-JP" b="1" dirty="0">
                <a:solidFill>
                  <a:srgbClr val="FFFFFF"/>
                </a:solidFill>
                <a:latin typeface="Arial"/>
                <a:cs typeface="Arial"/>
              </a:rPr>
              <a:t> </a:t>
            </a:r>
            <a:r>
              <a:rPr lang="en-US" altLang="ja-JP" b="1" dirty="0" err="1">
                <a:solidFill>
                  <a:srgbClr val="FFFFFF"/>
                </a:solidFill>
                <a:latin typeface="Arial"/>
                <a:cs typeface="Arial"/>
              </a:rPr>
              <a:t>menuliskannya</a:t>
            </a:r>
            <a:r>
              <a:rPr lang="en-US" altLang="ja-JP" b="1" dirty="0">
                <a:solidFill>
                  <a:srgbClr val="FFFFFF"/>
                </a:solidFill>
                <a:latin typeface="Arial"/>
                <a:cs typeface="Arial"/>
              </a:rPr>
              <a:t>, </a:t>
            </a:r>
            <a:r>
              <a:rPr lang="en-US" altLang="ja-JP" b="1" dirty="0" err="1">
                <a:solidFill>
                  <a:srgbClr val="FFFFFF"/>
                </a:solidFill>
                <a:latin typeface="Arial"/>
                <a:cs typeface="Arial"/>
              </a:rPr>
              <a:t>tetapi</a:t>
            </a:r>
            <a:r>
              <a:rPr lang="en-US" altLang="ja-JP" b="1" dirty="0">
                <a:solidFill>
                  <a:srgbClr val="FFFFFF"/>
                </a:solidFill>
                <a:latin typeface="Arial"/>
                <a:cs typeface="Arial"/>
              </a:rPr>
              <a:t> </a:t>
            </a:r>
            <a:r>
              <a:rPr lang="en-US" altLang="ja-JP" b="1" dirty="0" err="1">
                <a:solidFill>
                  <a:srgbClr val="FFFFFF"/>
                </a:solidFill>
                <a:latin typeface="Arial"/>
                <a:cs typeface="Arial"/>
              </a:rPr>
              <a:t>aku</a:t>
            </a:r>
            <a:r>
              <a:rPr lang="en-US" altLang="ja-JP" b="1" dirty="0">
                <a:solidFill>
                  <a:srgbClr val="FFFFFF"/>
                </a:solidFill>
                <a:latin typeface="Arial"/>
                <a:cs typeface="Arial"/>
              </a:rPr>
              <a:t> </a:t>
            </a:r>
            <a:r>
              <a:rPr lang="en-US" altLang="ja-JP" b="1" dirty="0" err="1">
                <a:solidFill>
                  <a:srgbClr val="FFFFFF"/>
                </a:solidFill>
                <a:latin typeface="Arial"/>
                <a:cs typeface="Arial"/>
              </a:rPr>
              <a:t>mendengar</a:t>
            </a:r>
            <a:r>
              <a:rPr lang="en-US" altLang="ja-JP" b="1" dirty="0">
                <a:solidFill>
                  <a:srgbClr val="FFFFFF"/>
                </a:solidFill>
                <a:latin typeface="Arial"/>
                <a:cs typeface="Arial"/>
              </a:rPr>
              <a:t> </a:t>
            </a:r>
            <a:r>
              <a:rPr lang="en-US" altLang="ja-JP" b="1" dirty="0" err="1">
                <a:solidFill>
                  <a:srgbClr val="FFFFFF"/>
                </a:solidFill>
                <a:latin typeface="Arial"/>
                <a:cs typeface="Arial"/>
              </a:rPr>
              <a:t>suatu</a:t>
            </a:r>
            <a:r>
              <a:rPr lang="en-US" altLang="ja-JP" b="1" dirty="0">
                <a:solidFill>
                  <a:srgbClr val="FFFFFF"/>
                </a:solidFill>
                <a:latin typeface="Arial"/>
                <a:cs typeface="Arial"/>
              </a:rPr>
              <a:t> </a:t>
            </a:r>
            <a:r>
              <a:rPr lang="en-US" altLang="ja-JP" b="1" dirty="0" err="1">
                <a:solidFill>
                  <a:srgbClr val="FFFFFF"/>
                </a:solidFill>
                <a:latin typeface="Arial"/>
                <a:cs typeface="Arial"/>
              </a:rPr>
              <a:t>suara</a:t>
            </a:r>
            <a:r>
              <a:rPr lang="en-US" altLang="ja-JP" b="1" dirty="0">
                <a:solidFill>
                  <a:srgbClr val="FFFFFF"/>
                </a:solidFill>
                <a:latin typeface="Arial"/>
                <a:cs typeface="Arial"/>
              </a:rPr>
              <a:t> </a:t>
            </a:r>
            <a:r>
              <a:rPr lang="en-US" altLang="ja-JP" b="1" dirty="0" err="1">
                <a:solidFill>
                  <a:srgbClr val="FFFFFF"/>
                </a:solidFill>
                <a:latin typeface="Arial"/>
                <a:cs typeface="Arial"/>
              </a:rPr>
              <a:t>dari</a:t>
            </a:r>
            <a:r>
              <a:rPr lang="en-US" altLang="ja-JP" b="1" dirty="0">
                <a:solidFill>
                  <a:srgbClr val="FFFFFF"/>
                </a:solidFill>
                <a:latin typeface="Arial"/>
                <a:cs typeface="Arial"/>
              </a:rPr>
              <a:t> </a:t>
            </a:r>
            <a:r>
              <a:rPr lang="en-US" altLang="ja-JP" b="1" dirty="0" err="1">
                <a:solidFill>
                  <a:srgbClr val="FFFFFF"/>
                </a:solidFill>
                <a:latin typeface="Arial"/>
                <a:cs typeface="Arial"/>
              </a:rPr>
              <a:t>sorga</a:t>
            </a:r>
            <a:r>
              <a:rPr lang="en-US" altLang="ja-JP" b="1" dirty="0">
                <a:solidFill>
                  <a:srgbClr val="FFFFFF"/>
                </a:solidFill>
                <a:latin typeface="Arial"/>
                <a:cs typeface="Arial"/>
              </a:rPr>
              <a:t> </a:t>
            </a:r>
            <a:r>
              <a:rPr lang="en-US" altLang="ja-JP" b="1" dirty="0" err="1">
                <a:solidFill>
                  <a:srgbClr val="FFFFFF"/>
                </a:solidFill>
                <a:latin typeface="Arial"/>
                <a:cs typeface="Arial"/>
              </a:rPr>
              <a:t>berkata</a:t>
            </a:r>
            <a:r>
              <a:rPr lang="en-US" altLang="ja-JP" b="1" dirty="0">
                <a:solidFill>
                  <a:srgbClr val="FFFFFF"/>
                </a:solidFill>
                <a:latin typeface="Arial"/>
                <a:cs typeface="Arial"/>
              </a:rPr>
              <a:t>: </a:t>
            </a:r>
            <a:r>
              <a:rPr lang="en-US" altLang="ja-JP" b="1" dirty="0" err="1">
                <a:solidFill>
                  <a:srgbClr val="FFFFFF"/>
                </a:solidFill>
                <a:latin typeface="Arial"/>
                <a:cs typeface="Arial"/>
              </a:rPr>
              <a:t>Meteraikanlah</a:t>
            </a:r>
            <a:r>
              <a:rPr lang="en-US" altLang="ja-JP" b="1" dirty="0">
                <a:solidFill>
                  <a:srgbClr val="FFFFFF"/>
                </a:solidFill>
                <a:latin typeface="Arial"/>
                <a:cs typeface="Arial"/>
              </a:rPr>
              <a:t> </a:t>
            </a:r>
            <a:r>
              <a:rPr lang="en-US" altLang="ja-JP" b="1" dirty="0" err="1">
                <a:solidFill>
                  <a:srgbClr val="FFFFFF"/>
                </a:solidFill>
                <a:latin typeface="Arial"/>
                <a:cs typeface="Arial"/>
              </a:rPr>
              <a:t>apa</a:t>
            </a:r>
            <a:r>
              <a:rPr lang="en-US" altLang="ja-JP" b="1" dirty="0">
                <a:solidFill>
                  <a:srgbClr val="FFFFFF"/>
                </a:solidFill>
                <a:latin typeface="Arial"/>
                <a:cs typeface="Arial"/>
              </a:rPr>
              <a:t> yang </a:t>
            </a:r>
            <a:r>
              <a:rPr lang="en-US" altLang="ja-JP" b="1" dirty="0" err="1">
                <a:solidFill>
                  <a:srgbClr val="FFFFFF"/>
                </a:solidFill>
                <a:latin typeface="Arial"/>
                <a:cs typeface="Arial"/>
              </a:rPr>
              <a:t>dikatakan</a:t>
            </a:r>
            <a:r>
              <a:rPr lang="en-US" altLang="ja-JP" b="1" dirty="0">
                <a:solidFill>
                  <a:srgbClr val="FFFFFF"/>
                </a:solidFill>
                <a:latin typeface="Arial"/>
                <a:cs typeface="Arial"/>
              </a:rPr>
              <a:t> </a:t>
            </a:r>
            <a:r>
              <a:rPr lang="en-US" altLang="ja-JP" b="1" dirty="0" err="1">
                <a:solidFill>
                  <a:srgbClr val="FFFFFF"/>
                </a:solidFill>
                <a:latin typeface="Arial"/>
                <a:cs typeface="Arial"/>
              </a:rPr>
              <a:t>oleh</a:t>
            </a:r>
            <a:r>
              <a:rPr lang="en-US" altLang="ja-JP" b="1" dirty="0">
                <a:solidFill>
                  <a:srgbClr val="FFFFFF"/>
                </a:solidFill>
                <a:latin typeface="Arial"/>
                <a:cs typeface="Arial"/>
              </a:rPr>
              <a:t> </a:t>
            </a:r>
            <a:r>
              <a:rPr lang="en-US" altLang="ja-JP" b="1" dirty="0" err="1">
                <a:solidFill>
                  <a:srgbClr val="FFFFFF"/>
                </a:solidFill>
                <a:latin typeface="Arial"/>
                <a:cs typeface="Arial"/>
              </a:rPr>
              <a:t>ketujuh</a:t>
            </a:r>
            <a:r>
              <a:rPr lang="en-US" altLang="ja-JP" b="1" dirty="0">
                <a:solidFill>
                  <a:srgbClr val="FFFFFF"/>
                </a:solidFill>
                <a:latin typeface="Arial"/>
                <a:cs typeface="Arial"/>
              </a:rPr>
              <a:t> </a:t>
            </a:r>
            <a:r>
              <a:rPr lang="en-US" altLang="ja-JP" b="1" dirty="0" err="1">
                <a:solidFill>
                  <a:srgbClr val="FFFFFF"/>
                </a:solidFill>
                <a:latin typeface="Arial"/>
                <a:cs typeface="Arial"/>
              </a:rPr>
              <a:t>guruh</a:t>
            </a:r>
            <a:r>
              <a:rPr lang="en-US" altLang="ja-JP" b="1" dirty="0">
                <a:solidFill>
                  <a:srgbClr val="FFFFFF"/>
                </a:solidFill>
                <a:latin typeface="Arial"/>
                <a:cs typeface="Arial"/>
              </a:rPr>
              <a:t> </a:t>
            </a:r>
            <a:r>
              <a:rPr lang="en-US" altLang="ja-JP" b="1" dirty="0" err="1">
                <a:solidFill>
                  <a:srgbClr val="FFFFFF"/>
                </a:solidFill>
                <a:latin typeface="Arial"/>
                <a:cs typeface="Arial"/>
              </a:rPr>
              <a:t>itu</a:t>
            </a:r>
            <a:r>
              <a:rPr lang="en-US" altLang="ja-JP" b="1" dirty="0">
                <a:solidFill>
                  <a:srgbClr val="FFFFFF"/>
                </a:solidFill>
                <a:latin typeface="Arial"/>
                <a:cs typeface="Arial"/>
              </a:rPr>
              <a:t> </a:t>
            </a:r>
            <a:r>
              <a:rPr lang="en-US" altLang="ja-JP" b="1" dirty="0" err="1">
                <a:solidFill>
                  <a:srgbClr val="FFFFFF"/>
                </a:solidFill>
                <a:latin typeface="Arial"/>
                <a:cs typeface="Arial"/>
              </a:rPr>
              <a:t>dan</a:t>
            </a:r>
            <a:r>
              <a:rPr lang="en-US" altLang="ja-JP" b="1" dirty="0">
                <a:solidFill>
                  <a:srgbClr val="FFFFFF"/>
                </a:solidFill>
                <a:latin typeface="Arial"/>
                <a:cs typeface="Arial"/>
              </a:rPr>
              <a:t> </a:t>
            </a:r>
            <a:r>
              <a:rPr lang="en-US" altLang="ja-JP" b="1" dirty="0" err="1">
                <a:solidFill>
                  <a:srgbClr val="FFFFFF"/>
                </a:solidFill>
                <a:latin typeface="Arial"/>
                <a:cs typeface="Arial"/>
              </a:rPr>
              <a:t>janganlah</a:t>
            </a:r>
            <a:r>
              <a:rPr lang="en-US" altLang="ja-JP" b="1" dirty="0">
                <a:solidFill>
                  <a:srgbClr val="FFFFFF"/>
                </a:solidFill>
                <a:latin typeface="Arial"/>
                <a:cs typeface="Arial"/>
              </a:rPr>
              <a:t> </a:t>
            </a:r>
            <a:r>
              <a:rPr lang="en-US" altLang="ja-JP" b="1" dirty="0" err="1">
                <a:solidFill>
                  <a:srgbClr val="FFFFFF"/>
                </a:solidFill>
                <a:latin typeface="Arial"/>
                <a:cs typeface="Arial"/>
              </a:rPr>
              <a:t>engkau</a:t>
            </a:r>
            <a:r>
              <a:rPr lang="en-US" altLang="ja-JP" b="1" dirty="0">
                <a:solidFill>
                  <a:srgbClr val="FFFFFF"/>
                </a:solidFill>
                <a:latin typeface="Arial"/>
                <a:cs typeface="Arial"/>
              </a:rPr>
              <a:t> </a:t>
            </a:r>
            <a:r>
              <a:rPr lang="en-US" altLang="ja-JP" b="1" dirty="0" err="1">
                <a:solidFill>
                  <a:srgbClr val="FFFFFF"/>
                </a:solidFill>
                <a:latin typeface="Arial"/>
                <a:cs typeface="Arial"/>
              </a:rPr>
              <a:t>menuliskannya</a:t>
            </a:r>
            <a:r>
              <a:rPr lang="en-US" altLang="ja-JP" b="1" dirty="0">
                <a:solidFill>
                  <a:srgbClr val="FFFFFF"/>
                </a:solidFill>
                <a:latin typeface="Arial"/>
                <a:cs typeface="Arial"/>
              </a:rPr>
              <a:t>" (10:4 </a:t>
            </a:r>
            <a:r>
              <a:rPr lang="en-US" altLang="ja-JP" sz="1800" b="1" dirty="0">
                <a:solidFill>
                  <a:srgbClr val="FFFFFF"/>
                </a:solidFill>
                <a:latin typeface="Arial"/>
                <a:cs typeface="Arial"/>
              </a:rPr>
              <a:t>TB</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1566324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Peringatan</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Malaikat</a:t>
            </a:r>
            <a:r>
              <a:rPr lang="en-US" b="1" dirty="0">
                <a:latin typeface="Arial" charset="0"/>
                <a:ea typeface="ＭＳ Ｐゴシック" charset="0"/>
                <a:cs typeface="ＭＳ Ｐゴシック" charset="0"/>
              </a:rPr>
              <a:t> (10:5-7)</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sz="2300" b="1" dirty="0">
                <a:solidFill>
                  <a:srgbClr val="FFFFFF"/>
                </a:solidFill>
                <a:latin typeface="Arial"/>
                <a:cs typeface="Arial"/>
              </a:rPr>
              <a:t>Dan </a:t>
            </a:r>
            <a:r>
              <a:rPr lang="en-US" altLang="ja-JP" sz="2300" b="1" dirty="0" err="1">
                <a:solidFill>
                  <a:srgbClr val="FFFFFF"/>
                </a:solidFill>
                <a:latin typeface="Arial"/>
                <a:cs typeface="Arial"/>
              </a:rPr>
              <a:t>malaikat</a:t>
            </a:r>
            <a:r>
              <a:rPr lang="en-US" altLang="ja-JP" sz="2300" b="1" dirty="0">
                <a:solidFill>
                  <a:srgbClr val="FFFFFF"/>
                </a:solidFill>
                <a:latin typeface="Arial"/>
                <a:cs typeface="Arial"/>
              </a:rPr>
              <a:t> yang </a:t>
            </a:r>
            <a:r>
              <a:rPr lang="en-US" altLang="ja-JP" sz="2300" b="1" dirty="0" err="1">
                <a:solidFill>
                  <a:srgbClr val="FFFFFF"/>
                </a:solidFill>
                <a:latin typeface="Arial"/>
                <a:cs typeface="Arial"/>
              </a:rPr>
              <a:t>kulihat</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berdiri</a:t>
            </a:r>
            <a:r>
              <a:rPr lang="en-US" altLang="ja-JP" sz="2300" b="1" dirty="0">
                <a:solidFill>
                  <a:srgbClr val="FFFFFF"/>
                </a:solidFill>
                <a:latin typeface="Arial"/>
                <a:cs typeface="Arial"/>
              </a:rPr>
              <a:t> di </a:t>
            </a:r>
            <a:r>
              <a:rPr lang="en-US" altLang="ja-JP" sz="2300" b="1" dirty="0" err="1">
                <a:solidFill>
                  <a:srgbClr val="FFFFFF"/>
                </a:solidFill>
                <a:latin typeface="Arial"/>
                <a:cs typeface="Arial"/>
              </a:rPr>
              <a:t>atas</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laut</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di </a:t>
            </a:r>
            <a:r>
              <a:rPr lang="en-US" altLang="ja-JP" sz="2300" b="1" dirty="0" err="1">
                <a:solidFill>
                  <a:srgbClr val="FFFFFF"/>
                </a:solidFill>
                <a:latin typeface="Arial"/>
                <a:cs typeface="Arial"/>
              </a:rPr>
              <a:t>atas</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bumi</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mengangkat</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tangan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kanannya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ke</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langit</a:t>
            </a:r>
            <a:r>
              <a:rPr lang="en-US" altLang="ja-JP" sz="2300" b="1" dirty="0">
                <a:solidFill>
                  <a:srgbClr val="FFFFFF"/>
                </a:solidFill>
                <a:latin typeface="Arial"/>
                <a:cs typeface="Arial"/>
              </a:rPr>
              <a:t>.  </a:t>
            </a:r>
            <a:r>
              <a:rPr lang="en-US" altLang="ja-JP" sz="2300" b="1" baseline="30000" dirty="0">
                <a:solidFill>
                  <a:srgbClr val="FFFFFF"/>
                </a:solidFill>
                <a:latin typeface="Arial"/>
                <a:cs typeface="Arial"/>
              </a:rPr>
              <a:t>6</a:t>
            </a:r>
            <a:r>
              <a:rPr lang="en-US" altLang="ja-JP" sz="2300" b="1" dirty="0">
                <a:solidFill>
                  <a:srgbClr val="FFFFFF"/>
                </a:solidFill>
                <a:latin typeface="Arial"/>
                <a:cs typeface="Arial"/>
              </a:rPr>
              <a:t>Dan </a:t>
            </a:r>
            <a:r>
              <a:rPr lang="en-US" altLang="ja-JP" sz="2300" b="1" dirty="0" err="1">
                <a:solidFill>
                  <a:srgbClr val="FFFFFF"/>
                </a:solidFill>
                <a:latin typeface="Arial"/>
                <a:cs typeface="Arial"/>
              </a:rPr>
              <a:t>ia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bersumpah</a:t>
            </a:r>
            <a:r>
              <a:rPr lang="en-US" altLang="ja-JP" sz="2300" b="1" dirty="0">
                <a:solidFill>
                  <a:srgbClr val="FFFFFF"/>
                </a:solidFill>
                <a:latin typeface="Arial"/>
                <a:cs typeface="Arial"/>
              </a:rPr>
              <a:t> demi </a:t>
            </a:r>
            <a:r>
              <a:rPr lang="en-US" altLang="ja-JP" sz="2300" b="1" dirty="0" err="1">
                <a:solidFill>
                  <a:srgbClr val="FFFFFF"/>
                </a:solidFill>
                <a:latin typeface="Arial"/>
                <a:cs typeface="Arial"/>
              </a:rPr>
              <a:t>Dia</a:t>
            </a:r>
            <a:r>
              <a:rPr lang="en-US" altLang="ja-JP" sz="2300" b="1" dirty="0">
                <a:solidFill>
                  <a:srgbClr val="FFFFFF"/>
                </a:solidFill>
                <a:latin typeface="Arial"/>
                <a:cs typeface="Arial"/>
              </a:rPr>
              <a:t> yang </a:t>
            </a:r>
            <a:r>
              <a:rPr lang="en-US" altLang="ja-JP" sz="2300" b="1" dirty="0" err="1">
                <a:solidFill>
                  <a:srgbClr val="FFFFFF"/>
                </a:solidFill>
                <a:latin typeface="Arial"/>
                <a:cs typeface="Arial"/>
              </a:rPr>
              <a:t>hidup</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sampai</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selama-lamanya</a:t>
            </a:r>
            <a:r>
              <a:rPr lang="en-US" altLang="ja-JP" sz="2300" b="1" dirty="0">
                <a:solidFill>
                  <a:srgbClr val="FFFFFF"/>
                </a:solidFill>
                <a:latin typeface="Arial"/>
                <a:cs typeface="Arial"/>
              </a:rPr>
              <a:t>, yang </a:t>
            </a:r>
            <a:r>
              <a:rPr lang="en-US" altLang="ja-JP" sz="2300" b="1" dirty="0" err="1">
                <a:solidFill>
                  <a:srgbClr val="FFFFFF"/>
                </a:solidFill>
                <a:latin typeface="Arial"/>
                <a:cs typeface="Arial"/>
              </a:rPr>
              <a:t>telah</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menciptakan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langit</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segala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isinya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bumi</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segala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isinya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laut</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segala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isinya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katanya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Tidak</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akan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ada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penundaan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lagi</a:t>
            </a:r>
            <a:r>
              <a:rPr lang="en-US" altLang="ja-JP" sz="2300" b="1" dirty="0">
                <a:solidFill>
                  <a:srgbClr val="FFFFFF"/>
                </a:solidFill>
                <a:latin typeface="Arial"/>
                <a:cs typeface="Arial"/>
              </a:rPr>
              <a:t>! </a:t>
            </a:r>
            <a:r>
              <a:rPr lang="en-US" altLang="ja-JP" sz="2300" b="1" baseline="30000" dirty="0">
                <a:solidFill>
                  <a:srgbClr val="FFFFFF"/>
                </a:solidFill>
                <a:latin typeface="Arial"/>
                <a:cs typeface="Arial"/>
              </a:rPr>
              <a:t>7</a:t>
            </a:r>
            <a:r>
              <a:rPr lang="en-US" altLang="ja-JP" sz="2300" b="1" dirty="0">
                <a:solidFill>
                  <a:srgbClr val="FFFFFF"/>
                </a:solidFill>
                <a:latin typeface="Arial"/>
                <a:cs typeface="Arial"/>
              </a:rPr>
              <a:t>Tetapi </a:t>
            </a:r>
            <a:r>
              <a:rPr lang="en-US" altLang="ja-JP" sz="2300" b="1" dirty="0" err="1">
                <a:solidFill>
                  <a:srgbClr val="FFFFFF"/>
                </a:solidFill>
                <a:latin typeface="Arial"/>
                <a:cs typeface="Arial"/>
              </a:rPr>
              <a:t>pada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waktu</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bunyi</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sangkakala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dari</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malaikat</a:t>
            </a:r>
            <a:r>
              <a:rPr lang="en-US" altLang="ja-JP" sz="2300" b="1" dirty="0">
                <a:solidFill>
                  <a:srgbClr val="FFFFFF"/>
                </a:solidFill>
                <a:latin typeface="Arial"/>
                <a:cs typeface="Arial"/>
              </a:rPr>
              <a:t> yang </a:t>
            </a:r>
            <a:r>
              <a:rPr lang="en-US" altLang="ja-JP" sz="2300" b="1" dirty="0" err="1">
                <a:solidFill>
                  <a:srgbClr val="FFFFFF"/>
                </a:solidFill>
                <a:latin typeface="Arial"/>
                <a:cs typeface="Arial"/>
              </a:rPr>
              <a:t>ketujuh</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yaitu</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apabila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ia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meniup</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sangkakalanya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maka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akan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genaplah</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keputusan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rahasia</a:t>
            </a:r>
            <a:r>
              <a:rPr lang="en-US" altLang="ja-JP" sz="2300" b="1" dirty="0">
                <a:solidFill>
                  <a:srgbClr val="FFFFFF"/>
                </a:solidFill>
                <a:latin typeface="Arial"/>
                <a:cs typeface="Arial"/>
              </a:rPr>
              <a:t> Allah, </a:t>
            </a:r>
            <a:r>
              <a:rPr lang="en-US" altLang="ja-JP" sz="2300" b="1" dirty="0" err="1">
                <a:solidFill>
                  <a:srgbClr val="FFFFFF"/>
                </a:solidFill>
                <a:latin typeface="Arial"/>
                <a:cs typeface="Arial"/>
              </a:rPr>
              <a:t>seperti</a:t>
            </a:r>
            <a:r>
              <a:rPr lang="en-US" altLang="ja-JP" sz="2300" b="1" dirty="0">
                <a:solidFill>
                  <a:srgbClr val="FFFFFF"/>
                </a:solidFill>
                <a:latin typeface="Arial"/>
                <a:cs typeface="Arial"/>
              </a:rPr>
              <a:t> yang </a:t>
            </a:r>
            <a:r>
              <a:rPr lang="en-US" altLang="ja-JP" sz="2300" b="1" dirty="0" err="1">
                <a:solidFill>
                  <a:srgbClr val="FFFFFF"/>
                </a:solidFill>
                <a:latin typeface="Arial"/>
                <a:cs typeface="Arial"/>
              </a:rPr>
              <a:t>telah</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Ia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beritakan</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kepada</a:t>
            </a:r>
            <a:r>
              <a:rPr lang="en-US" altLang="ja-JP" sz="2300" b="1" dirty="0">
                <a:solidFill>
                  <a:srgbClr val="FFFFFF"/>
                </a:solidFill>
                <a:latin typeface="Arial"/>
                <a:cs typeface="Arial"/>
              </a:rPr>
              <a:t> </a:t>
            </a:r>
            <a:r>
              <a:rPr lang="en-US" altLang="ja-JP" sz="2300" b="1" dirty="0" err="1">
                <a:solidFill>
                  <a:srgbClr val="FFFFFF"/>
                </a:solidFill>
                <a:latin typeface="Arial"/>
                <a:cs typeface="Arial"/>
              </a:rPr>
              <a:t>hamba</a:t>
            </a:r>
            <a:r>
              <a:rPr lang="en-US" altLang="ja-JP" sz="2300" b="1" dirty="0">
                <a:solidFill>
                  <a:srgbClr val="FFFFFF"/>
                </a:solidFill>
                <a:latin typeface="Arial"/>
                <a:cs typeface="Arial"/>
              </a:rPr>
              <a:t>-</a:t>
            </a:r>
            <a:r>
              <a:rPr lang="en-US" altLang="ja-JP" sz="2300" b="1" dirty="0" err="1">
                <a:solidFill>
                  <a:srgbClr val="FFFFFF"/>
                </a:solidFill>
                <a:latin typeface="Arial"/>
                <a:cs typeface="Arial"/>
              </a:rPr>
              <a:t>hamba</a:t>
            </a:r>
            <a:r>
              <a:rPr lang="en-US" altLang="ja-JP" sz="2300" b="1" dirty="0">
                <a:solidFill>
                  <a:srgbClr val="FFFFFF"/>
                </a:solidFill>
                <a:latin typeface="Arial"/>
                <a:cs typeface="Arial"/>
              </a:rPr>
              <a:t>-Nya para </a:t>
            </a:r>
            <a:r>
              <a:rPr lang="en-US" altLang="ja-JP" sz="2300" b="1" dirty="0" err="1">
                <a:solidFill>
                  <a:srgbClr val="FFFFFF"/>
                </a:solidFill>
                <a:latin typeface="Arial"/>
                <a:cs typeface="Arial"/>
              </a:rPr>
              <a:t>nabi</a:t>
            </a:r>
            <a:r>
              <a:rPr lang="en-US" altLang="ja-JP" sz="2300" b="1" dirty="0">
                <a:solidFill>
                  <a:srgbClr val="FFFFFF"/>
                </a:solidFill>
                <a:latin typeface="Arial"/>
                <a:cs typeface="Arial"/>
              </a:rPr>
              <a:t>." </a:t>
            </a:r>
            <a:r>
              <a:rPr lang="en-US" altLang="ja-JP" sz="2200" b="1" dirty="0">
                <a:solidFill>
                  <a:srgbClr val="FFFFFF"/>
                </a:solidFill>
                <a:latin typeface="Arial"/>
                <a:cs typeface="Arial"/>
              </a:rPr>
              <a:t>(10:5-7 </a:t>
            </a:r>
            <a:r>
              <a:rPr lang="en-US" altLang="ja-JP" sz="1700" b="1" dirty="0">
                <a:solidFill>
                  <a:srgbClr val="FFFFFF"/>
                </a:solidFill>
                <a:latin typeface="Arial"/>
                <a:cs typeface="Arial"/>
              </a:rPr>
              <a:t>TB</a:t>
            </a:r>
            <a:r>
              <a:rPr lang="en-US" altLang="ja-JP" sz="2200" b="1" dirty="0">
                <a:solidFill>
                  <a:srgbClr val="FFFFFF"/>
                </a:solidFill>
                <a:latin typeface="Arial"/>
                <a:cs typeface="Arial"/>
              </a:rPr>
              <a:t>)</a:t>
            </a:r>
            <a:endParaRPr lang="en-US" sz="2200" b="1" dirty="0">
              <a:solidFill>
                <a:srgbClr val="FFFFFF"/>
              </a:solidFill>
              <a:latin typeface="Arial"/>
              <a:cs typeface="Aria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42548229"/>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11</a:t>
            </a:r>
          </a:p>
        </p:txBody>
      </p:sp>
    </p:spTree>
    <p:extLst>
      <p:ext uri="{BB962C8B-B14F-4D97-AF65-F5344CB8AC3E}">
        <p14:creationId xmlns:p14="http://schemas.microsoft.com/office/powerpoint/2010/main" val="4146709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Bait     (11:1-13)</a:t>
            </a:r>
            <a:endParaRPr lang="en-US"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4088" y="17463"/>
            <a:ext cx="5626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914400">
              <a:buFont typeface="Arial"/>
              <a:buChar char="•"/>
              <a:defRPr/>
            </a:pPr>
            <a:r>
              <a:rPr lang="en-US" sz="4000" b="1" dirty="0" err="1">
                <a:solidFill>
                  <a:srgbClr val="FFFFFF"/>
                </a:solidFill>
                <a:latin typeface="Arial" charset="0"/>
                <a:ea typeface="ＭＳ Ｐゴシック" charset="0"/>
                <a:cs typeface="ＭＳ Ｐゴシック" charset="0"/>
              </a:rPr>
              <a:t>Surgawi</a:t>
            </a:r>
            <a:r>
              <a:rPr lang="en-US" sz="4000" b="1" dirty="0">
                <a:solidFill>
                  <a:srgbClr val="FFFFFF"/>
                </a:solidFill>
                <a:latin typeface="Arial" charset="0"/>
                <a:ea typeface="ＭＳ Ｐゴシック" charset="0"/>
                <a:cs typeface="ＭＳ Ｐゴシック" charset="0"/>
              </a:rPr>
              <a:t>? </a:t>
            </a:r>
          </a:p>
          <a:p>
            <a:pPr defTabSz="914400">
              <a:defRPr/>
            </a:pPr>
            <a:r>
              <a:rPr lang="en-US" sz="4000" b="1" dirty="0" err="1">
                <a:solidFill>
                  <a:srgbClr val="FFFFFF"/>
                </a:solidFill>
                <a:latin typeface="Arial" charset="0"/>
                <a:ea typeface="ＭＳ Ｐゴシック" charset="0"/>
                <a:cs typeface="ＭＳ Ｐゴシック" charset="0"/>
              </a:rPr>
              <a:t>atau</a:t>
            </a:r>
            <a:r>
              <a:rPr lang="en-US" sz="4000" b="1" dirty="0">
                <a:solidFill>
                  <a:srgbClr val="FFFFFF"/>
                </a:solidFill>
                <a:latin typeface="Arial" charset="0"/>
                <a:ea typeface="ＭＳ Ｐゴシック" charset="0"/>
                <a:cs typeface="ＭＳ Ｐゴシック" charset="0"/>
              </a:rPr>
              <a:t> </a:t>
            </a:r>
          </a:p>
          <a:p>
            <a:pPr marL="571500" indent="-571500" algn="l" defTabSz="914400">
              <a:buFont typeface="Arial"/>
              <a:buChar char="•"/>
              <a:defRPr/>
            </a:pPr>
            <a:r>
              <a:rPr lang="en-US" sz="4000" b="1" dirty="0" err="1">
                <a:solidFill>
                  <a:srgbClr val="FFFFFF"/>
                </a:solidFill>
                <a:latin typeface="Arial" charset="0"/>
                <a:ea typeface="ＭＳ Ｐゴシック" charset="0"/>
                <a:cs typeface="ＭＳ Ｐゴシック" charset="0"/>
              </a:rPr>
              <a:t>Duniawi</a:t>
            </a:r>
            <a:r>
              <a:rPr lang="en-US" sz="4000" b="1" dirty="0">
                <a:solidFill>
                  <a:srgbClr val="FFFFFF"/>
                </a:solidFill>
                <a:latin typeface="Arial" charset="0"/>
                <a:ea typeface="ＭＳ Ｐゴシック" charset="0"/>
                <a:cs typeface="ＭＳ Ｐゴシック" charset="0"/>
              </a:rPr>
              <a:t>?</a:t>
            </a:r>
            <a:endParaRPr lang="en-US" sz="40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72784372"/>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394857"/>
            <a:ext cx="9121810" cy="4463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914400">
              <a:buFont typeface="Arial"/>
              <a:buChar char="•"/>
              <a:defRPr/>
            </a:pPr>
            <a:r>
              <a:rPr lang="en-US" sz="2600" dirty="0" err="1">
                <a:solidFill>
                  <a:srgbClr val="FFFFFF"/>
                </a:solidFill>
              </a:rPr>
              <a:t>Satu</a:t>
            </a:r>
            <a:r>
              <a:rPr lang="en-US" sz="2600" dirty="0">
                <a:solidFill>
                  <a:srgbClr val="FFFFFF"/>
                </a:solidFill>
              </a:rPr>
              <a:t> </a:t>
            </a:r>
            <a:r>
              <a:rPr lang="en-US" sz="2600" dirty="0" err="1">
                <a:solidFill>
                  <a:srgbClr val="FFFFFF"/>
                </a:solidFill>
              </a:rPr>
              <a:t>hal</a:t>
            </a:r>
            <a:r>
              <a:rPr lang="en-US" sz="2600" dirty="0">
                <a:solidFill>
                  <a:srgbClr val="FFFFFF"/>
                </a:solidFill>
              </a:rPr>
              <a:t>, </a:t>
            </a:r>
            <a:r>
              <a:rPr lang="en-US" sz="2600" dirty="0" err="1">
                <a:solidFill>
                  <a:srgbClr val="FFFF00"/>
                </a:solidFill>
              </a:rPr>
              <a:t>bagaimana</a:t>
            </a:r>
            <a:r>
              <a:rPr lang="en-US" sz="2600" dirty="0">
                <a:solidFill>
                  <a:srgbClr val="FFFF00"/>
                </a:solidFill>
              </a:rPr>
              <a:t> </a:t>
            </a:r>
            <a:r>
              <a:rPr lang="en-US" sz="2600" dirty="0" err="1">
                <a:solidFill>
                  <a:srgbClr val="FFFF00"/>
                </a:solidFill>
              </a:rPr>
              <a:t>Yohanes</a:t>
            </a:r>
            <a:r>
              <a:rPr lang="en-US" sz="2600" dirty="0">
                <a:solidFill>
                  <a:srgbClr val="FFFF00"/>
                </a:solidFill>
              </a:rPr>
              <a:t> </a:t>
            </a:r>
            <a:r>
              <a:rPr lang="en-US" sz="2600" dirty="0" err="1">
                <a:solidFill>
                  <a:srgbClr val="FFFF00"/>
                </a:solidFill>
              </a:rPr>
              <a:t>mengukur</a:t>
            </a:r>
            <a:r>
              <a:rPr lang="en-US" sz="2600" dirty="0">
                <a:solidFill>
                  <a:srgbClr val="FFFF00"/>
                </a:solidFill>
              </a:rPr>
              <a:t> </a:t>
            </a:r>
            <a:r>
              <a:rPr lang="en-US" sz="2600" dirty="0" err="1">
                <a:solidFill>
                  <a:srgbClr val="FFFF00"/>
                </a:solidFill>
              </a:rPr>
              <a:t>tubuh</a:t>
            </a:r>
            <a:r>
              <a:rPr lang="en-US" sz="2600" dirty="0">
                <a:solidFill>
                  <a:srgbClr val="FFFF00"/>
                </a:solidFill>
              </a:rPr>
              <a:t> orang-orang </a:t>
            </a:r>
            <a:r>
              <a:rPr lang="en-US" sz="2600" dirty="0" err="1">
                <a:solidFill>
                  <a:srgbClr val="FFFF00"/>
                </a:solidFill>
              </a:rPr>
              <a:t>tak</a:t>
            </a:r>
            <a:r>
              <a:rPr lang="en-US" sz="2600" dirty="0">
                <a:solidFill>
                  <a:srgbClr val="FFFF00"/>
                </a:solidFill>
              </a:rPr>
              <a:t> </a:t>
            </a:r>
            <a:r>
              <a:rPr lang="en-US" sz="2600" dirty="0" err="1">
                <a:solidFill>
                  <a:srgbClr val="FFFF00"/>
                </a:solidFill>
              </a:rPr>
              <a:t>terlihat</a:t>
            </a:r>
            <a:r>
              <a:rPr lang="en-US" sz="2600" dirty="0">
                <a:solidFill>
                  <a:srgbClr val="FFFFFF"/>
                </a:solidFill>
              </a:rPr>
              <a:t>, </a:t>
            </a:r>
            <a:r>
              <a:rPr lang="en-US" sz="2600" dirty="0" err="1">
                <a:solidFill>
                  <a:srgbClr val="FFFFFF"/>
                </a:solidFill>
              </a:rPr>
              <a:t>bahkan</a:t>
            </a:r>
            <a:r>
              <a:rPr lang="en-US" sz="2600" dirty="0">
                <a:solidFill>
                  <a:srgbClr val="FFFFFF"/>
                </a:solidFill>
              </a:rPr>
              <a:t> </a:t>
            </a:r>
            <a:r>
              <a:rPr lang="en-US" sz="2600" dirty="0" err="1">
                <a:solidFill>
                  <a:srgbClr val="FFFFFF"/>
                </a:solidFill>
              </a:rPr>
              <a:t>jika</a:t>
            </a:r>
            <a:r>
              <a:rPr lang="en-US" sz="2600" dirty="0">
                <a:solidFill>
                  <a:srgbClr val="FFFFFF"/>
                </a:solidFill>
              </a:rPr>
              <a:t> </a:t>
            </a:r>
            <a:r>
              <a:rPr lang="en-US" sz="2600" dirty="0" err="1">
                <a:solidFill>
                  <a:srgbClr val="FFFFFF"/>
                </a:solidFill>
              </a:rPr>
              <a:t>gereja</a:t>
            </a:r>
            <a:r>
              <a:rPr lang="en-US" sz="2600" dirty="0">
                <a:solidFill>
                  <a:srgbClr val="FFFFFF"/>
                </a:solidFill>
              </a:rPr>
              <a:t> </a:t>
            </a:r>
            <a:r>
              <a:rPr lang="en-US" sz="2600" dirty="0" err="1">
                <a:solidFill>
                  <a:srgbClr val="FFFFFF"/>
                </a:solidFill>
              </a:rPr>
              <a:t>masih</a:t>
            </a:r>
            <a:r>
              <a:rPr lang="en-US" sz="2600" dirty="0">
                <a:solidFill>
                  <a:srgbClr val="FFFFFF"/>
                </a:solidFill>
              </a:rPr>
              <a:t> </a:t>
            </a:r>
            <a:r>
              <a:rPr lang="en-US" sz="2600" dirty="0" err="1">
                <a:solidFill>
                  <a:srgbClr val="FFFFFF"/>
                </a:solidFill>
              </a:rPr>
              <a:t>berdiri</a:t>
            </a:r>
            <a:r>
              <a:rPr lang="en-US" sz="2600" dirty="0">
                <a:solidFill>
                  <a:srgbClr val="FFFFFF"/>
                </a:solidFill>
              </a:rPr>
              <a:t> di </a:t>
            </a:r>
            <a:r>
              <a:rPr lang="en-US" sz="2600" dirty="0" err="1">
                <a:solidFill>
                  <a:srgbClr val="FFFFFF"/>
                </a:solidFill>
              </a:rPr>
              <a:t>atas</a:t>
            </a:r>
            <a:r>
              <a:rPr lang="en-US" sz="2600" dirty="0">
                <a:solidFill>
                  <a:srgbClr val="FFFFFF"/>
                </a:solidFill>
              </a:rPr>
              <a:t> </a:t>
            </a:r>
            <a:r>
              <a:rPr lang="en-US" sz="2600" dirty="0" err="1">
                <a:solidFill>
                  <a:srgbClr val="FFFFFF"/>
                </a:solidFill>
              </a:rPr>
              <a:t>bumi</a:t>
            </a:r>
            <a:r>
              <a:rPr lang="en-US" sz="2600" dirty="0">
                <a:solidFill>
                  <a:srgbClr val="FFFFFF"/>
                </a:solidFill>
              </a:rPr>
              <a:t>? </a:t>
            </a:r>
          </a:p>
          <a:p>
            <a:pPr marL="360363" indent="-360363" algn="l" defTabSz="914400">
              <a:buFont typeface="Arial"/>
              <a:buChar char="•"/>
              <a:defRPr/>
            </a:pPr>
            <a:r>
              <a:rPr lang="en-US" sz="2600" dirty="0" err="1">
                <a:solidFill>
                  <a:srgbClr val="FFFFFF"/>
                </a:solidFill>
              </a:rPr>
              <a:t>Jika</a:t>
            </a:r>
            <a:r>
              <a:rPr lang="en-US" sz="2600" dirty="0">
                <a:solidFill>
                  <a:srgbClr val="FFFFFF"/>
                </a:solidFill>
              </a:rPr>
              <a:t> bait </a:t>
            </a:r>
            <a:r>
              <a:rPr lang="en-US" sz="2600" dirty="0" err="1">
                <a:solidFill>
                  <a:srgbClr val="FFFFFF"/>
                </a:solidFill>
              </a:rPr>
              <a:t>adalah</a:t>
            </a:r>
            <a:r>
              <a:rPr lang="en-US" sz="2600" dirty="0">
                <a:solidFill>
                  <a:srgbClr val="FFFFFF"/>
                </a:solidFill>
              </a:rPr>
              <a:t> </a:t>
            </a:r>
            <a:r>
              <a:rPr lang="en-US" sz="2600" dirty="0" err="1">
                <a:solidFill>
                  <a:srgbClr val="FFFFFF"/>
                </a:solidFill>
              </a:rPr>
              <a:t>gereja</a:t>
            </a:r>
            <a:r>
              <a:rPr lang="en-US" sz="2600" dirty="0">
                <a:solidFill>
                  <a:srgbClr val="FFFFFF"/>
                </a:solidFill>
              </a:rPr>
              <a:t>, </a:t>
            </a:r>
            <a:r>
              <a:rPr lang="en-US" sz="2600" dirty="0" err="1">
                <a:solidFill>
                  <a:srgbClr val="FFFFFF"/>
                </a:solidFill>
              </a:rPr>
              <a:t>lalu</a:t>
            </a:r>
            <a:r>
              <a:rPr lang="en-US" sz="2600" dirty="0">
                <a:solidFill>
                  <a:srgbClr val="FFFFFF"/>
                </a:solidFill>
              </a:rPr>
              <a:t> </a:t>
            </a:r>
            <a:r>
              <a:rPr lang="en-US" sz="2600" dirty="0" err="1">
                <a:solidFill>
                  <a:srgbClr val="FFFF00"/>
                </a:solidFill>
              </a:rPr>
              <a:t>siapa</a:t>
            </a:r>
            <a:r>
              <a:rPr lang="en-US" sz="2600" dirty="0">
                <a:solidFill>
                  <a:srgbClr val="FFFF00"/>
                </a:solidFill>
              </a:rPr>
              <a:t> </a:t>
            </a:r>
            <a:r>
              <a:rPr lang="en-US" sz="2600" dirty="0" err="1">
                <a:solidFill>
                  <a:srgbClr val="FFFF00"/>
                </a:solidFill>
              </a:rPr>
              <a:t>penyembah-penyembah</a:t>
            </a:r>
            <a:r>
              <a:rPr lang="en-US" sz="2600" dirty="0">
                <a:solidFill>
                  <a:srgbClr val="FFFF00"/>
                </a:solidFill>
              </a:rPr>
              <a:t> </a:t>
            </a:r>
            <a:r>
              <a:rPr lang="en-US" sz="2600" dirty="0" err="1">
                <a:solidFill>
                  <a:srgbClr val="FFFF00"/>
                </a:solidFill>
              </a:rPr>
              <a:t>dan</a:t>
            </a:r>
            <a:r>
              <a:rPr lang="en-US" sz="2600" dirty="0">
                <a:solidFill>
                  <a:srgbClr val="FFFF00"/>
                </a:solidFill>
              </a:rPr>
              <a:t> </a:t>
            </a:r>
            <a:r>
              <a:rPr lang="en-US" sz="2600" dirty="0" err="1">
                <a:solidFill>
                  <a:srgbClr val="FFFF00"/>
                </a:solidFill>
              </a:rPr>
              <a:t>apa</a:t>
            </a:r>
            <a:r>
              <a:rPr lang="en-US" sz="2600" dirty="0">
                <a:solidFill>
                  <a:srgbClr val="FFFF00"/>
                </a:solidFill>
              </a:rPr>
              <a:t> </a:t>
            </a:r>
            <a:r>
              <a:rPr lang="en-US" sz="2600" dirty="0" err="1">
                <a:solidFill>
                  <a:srgbClr val="FFFF00"/>
                </a:solidFill>
              </a:rPr>
              <a:t>itu</a:t>
            </a:r>
            <a:r>
              <a:rPr lang="en-US" sz="2600" dirty="0">
                <a:solidFill>
                  <a:srgbClr val="FFFF00"/>
                </a:solidFill>
              </a:rPr>
              <a:t> </a:t>
            </a:r>
            <a:r>
              <a:rPr lang="en-US" sz="2600" dirty="0" err="1">
                <a:solidFill>
                  <a:srgbClr val="FFFF00"/>
                </a:solidFill>
              </a:rPr>
              <a:t>mezbah</a:t>
            </a:r>
            <a:r>
              <a:rPr lang="en-US" sz="2600" dirty="0">
                <a:solidFill>
                  <a:srgbClr val="FFFFFF"/>
                </a:solidFill>
              </a:rPr>
              <a:t>? </a:t>
            </a:r>
          </a:p>
          <a:p>
            <a:pPr marL="360363" indent="-360363" algn="l" defTabSz="914400">
              <a:buFont typeface="Arial"/>
              <a:buChar char="•"/>
              <a:defRPr/>
            </a:pPr>
            <a:r>
              <a:rPr lang="en-US" sz="2600" dirty="0">
                <a:solidFill>
                  <a:srgbClr val="FFFFFF"/>
                </a:solidFill>
              </a:rPr>
              <a:t>Dan </a:t>
            </a:r>
            <a:r>
              <a:rPr lang="en-US" sz="2600" dirty="0" err="1">
                <a:solidFill>
                  <a:srgbClr val="FFFFFF"/>
                </a:solidFill>
              </a:rPr>
              <a:t>jika</a:t>
            </a:r>
            <a:r>
              <a:rPr lang="en-US" sz="2600" dirty="0">
                <a:solidFill>
                  <a:srgbClr val="FFFFFF"/>
                </a:solidFill>
              </a:rPr>
              <a:t> </a:t>
            </a:r>
            <a:r>
              <a:rPr lang="en-US" sz="2600" dirty="0" err="1">
                <a:solidFill>
                  <a:srgbClr val="FFFFFF"/>
                </a:solidFill>
              </a:rPr>
              <a:t>gereja</a:t>
            </a:r>
            <a:r>
              <a:rPr lang="en-US" sz="2600" dirty="0">
                <a:solidFill>
                  <a:srgbClr val="FFFFFF"/>
                </a:solidFill>
              </a:rPr>
              <a:t> </a:t>
            </a:r>
            <a:r>
              <a:rPr lang="en-US" sz="2600" dirty="0" err="1">
                <a:solidFill>
                  <a:srgbClr val="FFFFFF"/>
                </a:solidFill>
              </a:rPr>
              <a:t>adalah</a:t>
            </a:r>
            <a:r>
              <a:rPr lang="en-US" sz="2600" dirty="0">
                <a:solidFill>
                  <a:srgbClr val="FFFFFF"/>
                </a:solidFill>
              </a:rPr>
              <a:t> </a:t>
            </a:r>
            <a:r>
              <a:rPr lang="en-US" sz="2600" dirty="0" err="1">
                <a:solidFill>
                  <a:srgbClr val="FFFFFF"/>
                </a:solidFill>
              </a:rPr>
              <a:t>gabungan</a:t>
            </a:r>
            <a:r>
              <a:rPr lang="en-US" sz="2600" dirty="0">
                <a:solidFill>
                  <a:srgbClr val="FFFFFF"/>
                </a:solidFill>
              </a:rPr>
              <a:t> </a:t>
            </a:r>
            <a:r>
              <a:rPr lang="en-US" sz="2600" dirty="0" err="1">
                <a:solidFill>
                  <a:srgbClr val="FFFFFF"/>
                </a:solidFill>
              </a:rPr>
              <a:t>Yahudi</a:t>
            </a:r>
            <a:r>
              <a:rPr lang="en-US" sz="2600" dirty="0">
                <a:solidFill>
                  <a:srgbClr val="FFFFFF"/>
                </a:solidFill>
              </a:rPr>
              <a:t> </a:t>
            </a:r>
            <a:r>
              <a:rPr lang="en-US" sz="2600" dirty="0" err="1">
                <a:solidFill>
                  <a:srgbClr val="FFFFFF"/>
                </a:solidFill>
              </a:rPr>
              <a:t>dan</a:t>
            </a:r>
            <a:r>
              <a:rPr lang="en-US" sz="2600" dirty="0">
                <a:solidFill>
                  <a:srgbClr val="FFFFFF"/>
                </a:solidFill>
              </a:rPr>
              <a:t> orang </a:t>
            </a:r>
            <a:r>
              <a:rPr lang="en-US" sz="2600" dirty="0" err="1">
                <a:solidFill>
                  <a:srgbClr val="FFFFFF"/>
                </a:solidFill>
              </a:rPr>
              <a:t>bukan</a:t>
            </a:r>
            <a:r>
              <a:rPr lang="en-US" sz="2600" dirty="0">
                <a:solidFill>
                  <a:srgbClr val="FFFFFF"/>
                </a:solidFill>
              </a:rPr>
              <a:t> </a:t>
            </a:r>
            <a:r>
              <a:rPr lang="en-US" sz="2600" dirty="0" err="1">
                <a:solidFill>
                  <a:srgbClr val="FFFFFF"/>
                </a:solidFill>
              </a:rPr>
              <a:t>Yahudi</a:t>
            </a:r>
            <a:r>
              <a:rPr lang="en-US" sz="2600" dirty="0">
                <a:solidFill>
                  <a:srgbClr val="FFFFFF"/>
                </a:solidFill>
              </a:rPr>
              <a:t> </a:t>
            </a:r>
            <a:r>
              <a:rPr lang="en-US" sz="2600" dirty="0" err="1">
                <a:solidFill>
                  <a:srgbClr val="FFFFFF"/>
                </a:solidFill>
              </a:rPr>
              <a:t>dalam</a:t>
            </a:r>
            <a:r>
              <a:rPr lang="en-US" sz="2600" dirty="0">
                <a:solidFill>
                  <a:srgbClr val="FFFFFF"/>
                </a:solidFill>
              </a:rPr>
              <a:t> </a:t>
            </a:r>
            <a:r>
              <a:rPr lang="en-US" sz="2600" dirty="0" err="1">
                <a:solidFill>
                  <a:srgbClr val="FFFFFF"/>
                </a:solidFill>
              </a:rPr>
              <a:t>satu</a:t>
            </a:r>
            <a:r>
              <a:rPr lang="en-US" sz="2600" dirty="0">
                <a:solidFill>
                  <a:srgbClr val="FFFFFF"/>
                </a:solidFill>
              </a:rPr>
              <a:t> </a:t>
            </a:r>
            <a:r>
              <a:rPr lang="en-US" sz="2600" dirty="0" err="1">
                <a:solidFill>
                  <a:srgbClr val="FFFFFF"/>
                </a:solidFill>
              </a:rPr>
              <a:t>tubuh</a:t>
            </a:r>
            <a:r>
              <a:rPr lang="en-US" sz="2600" dirty="0">
                <a:solidFill>
                  <a:srgbClr val="FFFFFF"/>
                </a:solidFill>
              </a:rPr>
              <a:t> (</a:t>
            </a:r>
            <a:r>
              <a:rPr lang="en-US" sz="2600" dirty="0" err="1">
                <a:solidFill>
                  <a:srgbClr val="FFFFFF"/>
                </a:solidFill>
              </a:rPr>
              <a:t>Ef</a:t>
            </a:r>
            <a:r>
              <a:rPr lang="en-US" sz="2600" dirty="0">
                <a:solidFill>
                  <a:srgbClr val="FFFFFF"/>
                </a:solidFill>
              </a:rPr>
              <a:t> 2:11), </a:t>
            </a:r>
            <a:r>
              <a:rPr lang="en-US" sz="2600" dirty="0" err="1">
                <a:solidFill>
                  <a:srgbClr val="FFFF00"/>
                </a:solidFill>
              </a:rPr>
              <a:t>mengapa</a:t>
            </a:r>
            <a:r>
              <a:rPr lang="en-US" sz="2600" dirty="0">
                <a:solidFill>
                  <a:srgbClr val="FFFF00"/>
                </a:solidFill>
              </a:rPr>
              <a:t> orang </a:t>
            </a:r>
            <a:r>
              <a:rPr lang="en-US" sz="2600" dirty="0" err="1">
                <a:solidFill>
                  <a:srgbClr val="FFFF00"/>
                </a:solidFill>
              </a:rPr>
              <a:t>bukan</a:t>
            </a:r>
            <a:r>
              <a:rPr lang="en-US" sz="2600" dirty="0">
                <a:solidFill>
                  <a:srgbClr val="FFFF00"/>
                </a:solidFill>
              </a:rPr>
              <a:t> </a:t>
            </a:r>
            <a:r>
              <a:rPr lang="en-US" sz="2600" dirty="0" err="1">
                <a:solidFill>
                  <a:srgbClr val="FFFF00"/>
                </a:solidFill>
              </a:rPr>
              <a:t>Yahudi</a:t>
            </a:r>
            <a:r>
              <a:rPr lang="en-US" sz="2600" dirty="0">
                <a:solidFill>
                  <a:srgbClr val="FFFF00"/>
                </a:solidFill>
              </a:rPr>
              <a:t> </a:t>
            </a:r>
            <a:r>
              <a:rPr lang="en-US" sz="2600" dirty="0" err="1">
                <a:solidFill>
                  <a:srgbClr val="FFFF00"/>
                </a:solidFill>
              </a:rPr>
              <a:t>dipisahkan</a:t>
            </a:r>
            <a:r>
              <a:rPr lang="en-US" sz="2600" dirty="0">
                <a:solidFill>
                  <a:srgbClr val="FFFFFF"/>
                </a:solidFill>
              </a:rPr>
              <a:t> </a:t>
            </a:r>
            <a:r>
              <a:rPr lang="en-US" sz="2600" dirty="0" err="1">
                <a:solidFill>
                  <a:srgbClr val="FFFFFF"/>
                </a:solidFill>
              </a:rPr>
              <a:t>dalam</a:t>
            </a:r>
            <a:r>
              <a:rPr lang="en-US" sz="2600" dirty="0">
                <a:solidFill>
                  <a:srgbClr val="FFFFFF"/>
                </a:solidFill>
              </a:rPr>
              <a:t> bait? </a:t>
            </a:r>
          </a:p>
          <a:p>
            <a:pPr algn="l" defTabSz="914400">
              <a:defRPr/>
            </a:pPr>
            <a:r>
              <a:rPr lang="en-US" sz="2600" dirty="0">
                <a:solidFill>
                  <a:srgbClr val="FFFFFF"/>
                </a:solidFill>
              </a:rPr>
              <a:t>Yang </a:t>
            </a:r>
            <a:r>
              <a:rPr lang="en-US" sz="2600" dirty="0" err="1">
                <a:solidFill>
                  <a:srgbClr val="FFFFFF"/>
                </a:solidFill>
              </a:rPr>
              <a:t>terbaik</a:t>
            </a:r>
            <a:r>
              <a:rPr lang="en-US" sz="2600" dirty="0">
                <a:solidFill>
                  <a:srgbClr val="FFFFFF"/>
                </a:solidFill>
              </a:rPr>
              <a:t> </a:t>
            </a:r>
            <a:r>
              <a:rPr lang="en-US" sz="2600" dirty="0" err="1">
                <a:solidFill>
                  <a:srgbClr val="FFFFFF"/>
                </a:solidFill>
              </a:rPr>
              <a:t>adalah</a:t>
            </a:r>
            <a:r>
              <a:rPr lang="en-US" sz="2600" dirty="0">
                <a:solidFill>
                  <a:srgbClr val="FFFFFF"/>
                </a:solidFill>
              </a:rPr>
              <a:t> </a:t>
            </a:r>
            <a:r>
              <a:rPr lang="en-US" sz="2600" dirty="0" err="1">
                <a:solidFill>
                  <a:srgbClr val="FFFFFF"/>
                </a:solidFill>
              </a:rPr>
              <a:t>menerjemahkan</a:t>
            </a:r>
            <a:r>
              <a:rPr lang="en-US" sz="2600" dirty="0">
                <a:solidFill>
                  <a:srgbClr val="FFFFFF"/>
                </a:solidFill>
              </a:rPr>
              <a:t> bait </a:t>
            </a:r>
            <a:r>
              <a:rPr lang="en-US" sz="2600" dirty="0" err="1">
                <a:solidFill>
                  <a:srgbClr val="FFFFFF"/>
                </a:solidFill>
              </a:rPr>
              <a:t>sebagai</a:t>
            </a:r>
            <a:r>
              <a:rPr lang="en-US" sz="2600" dirty="0">
                <a:solidFill>
                  <a:srgbClr val="FFFFFF"/>
                </a:solidFill>
              </a:rPr>
              <a:t> </a:t>
            </a:r>
            <a:r>
              <a:rPr lang="en-US" sz="2600" dirty="0" err="1">
                <a:solidFill>
                  <a:srgbClr val="FFFFFF"/>
                </a:solidFill>
              </a:rPr>
              <a:t>bangunan</a:t>
            </a:r>
            <a:r>
              <a:rPr lang="en-US" sz="2600" dirty="0">
                <a:solidFill>
                  <a:srgbClr val="FFFFFF"/>
                </a:solidFill>
              </a:rPr>
              <a:t> </a:t>
            </a:r>
            <a:r>
              <a:rPr lang="en-US" sz="2600" dirty="0" err="1">
                <a:solidFill>
                  <a:srgbClr val="FFFFFF"/>
                </a:solidFill>
              </a:rPr>
              <a:t>sesungguhnya</a:t>
            </a:r>
            <a:r>
              <a:rPr lang="en-US" sz="2600" dirty="0">
                <a:solidFill>
                  <a:srgbClr val="FFFFFF"/>
                </a:solidFill>
              </a:rPr>
              <a:t> </a:t>
            </a:r>
            <a:r>
              <a:rPr lang="en-US" sz="2600" dirty="0" err="1">
                <a:solidFill>
                  <a:srgbClr val="FFFFFF"/>
                </a:solidFill>
              </a:rPr>
              <a:t>dalam</a:t>
            </a:r>
            <a:r>
              <a:rPr lang="en-US" sz="2600" dirty="0">
                <a:solidFill>
                  <a:srgbClr val="FFFFFF"/>
                </a:solidFill>
              </a:rPr>
              <a:t> </a:t>
            </a:r>
            <a:r>
              <a:rPr lang="en-US" sz="2600" dirty="0" err="1">
                <a:solidFill>
                  <a:srgbClr val="FFFFFF"/>
                </a:solidFill>
              </a:rPr>
              <a:t>kota</a:t>
            </a:r>
            <a:r>
              <a:rPr lang="en-US" sz="2600" dirty="0">
                <a:solidFill>
                  <a:srgbClr val="FFFFFF"/>
                </a:solidFill>
              </a:rPr>
              <a:t> </a:t>
            </a:r>
            <a:r>
              <a:rPr lang="en-US" sz="2600" dirty="0" err="1">
                <a:solidFill>
                  <a:srgbClr val="FFFFFF"/>
                </a:solidFill>
              </a:rPr>
              <a:t>suci</a:t>
            </a:r>
            <a:r>
              <a:rPr lang="en-US" sz="2600" dirty="0">
                <a:solidFill>
                  <a:srgbClr val="FFFFFF"/>
                </a:solidFill>
              </a:rPr>
              <a:t> </a:t>
            </a:r>
            <a:r>
              <a:rPr lang="en-US" sz="2600" dirty="0" err="1">
                <a:solidFill>
                  <a:srgbClr val="FFFFFF"/>
                </a:solidFill>
              </a:rPr>
              <a:t>Yerusalem</a:t>
            </a:r>
            <a:r>
              <a:rPr lang="en-US" sz="2600" dirty="0">
                <a:solidFill>
                  <a:srgbClr val="FFFFFF"/>
                </a:solidFill>
              </a:rPr>
              <a:t> (</a:t>
            </a:r>
            <a:r>
              <a:rPr lang="en-US" sz="2600" dirty="0" err="1">
                <a:solidFill>
                  <a:srgbClr val="FFFFFF"/>
                </a:solidFill>
              </a:rPr>
              <a:t>Neh</a:t>
            </a:r>
            <a:r>
              <a:rPr lang="en-US" sz="2600" dirty="0">
                <a:solidFill>
                  <a:srgbClr val="FFFFFF"/>
                </a:solidFill>
              </a:rPr>
              <a:t> 11:1, 18; Dan 9:24).</a:t>
            </a:r>
            <a:endParaRPr lang="en-US" sz="2600" dirty="0">
              <a:solidFill>
                <a:srgbClr val="FFFFFF"/>
              </a:solidFill>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248731" cy="2611884"/>
          </a:xfrm>
          <a:effectLst>
            <a:outerShdw blurRad="63500" dist="35921" dir="2700000" algn="ctr" rotWithShape="0">
              <a:schemeClr val="tx2">
                <a:alpha val="74998"/>
              </a:schemeClr>
            </a:outerShdw>
          </a:effectLst>
        </p:spPr>
        <p:txBody>
          <a:bodyPr/>
          <a:lstStyle/>
          <a:p>
            <a:pPr>
              <a:defRPr/>
            </a:pPr>
            <a:r>
              <a:rPr lang="en-US" sz="3000" dirty="0" err="1"/>
              <a:t>Untuk</a:t>
            </a:r>
            <a:r>
              <a:rPr lang="en-US" sz="3000" dirty="0"/>
              <a:t> </a:t>
            </a:r>
            <a:r>
              <a:rPr lang="en-US" sz="3000" dirty="0" err="1"/>
              <a:t>menjadikan</a:t>
            </a:r>
            <a:r>
              <a:rPr lang="en-US" sz="3000" dirty="0"/>
              <a:t> </a:t>
            </a:r>
            <a:r>
              <a:rPr lang="en-US" sz="3000" dirty="0" err="1"/>
              <a:t>Wahyu</a:t>
            </a:r>
            <a:r>
              <a:rPr lang="en-US" sz="3000" dirty="0"/>
              <a:t> 11:1-2 spiritual </a:t>
            </a:r>
            <a:r>
              <a:rPr lang="en-US" sz="3000" dirty="0" err="1"/>
              <a:t>dan</a:t>
            </a:r>
            <a:r>
              <a:rPr lang="en-US" sz="3000" dirty="0"/>
              <a:t> </a:t>
            </a:r>
            <a:r>
              <a:rPr lang="en-US" sz="3000" dirty="0" err="1"/>
              <a:t>menjadikan</a:t>
            </a:r>
            <a:r>
              <a:rPr lang="en-US" sz="3000" dirty="0"/>
              <a:t> Bait Allah </a:t>
            </a:r>
            <a:r>
              <a:rPr lang="en-US" sz="3000" dirty="0" err="1"/>
              <a:t>mengacu</a:t>
            </a:r>
            <a:r>
              <a:rPr lang="en-US" sz="3000" dirty="0"/>
              <a:t> </a:t>
            </a:r>
            <a:r>
              <a:rPr lang="en-US" sz="3000" dirty="0" err="1"/>
              <a:t>kepada</a:t>
            </a:r>
            <a:r>
              <a:rPr lang="en-US" sz="3000" dirty="0"/>
              <a:t> </a:t>
            </a:r>
            <a:r>
              <a:rPr lang="en-US" sz="3000" dirty="0" err="1"/>
              <a:t>gereja</a:t>
            </a:r>
            <a:r>
              <a:rPr lang="en-US" sz="3000" dirty="0"/>
              <a:t>, </a:t>
            </a:r>
            <a:r>
              <a:rPr lang="en-US" sz="3000" dirty="0" err="1"/>
              <a:t>hal</a:t>
            </a:r>
            <a:r>
              <a:rPr lang="en-US" sz="3000" dirty="0"/>
              <a:t> </a:t>
            </a:r>
            <a:r>
              <a:rPr lang="en-US" sz="3000" dirty="0" err="1"/>
              <a:t>ini</a:t>
            </a:r>
            <a:r>
              <a:rPr lang="en-US" sz="3000" dirty="0"/>
              <a:t> </a:t>
            </a:r>
            <a:r>
              <a:rPr lang="en-US" sz="3000" dirty="0" err="1"/>
              <a:t>menciptakan</a:t>
            </a:r>
            <a:r>
              <a:rPr lang="en-US" sz="3000" dirty="0"/>
              <a:t> </a:t>
            </a:r>
            <a:r>
              <a:rPr lang="en-US" sz="3000" dirty="0" err="1"/>
              <a:t>sejumlah</a:t>
            </a:r>
            <a:r>
              <a:rPr lang="en-US" sz="3000" dirty="0"/>
              <a:t> </a:t>
            </a:r>
            <a:r>
              <a:rPr lang="en-US" sz="3000" dirty="0" err="1">
                <a:solidFill>
                  <a:srgbClr val="FFFF00"/>
                </a:solidFill>
              </a:rPr>
              <a:t>masalah</a:t>
            </a:r>
            <a:r>
              <a:rPr lang="en-US" sz="3000" dirty="0">
                <a:solidFill>
                  <a:srgbClr val="FFFF00"/>
                </a:solidFill>
              </a:rPr>
              <a:t> </a:t>
            </a:r>
            <a:r>
              <a:rPr lang="en-US" sz="3000" dirty="0" err="1">
                <a:solidFill>
                  <a:srgbClr val="FFFF00"/>
                </a:solidFill>
              </a:rPr>
              <a:t>serius</a:t>
            </a:r>
            <a:r>
              <a:rPr lang="en-US" sz="3000" dirty="0">
                <a:solidFill>
                  <a:srgbClr val="FFFF00"/>
                </a:solidFill>
              </a:rPr>
              <a:t>.</a:t>
            </a:r>
            <a:r>
              <a:rPr lang="en-US" sz="3000" dirty="0"/>
              <a:t> </a:t>
            </a:r>
            <a:endParaRPr lang="en-US" sz="30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1311" y="17463"/>
            <a:ext cx="2076185" cy="2530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8912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Bait yang </a:t>
            </a:r>
            <a:r>
              <a:rPr lang="en-US" b="1" dirty="0" err="1">
                <a:latin typeface="Arial" charset="0"/>
                <a:ea typeface="ＭＳ Ｐゴシック" charset="0"/>
                <a:cs typeface="ＭＳ Ｐゴシック" charset="0"/>
              </a:rPr>
              <a:t>Dibangun</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Kembali</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Bait (11:1-2)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965604" y="253710"/>
            <a:ext cx="3178396"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100" b="1" dirty="0" err="1">
                <a:solidFill>
                  <a:srgbClr val="FFFFFF"/>
                </a:solidFill>
                <a:latin typeface="Arial" charset="0"/>
                <a:ea typeface="ＭＳ Ｐゴシック" charset="0"/>
                <a:cs typeface="ＭＳ Ｐゴシック" charset="0"/>
              </a:rPr>
              <a:t>Kemudian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diberikanlah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kepadaku</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sebatang</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buluh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seperti</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tongkat</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pengukur</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rupanya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dengan</a:t>
            </a:r>
            <a:r>
              <a:rPr lang="en-US" sz="2100" b="1" dirty="0">
                <a:solidFill>
                  <a:srgbClr val="FFFFFF"/>
                </a:solidFill>
                <a:latin typeface="Arial" charset="0"/>
                <a:ea typeface="ＭＳ Ｐゴシック" charset="0"/>
                <a:cs typeface="ＭＳ Ｐゴシック" charset="0"/>
              </a:rPr>
              <a:t> kata-kata yang </a:t>
            </a:r>
            <a:r>
              <a:rPr lang="en-US" sz="2100" b="1" dirty="0" err="1">
                <a:solidFill>
                  <a:srgbClr val="FFFFFF"/>
                </a:solidFill>
                <a:latin typeface="Arial" charset="0"/>
                <a:ea typeface="ＭＳ Ｐゴシック" charset="0"/>
                <a:cs typeface="ＭＳ Ｐゴシック" charset="0"/>
              </a:rPr>
              <a:t>berikut</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Bangunlah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dan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ukurlah</a:t>
            </a:r>
            <a:r>
              <a:rPr lang="en-US" sz="2100" b="1" dirty="0">
                <a:solidFill>
                  <a:srgbClr val="FFFFFF"/>
                </a:solidFill>
                <a:latin typeface="Arial" charset="0"/>
                <a:ea typeface="ＭＳ Ｐゴシック" charset="0"/>
                <a:cs typeface="ＭＳ Ｐゴシック" charset="0"/>
              </a:rPr>
              <a:t> Bait </a:t>
            </a:r>
            <a:r>
              <a:rPr lang="en-US" sz="2100" b="1" dirty="0" err="1">
                <a:solidFill>
                  <a:srgbClr val="FFFFFF"/>
                </a:solidFill>
                <a:latin typeface="Arial" charset="0"/>
                <a:ea typeface="ＭＳ Ｐゴシック" charset="0"/>
                <a:cs typeface="ＭＳ Ｐゴシック" charset="0"/>
              </a:rPr>
              <a:t>Suci</a:t>
            </a:r>
            <a:r>
              <a:rPr lang="en-US" sz="2100" b="1" dirty="0">
                <a:solidFill>
                  <a:srgbClr val="FFFFFF"/>
                </a:solidFill>
                <a:latin typeface="Arial" charset="0"/>
                <a:ea typeface="ＭＳ Ｐゴシック" charset="0"/>
                <a:cs typeface="ＭＳ Ｐゴシック" charset="0"/>
              </a:rPr>
              <a:t> Allah </a:t>
            </a:r>
            <a:r>
              <a:rPr lang="en-US" sz="2100" b="1" dirty="0" err="1">
                <a:solidFill>
                  <a:srgbClr val="FFFFFF"/>
                </a:solidFill>
                <a:latin typeface="Arial" charset="0"/>
                <a:ea typeface="ＭＳ Ｐゴシック" charset="0"/>
                <a:cs typeface="ＭＳ Ｐゴシック" charset="0"/>
              </a:rPr>
              <a:t>dan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mezbah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dan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mereka</a:t>
            </a:r>
            <a:r>
              <a:rPr lang="en-US" sz="2100" b="1" dirty="0">
                <a:solidFill>
                  <a:srgbClr val="FFFFFF"/>
                </a:solidFill>
                <a:latin typeface="Arial" charset="0"/>
                <a:ea typeface="ＭＳ Ｐゴシック" charset="0"/>
                <a:cs typeface="ＭＳ Ｐゴシック" charset="0"/>
              </a:rPr>
              <a:t> yang </a:t>
            </a:r>
            <a:r>
              <a:rPr lang="en-US" sz="2100" b="1" dirty="0" err="1">
                <a:solidFill>
                  <a:srgbClr val="FFFFFF"/>
                </a:solidFill>
                <a:latin typeface="Arial" charset="0"/>
                <a:ea typeface="ＭＳ Ｐゴシック" charset="0"/>
                <a:cs typeface="ＭＳ Ｐゴシック" charset="0"/>
              </a:rPr>
              <a:t>beribadah</a:t>
            </a:r>
            <a:r>
              <a:rPr lang="en-US" sz="2100" b="1" dirty="0">
                <a:solidFill>
                  <a:srgbClr val="FFFFFF"/>
                </a:solidFill>
                <a:latin typeface="Arial" charset="0"/>
                <a:ea typeface="ＭＳ Ｐゴシック" charset="0"/>
                <a:cs typeface="ＭＳ Ｐゴシック" charset="0"/>
              </a:rPr>
              <a:t> di </a:t>
            </a:r>
            <a:r>
              <a:rPr lang="en-US" sz="2100" b="1" dirty="0" err="1">
                <a:solidFill>
                  <a:srgbClr val="FFFFFF"/>
                </a:solidFill>
                <a:latin typeface="Arial" charset="0"/>
                <a:ea typeface="ＭＳ Ｐゴシック" charset="0"/>
                <a:cs typeface="ＭＳ Ｐゴシック" charset="0"/>
              </a:rPr>
              <a:t>dalamnya</a:t>
            </a:r>
            <a:r>
              <a:rPr lang="en-US" sz="2100" b="1" dirty="0">
                <a:solidFill>
                  <a:srgbClr val="FFFFFF"/>
                </a:solidFill>
                <a:latin typeface="Arial" charset="0"/>
                <a:ea typeface="ＭＳ Ｐゴシック" charset="0"/>
                <a:cs typeface="ＭＳ Ｐゴシック" charset="0"/>
              </a:rPr>
              <a:t>.  </a:t>
            </a:r>
            <a:r>
              <a:rPr lang="en-US" sz="2100" b="1" baseline="30000" dirty="0">
                <a:solidFill>
                  <a:srgbClr val="FFFFFF"/>
                </a:solidFill>
                <a:latin typeface="Arial" charset="0"/>
                <a:ea typeface="ＭＳ Ｐゴシック" charset="0"/>
                <a:cs typeface="ＭＳ Ｐゴシック" charset="0"/>
              </a:rPr>
              <a:t>2</a:t>
            </a:r>
            <a:r>
              <a:rPr lang="en-US" sz="2100" b="1" dirty="0">
                <a:solidFill>
                  <a:srgbClr val="FFFFFF"/>
                </a:solidFill>
                <a:latin typeface="Arial" charset="0"/>
                <a:ea typeface="ＭＳ Ｐゴシック" charset="0"/>
                <a:cs typeface="ＭＳ Ｐゴシック" charset="0"/>
              </a:rPr>
              <a:t>Tetapi </a:t>
            </a:r>
            <a:r>
              <a:rPr lang="en-US" sz="2100" b="1" dirty="0" err="1">
                <a:solidFill>
                  <a:srgbClr val="FFFFFF"/>
                </a:solidFill>
                <a:latin typeface="Arial" charset="0"/>
                <a:ea typeface="ＭＳ Ｐゴシック" charset="0"/>
                <a:cs typeface="ＭＳ Ｐゴシック" charset="0"/>
              </a:rPr>
              <a:t>kecualikan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pelataran</a:t>
            </a:r>
            <a:r>
              <a:rPr lang="en-US" sz="2100" b="1" dirty="0">
                <a:solidFill>
                  <a:srgbClr val="FFFFFF"/>
                </a:solidFill>
                <a:latin typeface="Arial" charset="0"/>
                <a:ea typeface="ＭＳ Ｐゴシック" charset="0"/>
                <a:cs typeface="ＭＳ Ｐゴシック" charset="0"/>
              </a:rPr>
              <a:t> Bait </a:t>
            </a:r>
            <a:r>
              <a:rPr lang="en-US" sz="2100" b="1" dirty="0" err="1">
                <a:solidFill>
                  <a:srgbClr val="FFFFFF"/>
                </a:solidFill>
                <a:latin typeface="Arial" charset="0"/>
                <a:ea typeface="ＭＳ Ｐゴシック" charset="0"/>
                <a:cs typeface="ＭＳ Ｐゴシック" charset="0"/>
              </a:rPr>
              <a:t>Suci</a:t>
            </a:r>
            <a:r>
              <a:rPr lang="en-US" sz="2100" b="1" dirty="0">
                <a:solidFill>
                  <a:srgbClr val="FFFFFF"/>
                </a:solidFill>
                <a:latin typeface="Arial" charset="0"/>
                <a:ea typeface="ＭＳ Ｐゴシック" charset="0"/>
                <a:cs typeface="ＭＳ Ｐゴシック" charset="0"/>
              </a:rPr>
              <a:t> yang di </a:t>
            </a:r>
            <a:r>
              <a:rPr lang="en-US" sz="2100" b="1" dirty="0" err="1">
                <a:solidFill>
                  <a:srgbClr val="FFFFFF"/>
                </a:solidFill>
                <a:latin typeface="Arial" charset="0"/>
                <a:ea typeface="ＭＳ Ｐゴシック" charset="0"/>
                <a:cs typeface="ＭＳ Ｐゴシック" charset="0"/>
              </a:rPr>
              <a:t>sebelah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luar</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janganlah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engkau</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mengukurnya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karena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ia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telah</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didirikan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kepada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bangsa-bangsa</a:t>
            </a:r>
            <a:r>
              <a:rPr lang="en-US" sz="2100" b="1" dirty="0">
                <a:solidFill>
                  <a:srgbClr val="FFFFFF"/>
                </a:solidFill>
                <a:latin typeface="Arial" charset="0"/>
                <a:ea typeface="ＭＳ Ｐゴシック" charset="0"/>
                <a:cs typeface="ＭＳ Ｐゴシック" charset="0"/>
              </a:rPr>
              <a:t> lain </a:t>
            </a:r>
            <a:r>
              <a:rPr lang="en-US" sz="2100" b="1" dirty="0" err="1">
                <a:solidFill>
                  <a:srgbClr val="FFFFFF"/>
                </a:solidFill>
                <a:latin typeface="Arial" charset="0"/>
                <a:ea typeface="ＭＳ Ｐゴシック" charset="0"/>
                <a:cs typeface="ＭＳ Ｐゴシック" charset="0"/>
              </a:rPr>
              <a:t>dan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mereka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akan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menginjak-injak</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kota</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suci</a:t>
            </a:r>
            <a:r>
              <a:rPr lang="en-US" sz="2100" b="1" dirty="0">
                <a:solidFill>
                  <a:srgbClr val="FFFFFF"/>
                </a:solidFill>
                <a:latin typeface="Arial" charset="0"/>
                <a:ea typeface="ＭＳ Ｐゴシック" charset="0"/>
                <a:cs typeface="ＭＳ Ｐゴシック" charset="0"/>
              </a:rPr>
              <a:t> 42 </a:t>
            </a:r>
            <a:r>
              <a:rPr lang="en-US" sz="2100" b="1" dirty="0" err="1">
                <a:solidFill>
                  <a:srgbClr val="FFFFFF"/>
                </a:solidFill>
                <a:latin typeface="Arial" charset="0"/>
                <a:ea typeface="ＭＳ Ｐゴシック" charset="0"/>
                <a:cs typeface="ＭＳ Ｐゴシック" charset="0"/>
              </a:rPr>
              <a:t>bulan</a:t>
            </a:r>
            <a:r>
              <a:rPr lang="en-US" sz="2100" b="1" dirty="0">
                <a:solidFill>
                  <a:srgbClr val="FFFFFF"/>
                </a:solidFill>
                <a:latin typeface="Arial" charset="0"/>
                <a:ea typeface="ＭＳ Ｐゴシック" charset="0"/>
                <a:cs typeface="ＭＳ Ｐゴシック" charset="0"/>
              </a:rPr>
              <a:t> </a:t>
            </a:r>
            <a:r>
              <a:rPr lang="en-US" sz="2100" b="1" dirty="0" err="1">
                <a:solidFill>
                  <a:srgbClr val="FFFFFF"/>
                </a:solidFill>
                <a:latin typeface="Arial" charset="0"/>
                <a:ea typeface="ＭＳ Ｐゴシック" charset="0"/>
                <a:cs typeface="ＭＳ Ｐゴシック" charset="0"/>
              </a:rPr>
              <a:t>lamanya</a:t>
            </a:r>
            <a:r>
              <a:rPr lang="en-US" sz="2100" b="1" dirty="0">
                <a:solidFill>
                  <a:srgbClr val="FFFFFF"/>
                </a:solidFill>
                <a:latin typeface="Arial" charset="0"/>
                <a:ea typeface="ＭＳ Ｐゴシック" charset="0"/>
                <a:cs typeface="ＭＳ Ｐゴシック" charset="0"/>
              </a:rPr>
              <a:t>.</a:t>
            </a:r>
            <a:endParaRPr lang="en-US" sz="21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61181" y="0"/>
            <a:ext cx="609760" cy="402291"/>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latin typeface="Arial" charset="0"/>
                <a:cs typeface="Arial" charset="0"/>
              </a:rPr>
              <a:t>382</a:t>
            </a:r>
            <a:endParaRPr lang="en-US" sz="2000" dirty="0">
              <a:solidFill>
                <a:srgbClr val="FFFFFF"/>
              </a:solidFill>
              <a:latin typeface="Arial" charset="0"/>
              <a:cs typeface="Arial" charset="0"/>
            </a:endParaRP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6610"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6675" y="512763"/>
            <a:ext cx="9077325" cy="6345237"/>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2" name="Rectangle 16"/>
          <p:cNvSpPr>
            <a:spLocks noChangeArrowheads="1"/>
          </p:cNvSpPr>
          <p:nvPr/>
        </p:nvSpPr>
        <p:spPr bwMode="auto">
          <a:xfrm>
            <a:off x="3635375" y="4437063"/>
            <a:ext cx="2305050"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3" name="Rectangle 17"/>
          <p:cNvSpPr>
            <a:spLocks noChangeArrowheads="1"/>
          </p:cNvSpPr>
          <p:nvPr/>
        </p:nvSpPr>
        <p:spPr bwMode="auto">
          <a:xfrm>
            <a:off x="2627313"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85" name="AutoShape 29"/>
          <p:cNvSpPr>
            <a:spLocks noChangeArrowheads="1"/>
          </p:cNvSpPr>
          <p:nvPr/>
        </p:nvSpPr>
        <p:spPr bwMode="auto">
          <a:xfrm>
            <a:off x="6372225"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18" name="Rectangle 31" descr="Purple mesh"/>
          <p:cNvSpPr>
            <a:spLocks noGrp="1" noChangeArrowheads="1"/>
          </p:cNvSpPr>
          <p:nvPr>
            <p:ph type="title"/>
          </p:nvPr>
        </p:nvSpPr>
        <p:spPr>
          <a:xfrm>
            <a:off x="838200" y="381000"/>
            <a:ext cx="7543800" cy="942975"/>
          </a:xfrm>
          <a:blipFill dpi="0" rotWithShape="0">
            <a:blip r:embed="rId3"/>
            <a:srcRect/>
            <a:tile tx="0" ty="0" sx="100000" sy="100000" flip="none" algn="tl"/>
          </a:blipFill>
          <a:ln w="28575" cap="flat">
            <a:solidFill>
              <a:schemeClr val="bg1"/>
            </a:solidFill>
            <a:miter lim="800000"/>
            <a:headEnd/>
            <a:tailEnd/>
          </a:ln>
        </p:spPr>
        <p:txBody>
          <a:bodyPr lIns="90000" tIns="46800" rIns="90000" bIns="46800" anchor="t">
            <a:spAutoFit/>
          </a:bodyPr>
          <a:lstStyle/>
          <a:p>
            <a:pPr algn="l"/>
            <a:r>
              <a:rPr lang="en-US" altLang="en-US" sz="5400">
                <a:solidFill>
                  <a:schemeClr val="bg1"/>
                </a:solidFill>
                <a:latin typeface="Comic Sans MS" panose="030F0702030302020204" pitchFamily="66" charset="0"/>
                <a:cs typeface="Geneva" pitchFamily="1" charset="0"/>
              </a:rPr>
              <a:t>Kronologi Kitab Wahyu</a:t>
            </a:r>
          </a:p>
        </p:txBody>
      </p:sp>
      <p:sp>
        <p:nvSpPr>
          <p:cNvPr id="196619" name="TextBox 14"/>
          <p:cNvSpPr txBox="1">
            <a:spLocks noChangeArrowheads="1"/>
          </p:cNvSpPr>
          <p:nvPr/>
        </p:nvSpPr>
        <p:spPr bwMode="auto">
          <a:xfrm>
            <a:off x="152400" y="1676400"/>
            <a:ext cx="1143000" cy="13239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Apa</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yang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telah</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b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kau</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lihat</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(1:19a)</a:t>
            </a:r>
          </a:p>
          <a:p>
            <a:pPr marL="0" marR="0" lvl="0" indent="0" algn="ctr" defTabSz="914400" eaLnBrk="0" fontAlgn="auto" latinLnBrk="0" hangingPunct="0">
              <a:lnSpc>
                <a:spcPct val="100000"/>
              </a:lnSpc>
              <a:spcBef>
                <a:spcPts val="0"/>
              </a:spcBef>
              <a:spcAft>
                <a:spcPts val="0"/>
              </a:spcAft>
              <a:buClrTx/>
              <a:buSzTx/>
              <a:buFontTx/>
              <a:buNone/>
              <a:tabLst/>
              <a:defRPr/>
            </a:pPr>
            <a:r>
              <a:rPr lang="en-US" altLang="en-US" sz="1600" b="1" kern="0" dirty="0">
                <a:solidFill>
                  <a:srgbClr val="000000"/>
                </a:solidFill>
                <a:latin typeface="Arial Narrow" panose="020B0606020202030204" pitchFamily="34" charset="0"/>
                <a:cs typeface="Arial" panose="020B0604020202020204" pitchFamily="34" charset="0"/>
              </a:rPr>
              <a:t>Ps</a:t>
            </a: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1</a:t>
            </a:r>
          </a:p>
        </p:txBody>
      </p:sp>
      <p:sp>
        <p:nvSpPr>
          <p:cNvPr id="196620" name="TextBox 15"/>
          <p:cNvSpPr txBox="1">
            <a:spLocks noChangeArrowheads="1"/>
          </p:cNvSpPr>
          <p:nvPr/>
        </p:nvSpPr>
        <p:spPr bwMode="auto">
          <a:xfrm>
            <a:off x="1285875" y="1676400"/>
            <a:ext cx="1143000" cy="13239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Yang </a:t>
            </a:r>
            <a:b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terjadi</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sekarang</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(1:19b)</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Ps. 2–3</a:t>
            </a:r>
          </a:p>
        </p:txBody>
      </p:sp>
      <p:sp>
        <p:nvSpPr>
          <p:cNvPr id="196621"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Yang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akan</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terjadi</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sesudah</a:t>
            </a: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ini</a:t>
            </a:r>
            <a:endPar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(1:19c)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Ps. 4–22</a:t>
            </a:r>
          </a:p>
        </p:txBody>
      </p:sp>
      <p:sp>
        <p:nvSpPr>
          <p:cNvPr id="196622"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(Visi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Kristus)</a:t>
            </a:r>
            <a:endPar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96623" name="TextBox 18"/>
          <p:cNvSpPr txBox="1">
            <a:spLocks noChangeArrowheads="1"/>
          </p:cNvSpPr>
          <p:nvPr/>
        </p:nvSpPr>
        <p:spPr bwMode="auto">
          <a:xfrm>
            <a:off x="114300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Jaman Gereja</a:t>
            </a:r>
          </a:p>
        </p:txBody>
      </p:sp>
      <p:sp>
        <p:nvSpPr>
          <p:cNvPr id="196624" name="TextBox 22"/>
          <p:cNvSpPr txBox="1">
            <a:spLocks noChangeArrowheads="1"/>
          </p:cNvSpPr>
          <p:nvPr/>
        </p:nvSpPr>
        <p:spPr bwMode="auto">
          <a:xfrm>
            <a:off x="3714750"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Kesusahan Akhir Jaman</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4:1 – 19:10</a:t>
            </a:r>
          </a:p>
        </p:txBody>
      </p:sp>
      <p:sp>
        <p:nvSpPr>
          <p:cNvPr id="196625" name="TextBox 23"/>
          <p:cNvSpPr txBox="1">
            <a:spLocks noChangeArrowheads="1"/>
          </p:cNvSpPr>
          <p:nvPr/>
        </p:nvSpPr>
        <p:spPr bwMode="auto">
          <a:xfrm>
            <a:off x="6643688" y="3071813"/>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Kedatangan Kedua</a:t>
            </a:r>
          </a:p>
        </p:txBody>
      </p:sp>
      <p:sp>
        <p:nvSpPr>
          <p:cNvPr id="196626" name="TextBox 24"/>
          <p:cNvSpPr txBox="1">
            <a:spLocks noChangeArrowheads="1"/>
          </p:cNvSpPr>
          <p:nvPr/>
        </p:nvSpPr>
        <p:spPr bwMode="auto">
          <a:xfrm>
            <a:off x="7572375" y="3071813"/>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Masa 1000 Tahun</a:t>
            </a:r>
          </a:p>
        </p:txBody>
      </p:sp>
      <p:sp>
        <p:nvSpPr>
          <p:cNvPr id="196627" name="TextBox 25"/>
          <p:cNvSpPr txBox="1">
            <a:spLocks noChangeArrowheads="1"/>
          </p:cNvSpPr>
          <p:nvPr/>
        </p:nvSpPr>
        <p:spPr bwMode="auto">
          <a:xfrm>
            <a:off x="8286750"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Kondisi Kekal</a:t>
            </a:r>
          </a:p>
        </p:txBody>
      </p:sp>
      <p:cxnSp>
        <p:nvCxnSpPr>
          <p:cNvPr id="196628"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6629" name="TextBox 30"/>
          <p:cNvSpPr txBox="1">
            <a:spLocks noChangeArrowheads="1"/>
          </p:cNvSpPr>
          <p:nvPr/>
        </p:nvSpPr>
        <p:spPr bwMode="auto">
          <a:xfrm>
            <a:off x="8034338" y="4286250"/>
            <a:ext cx="57626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Tahta Putih yang besar</a:t>
            </a:r>
          </a:p>
        </p:txBody>
      </p:sp>
      <p:sp>
        <p:nvSpPr>
          <p:cNvPr id="582668" name="Oval 12"/>
          <p:cNvSpPr>
            <a:spLocks noChangeArrowheads="1"/>
          </p:cNvSpPr>
          <p:nvPr/>
        </p:nvSpPr>
        <p:spPr bwMode="auto">
          <a:xfrm>
            <a:off x="68263" y="1412875"/>
            <a:ext cx="115093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31"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Pengangkatan Akhir Jaman</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3:10</a:t>
            </a:r>
          </a:p>
        </p:txBody>
      </p:sp>
      <p:sp>
        <p:nvSpPr>
          <p:cNvPr id="582666" name="Oval 10"/>
          <p:cNvSpPr>
            <a:spLocks noChangeArrowheads="1"/>
          </p:cNvSpPr>
          <p:nvPr/>
        </p:nvSpPr>
        <p:spPr bwMode="auto">
          <a:xfrm>
            <a:off x="1189038" y="1412875"/>
            <a:ext cx="115093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582667" name="Oval 11"/>
          <p:cNvSpPr>
            <a:spLocks noChangeArrowheads="1"/>
          </p:cNvSpPr>
          <p:nvPr/>
        </p:nvSpPr>
        <p:spPr bwMode="auto">
          <a:xfrm>
            <a:off x="233997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sp>
        <p:nvSpPr>
          <p:cNvPr id="196634"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340</a:t>
            </a:r>
          </a:p>
        </p:txBody>
      </p:sp>
      <p:sp>
        <p:nvSpPr>
          <p:cNvPr id="196635" name="TextBox 1"/>
          <p:cNvSpPr txBox="1">
            <a:spLocks noChangeArrowheads="1"/>
          </p:cNvSpPr>
          <p:nvPr/>
        </p:nvSpPr>
        <p:spPr bwMode="auto">
          <a:xfrm>
            <a:off x="10339388" y="6110288"/>
            <a:ext cx="184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chemeClr val="tx1"/>
              </a:solidFill>
              <a:effectLst/>
              <a:uLnTx/>
              <a:uFillTx/>
              <a:latin typeface="Comic Sans MS" panose="030F0702030302020204" pitchFamily="66" charset="0"/>
              <a:ea typeface="MS PGothic" panose="020B0600070205080204" pitchFamily="34" charset="-128"/>
            </a:endParaRPr>
          </a:p>
        </p:txBody>
      </p:sp>
      <p:sp>
        <p:nvSpPr>
          <p:cNvPr id="196636" name="TextBox 20"/>
          <p:cNvSpPr txBox="1">
            <a:spLocks noChangeArrowheads="1"/>
          </p:cNvSpPr>
          <p:nvPr/>
        </p:nvSpPr>
        <p:spPr bwMode="auto">
          <a:xfrm>
            <a:off x="417513" y="6154738"/>
            <a:ext cx="2947987" cy="587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Hak</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t>
            </a:r>
            <a:r>
              <a:rPr kumimoji="0" lang="en-US" altLang="en-US" sz="1400" b="0" i="0" u="none" strike="noStrike" kern="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Cipta</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1989 Rick Griffith</a:t>
            </a:r>
          </a:p>
          <a:p>
            <a:pPr marL="0" marR="0" lvl="0" indent="0" defTabSz="914400" eaLnBrk="0" fontAlgn="auto" latinLnBrk="0" hangingPunct="0">
              <a:lnSpc>
                <a:spcPct val="100000"/>
              </a:lnSpc>
              <a:spcBef>
                <a:spcPts val="0"/>
              </a:spcBef>
              <a:spcAft>
                <a:spcPts val="0"/>
              </a:spcAft>
              <a:buClrTx/>
              <a:buSzTx/>
              <a:buFontTx/>
              <a:buNone/>
              <a:tabLst/>
              <a:defRPr/>
            </a:pPr>
            <a:r>
              <a:rPr lang="en-US" altLang="en-US" sz="1400" kern="0" dirty="0" err="1">
                <a:solidFill>
                  <a:srgbClr val="000000"/>
                </a:solidFill>
                <a:latin typeface="Arial Narrow" panose="020B0606020202030204" pitchFamily="34" charset="0"/>
                <a:cs typeface="Arial" panose="020B0604020202020204" pitchFamily="34" charset="0"/>
              </a:rPr>
              <a:t>Diadaptasi</a:t>
            </a:r>
            <a:r>
              <a:rPr lang="en-US" altLang="en-US" sz="1400" kern="0" dirty="0">
                <a:solidFill>
                  <a:srgbClr val="000000"/>
                </a:solidFill>
                <a:latin typeface="Arial Narrow" panose="020B0606020202030204" pitchFamily="34" charset="0"/>
                <a:cs typeface="Arial" panose="020B0604020202020204" pitchFamily="34" charset="0"/>
              </a:rPr>
              <a:t> </a:t>
            </a:r>
            <a:r>
              <a:rPr lang="en-US" altLang="en-US" sz="1400" kern="0" dirty="0" err="1">
                <a:solidFill>
                  <a:srgbClr val="000000"/>
                </a:solidFill>
                <a:latin typeface="Arial Narrow" panose="020B0606020202030204" pitchFamily="34" charset="0"/>
                <a:cs typeface="Arial" panose="020B0604020202020204" pitchFamily="34" charset="0"/>
              </a:rPr>
              <a:t>dari</a:t>
            </a:r>
            <a:r>
              <a:rPr lang="en-US" altLang="en-US" sz="1400" kern="0" dirty="0">
                <a:solidFill>
                  <a:srgbClr val="000000"/>
                </a:solidFill>
                <a:latin typeface="Arial Narrow" panose="020B0606020202030204" pitchFamily="34" charset="0"/>
                <a:cs typeface="Arial" panose="020B0604020202020204" pitchFamily="34" charset="0"/>
              </a:rPr>
              <a:t> </a:t>
            </a:r>
            <a:r>
              <a:rPr lang="en-US" altLang="en-US" sz="1400" kern="0" dirty="0" err="1">
                <a:solidFill>
                  <a:srgbClr val="000000"/>
                </a:solidFill>
                <a:latin typeface="Arial Narrow" panose="020B0606020202030204" pitchFamily="34" charset="0"/>
                <a:cs typeface="Arial" panose="020B0604020202020204" pitchFamily="34" charset="0"/>
              </a:rPr>
              <a:t>tabel</a:t>
            </a:r>
            <a:r>
              <a:rPr kumimoji="0" lang="en-US" altLang="en-US" sz="14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J. D. Pentecost</a:t>
            </a:r>
          </a:p>
        </p:txBody>
      </p:sp>
      <p:sp>
        <p:nvSpPr>
          <p:cNvPr id="196637" name="TextBox 21"/>
          <p:cNvSpPr txBox="1">
            <a:spLocks noChangeArrowheads="1"/>
          </p:cNvSpPr>
          <p:nvPr/>
        </p:nvSpPr>
        <p:spPr bwMode="auto">
          <a:xfrm>
            <a:off x="4689475" y="3640138"/>
            <a:ext cx="1443038" cy="203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½ kedua</a:t>
            </a:r>
            <a:endPar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96638" name="TextBox 20"/>
          <p:cNvSpPr txBox="1">
            <a:spLocks noChangeArrowheads="1"/>
          </p:cNvSpPr>
          <p:nvPr/>
        </p:nvSpPr>
        <p:spPr bwMode="auto">
          <a:xfrm>
            <a:off x="2590800" y="3598863"/>
            <a:ext cx="1066800" cy="2444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½ pertama</a:t>
            </a:r>
            <a:endParaRPr kumimoji="0" lang="en-US" altLang="en-US" sz="16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12982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8" grpId="0" animBg="1"/>
      <p:bldP spid="582668" grpId="1" animBg="1"/>
      <p:bldP spid="582666" grpId="0" animBg="1"/>
      <p:bldP spid="582666" grpId="1" animBg="1"/>
      <p:bldP spid="582667" grpId="0" animBg="1"/>
      <p:bldP spid="58266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Kedua</a:t>
            </a:r>
            <a:r>
              <a:rPr lang="en-US" b="1" dirty="0">
                <a:latin typeface="Arial" charset="0"/>
                <a:ea typeface="ＭＳ Ｐゴシック" charset="0"/>
                <a:cs typeface="ＭＳ Ｐゴシック" charset="0"/>
              </a:rPr>
              <a:t> </a:t>
            </a:r>
            <a:r>
              <a:rPr lang="en-US" b="1">
                <a:latin typeface="Arial" charset="0"/>
                <a:ea typeface="ＭＳ Ｐゴシック" charset="0"/>
                <a:cs typeface="ＭＳ Ｐゴシック" charset="0"/>
              </a:rPr>
              <a:t>Saksi </a:t>
            </a:r>
            <a:r>
              <a:rPr lang="en-US" b="1" dirty="0">
                <a:latin typeface="Arial" charset="0"/>
                <a:ea typeface="ＭＳ Ｐゴシック" charset="0"/>
                <a:cs typeface="ＭＳ Ｐゴシック" charset="0"/>
              </a:rPr>
              <a:t>(11:3)</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latin typeface="Arial" charset="0"/>
                <a:ea typeface="ＭＳ Ｐゴシック" charset="0"/>
                <a:cs typeface="ＭＳ Ｐゴシック" charset="0"/>
              </a:rPr>
              <a:t>Dan </a:t>
            </a:r>
            <a:r>
              <a:rPr lang="en-US" sz="3200" b="1" dirty="0" err="1">
                <a:solidFill>
                  <a:srgbClr val="FFFFFF"/>
                </a:solidFill>
                <a:latin typeface="Arial" charset="0"/>
                <a:ea typeface="ＭＳ Ｐゴシック" charset="0"/>
                <a:cs typeface="ＭＳ Ｐゴシック" charset="0"/>
              </a:rPr>
              <a:t>Aku</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akan</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memberi</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tugas</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kepada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dua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saksi</a:t>
            </a:r>
            <a:r>
              <a:rPr lang="en-US" sz="3200" b="1" dirty="0">
                <a:solidFill>
                  <a:srgbClr val="FFFFFF"/>
                </a:solidFill>
                <a:latin typeface="Arial" charset="0"/>
                <a:ea typeface="ＭＳ Ｐゴシック" charset="0"/>
                <a:cs typeface="ＭＳ Ｐゴシック" charset="0"/>
              </a:rPr>
              <a:t>-Ku, </a:t>
            </a:r>
            <a:r>
              <a:rPr lang="en-US" sz="3200" b="1" dirty="0" err="1">
                <a:solidFill>
                  <a:srgbClr val="FFFFFF"/>
                </a:solidFill>
                <a:latin typeface="Arial" charset="0"/>
                <a:ea typeface="ＭＳ Ｐゴシック" charset="0"/>
                <a:cs typeface="ＭＳ Ｐゴシック" charset="0"/>
              </a:rPr>
              <a:t>supaya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mereka</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bernubuat</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sambil</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berkabung</a:t>
            </a:r>
            <a:r>
              <a:rPr lang="en-US" sz="3200" b="1" dirty="0">
                <a:solidFill>
                  <a:srgbClr val="FFFFFF"/>
                </a:solidFill>
                <a:latin typeface="Arial" charset="0"/>
                <a:ea typeface="ＭＳ Ｐゴシック" charset="0"/>
                <a:cs typeface="ＭＳ Ｐゴシック" charset="0"/>
              </a:rPr>
              <a:t>, 1,260 </a:t>
            </a:r>
            <a:r>
              <a:rPr lang="en-US" sz="3200" b="1" dirty="0" err="1">
                <a:solidFill>
                  <a:srgbClr val="FFFFFF"/>
                </a:solidFill>
                <a:latin typeface="Arial" charset="0"/>
                <a:ea typeface="ＭＳ Ｐゴシック" charset="0"/>
                <a:cs typeface="ＭＳ Ｐゴシック" charset="0"/>
              </a:rPr>
              <a:t>hari</a:t>
            </a:r>
            <a:r>
              <a:rPr lang="en-US" sz="3200" b="1" dirty="0">
                <a:solidFill>
                  <a:srgbClr val="FFFFFF"/>
                </a:solidFill>
                <a:latin typeface="Arial" charset="0"/>
                <a:ea typeface="ＭＳ Ｐゴシック" charset="0"/>
                <a:cs typeface="ＭＳ Ｐゴシック" charset="0"/>
              </a:rPr>
              <a:t> </a:t>
            </a:r>
            <a:r>
              <a:rPr lang="en-US" sz="3200" b="1" dirty="0" err="1">
                <a:solidFill>
                  <a:srgbClr val="FFFFFF"/>
                </a:solidFill>
                <a:latin typeface="Arial" charset="0"/>
                <a:ea typeface="ＭＳ Ｐゴシック" charset="0"/>
                <a:cs typeface="ＭＳ Ｐゴシック" charset="0"/>
              </a:rPr>
              <a:t>lamanya</a:t>
            </a:r>
            <a:r>
              <a:rPr lang="en-US" sz="3200" b="1" dirty="0">
                <a:solidFill>
                  <a:srgbClr val="FFFFFF"/>
                </a:solidFill>
                <a:latin typeface="Arial" charset="0"/>
                <a:ea typeface="ＭＳ Ｐゴシック" charset="0"/>
                <a:cs typeface="ＭＳ Ｐゴシック" charset="0"/>
              </a:rPr>
              <a:t>.</a:t>
            </a:r>
            <a:endParaRPr lang="en-US" sz="32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29367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he_islamic_antichrist_img_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32" y="935721"/>
            <a:ext cx="8522386" cy="4800943"/>
          </a:xfrm>
          <a:prstGeom prst="rect">
            <a:avLst/>
          </a:prstGeom>
        </p:spPr>
      </p:pic>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Witnesses (11:5)</a:t>
            </a:r>
            <a:endParaRPr lang="en-US" dirty="0">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5547719"/>
            <a:ext cx="9119098" cy="125664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US" sz="2800" b="1" i="0" u="none" strike="noStrike" kern="1200" cap="none" spc="0" normalizeH="0" baseline="0" noProof="0">
                <a:ln>
                  <a:noFill/>
                </a:ln>
                <a:solidFill>
                  <a:srgbClr val="FFFFFF"/>
                </a:solidFill>
                <a:effectLst/>
                <a:uLnTx/>
                <a:uFillTx/>
                <a:latin typeface="Arial"/>
                <a:ea typeface="ＭＳ Ｐゴシック" pitchFamily="-108" charset="-128"/>
                <a:cs typeface="Arial"/>
              </a:rPr>
              <a:t>If anyone tries to harm them, fire flashes from their mouths and consumes their enemies. This is how anyone who tries to harm them must die.</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endParaRPr kumimoji="0" lang="en-US" sz="2800" b="1" i="0" u="none" strike="noStrike" kern="1200" cap="none" spc="0" normalizeH="0" baseline="0" noProof="0">
              <a:ln>
                <a:noFill/>
              </a:ln>
              <a:solidFill>
                <a:srgbClr val="FFFFFF"/>
              </a:solidFill>
              <a:effectLst/>
              <a:uLnTx/>
              <a:uFillTx/>
              <a:latin typeface="Arial"/>
              <a:ea typeface="ＭＳ Ｐゴシック" pitchFamily="-108" charset="-128"/>
              <a:cs typeface="Aria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10035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744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274435" name="Rectangle 7"/>
          <p:cNvSpPr>
            <a:spLocks noGrp="1" noChangeArrowheads="1"/>
          </p:cNvSpPr>
          <p:nvPr>
            <p:ph type="title"/>
          </p:nvPr>
        </p:nvSpPr>
        <p:spPr>
          <a:xfrm>
            <a:off x="179388" y="115888"/>
            <a:ext cx="8348662" cy="792162"/>
          </a:xfrm>
          <a:solidFill>
            <a:schemeClr val="tx1"/>
          </a:solidFill>
        </p:spPr>
        <p:txBody>
          <a:bodyPr/>
          <a:lstStyle/>
          <a:p>
            <a:r>
              <a:rPr lang="en-US" altLang="en-US" b="1">
                <a:latin typeface="Arial" panose="020B0604020202020204" pitchFamily="34" charset="0"/>
              </a:rPr>
              <a:t>Kronologis dari </a:t>
            </a:r>
            <a:r>
              <a:rPr lang="ja-JP" altLang="en-US" b="1">
                <a:latin typeface="Arial" panose="020B0604020202020204" pitchFamily="34" charset="0"/>
              </a:rPr>
              <a:t>“</a:t>
            </a:r>
            <a:r>
              <a:rPr lang="en-US" altLang="ja-JP" b="1">
                <a:latin typeface="Arial" panose="020B0604020202020204" pitchFamily="34" charset="0"/>
              </a:rPr>
              <a:t>Masa</a:t>
            </a:r>
            <a:r>
              <a:rPr lang="ja-JP" altLang="en-US" b="1">
                <a:latin typeface="Arial" panose="020B0604020202020204" pitchFamily="34" charset="0"/>
              </a:rPr>
              <a:t>” </a:t>
            </a:r>
            <a:r>
              <a:rPr lang="en-US" altLang="ja-JP" b="1">
                <a:latin typeface="Arial" panose="020B0604020202020204" pitchFamily="34" charset="0"/>
              </a:rPr>
              <a:t>ke-70</a:t>
            </a:r>
            <a:endParaRPr lang="en-US" altLang="en-US">
              <a:solidFill>
                <a:schemeClr val="accent1"/>
              </a:solidFill>
              <a:latin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4437"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2" name="Group 408595"/>
          <p:cNvGrpSpPr>
            <a:grpSpLocks/>
          </p:cNvGrpSpPr>
          <p:nvPr/>
        </p:nvGrpSpPr>
        <p:grpSpPr bwMode="auto">
          <a:xfrm>
            <a:off x="4324350" y="3357564"/>
            <a:ext cx="2335213" cy="935849"/>
            <a:chOff x="4324836" y="4941168"/>
            <a:chExt cx="2335396" cy="936890"/>
          </a:xfrm>
        </p:grpSpPr>
        <p:sp>
          <p:nvSpPr>
            <p:cNvPr id="39" name="Text Box 10"/>
            <p:cNvSpPr txBox="1">
              <a:spLocks noChangeArrowheads="1"/>
            </p:cNvSpPr>
            <p:nvPr/>
          </p:nvSpPr>
          <p:spPr bwMode="auto">
            <a:xfrm>
              <a:off x="4599496" y="4941168"/>
              <a:ext cx="1744799" cy="464066"/>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110" normalizeH="0" baseline="0" noProof="0" dirty="0">
                  <a:ln>
                    <a:noFill/>
                  </a:ln>
                  <a:solidFill>
                    <a:srgbClr val="000000"/>
                  </a:solidFill>
                  <a:effectLst/>
                  <a:uLnTx/>
                  <a:uFillTx/>
                  <a:latin typeface="Arial"/>
                  <a:ea typeface="ＭＳ Ｐゴシック" charset="0"/>
                  <a:cs typeface="Arial"/>
                </a:rPr>
                <a:t>1260 HARI</a:t>
              </a:r>
            </a:p>
          </p:txBody>
        </p:sp>
        <p:cxnSp>
          <p:nvCxnSpPr>
            <p:cNvPr id="2744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274495" name="Text Box 10"/>
            <p:cNvSpPr txBox="1">
              <a:spLocks noChangeArrowheads="1"/>
            </p:cNvSpPr>
            <p:nvPr/>
          </p:nvSpPr>
          <p:spPr bwMode="auto">
            <a:xfrm>
              <a:off x="4599496" y="5228825"/>
              <a:ext cx="1744799" cy="649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11:3; 12:6</a:t>
              </a:r>
              <a:endPar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744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796925"/>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1900" b="1" i="1" u="none" strike="noStrike" kern="0" cap="none" spc="-100" normalizeH="0" baseline="0" noProof="0" dirty="0" err="1">
                <a:ln>
                  <a:noFill/>
                </a:ln>
                <a:solidFill>
                  <a:srgbClr val="000000"/>
                </a:solidFill>
                <a:effectLst/>
                <a:uLnTx/>
                <a:uFillTx/>
                <a:latin typeface="Arial"/>
                <a:ea typeface="ＭＳ Ｐゴシック" charset="0"/>
                <a:cs typeface="Arial"/>
              </a:rPr>
              <a:t>Tanda</a:t>
            </a:r>
            <a: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900" b="1" i="1" u="none" strike="noStrike" kern="0" cap="none" spc="-100" normalizeH="0" baseline="0" noProof="0" dirty="0" err="1">
                <a:ln>
                  <a:noFill/>
                </a:ln>
                <a:solidFill>
                  <a:srgbClr val="000000"/>
                </a:solidFill>
                <a:effectLst/>
                <a:uLnTx/>
                <a:uFillTx/>
                <a:latin typeface="Arial"/>
                <a:ea typeface="ＭＳ Ｐゴシック" charset="0"/>
                <a:cs typeface="Arial"/>
              </a:rPr>
              <a:t>dari</a:t>
            </a:r>
            <a: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900" b="1" i="1" u="none" strike="noStrike" kern="0" cap="none" spc="-100" normalizeH="0" baseline="0" noProof="0" dirty="0" err="1">
                <a:ln>
                  <a:noFill/>
                </a:ln>
                <a:solidFill>
                  <a:srgbClr val="000000"/>
                </a:solidFill>
                <a:effectLst/>
                <a:uLnTx/>
                <a:uFillTx/>
                <a:latin typeface="Arial"/>
                <a:ea typeface="ＭＳ Ｐゴシック" charset="0"/>
                <a:cs typeface="Arial"/>
              </a:rPr>
              <a:t>Anak</a:t>
            </a:r>
            <a: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900" b="1" i="1" u="none" strike="noStrike" kern="0" cap="none" spc="-100" normalizeH="0" baseline="0" noProof="0" dirty="0" err="1">
                <a:ln>
                  <a:noFill/>
                </a:ln>
                <a:solidFill>
                  <a:srgbClr val="000000"/>
                </a:solidFill>
                <a:effectLst/>
                <a:uLnTx/>
                <a:uFillTx/>
                <a:latin typeface="Arial"/>
                <a:ea typeface="ＭＳ Ｐゴシック" charset="0"/>
                <a:cs typeface="Arial"/>
              </a:rPr>
              <a:t>Manusia</a:t>
            </a:r>
            <a:b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br>
            <a: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t>Mat.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 name="Group 101"/>
          <p:cNvGrpSpPr>
            <a:grpSpLocks/>
          </p:cNvGrpSpPr>
          <p:nvPr/>
        </p:nvGrpSpPr>
        <p:grpSpPr bwMode="auto">
          <a:xfrm>
            <a:off x="3276600" y="3306763"/>
            <a:ext cx="1008063" cy="685800"/>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2400" b="1" i="0" u="none" strike="noStrike" kern="0" cap="none" spc="-110" normalizeH="0" baseline="0" noProof="0" dirty="0">
                  <a:ln>
                    <a:noFill/>
                  </a:ln>
                  <a:solidFill>
                    <a:srgbClr val="000000"/>
                  </a:solidFill>
                  <a:effectLst/>
                  <a:uLnTx/>
                  <a:uFillTx/>
                  <a:latin typeface="Arial"/>
                  <a:ea typeface="ＭＳ Ｐゴシック" charset="0"/>
                  <a:cs typeface="Arial"/>
                </a:rPr>
                <a:t> 30 HARI</a:t>
              </a:r>
            </a:p>
          </p:txBody>
        </p:sp>
        <p:cxnSp>
          <p:nvCxnSpPr>
            <p:cNvPr id="2744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 name="Group 45"/>
          <p:cNvGrpSpPr>
            <a:grpSpLocks/>
          </p:cNvGrpSpPr>
          <p:nvPr/>
        </p:nvGrpSpPr>
        <p:grpSpPr bwMode="auto">
          <a:xfrm>
            <a:off x="1258888" y="3357563"/>
            <a:ext cx="7129462" cy="2303462"/>
            <a:chOff x="1259632" y="3356992"/>
            <a:chExt cx="7128792" cy="2304256"/>
          </a:xfrm>
        </p:grpSpPr>
        <p:sp>
          <p:nvSpPr>
            <p:cNvPr id="2744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744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2744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274481" name="Group 71"/>
            <p:cNvGrpSpPr>
              <a:grpSpLocks/>
            </p:cNvGrpSpPr>
            <p:nvPr/>
          </p:nvGrpSpPr>
          <p:grpSpPr bwMode="auto">
            <a:xfrm>
              <a:off x="1907704" y="4077072"/>
              <a:ext cx="2335396" cy="463846"/>
              <a:chOff x="4324836" y="4941168"/>
              <a:chExt cx="2335396" cy="463846"/>
            </a:xfrm>
          </p:grpSpPr>
          <p:sp>
            <p:nvSpPr>
              <p:cNvPr id="274487"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3½ TAHUN</a:t>
                </a:r>
              </a:p>
            </p:txBody>
          </p:sp>
          <p:cxnSp>
            <p:nvCxnSpPr>
              <p:cNvPr id="2744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274482" name="Group 76"/>
            <p:cNvGrpSpPr>
              <a:grpSpLocks/>
            </p:cNvGrpSpPr>
            <p:nvPr/>
          </p:nvGrpSpPr>
          <p:grpSpPr bwMode="auto">
            <a:xfrm>
              <a:off x="4355976" y="4077072"/>
              <a:ext cx="2335396" cy="463846"/>
              <a:chOff x="4324836" y="4941168"/>
              <a:chExt cx="2335396" cy="463846"/>
            </a:xfrm>
          </p:grpSpPr>
          <p:sp>
            <p:nvSpPr>
              <p:cNvPr id="274484"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3½ TAHUN</a:t>
                </a:r>
              </a:p>
            </p:txBody>
          </p:sp>
          <p:cxnSp>
            <p:nvCxnSpPr>
              <p:cNvPr id="2744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274483"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Perjanjian</a:t>
              </a: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Dibuat</a:t>
              </a:r>
              <a:b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Dan 9:27a</a:t>
              </a:r>
            </a:p>
          </p:txBody>
        </p:sp>
      </p:grpSp>
      <p:grpSp>
        <p:nvGrpSpPr>
          <p:cNvPr id="7" name="Group 48"/>
          <p:cNvGrpSpPr>
            <a:grpSpLocks/>
          </p:cNvGrpSpPr>
          <p:nvPr/>
        </p:nvGrpSpPr>
        <p:grpSpPr bwMode="auto">
          <a:xfrm>
            <a:off x="-36513" y="2349500"/>
            <a:ext cx="3343276" cy="3095625"/>
            <a:chOff x="-36512" y="2348880"/>
            <a:chExt cx="3343508" cy="3096559"/>
          </a:xfrm>
        </p:grpSpPr>
        <p:cxnSp>
          <p:nvCxnSpPr>
            <p:cNvPr id="2744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274470"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743"/>
                <a:ext cx="1080743" cy="686007"/>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2400" b="1" i="0" u="none" strike="noStrike" kern="0" cap="none" spc="-110" normalizeH="0" baseline="0" noProof="0" dirty="0">
                    <a:ln>
                      <a:noFill/>
                    </a:ln>
                    <a:solidFill>
                      <a:srgbClr val="000000"/>
                    </a:solidFill>
                    <a:effectLst/>
                    <a:uLnTx/>
                    <a:uFillTx/>
                    <a:latin typeface="Arial"/>
                    <a:ea typeface="ＭＳ Ｐゴシック" charset="0"/>
                    <a:cs typeface="Arial"/>
                  </a:rPr>
                  <a:t> 30 HARI</a:t>
                </a:r>
              </a:p>
            </p:txBody>
          </p:sp>
          <p:cxnSp>
            <p:nvCxnSpPr>
              <p:cNvPr id="2744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2744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Pemilihan</a:t>
              </a: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Binatang</a:t>
              </a:r>
              <a:b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17:13</a:t>
              </a:r>
            </a:p>
          </p:txBody>
        </p:sp>
        <p:sp>
          <p:nvSpPr>
            <p:cNvPr id="274472" name="Text Box 10"/>
            <p:cNvSpPr txBox="1">
              <a:spLocks noChangeArrowheads="1"/>
            </p:cNvSpPr>
            <p:nvPr/>
          </p:nvSpPr>
          <p:spPr bwMode="auto">
            <a:xfrm>
              <a:off x="1246278" y="2677592"/>
              <a:ext cx="1744783" cy="43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2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3½ TAHUN</a:t>
              </a:r>
            </a:p>
          </p:txBody>
        </p:sp>
        <p:cxnSp>
          <p:nvCxnSpPr>
            <p:cNvPr id="2744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 name="Group 51"/>
          <p:cNvGrpSpPr>
            <a:grpSpLocks/>
          </p:cNvGrpSpPr>
          <p:nvPr/>
        </p:nvGrpSpPr>
        <p:grpSpPr bwMode="auto">
          <a:xfrm>
            <a:off x="6588125" y="1412875"/>
            <a:ext cx="2555875" cy="3992563"/>
            <a:chOff x="6588224" y="1412776"/>
            <a:chExt cx="2555775" cy="3992200"/>
          </a:xfrm>
        </p:grpSpPr>
        <p:sp>
          <p:nvSpPr>
            <p:cNvPr id="274460" name="Text Box 10"/>
            <p:cNvSpPr txBox="1">
              <a:spLocks noChangeArrowheads="1"/>
            </p:cNvSpPr>
            <p:nvPr/>
          </p:nvSpPr>
          <p:spPr bwMode="auto">
            <a:xfrm>
              <a:off x="6588224" y="4941168"/>
              <a:ext cx="2088232" cy="463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400" b="1" i="1"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ADVEN ke-2</a:t>
              </a:r>
            </a:p>
          </p:txBody>
        </p:sp>
        <p:cxnSp>
          <p:nvCxnSpPr>
            <p:cNvPr id="2744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2744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688"/>
                <a:ext cx="1412819" cy="463508"/>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110" normalizeH="0" baseline="0" noProof="0" dirty="0">
                    <a:ln>
                      <a:noFill/>
                    </a:ln>
                    <a:solidFill>
                      <a:srgbClr val="000000"/>
                    </a:solidFill>
                    <a:effectLst/>
                    <a:uLnTx/>
                    <a:uFillTx/>
                    <a:latin typeface="Arial"/>
                    <a:ea typeface="ＭＳ Ｐゴシック" charset="0"/>
                    <a:cs typeface="Arial"/>
                  </a:rPr>
                  <a:t>45 HARI</a:t>
                </a:r>
              </a:p>
            </p:txBody>
          </p:sp>
          <p:cxnSp>
            <p:nvCxnSpPr>
              <p:cNvPr id="2744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274467" name="Text Box 10"/>
              <p:cNvSpPr txBox="1">
                <a:spLocks noChangeArrowheads="1"/>
              </p:cNvSpPr>
              <p:nvPr/>
            </p:nvSpPr>
            <p:spPr bwMode="auto">
              <a:xfrm>
                <a:off x="6948572" y="4005000"/>
                <a:ext cx="1223914" cy="371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Dan. 12:12</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744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980986"/>
            </a:xfrm>
            <a:prstGeom prst="rect">
              <a:avLst/>
            </a:prstGeom>
            <a:noFill/>
            <a:ln>
              <a:noFill/>
            </a:ln>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1800" b="1" i="1" u="none" strike="noStrike" kern="0" cap="none" spc="-100" normalizeH="0" baseline="0" noProof="0" dirty="0" err="1">
                  <a:ln>
                    <a:noFill/>
                  </a:ln>
                  <a:solidFill>
                    <a:srgbClr val="000000"/>
                  </a:solidFill>
                  <a:effectLst/>
                  <a:uLnTx/>
                  <a:uFillTx/>
                  <a:latin typeface="Arial"/>
                  <a:ea typeface="ＭＳ Ｐゴシック" charset="0"/>
                  <a:cs typeface="Arial"/>
                </a:rPr>
                <a:t>Kedatangan</a:t>
              </a:r>
              <a:r>
                <a:rPr kumimoji="0" lang="en-US" sz="18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0" cap="none" spc="-100" normalizeH="0" baseline="0" noProof="0" dirty="0" err="1">
                  <a:ln>
                    <a:noFill/>
                  </a:ln>
                  <a:solidFill>
                    <a:srgbClr val="000000"/>
                  </a:solidFill>
                  <a:effectLst/>
                  <a:uLnTx/>
                  <a:uFillTx/>
                  <a:latin typeface="Arial"/>
                  <a:ea typeface="ＭＳ Ｐゴシック" charset="0"/>
                  <a:cs typeface="Arial"/>
                </a:rPr>
                <a:t>Kristus</a:t>
              </a:r>
              <a:r>
                <a:rPr kumimoji="0" lang="en-US" sz="18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0" cap="none" spc="-100" normalizeH="0" baseline="0" noProof="0" dirty="0" err="1">
                  <a:ln>
                    <a:noFill/>
                  </a:ln>
                  <a:solidFill>
                    <a:srgbClr val="000000"/>
                  </a:solidFill>
                  <a:effectLst/>
                  <a:uLnTx/>
                  <a:uFillTx/>
                  <a:latin typeface="Arial"/>
                  <a:ea typeface="ＭＳ Ｐゴシック" charset="0"/>
                  <a:cs typeface="Arial"/>
                </a:rPr>
                <a:t>kembali</a:t>
              </a:r>
              <a:r>
                <a:rPr kumimoji="0" lang="en-US" sz="1800" b="1" i="1" u="none" strike="noStrike" kern="0" cap="none" spc="-10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0" cap="none" spc="-100" normalizeH="0" baseline="0" noProof="0" dirty="0" err="1">
                  <a:ln>
                    <a:noFill/>
                  </a:ln>
                  <a:solidFill>
                    <a:srgbClr val="000000"/>
                  </a:solidFill>
                  <a:effectLst/>
                  <a:uLnTx/>
                  <a:uFillTx/>
                  <a:latin typeface="Arial"/>
                  <a:ea typeface="ＭＳ Ｐゴシック" charset="0"/>
                  <a:cs typeface="Arial"/>
                </a:rPr>
                <a:t>Digenapi</a:t>
              </a:r>
              <a:endParaRPr kumimoji="0" lang="en-US" sz="1800" b="1" i="1" u="none" strike="noStrike" kern="0" cap="none" spc="-100" normalizeH="0" baseline="0" noProof="0" dirty="0">
                <a:ln>
                  <a:noFill/>
                </a:ln>
                <a:solidFill>
                  <a:srgbClr val="000000"/>
                </a:solidFill>
                <a:effectLst/>
                <a:uLnTx/>
                <a:uFillTx/>
                <a:latin typeface="Arial"/>
                <a:ea typeface="ＭＳ Ｐゴシック" charset="0"/>
                <a:cs typeface="Arial"/>
              </a:endParaRPr>
            </a:p>
          </p:txBody>
        </p:sp>
        <p:sp>
          <p:nvSpPr>
            <p:cNvPr id="2744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grpSp>
      <p:grpSp>
        <p:nvGrpSpPr>
          <p:cNvPr id="11" name="Group 47"/>
          <p:cNvGrpSpPr>
            <a:grpSpLocks/>
          </p:cNvGrpSpPr>
          <p:nvPr/>
        </p:nvGrpSpPr>
        <p:grpSpPr bwMode="auto">
          <a:xfrm>
            <a:off x="2581162" y="1433513"/>
            <a:ext cx="4151426" cy="4322823"/>
            <a:chOff x="2580610" y="1433435"/>
            <a:chExt cx="4151629" cy="4323058"/>
          </a:xfrm>
        </p:grpSpPr>
        <p:sp>
          <p:nvSpPr>
            <p:cNvPr id="274451" name="Text Box 10"/>
            <p:cNvSpPr txBox="1">
              <a:spLocks noChangeArrowheads="1"/>
            </p:cNvSpPr>
            <p:nvPr/>
          </p:nvSpPr>
          <p:spPr bwMode="auto">
            <a:xfrm>
              <a:off x="2580610" y="4830932"/>
              <a:ext cx="1440159" cy="925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Perjanjian</a:t>
              </a: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800" b="1"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Dilanggar</a:t>
              </a:r>
              <a:b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Dan 9:27b</a:t>
              </a:r>
            </a:p>
          </p:txBody>
        </p:sp>
        <p:grpSp>
          <p:nvGrpSpPr>
            <p:cNvPr id="2744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809"/>
                <a:ext cx="1790512" cy="465162"/>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110" normalizeH="0" baseline="0" noProof="0" dirty="0">
                    <a:ln>
                      <a:noFill/>
                    </a:ln>
                    <a:solidFill>
                      <a:srgbClr val="000000"/>
                    </a:solidFill>
                    <a:effectLst/>
                    <a:uLnTx/>
                    <a:uFillTx/>
                    <a:latin typeface="Arial"/>
                    <a:ea typeface="ＭＳ Ｐゴシック" charset="0"/>
                    <a:cs typeface="Arial"/>
                  </a:rPr>
                  <a:t>1290 HARI</a:t>
                </a:r>
              </a:p>
            </p:txBody>
          </p:sp>
          <p:cxnSp>
            <p:nvCxnSpPr>
              <p:cNvPr id="2744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2744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274459" name="Text Box 10"/>
              <p:cNvSpPr txBox="1">
                <a:spLocks noChangeArrowheads="1"/>
              </p:cNvSpPr>
              <p:nvPr/>
            </p:nvSpPr>
            <p:spPr bwMode="auto">
              <a:xfrm>
                <a:off x="4327676" y="2781750"/>
                <a:ext cx="1790512" cy="369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Dan</a:t>
                </a:r>
                <a:r>
                  <a:rPr kumimoji="0" lang="en-US" altLang="en-US" sz="1800" b="1" i="1" u="none" strike="noStrike" kern="0" cap="none" spc="0" normalizeH="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8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12:11</a:t>
                </a:r>
                <a:endPar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93" name="Text Box 10"/>
            <p:cNvSpPr txBox="1">
              <a:spLocks noChangeArrowheads="1"/>
            </p:cNvSpPr>
            <p:nvPr/>
          </p:nvSpPr>
          <p:spPr bwMode="auto">
            <a:xfrm>
              <a:off x="3204642" y="1433435"/>
              <a:ext cx="1006524" cy="708063"/>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rPr>
                <a:t>Tengah</a:t>
              </a:r>
            </a:p>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1900" b="1" i="1" u="none" strike="noStrike" kern="0" cap="none" spc="-100" normalizeH="0" baseline="0" noProof="0" dirty="0" err="1">
                  <a:ln>
                    <a:noFill/>
                  </a:ln>
                  <a:solidFill>
                    <a:srgbClr val="000000"/>
                  </a:solidFill>
                  <a:effectLst/>
                  <a:uLnTx/>
                  <a:uFillTx/>
                  <a:latin typeface="Arial"/>
                  <a:ea typeface="ＭＳ Ｐゴシック" charset="0"/>
                  <a:cs typeface="Arial"/>
                </a:rPr>
                <a:t>Minggu</a:t>
              </a:r>
              <a:endParaRPr kumimoji="0" lang="en-US" sz="1900" b="1" i="1" u="none" strike="noStrike" kern="0" cap="none" spc="-100" normalizeH="0" baseline="0" noProof="0" dirty="0">
                <a:ln>
                  <a:noFill/>
                </a:ln>
                <a:solidFill>
                  <a:srgbClr val="000000"/>
                </a:solidFill>
                <a:effectLst/>
                <a:uLnTx/>
                <a:uFillTx/>
                <a:latin typeface="Arial"/>
                <a:ea typeface="ＭＳ Ｐゴシック" charset="0"/>
                <a:cs typeface="Arial"/>
              </a:endParaRPr>
            </a:p>
          </p:txBody>
        </p:sp>
        <p:sp>
          <p:nvSpPr>
            <p:cNvPr id="2744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44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endParaRPr>
            </a:p>
          </p:txBody>
        </p:sp>
      </p:grpSp>
      <p:sp>
        <p:nvSpPr>
          <p:cNvPr id="2744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1400" b="0"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Diadaptasi</a:t>
            </a:r>
            <a:r>
              <a:rPr kumimoji="0" lang="en-US" altLang="en-US" sz="1400" b="0"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400" b="0"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dari</a:t>
            </a:r>
            <a:r>
              <a:rPr kumimoji="0" lang="en-US" altLang="en-US" sz="1400" b="0"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J. Dwight Pentecost, </a:t>
            </a:r>
            <a:r>
              <a:rPr kumimoji="0" lang="en-US" altLang="en-US" sz="1400" b="0" i="1"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Seminaris</a:t>
            </a:r>
            <a:r>
              <a:rPr kumimoji="0" lang="en-US" altLang="en-US" sz="1400" b="0" i="1" u="none" strike="noStrike" kern="0" cap="none" spc="0" normalizeH="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400" b="0" i="1" u="none" strike="noStrike" kern="0" cap="none" spc="0" normalizeH="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Teologi</a:t>
            </a:r>
            <a:r>
              <a:rPr kumimoji="0" lang="en-US" altLang="en-US" sz="1400" b="0" i="1" u="none" strike="noStrike" kern="0" cap="none" spc="0" normalizeH="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400" b="0"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Dallas,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rPr>
              <a:t>Kesukaran</a:t>
            </a:r>
          </a:p>
        </p:txBody>
      </p:sp>
      <p:sp>
        <p:nvSpPr>
          <p:cNvPr id="126" name="Rounded Rectangle 125"/>
          <p:cNvSpPr>
            <a:spLocks noChangeArrowheads="1"/>
          </p:cNvSpPr>
          <p:nvPr/>
        </p:nvSpPr>
        <p:spPr bwMode="auto">
          <a:xfrm>
            <a:off x="4211638" y="5373688"/>
            <a:ext cx="2447925" cy="922337"/>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rPr>
              <a:t>Kesukaran Besar</a:t>
            </a:r>
          </a:p>
        </p:txBody>
      </p:sp>
    </p:spTree>
    <p:extLst>
      <p:ext uri="{BB962C8B-B14F-4D97-AF65-F5344CB8AC3E}">
        <p14:creationId xmlns:p14="http://schemas.microsoft.com/office/powerpoint/2010/main" val="1712399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p:tgtEl>
                                          <p:spTgt spid="9"/>
                                        </p:tgtEl>
                                        <p:attrNameLst>
                                          <p:attrName>ppt_y</p:attrName>
                                        </p:attrNameLst>
                                      </p:cBhvr>
                                      <p:tavLst>
                                        <p:tav tm="0">
                                          <p:val>
                                            <p:strVal val="#ppt_y-#ppt_h*1.125000"/>
                                          </p:val>
                                        </p:tav>
                                        <p:tav tm="100000">
                                          <p:val>
                                            <p:strVal val="#ppt_y"/>
                                          </p:val>
                                        </p:tav>
                                      </p:tavLst>
                                    </p:anim>
                                    <p:animEffect transition="in" filter="wipe(down)">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en-US" b="1" dirty="0" err="1">
                <a:latin typeface="Arial" charset="0"/>
                <a:ea typeface="ＭＳ Ｐゴシック" charset="0"/>
                <a:cs typeface="ＭＳ Ｐゴシック" charset="0"/>
              </a:rPr>
              <a:t>Serangan</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Binatang</a:t>
            </a:r>
            <a:r>
              <a:rPr lang="en-US" b="1" dirty="0">
                <a:latin typeface="Arial" charset="0"/>
                <a:ea typeface="ＭＳ Ｐゴシック" charset="0"/>
                <a:cs typeface="ＭＳ Ｐゴシック" charset="0"/>
              </a:rPr>
              <a:t> (11:7)</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apabila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telah</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menyelesaikan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kesaksian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maka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binatang</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muncul</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dari</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jurang</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maut</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akan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memerangi</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mengalahkan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serta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membunuh</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6254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b="1" dirty="0" err="1">
                <a:effectLst>
                  <a:glow rad="228600">
                    <a:schemeClr val="tx1">
                      <a:alpha val="75000"/>
                    </a:schemeClr>
                  </a:glow>
                </a:effectLst>
                <a:latin typeface="Arial" charset="0"/>
                <a:ea typeface="ＭＳ Ｐゴシック" charset="0"/>
                <a:cs typeface="ＭＳ Ｐゴシック" charset="0"/>
              </a:rPr>
              <a:t>Dua</a:t>
            </a:r>
            <a:r>
              <a:rPr lang="en-US" b="1" dirty="0">
                <a:effectLst>
                  <a:glow rad="228600">
                    <a:schemeClr val="tx1">
                      <a:alpha val="75000"/>
                    </a:schemeClr>
                  </a:glow>
                </a:effectLst>
                <a:latin typeface="Arial" charset="0"/>
                <a:ea typeface="ＭＳ Ｐゴシック" charset="0"/>
                <a:cs typeface="ＭＳ Ｐゴシック" charset="0"/>
              </a:rPr>
              <a:t> </a:t>
            </a:r>
            <a:r>
              <a:rPr lang="en-US" b="1" dirty="0" err="1">
                <a:effectLst>
                  <a:glow rad="228600">
                    <a:schemeClr val="tx1">
                      <a:alpha val="75000"/>
                    </a:schemeClr>
                  </a:glow>
                </a:effectLst>
                <a:latin typeface="Arial" charset="0"/>
                <a:ea typeface="ＭＳ Ｐゴシック" charset="0"/>
                <a:cs typeface="ＭＳ Ｐゴシック" charset="0"/>
              </a:rPr>
              <a:t>Saksi</a:t>
            </a:r>
            <a:r>
              <a:rPr lang="en-US" b="1" dirty="0">
                <a:effectLst>
                  <a:glow rad="228600">
                    <a:schemeClr val="tx1">
                      <a:alpha val="75000"/>
                    </a:schemeClr>
                  </a:glow>
                </a:effectLst>
                <a:latin typeface="Arial" charset="0"/>
                <a:ea typeface="ＭＳ Ｐゴシック" charset="0"/>
                <a:cs typeface="ＭＳ Ｐゴシック" charset="0"/>
              </a:rPr>
              <a:t> </a:t>
            </a:r>
            <a:r>
              <a:rPr lang="en-US" b="1" dirty="0" err="1">
                <a:effectLst>
                  <a:glow rad="228600">
                    <a:schemeClr val="tx1">
                      <a:alpha val="75000"/>
                    </a:schemeClr>
                  </a:glow>
                </a:effectLst>
                <a:latin typeface="Arial" charset="0"/>
                <a:ea typeface="ＭＳ Ｐゴシック" charset="0"/>
                <a:cs typeface="ＭＳ Ｐゴシック" charset="0"/>
              </a:rPr>
              <a:t>Dibunuh</a:t>
            </a:r>
            <a:r>
              <a:rPr lang="en-US" b="1" dirty="0">
                <a:effectLst>
                  <a:glow rad="228600">
                    <a:schemeClr val="tx1">
                      <a:alpha val="75000"/>
                    </a:schemeClr>
                  </a:glow>
                </a:effectLst>
                <a:latin typeface="Arial" charset="0"/>
                <a:ea typeface="ＭＳ Ｐゴシック" charset="0"/>
                <a:cs typeface="ＭＳ Ｐゴシック" charset="0"/>
              </a:rPr>
              <a:t> (11:8-9)</a:t>
            </a:r>
          </a:p>
        </p:txBody>
      </p:sp>
      <p:sp>
        <p:nvSpPr>
          <p:cNvPr id="5" name="Rectangle 2"/>
          <p:cNvSpPr txBox="1">
            <a:spLocks noChangeArrowheads="1"/>
          </p:cNvSpPr>
          <p:nvPr/>
        </p:nvSpPr>
        <p:spPr bwMode="auto">
          <a:xfrm>
            <a:off x="15875" y="534159"/>
            <a:ext cx="9236075" cy="356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a:solidFill>
                  <a:srgbClr val="FFFFFF"/>
                </a:solidFill>
                <a:effectLst>
                  <a:glow rad="228600">
                    <a:srgbClr val="000000">
                      <a:alpha val="75000"/>
                    </a:srgbClr>
                  </a:glow>
                </a:effectLst>
                <a:ea typeface="ＭＳ Ｐゴシック" charset="0"/>
                <a:cs typeface="ＭＳ Ｐゴシック" charset="0"/>
              </a:rPr>
              <a:t>Dan </a:t>
            </a:r>
            <a:r>
              <a:rPr lang="en-US" sz="3200" dirty="0" err="1">
                <a:solidFill>
                  <a:srgbClr val="FFFFFF"/>
                </a:solidFill>
                <a:effectLst>
                  <a:glow rad="228600">
                    <a:srgbClr val="000000">
                      <a:alpha val="75000"/>
                    </a:srgbClr>
                  </a:glow>
                </a:effectLst>
                <a:ea typeface="ＭＳ Ｐゴシック" charset="0"/>
                <a:cs typeface="ＭＳ Ｐゴシック" charset="0"/>
              </a:rPr>
              <a:t>mayat</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mereka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akan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terletak</a:t>
            </a:r>
            <a:r>
              <a:rPr lang="en-US" sz="3200" dirty="0">
                <a:solidFill>
                  <a:srgbClr val="FFFFFF"/>
                </a:solidFill>
                <a:effectLst>
                  <a:glow rad="228600">
                    <a:srgbClr val="000000">
                      <a:alpha val="75000"/>
                    </a:srgbClr>
                  </a:glow>
                </a:effectLst>
                <a:ea typeface="ＭＳ Ｐゴシック" charset="0"/>
                <a:cs typeface="ＭＳ Ｐゴシック" charset="0"/>
              </a:rPr>
              <a:t> di </a:t>
            </a:r>
            <a:r>
              <a:rPr lang="en-US" sz="3200" dirty="0" err="1">
                <a:solidFill>
                  <a:srgbClr val="FFFFFF"/>
                </a:solidFill>
                <a:effectLst>
                  <a:glow rad="228600">
                    <a:srgbClr val="000000">
                      <a:alpha val="75000"/>
                    </a:srgbClr>
                  </a:glow>
                </a:effectLst>
                <a:ea typeface="ＭＳ Ｐゴシック" charset="0"/>
                <a:cs typeface="ＭＳ Ｐゴシック" charset="0"/>
              </a:rPr>
              <a:t>atas</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jalan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raya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kota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besar</a:t>
            </a:r>
            <a:r>
              <a:rPr lang="en-US" sz="3200" dirty="0">
                <a:solidFill>
                  <a:srgbClr val="FFFFFF"/>
                </a:solidFill>
                <a:effectLst>
                  <a:glow rad="228600">
                    <a:srgbClr val="000000">
                      <a:alpha val="75000"/>
                    </a:srgbClr>
                  </a:glow>
                </a:effectLst>
                <a:ea typeface="ＭＳ Ｐゴシック" charset="0"/>
                <a:cs typeface="ＭＳ Ｐゴシック" charset="0"/>
              </a:rPr>
              <a:t>, yang </a:t>
            </a:r>
            <a:r>
              <a:rPr lang="en-US" sz="3200" dirty="0" err="1">
                <a:solidFill>
                  <a:srgbClr val="FFFFFF"/>
                </a:solidFill>
                <a:effectLst>
                  <a:glow rad="228600">
                    <a:srgbClr val="000000">
                      <a:alpha val="75000"/>
                    </a:srgbClr>
                  </a:glow>
                </a:effectLst>
                <a:ea typeface="ＭＳ Ｐゴシック" charset="0"/>
                <a:cs typeface="ＭＳ Ｐゴシック" charset="0"/>
              </a:rPr>
              <a:t>secara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rohani</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disebut</a:t>
            </a:r>
            <a:r>
              <a:rPr lang="en-US" sz="3200" dirty="0">
                <a:solidFill>
                  <a:srgbClr val="FFFFFF"/>
                </a:solidFill>
                <a:effectLst>
                  <a:glow rad="228600">
                    <a:srgbClr val="000000">
                      <a:alpha val="75000"/>
                    </a:srgbClr>
                  </a:glow>
                </a:effectLst>
                <a:ea typeface="ＭＳ Ｐゴシック" charset="0"/>
                <a:cs typeface="ＭＳ Ｐゴシック" charset="0"/>
              </a:rPr>
              <a:t> Sodom </a:t>
            </a:r>
            <a:r>
              <a:rPr lang="en-US" sz="3200" dirty="0" err="1">
                <a:solidFill>
                  <a:srgbClr val="FFFFFF"/>
                </a:solidFill>
                <a:effectLst>
                  <a:glow rad="228600">
                    <a:srgbClr val="000000">
                      <a:alpha val="75000"/>
                    </a:srgbClr>
                  </a:glow>
                </a:effectLst>
                <a:ea typeface="ＭＳ Ｐゴシック" charset="0"/>
                <a:cs typeface="ＭＳ Ｐゴシック" charset="0"/>
              </a:rPr>
              <a:t>dan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Mesir</a:t>
            </a:r>
            <a:r>
              <a:rPr lang="en-US" sz="3200" dirty="0">
                <a:solidFill>
                  <a:srgbClr val="FFFFFF"/>
                </a:solidFill>
                <a:effectLst>
                  <a:glow rad="228600">
                    <a:srgbClr val="000000">
                      <a:alpha val="75000"/>
                    </a:srgbClr>
                  </a:glow>
                </a:effectLst>
                <a:ea typeface="ＭＳ Ｐゴシック" charset="0"/>
                <a:cs typeface="ＭＳ Ｐゴシック" charset="0"/>
              </a:rPr>
              <a:t>, di mana juga </a:t>
            </a:r>
            <a:r>
              <a:rPr lang="en-US" sz="3200" dirty="0" err="1">
                <a:solidFill>
                  <a:srgbClr val="FFFFFF"/>
                </a:solidFill>
                <a:effectLst>
                  <a:glow rad="228600">
                    <a:srgbClr val="000000">
                      <a:alpha val="75000"/>
                    </a:srgbClr>
                  </a:glow>
                </a:effectLst>
                <a:ea typeface="ＭＳ Ｐゴシック" charset="0"/>
                <a:cs typeface="ＭＳ Ｐゴシック" charset="0"/>
              </a:rPr>
              <a:t>Tuhan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mereka</a:t>
            </a:r>
            <a:r>
              <a:rPr lang="en-US" sz="3200" dirty="0">
                <a:solidFill>
                  <a:srgbClr val="FFFFFF"/>
                </a:solidFill>
                <a:effectLst>
                  <a:glow rad="228600">
                    <a:srgbClr val="000000">
                      <a:alpha val="75000"/>
                    </a:srgbClr>
                  </a:glow>
                </a:effectLst>
                <a:ea typeface="ＭＳ Ｐゴシック" charset="0"/>
                <a:cs typeface="ＭＳ Ｐゴシック" charset="0"/>
              </a:rPr>
              <a:t> salibkan.</a:t>
            </a:r>
            <a:r>
              <a:rPr lang="en-US" sz="3200" baseline="30000" dirty="0">
                <a:solidFill>
                  <a:srgbClr val="FFFFFF"/>
                </a:solidFill>
                <a:effectLst>
                  <a:glow rad="228600">
                    <a:srgbClr val="000000">
                      <a:alpha val="75000"/>
                    </a:srgbClr>
                  </a:glow>
                </a:effectLst>
                <a:ea typeface="ＭＳ Ｐゴシック" charset="0"/>
                <a:cs typeface="ＭＳ Ｐゴシック" charset="0"/>
              </a:rPr>
              <a:t>9</a:t>
            </a:r>
            <a:r>
              <a:rPr lang="en-US" sz="3200" dirty="0">
                <a:solidFill>
                  <a:srgbClr val="FFFFFF"/>
                </a:solidFill>
                <a:effectLst>
                  <a:glow rad="228600">
                    <a:srgbClr val="000000">
                      <a:alpha val="75000"/>
                    </a:srgbClr>
                  </a:glow>
                </a:effectLst>
                <a:ea typeface="ＭＳ Ｐゴシック" charset="0"/>
                <a:cs typeface="ＭＳ Ｐゴシック" charset="0"/>
              </a:rPr>
              <a:t>Dan orang-orang </a:t>
            </a:r>
            <a:r>
              <a:rPr lang="en-US" sz="3200" dirty="0" err="1">
                <a:solidFill>
                  <a:srgbClr val="FFFFFF"/>
                </a:solidFill>
                <a:effectLst>
                  <a:glow rad="228600">
                    <a:srgbClr val="000000">
                      <a:alpha val="75000"/>
                    </a:srgbClr>
                  </a:glow>
                </a:effectLst>
                <a:ea typeface="ＭＳ Ｐゴシック" charset="0"/>
                <a:cs typeface="ＭＳ Ｐゴシック" charset="0"/>
              </a:rPr>
              <a:t>dari</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segala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bangsa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suku</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bahasa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kaum</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melihat</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mayat</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mereka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tiga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setengah</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hari</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lamanya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dan</a:t>
            </a:r>
            <a:r>
              <a:rPr lang="en-US" sz="3200" dirty="0">
                <a:solidFill>
                  <a:srgbClr val="FFFFFF"/>
                </a:solidFill>
                <a:effectLst>
                  <a:glow rad="228600">
                    <a:srgbClr val="000000">
                      <a:alpha val="75000"/>
                    </a:srgbClr>
                  </a:glow>
                </a:effectLst>
                <a:ea typeface="ＭＳ Ｐゴシック" charset="0"/>
                <a:cs typeface="ＭＳ Ｐゴシック" charset="0"/>
              </a:rPr>
              <a:t> orang-orang </a:t>
            </a:r>
            <a:r>
              <a:rPr lang="en-US" sz="3200" dirty="0" err="1">
                <a:solidFill>
                  <a:srgbClr val="FFFFFF"/>
                </a:solidFill>
                <a:effectLst>
                  <a:glow rad="228600">
                    <a:srgbClr val="000000">
                      <a:alpha val="75000"/>
                    </a:srgbClr>
                  </a:glow>
                </a:effectLst>
                <a:ea typeface="ＭＳ Ｐゴシック" charset="0"/>
                <a:cs typeface="ＭＳ Ｐゴシック" charset="0"/>
              </a:rPr>
              <a:t>itu</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tidak</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mmperbolehkan</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mayat</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mereka</a:t>
            </a:r>
            <a:r>
              <a:rPr lang="en-US" sz="3200" dirty="0">
                <a:solidFill>
                  <a:srgbClr val="FFFFFF"/>
                </a:solidFill>
                <a:effectLst>
                  <a:glow rad="228600">
                    <a:srgbClr val="000000">
                      <a:alpha val="75000"/>
                    </a:srgbClr>
                  </a:glow>
                </a:effectLst>
                <a:ea typeface="ＭＳ Ｐゴシック" charset="0"/>
                <a:cs typeface="ＭＳ Ｐゴシック" charset="0"/>
              </a:rPr>
              <a:t> </a:t>
            </a:r>
            <a:r>
              <a:rPr lang="en-US" sz="3200" dirty="0" err="1">
                <a:solidFill>
                  <a:srgbClr val="FFFFFF"/>
                </a:solidFill>
                <a:effectLst>
                  <a:glow rad="228600">
                    <a:srgbClr val="000000">
                      <a:alpha val="75000"/>
                    </a:srgbClr>
                  </a:glow>
                </a:effectLst>
                <a:ea typeface="ＭＳ Ｐゴシック" charset="0"/>
                <a:cs typeface="ＭＳ Ｐゴシック" charset="0"/>
              </a:rPr>
              <a:t>dikuburkan</a:t>
            </a:r>
            <a:r>
              <a:rPr lang="en-US" sz="3200" dirty="0">
                <a:solidFill>
                  <a:srgbClr val="FFFFFF"/>
                </a:solidFill>
                <a:effectLst>
                  <a:glow rad="228600">
                    <a:srgbClr val="000000">
                      <a:alpha val="75000"/>
                    </a:srgbClr>
                  </a:glow>
                </a:effectLst>
                <a:ea typeface="ＭＳ Ｐゴシック" charset="0"/>
                <a:cs typeface="ＭＳ Ｐゴシック" charset="0"/>
              </a:rPr>
              <a:t>.</a:t>
            </a:r>
          </a:p>
        </p:txBody>
      </p:sp>
      <p:sp>
        <p:nvSpPr>
          <p:cNvPr id="6" name="Text Box 19"/>
          <p:cNvSpPr txBox="1">
            <a:spLocks noChangeArrowheads="1"/>
          </p:cNvSpPr>
          <p:nvPr/>
        </p:nvSpPr>
        <p:spPr bwMode="auto">
          <a:xfrm>
            <a:off x="8284939" y="26068"/>
            <a:ext cx="976902" cy="508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2400" dirty="0">
                <a:solidFill>
                  <a:srgbClr val="FFFFFF"/>
                </a:solidFill>
                <a:effectLst>
                  <a:glow rad="228600">
                    <a:srgbClr val="000000">
                      <a:alpha val="75000"/>
                    </a:srgbClr>
                  </a:glow>
                </a:effectLst>
                <a:ea typeface="ＭＳ Ｐゴシック" charset="0"/>
                <a:cs typeface="ＭＳ Ｐゴシック" charset="0"/>
              </a:rPr>
              <a:t>383</a:t>
            </a:r>
          </a:p>
        </p:txBody>
      </p:sp>
    </p:spTree>
    <p:extLst>
      <p:ext uri="{BB962C8B-B14F-4D97-AF65-F5344CB8AC3E}">
        <p14:creationId xmlns:p14="http://schemas.microsoft.com/office/powerpoint/2010/main" val="687973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9"/>
            <a:ext cx="9144000" cy="737090"/>
          </a:xfrm>
          <a:effectLst>
            <a:outerShdw blurRad="63500" dist="35921" dir="2700000" algn="ctr" rotWithShape="0">
              <a:schemeClr val="tx2">
                <a:alpha val="74998"/>
              </a:schemeClr>
            </a:outerShdw>
          </a:effectLst>
        </p:spPr>
        <p:txBody>
          <a:bodyPr/>
          <a:lstStyle/>
          <a:p>
            <a:pPr>
              <a:defRPr/>
            </a:pPr>
            <a:r>
              <a:rPr lang="en-US" sz="4000" b="1" u="sng" dirty="0" err="1">
                <a:effectLst>
                  <a:outerShdw blurRad="38100" dist="38100" dir="2700000" algn="tl">
                    <a:srgbClr val="000000">
                      <a:alpha val="43137"/>
                    </a:srgbClr>
                  </a:outerShdw>
                </a:effectLst>
                <a:latin typeface="Arial" charset="0"/>
                <a:ea typeface="ＭＳ Ｐゴシック" charset="0"/>
                <a:cs typeface="ＭＳ Ｐゴシック" charset="0"/>
              </a:rPr>
              <a:t>Dua</a:t>
            </a:r>
            <a:r>
              <a:rPr lang="en-US" sz="4000" b="1" u="sng" dirty="0">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4000" b="1" u="sng" dirty="0" err="1">
                <a:effectLst>
                  <a:outerShdw blurRad="38100" dist="38100" dir="2700000" algn="tl">
                    <a:srgbClr val="000000">
                      <a:alpha val="43137"/>
                    </a:srgbClr>
                  </a:outerShdw>
                </a:effectLst>
                <a:latin typeface="Arial" charset="0"/>
                <a:ea typeface="ＭＳ Ｐゴシック" charset="0"/>
                <a:cs typeface="ＭＳ Ｐゴシック" charset="0"/>
              </a:rPr>
              <a:t>Saksi</a:t>
            </a:r>
            <a:r>
              <a:rPr lang="en-US" sz="4000" b="1" u="sng" dirty="0">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4000" b="1" u="sng" dirty="0" err="1">
                <a:effectLst>
                  <a:outerShdw blurRad="38100" dist="38100" dir="2700000" algn="tl">
                    <a:srgbClr val="000000">
                      <a:alpha val="43137"/>
                    </a:srgbClr>
                  </a:outerShdw>
                </a:effectLst>
                <a:latin typeface="Arial" charset="0"/>
                <a:ea typeface="ＭＳ Ｐゴシック" charset="0"/>
                <a:cs typeface="ＭＳ Ｐゴシック" charset="0"/>
              </a:rPr>
              <a:t>Bangkit</a:t>
            </a:r>
            <a:r>
              <a:rPr lang="en-US" sz="4000" b="1" u="sng" dirty="0">
                <a:effectLst>
                  <a:outerShdw blurRad="38100" dist="38100" dir="2700000" algn="tl">
                    <a:srgbClr val="000000">
                      <a:alpha val="43137"/>
                    </a:srgbClr>
                  </a:outerShdw>
                </a:effectLst>
                <a:latin typeface="Arial" charset="0"/>
                <a:ea typeface="ＭＳ Ｐゴシック" charset="0"/>
                <a:cs typeface="ＭＳ Ｐゴシック" charset="0"/>
              </a:rPr>
              <a:t> (11:11-12)</a:t>
            </a:r>
            <a:endParaRPr lang="en-US" sz="40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651500" y="1146875"/>
            <a:ext cx="3457575" cy="571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 orang-orang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mendengar</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suatu</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suara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nyaring</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dari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sorga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berkata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kepada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Naiklah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mari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Lalu</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naiklah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langit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diselubungi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awan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disaksikan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oleh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musuh-musuh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035938"/>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11</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Tiga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setengah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hari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kemudian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masuklah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roh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kehidupan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dari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Allah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dalam</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sehingga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bangkit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semua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orang yang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melihat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mereka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menjadi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sangat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takut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05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190500" y="71438"/>
            <a:ext cx="2881313" cy="2062162"/>
          </a:xfrm>
          <a:effectLst>
            <a:outerShdw blurRad="63500" dist="35921" dir="2700000" algn="ctr" rotWithShape="0">
              <a:schemeClr val="tx2">
                <a:alpha val="74998"/>
              </a:schemeClr>
            </a:outerShdw>
          </a:effectLst>
        </p:spPr>
        <p:txBody>
          <a:bodyPr/>
          <a:lstStyle/>
          <a:p>
            <a:pPr>
              <a:defRPr/>
            </a:pPr>
            <a:r>
              <a:rPr lang="en-US" sz="3800" b="1" dirty="0" err="1">
                <a:latin typeface="Arial" charset="0"/>
                <a:ea typeface="ＭＳ Ｐゴシック" charset="0"/>
                <a:cs typeface="ＭＳ Ｐゴシック" charset="0"/>
              </a:rPr>
              <a:t>Sangkakala</a:t>
            </a:r>
            <a:r>
              <a:rPr lang="en-US" sz="3800" b="1" dirty="0">
                <a:latin typeface="Arial" charset="0"/>
                <a:ea typeface="ＭＳ Ｐゴシック" charset="0"/>
                <a:cs typeface="ＭＳ Ｐゴシック" charset="0"/>
              </a:rPr>
              <a:t> </a:t>
            </a:r>
            <a:r>
              <a:rPr lang="en-US" sz="3800" b="1" dirty="0" err="1">
                <a:latin typeface="Arial" charset="0"/>
                <a:ea typeface="ＭＳ Ｐゴシック" charset="0"/>
                <a:cs typeface="ＭＳ Ｐゴシック" charset="0"/>
              </a:rPr>
              <a:t>ketujuh</a:t>
            </a:r>
            <a:r>
              <a:rPr lang="en-US" sz="3800" b="1" dirty="0">
                <a:latin typeface="Arial" charset="0"/>
                <a:ea typeface="ＭＳ Ｐゴシック" charset="0"/>
                <a:cs typeface="ＭＳ Ｐゴシック" charset="0"/>
              </a:rPr>
              <a:t> (11:15-18)</a:t>
            </a:r>
            <a:endParaRPr lang="en-US" sz="38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26988"/>
            <a:ext cx="5940425"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98572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effectLst>
                  <a:glow rad="228600">
                    <a:schemeClr val="tx1">
                      <a:alpha val="75000"/>
                    </a:schemeClr>
                  </a:glow>
                </a:effectLst>
                <a:latin typeface="Arial" charset="0"/>
                <a:ea typeface="ＭＳ Ｐゴシック" charset="0"/>
                <a:cs typeface="ＭＳ Ｐゴシック" charset="0"/>
              </a:rPr>
              <a:t>Bait </a:t>
            </a:r>
            <a:r>
              <a:rPr lang="en-US" sz="3600" b="1" dirty="0" err="1">
                <a:effectLst>
                  <a:glow rad="228600">
                    <a:schemeClr val="tx1">
                      <a:alpha val="75000"/>
                    </a:schemeClr>
                  </a:glow>
                </a:effectLst>
                <a:latin typeface="Arial" charset="0"/>
                <a:ea typeface="ＭＳ Ｐゴシック" charset="0"/>
                <a:cs typeface="ＭＳ Ｐゴシック" charset="0"/>
              </a:rPr>
              <a:t>Suci</a:t>
            </a:r>
            <a:r>
              <a:rPr lang="en-US" sz="3600" b="1" dirty="0">
                <a:effectLst>
                  <a:glow rad="228600">
                    <a:schemeClr val="tx1">
                      <a:alpha val="75000"/>
                    </a:schemeClr>
                  </a:glow>
                </a:effectLst>
                <a:latin typeface="Arial" charset="0"/>
                <a:ea typeface="ＭＳ Ｐゴシック" charset="0"/>
                <a:cs typeface="ＭＳ Ｐゴシック" charset="0"/>
              </a:rPr>
              <a:t> </a:t>
            </a:r>
            <a:r>
              <a:rPr lang="en-US" sz="3600" b="1" dirty="0" err="1">
                <a:effectLst>
                  <a:glow rad="228600">
                    <a:schemeClr val="tx1">
                      <a:alpha val="75000"/>
                    </a:schemeClr>
                  </a:glow>
                </a:effectLst>
                <a:latin typeface="Arial" charset="0"/>
                <a:ea typeface="ＭＳ Ｐゴシック" charset="0"/>
                <a:cs typeface="ＭＳ Ｐゴシック" charset="0"/>
              </a:rPr>
              <a:t>Surga</a:t>
            </a:r>
            <a:r>
              <a:rPr lang="en-US" sz="3600" b="1" dirty="0">
                <a:effectLst>
                  <a:glow rad="228600">
                    <a:schemeClr val="tx1">
                      <a:alpha val="75000"/>
                    </a:schemeClr>
                  </a:glow>
                </a:effectLst>
                <a:latin typeface="Arial" charset="0"/>
                <a:ea typeface="ＭＳ Ｐゴシック" charset="0"/>
                <a:cs typeface="ＭＳ Ｐゴシック" charset="0"/>
              </a:rPr>
              <a:t> (11:19a)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terbukalah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Bait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Suci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Allah yang di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surga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200490" y="14198"/>
            <a:ext cx="952026" cy="555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2400" dirty="0">
                <a:solidFill>
                  <a:srgbClr val="FFFFFF"/>
                </a:solidFill>
                <a:effectLst>
                  <a:glow rad="228600">
                    <a:srgbClr val="000000">
                      <a:alpha val="75000"/>
                    </a:srgbClr>
                  </a:glow>
                </a:effectLst>
                <a:ea typeface="ＭＳ Ｐゴシック" charset="0"/>
                <a:cs typeface="ＭＳ Ｐゴシック" charset="0"/>
              </a:rPr>
              <a:t>383</a:t>
            </a:r>
          </a:p>
        </p:txBody>
      </p:sp>
    </p:spTree>
    <p:extLst>
      <p:ext uri="{BB962C8B-B14F-4D97-AF65-F5344CB8AC3E}">
        <p14:creationId xmlns:p14="http://schemas.microsoft.com/office/powerpoint/2010/main" val="4272926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6713" y="17463"/>
            <a:ext cx="6237287"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247973"/>
            <a:ext cx="2881313" cy="1380802"/>
          </a:xfrm>
          <a:effectLst>
            <a:outerShdw blurRad="63500" dist="35921" dir="2700000" algn="ctr" rotWithShape="0">
              <a:schemeClr val="tx2">
                <a:alpha val="74998"/>
              </a:schemeClr>
            </a:outerShdw>
          </a:effectLst>
        </p:spPr>
        <p:txBody>
          <a:bodyPr/>
          <a:lstStyle/>
          <a:p>
            <a:pPr>
              <a:defRPr/>
            </a:pPr>
            <a:r>
              <a:rPr lang="en-US" sz="4000" b="1" dirty="0" err="1">
                <a:latin typeface="Arial" charset="0"/>
                <a:ea typeface="ＭＳ Ｐゴシック" charset="0"/>
                <a:cs typeface="ＭＳ Ｐゴシック" charset="0"/>
              </a:rPr>
              <a:t>Tabut</a:t>
            </a:r>
            <a:r>
              <a:rPr lang="en-US" sz="4000" b="1" dirty="0">
                <a:latin typeface="Arial" charset="0"/>
                <a:ea typeface="ＭＳ Ｐゴシック" charset="0"/>
                <a:cs typeface="ＭＳ Ｐゴシック" charset="0"/>
              </a:rPr>
              <a:t> </a:t>
            </a:r>
            <a:r>
              <a:rPr lang="en-US" sz="4000" b="1" dirty="0" err="1">
                <a:latin typeface="Arial" charset="0"/>
                <a:ea typeface="ＭＳ Ｐゴシック" charset="0"/>
                <a:cs typeface="ＭＳ Ｐゴシック" charset="0"/>
              </a:rPr>
              <a:t>Perjanjian</a:t>
            </a:r>
            <a:r>
              <a:rPr lang="en-US" sz="4000" b="1" dirty="0">
                <a:latin typeface="Arial" charset="0"/>
                <a:ea typeface="ＭＳ Ｐゴシック" charset="0"/>
                <a:cs typeface="ＭＳ Ｐゴシック" charset="0"/>
              </a:rPr>
              <a:t> (11:19b)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013075"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b="1" baseline="30000"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b="1" baseline="30000"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kelihatanlah</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914400">
              <a:defRPr/>
            </a:pP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Tabut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perjanjian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Nya di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dalam</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Bait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Suci</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28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12634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63" y="-7938"/>
            <a:ext cx="9093201" cy="675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144463"/>
            <a:ext cx="2952750" cy="1844675"/>
          </a:xfrm>
          <a:noFill/>
          <a:ln>
            <a:noFill/>
          </a:ln>
          <a:effectLst>
            <a:outerShdw blurRad="63500" dist="35921" dir="2700000" algn="ctr" rotWithShape="0">
              <a:schemeClr val="tx2">
                <a:alpha val="74998"/>
              </a:schemeClr>
            </a:outerShdw>
          </a:effectLst>
        </p:spPr>
        <p:txBody>
          <a:bodyPr anchor="ctr"/>
          <a:lstStyle/>
          <a:p>
            <a:r>
              <a:rPr lang="en-US" b="1" kern="1200"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Kilat</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&amp; </a:t>
            </a:r>
            <a:r>
              <a:rPr lang="en-US" b="1" kern="1200"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Hujan</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b="1" kern="1200"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Es</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(11:19c)</a:t>
            </a:r>
          </a:p>
        </p:txBody>
      </p:sp>
      <p:sp>
        <p:nvSpPr>
          <p:cNvPr id="6" name="Rectangle 2"/>
          <p:cNvSpPr txBox="1">
            <a:spLocks noChangeArrowheads="1"/>
          </p:cNvSpPr>
          <p:nvPr/>
        </p:nvSpPr>
        <p:spPr bwMode="auto">
          <a:xfrm>
            <a:off x="58738" y="2636838"/>
            <a:ext cx="3671887"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err="1">
                <a:ea typeface="ＭＳ Ｐゴシック" charset="0"/>
                <a:cs typeface="ＭＳ Ｐゴシック" charset="0"/>
              </a:rPr>
              <a:t>Terjadilah</a:t>
            </a:r>
            <a:r>
              <a:rPr lang="en-US" sz="3200" dirty="0">
                <a:ea typeface="ＭＳ Ｐゴシック" charset="0"/>
                <a:cs typeface="ＭＳ Ｐゴシック" charset="0"/>
              </a:rPr>
              <a:t> </a:t>
            </a:r>
            <a:r>
              <a:rPr lang="en-US" sz="3200" dirty="0" err="1">
                <a:ea typeface="ＭＳ Ｐゴシック" charset="0"/>
                <a:cs typeface="ＭＳ Ｐゴシック" charset="0"/>
              </a:rPr>
              <a:t>kilat</a:t>
            </a:r>
            <a:r>
              <a:rPr lang="en-US" sz="3200" dirty="0">
                <a:ea typeface="ＭＳ Ｐゴシック" charset="0"/>
                <a:cs typeface="ＭＳ Ｐゴシック" charset="0"/>
              </a:rPr>
              <a:t> </a:t>
            </a:r>
            <a:r>
              <a:rPr lang="en-US" sz="3200" dirty="0" err="1">
                <a:ea typeface="ＭＳ Ｐゴシック" charset="0"/>
                <a:cs typeface="ＭＳ Ｐゴシック" charset="0"/>
              </a:rPr>
              <a:t>dan</a:t>
            </a:r>
            <a:r>
              <a:rPr lang="en-US" sz="3200" dirty="0">
                <a:ea typeface="ＭＳ Ｐゴシック" charset="0"/>
                <a:cs typeface="ＭＳ Ｐゴシック" charset="0"/>
              </a:rPr>
              <a:t> </a:t>
            </a:r>
            <a:r>
              <a:rPr lang="en-US" sz="3200" dirty="0" err="1">
                <a:ea typeface="ＭＳ Ｐゴシック" charset="0"/>
                <a:cs typeface="ＭＳ Ｐゴシック" charset="0"/>
              </a:rPr>
              <a:t>deru</a:t>
            </a:r>
            <a:r>
              <a:rPr lang="en-US" sz="3200" dirty="0">
                <a:ea typeface="ＭＳ Ｐゴシック" charset="0"/>
                <a:cs typeface="ＭＳ Ｐゴシック" charset="0"/>
              </a:rPr>
              <a:t> </a:t>
            </a:r>
            <a:r>
              <a:rPr lang="en-US" sz="3200" dirty="0" err="1">
                <a:ea typeface="ＭＳ Ｐゴシック" charset="0"/>
                <a:cs typeface="ＭＳ Ｐゴシック" charset="0"/>
              </a:rPr>
              <a:t>guruh</a:t>
            </a:r>
            <a:r>
              <a:rPr lang="en-US" sz="3200" dirty="0">
                <a:ea typeface="ＭＳ Ｐゴシック" charset="0"/>
                <a:cs typeface="ＭＳ Ｐゴシック" charset="0"/>
              </a:rPr>
              <a:t> </a:t>
            </a:r>
            <a:r>
              <a:rPr lang="en-US" sz="3200" dirty="0" err="1">
                <a:ea typeface="ＭＳ Ｐゴシック" charset="0"/>
                <a:cs typeface="ＭＳ Ｐゴシック" charset="0"/>
              </a:rPr>
              <a:t>dan</a:t>
            </a:r>
            <a:r>
              <a:rPr lang="en-US" sz="3200" dirty="0">
                <a:ea typeface="ＭＳ Ｐゴシック" charset="0"/>
                <a:cs typeface="ＭＳ Ｐゴシック" charset="0"/>
              </a:rPr>
              <a:t> </a:t>
            </a:r>
            <a:r>
              <a:rPr lang="en-US" sz="3200" dirty="0" err="1">
                <a:ea typeface="ＭＳ Ｐゴシック" charset="0"/>
                <a:cs typeface="ＭＳ Ｐゴシック" charset="0"/>
              </a:rPr>
              <a:t>gempa</a:t>
            </a:r>
            <a:r>
              <a:rPr lang="en-US" sz="3200" dirty="0">
                <a:ea typeface="ＭＳ Ｐゴシック" charset="0"/>
                <a:cs typeface="ＭＳ Ｐゴシック" charset="0"/>
              </a:rPr>
              <a:t> </a:t>
            </a:r>
            <a:r>
              <a:rPr lang="en-US" sz="3200" dirty="0" err="1">
                <a:ea typeface="ＭＳ Ｐゴシック" charset="0"/>
                <a:cs typeface="ＭＳ Ｐゴシック" charset="0"/>
              </a:rPr>
              <a:t>bumi</a:t>
            </a:r>
            <a:r>
              <a:rPr lang="en-US" sz="3200" dirty="0">
                <a:ea typeface="ＭＳ Ｐゴシック" charset="0"/>
                <a:cs typeface="ＭＳ Ｐゴシック" charset="0"/>
              </a:rPr>
              <a:t> </a:t>
            </a:r>
            <a:r>
              <a:rPr lang="en-US" sz="3200" dirty="0" err="1">
                <a:ea typeface="ＭＳ Ｐゴシック" charset="0"/>
                <a:cs typeface="ＭＳ Ｐゴシック" charset="0"/>
              </a:rPr>
              <a:t>dan</a:t>
            </a:r>
            <a:r>
              <a:rPr lang="en-US" sz="3200" dirty="0">
                <a:ea typeface="ＭＳ Ｐゴシック" charset="0"/>
                <a:cs typeface="ＭＳ Ｐゴシック" charset="0"/>
              </a:rPr>
              <a:t> </a:t>
            </a:r>
            <a:r>
              <a:rPr lang="en-US" sz="3200" dirty="0" err="1">
                <a:ea typeface="ＭＳ Ｐゴシック" charset="0"/>
                <a:cs typeface="ＭＳ Ｐゴシック" charset="0"/>
              </a:rPr>
              <a:t>hujan</a:t>
            </a:r>
            <a:r>
              <a:rPr lang="en-US" sz="3200" dirty="0">
                <a:ea typeface="ＭＳ Ｐゴシック" charset="0"/>
                <a:cs typeface="ＭＳ Ｐゴシック" charset="0"/>
              </a:rPr>
              <a:t> </a:t>
            </a:r>
            <a:r>
              <a:rPr lang="en-US" sz="3200" dirty="0" err="1">
                <a:ea typeface="ＭＳ Ｐゴシック" charset="0"/>
                <a:cs typeface="ＭＳ Ｐゴシック" charset="0"/>
              </a:rPr>
              <a:t>es</a:t>
            </a:r>
            <a:r>
              <a:rPr lang="en-US" sz="3200" dirty="0">
                <a:ea typeface="ＭＳ Ｐゴシック" charset="0"/>
                <a:cs typeface="ＭＳ Ｐゴシック" charset="0"/>
              </a:rPr>
              <a:t> </a:t>
            </a:r>
            <a:r>
              <a:rPr lang="en-US" sz="3200" dirty="0" err="1">
                <a:ea typeface="ＭＳ Ｐゴシック" charset="0"/>
                <a:cs typeface="ＭＳ Ｐゴシック" charset="0"/>
              </a:rPr>
              <a:t>lebat</a:t>
            </a:r>
            <a:r>
              <a:rPr lang="en-US" sz="3200" dirty="0">
                <a:ea typeface="ＭＳ Ｐゴシック" charset="0"/>
                <a:cs typeface="ＭＳ Ｐゴシック" charset="0"/>
              </a:rPr>
              <a:t>.</a:t>
            </a:r>
          </a:p>
        </p:txBody>
      </p:sp>
      <p:pic>
        <p:nvPicPr>
          <p:cNvPr id="936964" name="Picture 2" descr="rev 11 Hail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00613" y="3621088"/>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250768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7</a:t>
            </a:r>
          </a:p>
        </p:txBody>
      </p:sp>
    </p:spTree>
    <p:extLst>
      <p:ext uri="{BB962C8B-B14F-4D97-AF65-F5344CB8AC3E}">
        <p14:creationId xmlns:p14="http://schemas.microsoft.com/office/powerpoint/2010/main" val="2448611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a:solidFill>
                  <a:schemeClr val="bg1"/>
                </a:solidFill>
                <a:latin typeface="Arial" charset="0"/>
                <a:ea typeface="Osaka" charset="0"/>
                <a:cs typeface="Arial" charset="0"/>
              </a:rPr>
              <a:t>Wahyu </a:t>
            </a:r>
            <a:r>
              <a:rPr lang="en-US" sz="8800" dirty="0">
                <a:solidFill>
                  <a:schemeClr val="bg1"/>
                </a:solidFill>
                <a:latin typeface="Arial" charset="0"/>
                <a:ea typeface="Osaka" charset="0"/>
                <a:cs typeface="Arial" charset="0"/>
              </a:rPr>
              <a:t>12</a:t>
            </a:r>
          </a:p>
        </p:txBody>
      </p:sp>
    </p:spTree>
    <p:extLst>
      <p:ext uri="{BB962C8B-B14F-4D97-AF65-F5344CB8AC3E}">
        <p14:creationId xmlns:p14="http://schemas.microsoft.com/office/powerpoint/2010/main" val="3508335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5889356" y="-24048"/>
            <a:ext cx="3254643" cy="5705627"/>
          </a:xfrm>
          <a:noFill/>
          <a:ln>
            <a:noFill/>
          </a:ln>
          <a:effectLst>
            <a:outerShdw blurRad="63500" dist="35921" dir="2700000" algn="ctr" rotWithShape="0">
              <a:schemeClr val="tx2">
                <a:alpha val="74998"/>
              </a:schemeClr>
            </a:outerShdw>
          </a:effectLst>
        </p:spPr>
        <p:txBody>
          <a:bodyPr anchor="ctr"/>
          <a:lstStyle/>
          <a:p>
            <a:r>
              <a:rPr lang="en-US" b="1" kern="1200" dirty="0" err="1">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Perempuan</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“Maka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tampaklah</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suatu</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tanda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besar</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di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langit</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Seorang</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perempuan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berselubungkan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matahari</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dengan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bulan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di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bawah</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kakinya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sebuah</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mahkota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dari</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dua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belas</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bintang</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di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atas</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kepalanya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baseline="300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2</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Ia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sedang</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mengandung</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dalam</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keluhan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dan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penderitaannya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hendak</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melahirkan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ia</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berteriak</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7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kesakitan</a:t>
            </a:r>
            <a:r>
              <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(12:1-2).</a:t>
            </a:r>
            <a:endParaRPr lang="en-US" sz="2700" b="1" dirty="0">
              <a:solidFill>
                <a:srgbClr val="FFFFFF"/>
              </a:solidFill>
              <a:effectLst>
                <a:glow rad="1524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51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7" name="Rectangle 2"/>
          <p:cNvSpPr txBox="1">
            <a:spLocks noChangeArrowheads="1"/>
          </p:cNvSpPr>
          <p:nvPr/>
        </p:nvSpPr>
        <p:spPr bwMode="auto">
          <a:xfrm>
            <a:off x="4505158" y="2807368"/>
            <a:ext cx="4518517" cy="40506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Maka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tampaklah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suatu</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tanda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lain di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langit</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lihatlah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seekor</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naga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merah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padam</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besar</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berkepala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tujuh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bertanduk</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sepuluh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di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atas</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kepalanya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ada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tujuh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mahkota</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(12:3). </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81666" name="Rectangle 2"/>
          <p:cNvSpPr>
            <a:spLocks noGrp="1" noChangeArrowheads="1"/>
          </p:cNvSpPr>
          <p:nvPr>
            <p:ph type="ctrTitle"/>
          </p:nvPr>
        </p:nvSpPr>
        <p:spPr>
          <a:xfrm>
            <a:off x="4692317" y="0"/>
            <a:ext cx="4182310" cy="294105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Naga (12:3)</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7560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4" cstate="screen">
            <a:extLst>
              <a:ext uri="{28A0092B-C50C-407E-A947-70E740481C1C}">
                <a14:useLocalDpi xmlns:a14="http://schemas.microsoft.com/office/drawing/2010/main"/>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“Dan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ekornya</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menyeret</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sepertiga</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dari</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bintang-bintang</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di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langit</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dan</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melemparkannya</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ke</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atas</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2800" b="1"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bumi</a:t>
            </a:r>
            <a:r>
              <a:rPr lang="en-US" sz="28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(12:4a)</a:t>
            </a:r>
            <a:endParaRPr lang="en-US" sz="2800" b="1" dirty="0">
              <a:effectLst>
                <a:glow rad="139700">
                  <a:schemeClr val="tx1">
                    <a:alpha val="75000"/>
                  </a:scheme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00096039"/>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3" name="Picture 3" descr="Satan fall Rev 1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0274" name="Title 1"/>
          <p:cNvSpPr>
            <a:spLocks noGrp="1"/>
          </p:cNvSpPr>
          <p:nvPr>
            <p:ph type="title"/>
          </p:nvPr>
        </p:nvSpPr>
        <p:spPr>
          <a:xfrm>
            <a:off x="1332854" y="0"/>
            <a:ext cx="7578671" cy="1752600"/>
          </a:xfrm>
          <a:noFill/>
          <a:ln>
            <a:noFill/>
          </a:ln>
          <a:effectLst>
            <a:outerShdw blurRad="63500" dist="35921" dir="2700000" algn="ctr" rotWithShape="0">
              <a:schemeClr val="tx2">
                <a:alpha val="74998"/>
              </a:schemeClr>
            </a:outerShdw>
          </a:effectLst>
        </p:spPr>
        <p:txBody>
          <a:bodyPr/>
          <a:lstStyle/>
          <a:p>
            <a:r>
              <a:rPr lang="en-US" sz="3600" b="1" kern="1200"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Kejatuhan</a:t>
            </a:r>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Lucifer, </a:t>
            </a:r>
            <a:r>
              <a:rPr lang="en-US" sz="3600" b="1" kern="1200"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Bintang</a:t>
            </a:r>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r>
              <a:rPr lang="en-US" sz="3600" b="1" kern="1200"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Bersinar</a:t>
            </a:r>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(12:7-9; cf. </a:t>
            </a:r>
            <a:r>
              <a:rPr lang="en-US" sz="3600" b="1" kern="1200"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Pertama</a:t>
            </a:r>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kali di Yes 14:12; </a:t>
            </a:r>
            <a:r>
              <a:rPr lang="en-US" sz="3600" b="1" kern="1200" dirty="0" err="1">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Yeh</a:t>
            </a:r>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28:17)</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
        <p:nvSpPr>
          <p:cNvPr id="5" name="Rectangle 2"/>
          <p:cNvSpPr txBox="1">
            <a:spLocks noChangeArrowheads="1"/>
          </p:cNvSpPr>
          <p:nvPr/>
        </p:nvSpPr>
        <p:spPr bwMode="auto">
          <a:xfrm>
            <a:off x="-7" y="5173566"/>
            <a:ext cx="9090529" cy="1711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2800" b="1">
                <a:solidFill>
                  <a:schemeClr val="bg1"/>
                </a:solidFill>
                <a:effectLst>
                  <a:glow rad="139700">
                    <a:schemeClr val="tx1">
                      <a:alpha val="75000"/>
                    </a:scheme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“Dan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ekornya</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menyeret</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sepertiga</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dari</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bintang-bintang</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di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langit</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dan</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melemparkannya</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ke</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atas</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bumi</a:t>
            </a:r>
            <a:r>
              <a:rPr lang="en-US"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(12:4a)</a:t>
            </a:r>
          </a:p>
        </p:txBody>
      </p:sp>
    </p:spTree>
    <p:extLst>
      <p:ext uri="{BB962C8B-B14F-4D97-AF65-F5344CB8AC3E}">
        <p14:creationId xmlns:p14="http://schemas.microsoft.com/office/powerpoint/2010/main" val="4969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en-US" sz="4000" b="1" dirty="0" err="1">
                <a:latin typeface="Arial" charset="0"/>
                <a:ea typeface="ＭＳ Ｐゴシック" charset="0"/>
                <a:cs typeface="ＭＳ Ｐゴシック" charset="0"/>
              </a:rPr>
              <a:t>Lawan</a:t>
            </a:r>
            <a:r>
              <a:rPr lang="en-US" sz="4000" b="1" dirty="0">
                <a:latin typeface="Arial" charset="0"/>
                <a:ea typeface="ＭＳ Ｐゴシック" charset="0"/>
                <a:cs typeface="ＭＳ Ｐゴシック" charset="0"/>
              </a:rPr>
              <a:t> Naga (12:4b)</a:t>
            </a:r>
            <a:endParaRPr lang="en-US" dirty="0">
              <a:latin typeface="Times New Roman" charset="0"/>
              <a:ea typeface="ＭＳ Ｐゴシック" charset="0"/>
              <a:cs typeface="ＭＳ Ｐゴシック" charset="0"/>
            </a:endParaRPr>
          </a:p>
        </p:txBody>
      </p:sp>
      <p:pic>
        <p:nvPicPr>
          <p:cNvPr id="941059" name="Picture 2" descr="Rev 12.4 Fierce Dragon Fac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3050" y="26988"/>
            <a:ext cx="5097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93579" y="4719053"/>
            <a:ext cx="8930105" cy="2138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lgn="ctr">
              <a:defRPr sz="3600" b="1">
                <a:solidFill>
                  <a:schemeClr val="bg1"/>
                </a:solidFill>
                <a:effectLst>
                  <a:glow rad="139700">
                    <a:schemeClr val="tx1">
                      <a:alpha val="75000"/>
                    </a:scheme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“Dan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naga</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itu</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berdiri</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di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hadapan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perempuan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yang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hendak</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melahirkan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itu</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untuk</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menelan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Anaknya</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segera</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sesudah</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perempuan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itu</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t>
            </a:r>
            <a:r>
              <a:rPr lang="en-US" sz="3200" dirty="0" err="1">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melahirkan</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-Nya."</a:t>
            </a:r>
          </a:p>
        </p:txBody>
      </p:sp>
    </p:spTree>
    <p:extLst>
      <p:ext uri="{BB962C8B-B14F-4D97-AF65-F5344CB8AC3E}">
        <p14:creationId xmlns:p14="http://schemas.microsoft.com/office/powerpoint/2010/main" val="404344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43105" name="Picture 3" descr="person020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3106" name="Picture 4" descr="person017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399" y="49808"/>
            <a:ext cx="3474203" cy="5018138"/>
          </a:xfrm>
          <a:effectLst>
            <a:outerShdw blurRad="63500" dist="35921" dir="2700000" algn="ctr" rotWithShape="0">
              <a:schemeClr val="tx1">
                <a:alpha val="74998"/>
              </a:schemeClr>
            </a:outerShdw>
          </a:effectLst>
        </p:spPr>
        <p:txBody>
          <a:bodyPr/>
          <a:lstStyle/>
          <a:p>
            <a:pPr>
              <a:defRPr/>
            </a:pPr>
            <a:r>
              <a:rPr lang="en-US" sz="4000" b="1" dirty="0" err="1">
                <a:solidFill>
                  <a:srgbClr val="FFFFFF"/>
                </a:solidFill>
                <a:latin typeface="Arial" charset="0"/>
                <a:ea typeface="ＭＳ Ｐゴシック" charset="0"/>
                <a:cs typeface="ＭＳ Ｐゴシック" charset="0"/>
              </a:rPr>
              <a:t>Siapakah</a:t>
            </a:r>
            <a:r>
              <a:rPr lang="en-US" sz="4000" b="1" dirty="0">
                <a:solidFill>
                  <a:srgbClr val="FFFFFF"/>
                </a:solidFill>
                <a:latin typeface="Arial" charset="0"/>
                <a:ea typeface="ＭＳ Ｐゴシック" charset="0"/>
                <a:cs typeface="ＭＳ Ｐゴシック" charset="0"/>
              </a:rPr>
              <a:t> </a:t>
            </a:r>
            <a:r>
              <a:rPr lang="en-US" sz="4000" b="1" dirty="0" err="1">
                <a:solidFill>
                  <a:srgbClr val="FFFFFF"/>
                </a:solidFill>
                <a:latin typeface="Arial" charset="0"/>
                <a:ea typeface="ＭＳ Ｐゴシック" charset="0"/>
                <a:cs typeface="ＭＳ Ｐゴシック" charset="0"/>
              </a:rPr>
              <a:t>wanita</a:t>
            </a:r>
            <a:r>
              <a:rPr lang="en-US" sz="4000" b="1" dirty="0">
                <a:solidFill>
                  <a:srgbClr val="FFFFFF"/>
                </a:solidFill>
                <a:latin typeface="Arial" charset="0"/>
                <a:ea typeface="ＭＳ Ｐゴシック" charset="0"/>
                <a:cs typeface="ＭＳ Ｐゴシック" charset="0"/>
              </a:rPr>
              <a:t> yang </a:t>
            </a:r>
            <a:r>
              <a:rPr lang="en-US" sz="4000" b="1" dirty="0" err="1">
                <a:solidFill>
                  <a:srgbClr val="FFFFFF"/>
                </a:solidFill>
                <a:latin typeface="Arial" charset="0"/>
                <a:ea typeface="ＭＳ Ｐゴシック" charset="0"/>
                <a:cs typeface="ＭＳ Ｐゴシック" charset="0"/>
              </a:rPr>
              <a:t>mengandung</a:t>
            </a:r>
            <a:r>
              <a:rPr lang="en-US" sz="4000" b="1" dirty="0">
                <a:solidFill>
                  <a:srgbClr val="FFFFFF"/>
                </a:solidFill>
                <a:latin typeface="Arial" charset="0"/>
                <a:ea typeface="ＭＳ Ｐゴシック" charset="0"/>
                <a:cs typeface="ＭＳ Ｐゴシック" charset="0"/>
              </a:rPr>
              <a:t> </a:t>
            </a:r>
            <a:r>
              <a:rPr lang="en-US" sz="4000" b="1" dirty="0" err="1">
                <a:solidFill>
                  <a:srgbClr val="FFFFFF"/>
                </a:solidFill>
                <a:latin typeface="Arial" charset="0"/>
                <a:ea typeface="ＭＳ Ｐゴシック" charset="0"/>
                <a:cs typeface="ＭＳ Ｐゴシック" charset="0"/>
              </a:rPr>
              <a:t>anak</a:t>
            </a:r>
            <a:r>
              <a:rPr lang="en-US" sz="4000" b="1" dirty="0">
                <a:solidFill>
                  <a:srgbClr val="FFFFFF"/>
                </a:solidFill>
                <a:latin typeface="Arial" charset="0"/>
                <a:ea typeface="ＭＳ Ｐゴシック" charset="0"/>
                <a:cs typeface="ＭＳ Ｐゴシック" charset="0"/>
              </a:rPr>
              <a:t> yang </a:t>
            </a:r>
            <a:r>
              <a:rPr lang="en-US" sz="4000" b="1" dirty="0" err="1">
                <a:solidFill>
                  <a:srgbClr val="FFFFFF"/>
                </a:solidFill>
                <a:latin typeface="Arial" charset="0"/>
                <a:ea typeface="ＭＳ Ｐゴシック" charset="0"/>
                <a:cs typeface="ＭＳ Ｐゴシック" charset="0"/>
              </a:rPr>
              <a:t>memerintah</a:t>
            </a:r>
            <a:r>
              <a:rPr lang="en-US" sz="4000" b="1" dirty="0">
                <a:solidFill>
                  <a:srgbClr val="FFFFFF"/>
                </a:solidFill>
                <a:latin typeface="Arial" charset="0"/>
                <a:ea typeface="ＭＳ Ｐゴシック" charset="0"/>
                <a:cs typeface="ＭＳ Ｐゴシック" charset="0"/>
              </a:rPr>
              <a:t> </a:t>
            </a:r>
            <a:r>
              <a:rPr lang="en-US" sz="4000" b="1" dirty="0" err="1">
                <a:solidFill>
                  <a:srgbClr val="FFFFFF"/>
                </a:solidFill>
                <a:latin typeface="Arial" charset="0"/>
                <a:ea typeface="ＭＳ Ｐゴシック" charset="0"/>
                <a:cs typeface="ＭＳ Ｐゴシック" charset="0"/>
              </a:rPr>
              <a:t>bangsa-bangsa</a:t>
            </a:r>
            <a:r>
              <a:rPr lang="en-US" sz="4000" b="1" dirty="0">
                <a:solidFill>
                  <a:srgbClr val="FFFFFF"/>
                </a:solidFill>
                <a:latin typeface="Arial" charset="0"/>
                <a:ea typeface="ＭＳ Ｐゴシック" charset="0"/>
                <a:cs typeface="ＭＳ Ｐゴシック" charset="0"/>
              </a:rPr>
              <a:t> </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(12:1-6)?</a:t>
            </a:r>
            <a:endParaRPr lang="en-US" sz="4000" b="1" dirty="0">
              <a:solidFill>
                <a:srgbClr val="FFFFFF"/>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3" name="Title 1"/>
          <p:cNvSpPr>
            <a:spLocks/>
          </p:cNvSpPr>
          <p:nvPr/>
        </p:nvSpPr>
        <p:spPr bwMode="auto">
          <a:xfrm>
            <a:off x="5718875" y="0"/>
            <a:ext cx="3425124" cy="2362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dirty="0" err="1">
                <a:solidFill>
                  <a:srgbClr val="FFFFFF"/>
                </a:solidFill>
                <a:latin typeface="Arial" charset="0"/>
                <a:ea typeface="ＭＳ Ｐゴシック" charset="0"/>
                <a:cs typeface="ＭＳ Ｐゴシック" charset="0"/>
              </a:rPr>
              <a:t>Sebagian</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mengatakan</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dia</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adalah</a:t>
            </a:r>
            <a:r>
              <a:rPr lang="en-US" sz="2800" b="1" dirty="0">
                <a:solidFill>
                  <a:srgbClr val="FFFFFF"/>
                </a:solidFill>
                <a:latin typeface="Arial" charset="0"/>
                <a:ea typeface="ＭＳ Ｐゴシック" charset="0"/>
                <a:cs typeface="ＭＳ Ｐゴシック" charset="0"/>
              </a:rPr>
              <a:t> </a:t>
            </a:r>
            <a:r>
              <a:rPr lang="en-US" sz="2800" b="1" dirty="0" err="1">
                <a:solidFill>
                  <a:srgbClr val="FFFF00"/>
                </a:solidFill>
                <a:latin typeface="Arial" charset="0"/>
                <a:ea typeface="ＭＳ Ｐゴシック" charset="0"/>
                <a:cs typeface="ＭＳ Ｐゴシック" charset="0"/>
              </a:rPr>
              <a:t>Gereja</a:t>
            </a:r>
            <a:r>
              <a:rPr lang="en-US" sz="2800" b="1" dirty="0">
                <a:solidFill>
                  <a:srgbClr val="FFFF00"/>
                </a:solidFill>
                <a:latin typeface="Arial" charset="0"/>
                <a:ea typeface="ＭＳ Ｐゴシック" charset="0"/>
                <a:cs typeface="ＭＳ Ｐゴシック" charset="0"/>
              </a:rPr>
              <a:t> </a:t>
            </a:r>
            <a:r>
              <a:rPr lang="en-US" sz="2800" b="1" dirty="0">
                <a:solidFill>
                  <a:srgbClr val="FFFFFF"/>
                </a:solidFill>
                <a:latin typeface="Arial" charset="0"/>
                <a:ea typeface="ＭＳ Ｐゴシック" charset="0"/>
                <a:cs typeface="ＭＳ Ｐゴシック" charset="0"/>
              </a:rPr>
              <a:t>yang </a:t>
            </a:r>
            <a:r>
              <a:rPr lang="en-US" sz="2800" b="1" dirty="0" err="1">
                <a:solidFill>
                  <a:srgbClr val="FFFFFF"/>
                </a:solidFill>
                <a:latin typeface="Arial" charset="0"/>
                <a:ea typeface="ＭＳ Ｐゴシック" charset="0"/>
                <a:cs typeface="ＭＳ Ｐゴシック" charset="0"/>
              </a:rPr>
              <a:t>memajukan</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Kristus</a:t>
            </a:r>
            <a:endParaRPr lang="en-US" sz="2800" b="1" dirty="0">
              <a:solidFill>
                <a:srgbClr val="FFFFFF"/>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4" name="Title 1"/>
          <p:cNvSpPr>
            <a:spLocks/>
          </p:cNvSpPr>
          <p:nvPr/>
        </p:nvSpPr>
        <p:spPr bwMode="auto">
          <a:xfrm>
            <a:off x="5257800" y="2286000"/>
            <a:ext cx="3886200" cy="1143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i="1" dirty="0" err="1">
                <a:solidFill>
                  <a:srgbClr val="FFFFFF"/>
                </a:solidFill>
                <a:latin typeface="Arial" charset="0"/>
                <a:ea typeface="ＭＳ Ｐゴシック" charset="0"/>
                <a:cs typeface="ＭＳ Ｐゴシック" charset="0"/>
              </a:rPr>
              <a:t>Tetapi</a:t>
            </a:r>
            <a:r>
              <a:rPr lang="en-US" sz="2800" b="1" i="1" dirty="0">
                <a:solidFill>
                  <a:srgbClr val="FFFFFF"/>
                </a:solidFill>
                <a:latin typeface="Arial" charset="0"/>
                <a:ea typeface="ＭＳ Ｐゴシック" charset="0"/>
                <a:cs typeface="ＭＳ Ｐゴシック" charset="0"/>
              </a:rPr>
              <a:t> </a:t>
            </a:r>
            <a:r>
              <a:rPr lang="en-US" sz="2800" b="1" i="1" dirty="0" err="1">
                <a:solidFill>
                  <a:srgbClr val="FFFFFF"/>
                </a:solidFill>
                <a:latin typeface="Arial" charset="0"/>
                <a:ea typeface="ＭＳ Ｐゴシック" charset="0"/>
                <a:cs typeface="ＭＳ Ｐゴシック" charset="0"/>
              </a:rPr>
              <a:t>Gereja</a:t>
            </a:r>
            <a:r>
              <a:rPr lang="en-US" sz="2800" b="1" i="1" dirty="0">
                <a:solidFill>
                  <a:srgbClr val="FFFFFF"/>
                </a:solidFill>
                <a:latin typeface="Arial" charset="0"/>
                <a:ea typeface="ＭＳ Ｐゴシック" charset="0"/>
                <a:cs typeface="ＭＳ Ｐゴシック" charset="0"/>
              </a:rPr>
              <a:t> </a:t>
            </a:r>
            <a:r>
              <a:rPr lang="en-US" sz="2800" b="1" i="1" dirty="0" err="1">
                <a:solidFill>
                  <a:srgbClr val="FFFFFF"/>
                </a:solidFill>
                <a:latin typeface="Arial" charset="0"/>
                <a:ea typeface="ＭＳ Ｐゴシック" charset="0"/>
                <a:cs typeface="ＭＳ Ｐゴシック" charset="0"/>
              </a:rPr>
              <a:t>tidak</a:t>
            </a:r>
            <a:r>
              <a:rPr lang="en-US" sz="2800" b="1" i="1" dirty="0">
                <a:solidFill>
                  <a:srgbClr val="FFFFFF"/>
                </a:solidFill>
                <a:latin typeface="Arial" charset="0"/>
                <a:ea typeface="ＭＳ Ｐゴシック" charset="0"/>
                <a:cs typeface="ＭＳ Ｐゴシック" charset="0"/>
              </a:rPr>
              <a:t> </a:t>
            </a:r>
            <a:r>
              <a:rPr lang="en-US" sz="2800" b="1" i="1" dirty="0" err="1">
                <a:solidFill>
                  <a:srgbClr val="FFFFFF"/>
                </a:solidFill>
                <a:latin typeface="Arial" charset="0"/>
                <a:ea typeface="ＭＳ Ｐゴシック" charset="0"/>
                <a:cs typeface="ＭＳ Ｐゴシック" charset="0"/>
              </a:rPr>
              <a:t>memajukan</a:t>
            </a:r>
            <a:r>
              <a:rPr lang="en-US" sz="2800" b="1" i="1" dirty="0">
                <a:solidFill>
                  <a:srgbClr val="FFFFFF"/>
                </a:solidFill>
                <a:latin typeface="Arial" charset="0"/>
                <a:ea typeface="ＭＳ Ｐゴシック" charset="0"/>
                <a:cs typeface="ＭＳ Ｐゴシック" charset="0"/>
              </a:rPr>
              <a:t> </a:t>
            </a:r>
            <a:r>
              <a:rPr lang="en-US" sz="2800" b="1" i="1" dirty="0" err="1">
                <a:solidFill>
                  <a:srgbClr val="FFFFFF"/>
                </a:solidFill>
                <a:latin typeface="Arial" charset="0"/>
                <a:ea typeface="ＭＳ Ｐゴシック" charset="0"/>
                <a:cs typeface="ＭＳ Ｐゴシック" charset="0"/>
              </a:rPr>
              <a:t>Kristus</a:t>
            </a:r>
            <a:r>
              <a:rPr lang="en-US" sz="2800" b="1" i="1" dirty="0">
                <a:solidFill>
                  <a:srgbClr val="FFFFFF"/>
                </a:solidFill>
                <a:latin typeface="Arial" charset="0"/>
                <a:ea typeface="ＭＳ Ｐゴシック" charset="0"/>
                <a:cs typeface="ＭＳ Ｐゴシック" charset="0"/>
              </a:rPr>
              <a:t>!</a:t>
            </a:r>
            <a:endParaRPr lang="en-US" sz="2800" b="1" i="1" dirty="0">
              <a:solidFill>
                <a:srgbClr val="FFFFFF"/>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5" name="Title 1"/>
          <p:cNvSpPr>
            <a:spLocks/>
          </p:cNvSpPr>
          <p:nvPr/>
        </p:nvSpPr>
        <p:spPr bwMode="auto">
          <a:xfrm>
            <a:off x="6493790" y="3733800"/>
            <a:ext cx="2650210" cy="1905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dirty="0" err="1">
                <a:solidFill>
                  <a:srgbClr val="FFFFFF"/>
                </a:solidFill>
                <a:latin typeface="Arial" charset="0"/>
                <a:ea typeface="ＭＳ Ｐゴシック" charset="0"/>
                <a:cs typeface="ＭＳ Ｐゴシック" charset="0"/>
              </a:rPr>
              <a:t>Pada</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kenyataannya</a:t>
            </a:r>
            <a:r>
              <a:rPr lang="en-US" sz="2800" b="1" dirty="0">
                <a:solidFill>
                  <a:srgbClr val="FFFFFF"/>
                </a:solidFill>
                <a:latin typeface="Arial" charset="0"/>
                <a:ea typeface="ＭＳ Ｐゴシック" charset="0"/>
                <a:cs typeface="ＭＳ Ｐゴシック" charset="0"/>
              </a:rPr>
              <a:t>, </a:t>
            </a:r>
            <a:r>
              <a:rPr lang="en-US" sz="2800" b="1" dirty="0">
                <a:solidFill>
                  <a:srgbClr val="FFFF00"/>
                </a:solidFill>
                <a:latin typeface="Arial" charset="0"/>
                <a:ea typeface="ＭＳ Ｐゴシック" charset="0"/>
                <a:cs typeface="ＭＳ Ｐゴシック" charset="0"/>
              </a:rPr>
              <a:t>Israel</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memajukan</a:t>
            </a:r>
            <a:r>
              <a:rPr lang="en-US" sz="2800" b="1" dirty="0">
                <a:solidFill>
                  <a:srgbClr val="FFFFFF"/>
                </a:solidFill>
                <a:latin typeface="Arial" charset="0"/>
                <a:ea typeface="ＭＳ Ｐゴシック" charset="0"/>
                <a:cs typeface="ＭＳ Ｐゴシック" charset="0"/>
              </a:rPr>
              <a:t> </a:t>
            </a:r>
            <a:r>
              <a:rPr lang="en-US" sz="2800" b="1" dirty="0" err="1">
                <a:solidFill>
                  <a:srgbClr val="FFFFFF"/>
                </a:solidFill>
                <a:latin typeface="Arial" charset="0"/>
                <a:ea typeface="ＭＳ Ｐゴシック" charset="0"/>
                <a:cs typeface="ＭＳ Ｐゴシック" charset="0"/>
              </a:rPr>
              <a:t>Kristus</a:t>
            </a:r>
            <a:endParaRPr lang="en-US" sz="2800" b="1" dirty="0">
              <a:solidFill>
                <a:srgbClr val="FFFFFF"/>
              </a:solidFill>
              <a:effectLst>
                <a:outerShdw blurRad="38100" dist="38100" dir="2700000" algn="tl">
                  <a:srgbClr val="DDDDDD"/>
                </a:outerShdw>
              </a:effectLst>
              <a:latin typeface="Times New Roman" charset="0"/>
              <a:ea typeface="ＭＳ Ｐゴシック" charset="0"/>
              <a:cs typeface="ＭＳ Ｐゴシック" charset="0"/>
            </a:endParaRPr>
          </a:p>
        </p:txBody>
      </p:sp>
      <p:sp>
        <p:nvSpPr>
          <p:cNvPr id="8" name="Text Box 19"/>
          <p:cNvSpPr txBox="1">
            <a:spLocks noChangeArrowheads="1"/>
          </p:cNvSpPr>
          <p:nvPr/>
        </p:nvSpPr>
        <p:spPr bwMode="auto">
          <a:xfrm>
            <a:off x="8423828" y="49808"/>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86248200"/>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Seeking to Kill the Messiah (12:4b)</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76082" y="513654"/>
            <a:ext cx="3511133" cy="4840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naga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berdiri</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di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hadapan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perempuan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hendak</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melahirkan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untuk</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menelan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Anaknya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segera</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sesudah</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perempuan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melahirkan</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-Nya." (12:4b). </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944132" name="Picture 2" descr="rev 12v4 holy-innocentsdec2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6950" y="-1588"/>
            <a:ext cx="43370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9622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Dragon</a:t>
            </a:r>
            <a:r>
              <a:rPr lang="fr-FR" sz="4000" b="1" dirty="0">
                <a:latin typeface="Arial" charset="0"/>
                <a:ea typeface="ＭＳ Ｐゴシック" charset="0"/>
                <a:cs typeface="ＭＳ Ｐゴシック" charset="0"/>
              </a:rPr>
              <a:t>'</a:t>
            </a:r>
            <a:r>
              <a:rPr lang="en-US" sz="4000" b="1" dirty="0">
                <a:latin typeface="Arial" charset="0"/>
                <a:ea typeface="ＭＳ Ｐゴシック" charset="0"/>
                <a:cs typeface="ＭＳ Ｐゴシック" charset="0"/>
              </a:rPr>
              <a:t>s Opposition (12:5)</a:t>
            </a:r>
            <a:endParaRPr lang="en-US" dirty="0">
              <a:latin typeface="Times New Roman" charset="0"/>
              <a:ea typeface="ＭＳ Ｐゴシック" charset="0"/>
              <a:cs typeface="ＭＳ Ｐゴシック"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0"/>
            <a:ext cx="5508625"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0"/>
            <a:ext cx="3635375"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Maka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melahirkan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seorang</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Anak</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laki-laki</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yang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akan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menggembalakan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semua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bangsa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dengan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gada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besi</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tiba-tiba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Anaknya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itu</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dirampas</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dibawa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lari</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kepada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Allah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dan</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ke</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0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takhta</a:t>
            </a:r>
            <a:r>
              <a:rPr lang="en-US" sz="3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-Nya." (12:5).</a:t>
            </a:r>
            <a:endParaRPr lang="en-US" sz="30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206353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a:t>
            </a:r>
            <a:r>
              <a:rPr lang="en-US" b="1" dirty="0" err="1">
                <a:latin typeface="Arial" charset="0"/>
                <a:ea typeface="ＭＳ Ｐゴシック" charset="0"/>
              </a:rPr>
              <a:t>Kronologis</a:t>
            </a:r>
            <a:r>
              <a:rPr lang="en-US" b="1" dirty="0">
                <a:latin typeface="Arial" charset="0"/>
                <a:ea typeface="ＭＳ Ｐゴシック" charset="0"/>
              </a:rPr>
              <a:t> </a:t>
            </a:r>
            <a:r>
              <a:rPr lang="en-US" b="1" dirty="0" err="1">
                <a:latin typeface="Arial" charset="0"/>
                <a:ea typeface="ＭＳ Ｐゴシック" charset="0"/>
              </a:rPr>
              <a:t>minggu</a:t>
            </a:r>
            <a:r>
              <a:rPr lang="en-US" b="1" dirty="0">
                <a:latin typeface="Arial" charset="0"/>
                <a:ea typeface="ＭＳ Ｐゴシック" charset="0"/>
              </a:rPr>
              <a:t> ke-70</a:t>
            </a:r>
            <a:r>
              <a:rPr lang="en-US" altLang="ja-JP" b="1" dirty="0">
                <a:latin typeface="Arial" charset="0"/>
                <a:ea typeface="ＭＳ Ｐゴシック" charset="0"/>
              </a:rPr>
              <a:t>”</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HARI</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Why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err="1">
                <a:solidFill>
                  <a:srgbClr val="000000"/>
                </a:solidFill>
                <a:latin typeface="Arial"/>
                <a:cs typeface="Arial"/>
              </a:rPr>
              <a:t>Tanda</a:t>
            </a:r>
            <a:r>
              <a:rPr lang="en-US" sz="2000" b="1" i="1" spc="-100" dirty="0">
                <a:solidFill>
                  <a:srgbClr val="000000"/>
                </a:solidFill>
                <a:latin typeface="Arial"/>
                <a:cs typeface="Arial"/>
              </a:rPr>
              <a:t> </a:t>
            </a:r>
            <a:r>
              <a:rPr lang="en-US" sz="2000" b="1" i="1" spc="-100" dirty="0" err="1">
                <a:solidFill>
                  <a:srgbClr val="000000"/>
                </a:solidFill>
                <a:latin typeface="Arial"/>
                <a:cs typeface="Arial"/>
              </a:rPr>
              <a:t>Anak</a:t>
            </a:r>
            <a:r>
              <a:rPr lang="en-US" sz="2000" b="1" i="1" spc="-100" dirty="0">
                <a:solidFill>
                  <a:srgbClr val="000000"/>
                </a:solidFill>
                <a:latin typeface="Arial"/>
                <a:cs typeface="Arial"/>
              </a:rPr>
              <a:t> </a:t>
            </a:r>
            <a:r>
              <a:rPr lang="en-US" sz="2000" b="1" i="1" spc="-100" dirty="0" err="1">
                <a:solidFill>
                  <a:srgbClr val="000000"/>
                </a:solidFill>
                <a:latin typeface="Arial"/>
                <a:cs typeface="Arial"/>
              </a:rPr>
              <a:t>Manusia</a:t>
            </a:r>
            <a:br>
              <a:rPr lang="en-US" sz="2000" b="1" i="1" spc="-100" dirty="0">
                <a:solidFill>
                  <a:srgbClr val="000000"/>
                </a:solidFill>
                <a:latin typeface="Arial"/>
                <a:cs typeface="Arial"/>
              </a:rPr>
            </a:br>
            <a:r>
              <a:rPr lang="en-US" sz="2000" b="1" i="1" spc="-100" dirty="0">
                <a:solidFill>
                  <a:srgbClr val="000000"/>
                </a:solidFill>
                <a:latin typeface="Arial"/>
                <a:cs typeface="Arial"/>
              </a:rPr>
              <a:t>Mat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58"/>
            <a:ext cx="1008063" cy="1165577"/>
            <a:chOff x="6804245" y="3717032"/>
            <a:chExt cx="1080120" cy="1164337"/>
          </a:xfrm>
        </p:grpSpPr>
        <p:sp>
          <p:nvSpPr>
            <p:cNvPr id="103" name="Text Box 10"/>
            <p:cNvSpPr txBox="1">
              <a:spLocks noChangeArrowheads="1"/>
            </p:cNvSpPr>
            <p:nvPr/>
          </p:nvSpPr>
          <p:spPr bwMode="auto">
            <a:xfrm>
              <a:off x="6804245" y="3717032"/>
              <a:ext cx="1080120" cy="116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HARI</a:t>
              </a:r>
            </a:p>
            <a:p>
              <a:pPr algn="ctr" defTabSz="914400" eaLnBrk="0" fontAlgn="base" hangingPunct="0">
                <a:lnSpc>
                  <a:spcPct val="80000"/>
                </a:lnSpc>
                <a:spcBef>
                  <a:spcPct val="50000"/>
                </a:spcBef>
                <a:spcAft>
                  <a:spcPct val="0"/>
                </a:spcAft>
                <a:defRPr/>
              </a:pP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6377"/>
              <a:ext cx="2335396" cy="464006"/>
              <a:chOff x="4324836" y="4940473"/>
              <a:chExt cx="2335396" cy="464006"/>
            </a:xfrm>
          </p:grpSpPr>
          <p:sp>
            <p:nvSpPr>
              <p:cNvPr id="73" name="Text Box 10"/>
              <p:cNvSpPr txBox="1">
                <a:spLocks noChangeArrowheads="1"/>
              </p:cNvSpPr>
              <p:nvPr/>
            </p:nvSpPr>
            <p:spPr bwMode="auto">
              <a:xfrm>
                <a:off x="4599014" y="4940473"/>
                <a:ext cx="1746086" cy="464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TAHUN</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TAHUN</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dirty="0" err="1">
                  <a:solidFill>
                    <a:srgbClr val="000000"/>
                  </a:solidFill>
                  <a:latin typeface="Arial" charset="0"/>
                  <a:cs typeface="Arial" charset="0"/>
                </a:rPr>
                <a:t>Perjanjian</a:t>
              </a:r>
              <a:r>
                <a:rPr lang="en-US" sz="1800" b="1" i="1" dirty="0">
                  <a:solidFill>
                    <a:srgbClr val="000000"/>
                  </a:solidFill>
                  <a:latin typeface="Arial" charset="0"/>
                  <a:cs typeface="Arial" charset="0"/>
                </a:rPr>
                <a:t> </a:t>
              </a:r>
              <a:r>
                <a:rPr lang="en-US" sz="1800" b="1" i="1" dirty="0" err="1">
                  <a:solidFill>
                    <a:srgbClr val="000000"/>
                  </a:solidFill>
                  <a:latin typeface="Arial" charset="0"/>
                  <a:cs typeface="Arial" charset="0"/>
                </a:rPr>
                <a:t>Dibuat</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70034" y="3307953"/>
              <a:ext cx="1009720" cy="685604"/>
              <a:chOff x="6880741" y="3717677"/>
              <a:chExt cx="1080743" cy="685604"/>
            </a:xfrm>
          </p:grpSpPr>
          <p:sp>
            <p:nvSpPr>
              <p:cNvPr id="98" name="Text Box 10"/>
              <p:cNvSpPr txBox="1">
                <a:spLocks noChangeArrowheads="1"/>
              </p:cNvSpPr>
              <p:nvPr/>
            </p:nvSpPr>
            <p:spPr bwMode="auto">
              <a:xfrm>
                <a:off x="6880741" y="3717677"/>
                <a:ext cx="1080743" cy="685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HARI</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dirty="0" err="1">
                  <a:solidFill>
                    <a:srgbClr val="000000"/>
                  </a:solidFill>
                  <a:latin typeface="Arial" charset="0"/>
                  <a:cs typeface="Arial" charset="0"/>
                </a:rPr>
                <a:t>Pemilihan</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en-US" sz="1800" b="1" i="1" dirty="0" err="1">
                  <a:solidFill>
                    <a:srgbClr val="000000"/>
                  </a:solidFill>
                  <a:latin typeface="Arial" charset="0"/>
                  <a:cs typeface="Arial" charset="0"/>
                </a:rPr>
                <a:t>Binatang</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Why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6" cy="3961747"/>
            <a:chOff x="6588224" y="1412776"/>
            <a:chExt cx="2555776" cy="3961425"/>
          </a:xfrm>
        </p:grpSpPr>
        <p:sp>
          <p:nvSpPr>
            <p:cNvPr id="922652" name="Text Box 10"/>
            <p:cNvSpPr txBox="1">
              <a:spLocks noChangeArrowheads="1"/>
            </p:cNvSpPr>
            <p:nvPr/>
          </p:nvSpPr>
          <p:spPr bwMode="auto">
            <a:xfrm>
              <a:off x="6588224" y="4941168"/>
              <a:ext cx="2088232" cy="433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200" b="1" i="1" dirty="0">
                  <a:solidFill>
                    <a:srgbClr val="000000"/>
                  </a:solidFill>
                  <a:latin typeface="Arial" charset="0"/>
                  <a:cs typeface="Arial" charset="0"/>
                </a:rPr>
                <a:t>ADVEN ke-2</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6194"/>
              <a:ext cx="1599786" cy="1017761"/>
              <a:chOff x="6732237" y="3717707"/>
              <a:chExt cx="1599786" cy="1017761"/>
            </a:xfrm>
          </p:grpSpPr>
          <p:sp>
            <p:nvSpPr>
              <p:cNvPr id="83" name="Text Box 10"/>
              <p:cNvSpPr txBox="1">
                <a:spLocks noChangeArrowheads="1"/>
              </p:cNvSpPr>
              <p:nvPr/>
            </p:nvSpPr>
            <p:spPr bwMode="auto">
              <a:xfrm>
                <a:off x="6804115" y="3717707"/>
                <a:ext cx="1412819" cy="1017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HARI</a:t>
                </a:r>
              </a:p>
              <a:p>
                <a:pPr algn="ctr" defTabSz="914400" eaLnBrk="0" fontAlgn="base" hangingPunct="0">
                  <a:spcBef>
                    <a:spcPct val="50000"/>
                  </a:spcBef>
                  <a:spcAft>
                    <a:spcPct val="0"/>
                  </a:spcAft>
                  <a:defRPr/>
                </a:pP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596249" y="1412776"/>
              <a:ext cx="1547751" cy="1079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err="1">
                  <a:solidFill>
                    <a:srgbClr val="000000"/>
                  </a:solidFill>
                  <a:ea typeface="ＭＳ Ｐゴシック" charset="0"/>
                </a:rPr>
                <a:t>Kedatangan</a:t>
              </a:r>
              <a:r>
                <a:rPr lang="en-US" dirty="0">
                  <a:solidFill>
                    <a:srgbClr val="000000"/>
                  </a:solidFill>
                  <a:ea typeface="ＭＳ Ｐゴシック" charset="0"/>
                </a:rPr>
                <a:t>  </a:t>
              </a:r>
              <a:r>
                <a:rPr lang="en-US" dirty="0" err="1">
                  <a:solidFill>
                    <a:srgbClr val="000000"/>
                  </a:solidFill>
                  <a:ea typeface="ＭＳ Ｐゴシック" charset="0"/>
                </a:rPr>
                <a:t>Kristus</a:t>
              </a:r>
              <a:r>
                <a:rPr lang="en-US" dirty="0">
                  <a:solidFill>
                    <a:srgbClr val="000000"/>
                  </a:solidFill>
                  <a:ea typeface="ＭＳ Ｐゴシック" charset="0"/>
                </a:rPr>
                <a:t> </a:t>
              </a:r>
              <a:r>
                <a:rPr lang="en-US" dirty="0" err="1">
                  <a:solidFill>
                    <a:srgbClr val="000000"/>
                  </a:solidFill>
                  <a:ea typeface="ＭＳ Ｐゴシック" charset="0"/>
                </a:rPr>
                <a:t>Kembali</a:t>
              </a:r>
              <a:r>
                <a:rPr lang="en-US" dirty="0">
                  <a:solidFill>
                    <a:srgbClr val="000000"/>
                  </a:solidFill>
                  <a:ea typeface="ＭＳ Ｐゴシック" charset="0"/>
                </a:rPr>
                <a:t> </a:t>
              </a:r>
              <a:r>
                <a:rPr lang="en-US" dirty="0" err="1">
                  <a:solidFill>
                    <a:srgbClr val="000000"/>
                  </a:solidFill>
                  <a:ea typeface="ＭＳ Ｐゴシック" charset="0"/>
                </a:rPr>
                <a:t>Digenapi</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53"/>
            <a:chOff x="2699792" y="1433435"/>
            <a:chExt cx="4032447" cy="4011830"/>
          </a:xfrm>
        </p:grpSpPr>
        <p:sp>
          <p:nvSpPr>
            <p:cNvPr id="922643" name="Text Box 10"/>
            <p:cNvSpPr txBox="1">
              <a:spLocks noChangeArrowheads="1"/>
            </p:cNvSpPr>
            <p:nvPr/>
          </p:nvSpPr>
          <p:spPr bwMode="auto">
            <a:xfrm>
              <a:off x="2699792" y="4519713"/>
              <a:ext cx="1368152" cy="925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dirty="0" err="1">
                  <a:solidFill>
                    <a:srgbClr val="000000"/>
                  </a:solidFill>
                  <a:latin typeface="Arial" charset="0"/>
                  <a:cs typeface="Arial" charset="0"/>
                </a:rPr>
                <a:t>Perjanjian</a:t>
              </a:r>
              <a:r>
                <a:rPr lang="en-US" sz="1800" b="1" i="1" dirty="0">
                  <a:solidFill>
                    <a:srgbClr val="000000"/>
                  </a:solidFill>
                  <a:latin typeface="Arial" charset="0"/>
                  <a:cs typeface="Arial" charset="0"/>
                </a:rPr>
                <a:t> </a:t>
              </a:r>
              <a:r>
                <a:rPr lang="en-US" sz="1800" b="1" i="1" dirty="0" err="1">
                  <a:solidFill>
                    <a:srgbClr val="000000"/>
                  </a:solidFill>
                  <a:latin typeface="Arial" charset="0"/>
                  <a:cs typeface="Arial" charset="0"/>
                </a:rPr>
                <a:t>Dilanggar</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813"/>
              <a:ext cx="3384375" cy="1017889"/>
              <a:chOff x="3779913" y="2492797"/>
              <a:chExt cx="2942935" cy="1017889"/>
            </a:xfrm>
          </p:grpSpPr>
          <p:sp>
            <p:nvSpPr>
              <p:cNvPr id="32" name="Text Box 10"/>
              <p:cNvSpPr txBox="1">
                <a:spLocks noChangeArrowheads="1"/>
              </p:cNvSpPr>
              <p:nvPr/>
            </p:nvSpPr>
            <p:spPr bwMode="auto">
              <a:xfrm>
                <a:off x="4327676" y="2492797"/>
                <a:ext cx="1790512" cy="101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HARI</a:t>
                </a:r>
              </a:p>
              <a:p>
                <a:pPr algn="ctr" defTabSz="914400" eaLnBrk="0" fontAlgn="base" hangingPunct="0">
                  <a:spcBef>
                    <a:spcPct val="50000"/>
                  </a:spcBef>
                  <a:spcAft>
                    <a:spcPct val="0"/>
                  </a:spcAft>
                  <a:defRPr/>
                </a:pP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dirty="0">
                <a:solidFill>
                  <a:srgbClr val="FFFFFF"/>
                </a:solidFill>
                <a:latin typeface="Comic Sans MS" charset="0"/>
                <a:ea typeface="ＭＳ Ｐゴシック" charset="0"/>
                <a:cs typeface="ＭＳ Ｐゴシック" charset="0"/>
              </a:rPr>
              <a:t>Masa </a:t>
            </a:r>
            <a:r>
              <a:rPr lang="en-US" sz="2400" dirty="0" err="1">
                <a:solidFill>
                  <a:srgbClr val="FFFFFF"/>
                </a:solidFill>
                <a:latin typeface="Comic Sans MS" charset="0"/>
                <a:ea typeface="ＭＳ Ｐゴシック" charset="0"/>
                <a:cs typeface="ＭＳ Ｐゴシック" charset="0"/>
              </a:rPr>
              <a:t>Kesusahan</a:t>
            </a:r>
            <a:endParaRPr lang="en-US" sz="2400" dirty="0">
              <a:solidFill>
                <a:srgbClr val="FFFFFF"/>
              </a:solidFill>
              <a:latin typeface="Comic Sans MS" charset="0"/>
              <a:ea typeface="ＭＳ Ｐゴシック" charset="0"/>
              <a:cs typeface="ＭＳ Ｐゴシック" charset="0"/>
            </a:endParaRPr>
          </a:p>
        </p:txBody>
      </p:sp>
      <p:sp>
        <p:nvSpPr>
          <p:cNvPr id="126" name="Rounded Rectangle 125"/>
          <p:cNvSpPr>
            <a:spLocks noChangeArrowheads="1"/>
          </p:cNvSpPr>
          <p:nvPr/>
        </p:nvSpPr>
        <p:spPr bwMode="auto">
          <a:xfrm>
            <a:off x="4140427" y="5373688"/>
            <a:ext cx="2519137" cy="85371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en-US" sz="2200" dirty="0">
                <a:solidFill>
                  <a:srgbClr val="FFFFFF"/>
                </a:solidFill>
                <a:latin typeface="Comic Sans MS" charset="0"/>
                <a:ea typeface="ＭＳ Ｐゴシック" charset="0"/>
                <a:cs typeface="ＭＳ Ｐゴシック" charset="0"/>
              </a:rPr>
              <a:t>Masa </a:t>
            </a:r>
            <a:r>
              <a:rPr lang="en-US" sz="2200" dirty="0" err="1">
                <a:solidFill>
                  <a:srgbClr val="FFFFFF"/>
                </a:solidFill>
                <a:latin typeface="Comic Sans MS" charset="0"/>
                <a:ea typeface="ＭＳ Ｐゴシック" charset="0"/>
                <a:cs typeface="ＭＳ Ｐゴシック" charset="0"/>
              </a:rPr>
              <a:t>Kesusahan</a:t>
            </a:r>
            <a:r>
              <a:rPr lang="en-US" sz="2200" dirty="0">
                <a:solidFill>
                  <a:srgbClr val="FFFFFF"/>
                </a:solidFill>
                <a:latin typeface="Comic Sans MS" charset="0"/>
                <a:ea typeface="ＭＳ Ｐゴシック" charset="0"/>
                <a:cs typeface="ＭＳ Ｐゴシック" charset="0"/>
              </a:rPr>
              <a:t> </a:t>
            </a:r>
            <a:r>
              <a:rPr lang="en-US" sz="2200" dirty="0" err="1">
                <a:solidFill>
                  <a:srgbClr val="FFFFFF"/>
                </a:solidFill>
                <a:latin typeface="Comic Sans MS" charset="0"/>
                <a:ea typeface="ＭＳ Ｐゴシック" charset="0"/>
                <a:cs typeface="ＭＳ Ｐゴシック" charset="0"/>
              </a:rPr>
              <a:t>Besar</a:t>
            </a:r>
            <a:endParaRPr lang="en-US" sz="2200" dirty="0">
              <a:solidFill>
                <a:srgbClr val="FFFFFF"/>
              </a:solidFill>
              <a:latin typeface="Comic Sans MS" charset="0"/>
              <a:ea typeface="ＭＳ Ｐゴシック" charset="0"/>
              <a:cs typeface="ＭＳ Ｐゴシック" charset="0"/>
            </a:endParaRPr>
          </a:p>
        </p:txBody>
      </p:sp>
      <p:sp>
        <p:nvSpPr>
          <p:cNvPr id="2" name="Cloud Callout 1"/>
          <p:cNvSpPr/>
          <p:nvPr/>
        </p:nvSpPr>
        <p:spPr bwMode="auto">
          <a:xfrm>
            <a:off x="34713" y="200387"/>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561479" y="446592"/>
            <a:ext cx="3249068" cy="2492990"/>
          </a:xfrm>
          <a:prstGeom prst="rect">
            <a:avLst/>
          </a:prstGeom>
          <a:noFill/>
        </p:spPr>
        <p:txBody>
          <a:bodyPr wrap="square" rtlCol="0">
            <a:spAutoFit/>
          </a:bodyPr>
          <a:lstStyle/>
          <a:p>
            <a:pPr defTabSz="914400" eaLnBrk="0" fontAlgn="base" hangingPunct="0">
              <a:spcBef>
                <a:spcPct val="0"/>
              </a:spcBef>
              <a:spcAft>
                <a:spcPct val="0"/>
              </a:spcAft>
            </a:pPr>
            <a:r>
              <a:rPr lang="en-US" sz="2200" b="1" dirty="0">
                <a:solidFill>
                  <a:srgbClr val="FFFFFF"/>
                </a:solidFill>
                <a:latin typeface="Arial"/>
                <a:ea typeface="ＭＳ Ｐゴシック" charset="0"/>
                <a:cs typeface="Arial"/>
              </a:rPr>
              <a:t>“</a:t>
            </a:r>
            <a:r>
              <a:rPr lang="en-US" sz="2200" b="1" dirty="0" err="1">
                <a:solidFill>
                  <a:srgbClr val="FFFFFF"/>
                </a:solidFill>
                <a:latin typeface="Arial"/>
                <a:ea typeface="ＭＳ Ｐゴシック" charset="0"/>
                <a:cs typeface="Arial"/>
              </a:rPr>
              <a:t>Perempuan</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itu</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lari</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ke</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padang</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gurun</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dimana</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telah</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disediakan</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suatu</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tempat</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baginya</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oleh</a:t>
            </a:r>
            <a:r>
              <a:rPr lang="en-US" sz="2200" b="1" dirty="0">
                <a:solidFill>
                  <a:srgbClr val="FFFFFF"/>
                </a:solidFill>
                <a:latin typeface="Arial"/>
                <a:ea typeface="ＭＳ Ｐゴシック" charset="0"/>
                <a:cs typeface="Arial"/>
              </a:rPr>
              <a:t> Allah, </a:t>
            </a:r>
            <a:r>
              <a:rPr lang="en-US" sz="2200" b="1" dirty="0" err="1">
                <a:solidFill>
                  <a:srgbClr val="FFFFFF"/>
                </a:solidFill>
                <a:latin typeface="Arial"/>
                <a:ea typeface="ＭＳ Ｐゴシック" charset="0"/>
                <a:cs typeface="Arial"/>
              </a:rPr>
              <a:t>supaya</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ia</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dipelihara</a:t>
            </a:r>
            <a:r>
              <a:rPr lang="en-US" sz="2200" b="1" dirty="0">
                <a:solidFill>
                  <a:srgbClr val="FFFFFF"/>
                </a:solidFill>
                <a:latin typeface="Arial"/>
                <a:ea typeface="ＭＳ Ｐゴシック" charset="0"/>
                <a:cs typeface="Arial"/>
              </a:rPr>
              <a:t> di situ 1260 </a:t>
            </a:r>
            <a:r>
              <a:rPr lang="en-US" sz="2200" b="1" dirty="0" err="1">
                <a:solidFill>
                  <a:srgbClr val="FFFFFF"/>
                </a:solidFill>
                <a:latin typeface="Arial"/>
                <a:ea typeface="ＭＳ Ｐゴシック" charset="0"/>
                <a:cs typeface="Arial"/>
              </a:rPr>
              <a:t>hari</a:t>
            </a:r>
            <a:r>
              <a:rPr lang="en-US" sz="2200" b="1" dirty="0">
                <a:solidFill>
                  <a:srgbClr val="FFFFFF"/>
                </a:solidFill>
                <a:latin typeface="Arial"/>
                <a:ea typeface="ＭＳ Ｐゴシック" charset="0"/>
                <a:cs typeface="Arial"/>
              </a:rPr>
              <a:t> </a:t>
            </a:r>
            <a:r>
              <a:rPr lang="en-US" sz="2200" b="1" dirty="0" err="1">
                <a:solidFill>
                  <a:srgbClr val="FFFFFF"/>
                </a:solidFill>
                <a:latin typeface="Arial"/>
                <a:ea typeface="ＭＳ Ｐゴシック" charset="0"/>
                <a:cs typeface="Arial"/>
              </a:rPr>
              <a:t>lamanya</a:t>
            </a:r>
            <a:r>
              <a:rPr lang="en-US" sz="2200" b="1" dirty="0">
                <a:solidFill>
                  <a:srgbClr val="FFFFFF"/>
                </a:solidFill>
                <a:latin typeface="Arial"/>
                <a:ea typeface="ＭＳ Ｐゴシック" charset="0"/>
                <a:cs typeface="Arial"/>
              </a:rPr>
              <a:t>" (12:6</a:t>
            </a:r>
            <a:r>
              <a:rPr lang="en-US" sz="2400" b="1" dirty="0">
                <a:solidFill>
                  <a:srgbClr val="FFFFFF"/>
                </a:solidFill>
                <a:latin typeface="Arial"/>
                <a:ea typeface="ＭＳ Ｐゴシック" charset="0"/>
                <a:cs typeface="Arial"/>
              </a:rPr>
              <a:t>).</a:t>
            </a:r>
          </a:p>
        </p:txBody>
      </p:sp>
    </p:spTree>
    <p:extLst>
      <p:ext uri="{BB962C8B-B14F-4D97-AF65-F5344CB8AC3E}">
        <p14:creationId xmlns:p14="http://schemas.microsoft.com/office/powerpoint/2010/main" val="302804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0" y="4835471"/>
            <a:ext cx="4876800" cy="2022529"/>
          </a:xfrm>
        </p:spPr>
        <p:txBody>
          <a:bodyPr/>
          <a:lstStyle/>
          <a:p>
            <a:pPr algn="l" eaLnBrk="1" hangingPunct="1">
              <a:defRPr/>
            </a:pPr>
            <a:r>
              <a:rPr lang="en-US" sz="3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144,000 </a:t>
            </a:r>
            <a:r>
              <a:rPr lang="en-US" sz="38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dimeteraikan</a:t>
            </a:r>
            <a:r>
              <a:rPr lang="en-US" sz="3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(7:1-8)</a:t>
            </a:r>
          </a:p>
        </p:txBody>
      </p:sp>
      <p:sp>
        <p:nvSpPr>
          <p:cNvPr id="252932" name="Text Box 4"/>
          <p:cNvSpPr txBox="1">
            <a:spLocks noChangeArrowheads="1"/>
          </p:cNvSpPr>
          <p:nvPr/>
        </p:nvSpPr>
        <p:spPr bwMode="auto">
          <a:xfrm>
            <a:off x="417513" y="255853"/>
            <a:ext cx="8763000" cy="6003824"/>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000000">
                      <a:alpha val="43137"/>
                    </a:srgbClr>
                  </a:outerShdw>
                </a:effectLst>
                <a:latin typeface="Arial" charset="0"/>
              </a:rPr>
              <a:t>Dan </a:t>
            </a:r>
            <a:r>
              <a:rPr lang="en-US" b="1" dirty="0" err="1">
                <a:solidFill>
                  <a:srgbClr val="FFFFFF"/>
                </a:solidFill>
                <a:effectLst>
                  <a:outerShdw blurRad="38100" dist="38100" dir="2700000" algn="tl">
                    <a:srgbClr val="000000">
                      <a:alpha val="43137"/>
                    </a:srgbClr>
                  </a:outerShdw>
                </a:effectLst>
                <a:latin typeface="Arial" charset="0"/>
              </a:rPr>
              <a:t>aku</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mendengar</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jumlah</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mereka</a:t>
            </a:r>
            <a:r>
              <a:rPr lang="en-US" b="1" dirty="0">
                <a:solidFill>
                  <a:srgbClr val="FFFFFF"/>
                </a:solidFill>
                <a:effectLst>
                  <a:outerShdw blurRad="38100" dist="38100" dir="2700000" algn="tl">
                    <a:srgbClr val="000000">
                      <a:alpha val="43137"/>
                    </a:srgbClr>
                  </a:outerShdw>
                </a:effectLst>
                <a:latin typeface="Arial" charset="0"/>
              </a:rPr>
              <a:t> yang </a:t>
            </a:r>
            <a:r>
              <a:rPr lang="en-US" b="1" dirty="0" err="1">
                <a:solidFill>
                  <a:srgbClr val="FFFFFF"/>
                </a:solidFill>
                <a:effectLst>
                  <a:outerShdw blurRad="38100" dist="38100" dir="2700000" algn="tl">
                    <a:srgbClr val="000000">
                      <a:alpha val="43137"/>
                    </a:srgbClr>
                  </a:outerShdw>
                </a:effectLst>
                <a:latin typeface="Arial" charset="0"/>
              </a:rPr>
              <a:t>dimeteraikan</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itu</a:t>
            </a:r>
            <a:r>
              <a:rPr lang="en-US" b="1" dirty="0">
                <a:solidFill>
                  <a:srgbClr val="FFFFFF"/>
                </a:solidFill>
                <a:effectLst>
                  <a:outerShdw blurRad="38100" dist="38100" dir="2700000" algn="tl">
                    <a:srgbClr val="000000">
                      <a:alpha val="43137"/>
                    </a:srgbClr>
                  </a:outerShdw>
                </a:effectLst>
                <a:latin typeface="Arial" charset="0"/>
              </a:rPr>
              <a:t>— 144,000 yang </a:t>
            </a:r>
            <a:r>
              <a:rPr lang="en-US" b="1" dirty="0" err="1">
                <a:solidFill>
                  <a:srgbClr val="FFFFFF"/>
                </a:solidFill>
                <a:effectLst>
                  <a:outerShdw blurRad="38100" dist="38100" dir="2700000" algn="tl">
                    <a:srgbClr val="000000">
                      <a:alpha val="43137"/>
                    </a:srgbClr>
                  </a:outerShdw>
                </a:effectLst>
                <a:latin typeface="Arial" charset="0"/>
              </a:rPr>
              <a:t>telah</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dimetereaikan</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semua</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suka</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keturunan</a:t>
            </a:r>
            <a:r>
              <a:rPr lang="en-US" b="1" dirty="0">
                <a:solidFill>
                  <a:srgbClr val="FFFFFF"/>
                </a:solidFill>
                <a:effectLst>
                  <a:outerShdw blurRad="38100" dist="38100" dir="2700000" algn="tl">
                    <a:srgbClr val="000000">
                      <a:alpha val="43137"/>
                    </a:srgbClr>
                  </a:outerShdw>
                </a:effectLst>
                <a:latin typeface="Arial" charset="0"/>
              </a:rPr>
              <a:t> Israel:</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5</a:t>
            </a:r>
            <a:r>
              <a:rPr lang="en-US" b="1" dirty="0">
                <a:solidFill>
                  <a:srgbClr val="FFFFFF"/>
                </a:solidFill>
                <a:effectLst>
                  <a:outerShdw blurRad="38100" dist="38100" dir="2700000" algn="tl">
                    <a:srgbClr val="000000">
                      <a:alpha val="43137"/>
                    </a:srgbClr>
                  </a:outerShdw>
                </a:effectLst>
                <a:latin typeface="Arial" charset="0"/>
              </a:rPr>
              <a:t>dari Yehuda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Ruben 12,000</a:t>
            </a:r>
          </a:p>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Gad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6</a:t>
            </a:r>
            <a:r>
              <a:rPr lang="en-US" b="1" dirty="0">
                <a:solidFill>
                  <a:srgbClr val="FFFFFF"/>
                </a:solidFill>
                <a:effectLst>
                  <a:outerShdw blurRad="38100" dist="38100" dir="2700000" algn="tl">
                    <a:srgbClr val="000000">
                      <a:alpha val="43137"/>
                    </a:srgbClr>
                  </a:outerShdw>
                </a:effectLst>
                <a:latin typeface="Arial" charset="0"/>
              </a:rPr>
              <a:t>dari </a:t>
            </a:r>
            <a:r>
              <a:rPr lang="en-US" b="1" dirty="0" err="1">
                <a:solidFill>
                  <a:srgbClr val="FFFFFF"/>
                </a:solidFill>
                <a:effectLst>
                  <a:outerShdw blurRad="38100" dist="38100" dir="2700000" algn="tl">
                    <a:srgbClr val="000000">
                      <a:alpha val="43137"/>
                    </a:srgbClr>
                  </a:outerShdw>
                </a:effectLst>
                <a:latin typeface="Arial" charset="0"/>
              </a:rPr>
              <a:t>Asyer</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Naftali12,000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Manasye</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7</a:t>
            </a:r>
            <a:r>
              <a:rPr lang="en-US" b="1" dirty="0">
                <a:solidFill>
                  <a:srgbClr val="FFFFFF"/>
                </a:solidFill>
                <a:effectLst>
                  <a:outerShdw blurRad="38100" dist="38100" dir="2700000" algn="tl">
                    <a:srgbClr val="000000">
                      <a:alpha val="43137"/>
                    </a:srgbClr>
                  </a:outerShdw>
                </a:effectLst>
                <a:latin typeface="Arial" charset="0"/>
              </a:rPr>
              <a:t>dari Simeon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Lewi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a:t>
            </a:r>
            <a:r>
              <a:rPr lang="en-US" b="1" dirty="0" err="1">
                <a:solidFill>
                  <a:srgbClr val="FFFFFF"/>
                </a:solidFill>
                <a:effectLst>
                  <a:outerShdw blurRad="38100" dist="38100" dir="2700000" algn="tl">
                    <a:srgbClr val="000000">
                      <a:alpha val="43137"/>
                    </a:srgbClr>
                  </a:outerShdw>
                </a:effectLst>
                <a:latin typeface="Arial" charset="0"/>
              </a:rPr>
              <a:t>Isakhar</a:t>
            </a:r>
            <a:r>
              <a:rPr lang="en-US" b="1" dirty="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baseline="30000" dirty="0">
                <a:solidFill>
                  <a:srgbClr val="FFFFFF"/>
                </a:solidFill>
                <a:effectLst>
                  <a:outerShdw blurRad="38100" dist="38100" dir="2700000" algn="tl">
                    <a:srgbClr val="000000">
                      <a:alpha val="43137"/>
                    </a:srgbClr>
                  </a:outerShdw>
                </a:effectLst>
                <a:latin typeface="Arial" charset="0"/>
              </a:rPr>
              <a:t>8</a:t>
            </a:r>
            <a:r>
              <a:rPr lang="en-US" b="1" dirty="0">
                <a:solidFill>
                  <a:srgbClr val="FFFFFF"/>
                </a:solidFill>
                <a:effectLst>
                  <a:outerShdw blurRad="38100" dist="38100" dir="2700000" algn="tl">
                    <a:srgbClr val="000000">
                      <a:alpha val="43137"/>
                    </a:srgbClr>
                  </a:outerShdw>
                </a:effectLst>
                <a:latin typeface="Arial" charset="0"/>
              </a:rPr>
              <a:t>dari Zebulon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Yusuf 12,000</a:t>
            </a:r>
          </a:p>
          <a:p>
            <a:pPr algn="r" defTabSz="914400" eaLnBrk="0" fontAlgn="base" hangingPunct="0">
              <a:spcBef>
                <a:spcPct val="0"/>
              </a:spcBef>
              <a:spcAft>
                <a:spcPct val="0"/>
              </a:spcAft>
              <a:defRPr/>
            </a:pPr>
            <a:r>
              <a:rPr lang="en-US" b="1" dirty="0" err="1">
                <a:solidFill>
                  <a:srgbClr val="FFFFFF"/>
                </a:solidFill>
                <a:effectLst>
                  <a:outerShdw blurRad="38100" dist="38100" dir="2700000" algn="tl">
                    <a:srgbClr val="000000">
                      <a:alpha val="43137"/>
                    </a:srgbClr>
                  </a:outerShdw>
                </a:effectLst>
                <a:latin typeface="Arial" charset="0"/>
              </a:rPr>
              <a:t>dari</a:t>
            </a:r>
            <a:r>
              <a:rPr lang="en-US" b="1" dirty="0">
                <a:solidFill>
                  <a:srgbClr val="FFFFFF"/>
                </a:solidFill>
                <a:effectLst>
                  <a:outerShdw blurRad="38100" dist="38100" dir="2700000" algn="tl">
                    <a:srgbClr val="000000">
                      <a:alpha val="43137"/>
                    </a:srgbClr>
                  </a:outerShdw>
                </a:effectLst>
                <a:latin typeface="Arial" charset="0"/>
              </a:rPr>
              <a:t> Benyamin 12,000</a:t>
            </a:r>
          </a:p>
          <a:p>
            <a:pPr defTabSz="914400" eaLnBrk="0" fontAlgn="base" hangingPunct="0">
              <a:spcBef>
                <a:spcPct val="0"/>
              </a:spcBef>
              <a:spcAft>
                <a:spcPct val="0"/>
              </a:spcAft>
              <a:defRPr/>
            </a:pPr>
            <a:endParaRPr lang="en-US" b="1" dirty="0">
              <a:solidFill>
                <a:srgbClr val="FFFFFF"/>
              </a:solidFill>
              <a:effectLst>
                <a:outerShdw blurRad="38100" dist="38100" dir="2700000" algn="tl">
                  <a:srgbClr val="000000">
                    <a:alpha val="43137"/>
                  </a:srgbClr>
                </a:outerShdw>
              </a:effectLst>
              <a:latin typeface="Arial" charset="0"/>
            </a:endParaRPr>
          </a:p>
        </p:txBody>
      </p:sp>
      <p:sp>
        <p:nvSpPr>
          <p:cNvPr id="5"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4088595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8226" name="Picture 1" descr="Rev 12.10 Angry Satan6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5424407" y="1196975"/>
            <a:ext cx="3756107" cy="39243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err="1">
                <a:effectLst>
                  <a:glow rad="254000">
                    <a:schemeClr val="tx1">
                      <a:alpha val="75000"/>
                    </a:schemeClr>
                  </a:glow>
                </a:effectLst>
                <a:latin typeface="Arial" charset="0"/>
                <a:ea typeface="ＭＳ Ｐゴシック" charset="0"/>
                <a:cs typeface="ＭＳ Ｐゴシック" charset="0"/>
              </a:rPr>
              <a:t>Kesombongan</a:t>
            </a:r>
            <a:r>
              <a:rPr lang="en-US" sz="4000" b="1" dirty="0">
                <a:effectLst>
                  <a:glow rad="254000">
                    <a:schemeClr val="tx1">
                      <a:alpha val="75000"/>
                    </a:schemeClr>
                  </a:glow>
                </a:effectLst>
                <a:latin typeface="Arial" charset="0"/>
                <a:ea typeface="ＭＳ Ｐゴシック" charset="0"/>
                <a:cs typeface="ＭＳ Ｐゴシック" charset="0"/>
              </a:rPr>
              <a:t> Iblis </a:t>
            </a:r>
            <a:br>
              <a:rPr lang="en-US" sz="4000" b="1" dirty="0">
                <a:effectLst>
                  <a:glow rad="254000">
                    <a:schemeClr val="tx1">
                      <a:alpha val="75000"/>
                    </a:schemeClr>
                  </a:glow>
                </a:effectLst>
                <a:latin typeface="Arial" charset="0"/>
                <a:ea typeface="ＭＳ Ｐゴシック" charset="0"/>
                <a:cs typeface="ＭＳ Ｐゴシック" charset="0"/>
              </a:rPr>
            </a:br>
            <a:r>
              <a:rPr lang="en-US" sz="4000" b="1" dirty="0">
                <a:effectLst>
                  <a:glow rad="254000">
                    <a:schemeClr val="tx1">
                      <a:alpha val="75000"/>
                    </a:schemeClr>
                  </a:glow>
                </a:effectLst>
                <a:latin typeface="Arial" charset="0"/>
                <a:ea typeface="ＭＳ Ｐゴシック" charset="0"/>
                <a:cs typeface="ＭＳ Ｐゴシック" charset="0"/>
              </a:rPr>
              <a:t>(12:7-13)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8390618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1297"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1298" name="Title 1"/>
          <p:cNvSpPr>
            <a:spLocks noGrp="1"/>
          </p:cNvSpPr>
          <p:nvPr>
            <p:ph type="title"/>
          </p:nvPr>
        </p:nvSpPr>
        <p:spPr>
          <a:xfrm>
            <a:off x="1219200" y="1981200"/>
            <a:ext cx="7772400" cy="1143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effectLst>
                  <a:glow rad="254000">
                    <a:schemeClr val="tx1">
                      <a:alpha val="75000"/>
                    </a:schemeClr>
                  </a:glow>
                </a:effectLst>
                <a:latin typeface="Arial" charset="0"/>
                <a:ea typeface="ＭＳ Ｐゴシック" charset="0"/>
                <a:cs typeface="ＭＳ Ｐゴシック" charset="0"/>
              </a:rPr>
              <a:t>Para </a:t>
            </a:r>
            <a:r>
              <a:rPr lang="en-US" sz="4000" b="1" dirty="0" err="1">
                <a:effectLst>
                  <a:glow rad="254000">
                    <a:schemeClr val="tx1">
                      <a:alpha val="75000"/>
                    </a:schemeClr>
                  </a:glow>
                </a:effectLst>
                <a:latin typeface="Arial" charset="0"/>
                <a:ea typeface="ＭＳ Ｐゴシック" charset="0"/>
                <a:cs typeface="ＭＳ Ｐゴシック" charset="0"/>
              </a:rPr>
              <a:t>malaikat</a:t>
            </a:r>
            <a:r>
              <a:rPr lang="en-US" sz="4000" b="1" dirty="0">
                <a:effectLst>
                  <a:glow rad="254000">
                    <a:schemeClr val="tx1">
                      <a:alpha val="75000"/>
                    </a:schemeClr>
                  </a:glow>
                </a:effectLst>
                <a:latin typeface="Arial" charset="0"/>
                <a:ea typeface="ＭＳ Ｐゴシック" charset="0"/>
                <a:cs typeface="ＭＳ Ｐゴシック" charset="0"/>
              </a:rPr>
              <a:t>  juga </a:t>
            </a:r>
            <a:r>
              <a:rPr lang="en-US" sz="4000" b="1" dirty="0" err="1">
                <a:effectLst>
                  <a:glow rad="254000">
                    <a:schemeClr val="tx1">
                      <a:alpha val="75000"/>
                    </a:schemeClr>
                  </a:glow>
                </a:effectLst>
                <a:latin typeface="Arial" charset="0"/>
                <a:ea typeface="ＭＳ Ｐゴシック" charset="0"/>
                <a:cs typeface="ＭＳ Ｐゴシック" charset="0"/>
              </a:rPr>
              <a:t>akan</a:t>
            </a:r>
            <a:r>
              <a:rPr lang="en-US" sz="4000" b="1" dirty="0">
                <a:effectLst>
                  <a:glow rad="254000">
                    <a:schemeClr val="tx1">
                      <a:alpha val="75000"/>
                    </a:schemeClr>
                  </a:glow>
                </a:effectLst>
                <a:latin typeface="Arial" charset="0"/>
                <a:ea typeface="ＭＳ Ｐゴシック" charset="0"/>
                <a:cs typeface="ＭＳ Ｐゴシック" charset="0"/>
              </a:rPr>
              <a:t> </a:t>
            </a:r>
            <a:r>
              <a:rPr lang="en-US" sz="4000" b="1" dirty="0" err="1">
                <a:effectLst>
                  <a:glow rad="254000">
                    <a:schemeClr val="tx1">
                      <a:alpha val="75000"/>
                    </a:schemeClr>
                  </a:glow>
                </a:effectLst>
                <a:latin typeface="Arial" charset="0"/>
                <a:ea typeface="ＭＳ Ｐゴシック" charset="0"/>
                <a:cs typeface="ＭＳ Ｐゴシック" charset="0"/>
              </a:rPr>
              <a:t>dilemparkan</a:t>
            </a:r>
            <a:r>
              <a:rPr lang="en-US" sz="4000" b="1" dirty="0">
                <a:effectLst>
                  <a:glow rad="254000">
                    <a:schemeClr val="tx1">
                      <a:alpha val="75000"/>
                    </a:schemeClr>
                  </a:glow>
                </a:effectLst>
                <a:latin typeface="Arial" charset="0"/>
                <a:ea typeface="ＭＳ Ｐゴシック" charset="0"/>
                <a:cs typeface="ＭＳ Ｐゴシック" charset="0"/>
              </a:rPr>
              <a:t> </a:t>
            </a:r>
            <a:r>
              <a:rPr lang="en-US" sz="4000" b="1" dirty="0" err="1">
                <a:effectLst>
                  <a:glow rad="254000">
                    <a:schemeClr val="tx1">
                      <a:alpha val="75000"/>
                    </a:schemeClr>
                  </a:glow>
                </a:effectLst>
                <a:latin typeface="Arial" charset="0"/>
                <a:ea typeface="ＭＳ Ｐゴシック" charset="0"/>
                <a:cs typeface="ＭＳ Ｐゴシック" charset="0"/>
              </a:rPr>
              <a:t>dari</a:t>
            </a:r>
            <a:r>
              <a:rPr lang="en-US" sz="4000" b="1" dirty="0">
                <a:effectLst>
                  <a:glow rad="254000">
                    <a:schemeClr val="tx1">
                      <a:alpha val="75000"/>
                    </a:schemeClr>
                  </a:glow>
                </a:effectLst>
                <a:latin typeface="Arial" charset="0"/>
                <a:ea typeface="ＭＳ Ｐゴシック" charset="0"/>
                <a:cs typeface="ＭＳ Ｐゴシック" charset="0"/>
              </a:rPr>
              <a:t> </a:t>
            </a:r>
            <a:r>
              <a:rPr lang="en-US" sz="4000" b="1" dirty="0" err="1">
                <a:effectLst>
                  <a:glow rad="254000">
                    <a:schemeClr val="tx1">
                      <a:alpha val="75000"/>
                    </a:schemeClr>
                  </a:glow>
                </a:effectLst>
                <a:latin typeface="Arial" charset="0"/>
                <a:ea typeface="ＭＳ Ｐゴシック" charset="0"/>
                <a:cs typeface="ＭＳ Ｐゴシック" charset="0"/>
              </a:rPr>
              <a:t>sorga</a:t>
            </a:r>
            <a:r>
              <a:rPr lang="en-US" sz="4000" b="1" dirty="0">
                <a:effectLst>
                  <a:glow rad="254000">
                    <a:schemeClr val="tx1">
                      <a:alpha val="75000"/>
                    </a:schemeClr>
                  </a:glow>
                </a:effectLst>
                <a:latin typeface="Arial" charset="0"/>
                <a:ea typeface="ＭＳ Ｐゴシック" charset="0"/>
                <a:cs typeface="ＭＳ Ｐゴシック" charset="0"/>
              </a:rPr>
              <a:t> </a:t>
            </a:r>
            <a:r>
              <a:rPr lang="en-US" sz="4000" b="1" dirty="0" err="1">
                <a:effectLst>
                  <a:glow rad="254000">
                    <a:schemeClr val="tx1">
                      <a:alpha val="75000"/>
                    </a:schemeClr>
                  </a:glow>
                </a:effectLst>
                <a:latin typeface="Arial" charset="0"/>
                <a:ea typeface="ＭＳ Ｐゴシック" charset="0"/>
                <a:cs typeface="ＭＳ Ｐゴシック" charset="0"/>
              </a:rPr>
              <a:t>bersama</a:t>
            </a:r>
            <a:r>
              <a:rPr lang="en-US" sz="4000" b="1" dirty="0">
                <a:effectLst>
                  <a:glow rad="254000">
                    <a:schemeClr val="tx1">
                      <a:alpha val="75000"/>
                    </a:schemeClr>
                  </a:glow>
                </a:effectLst>
                <a:latin typeface="Arial" charset="0"/>
                <a:ea typeface="ＭＳ Ｐゴシック" charset="0"/>
                <a:cs typeface="ＭＳ Ｐゴシック" charset="0"/>
              </a:rPr>
              <a:t> Iblis (12:8)</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98881407"/>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“Dan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ketika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naga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sadar</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bahwa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telah</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dilemparkan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di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atas</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bumi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memburu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perempuan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yang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melahirkan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Anak</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laki-laki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(12:13)</a:t>
            </a:r>
            <a:endParaRPr lang="en-US" sz="36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851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solidFill>
                  <a:schemeClr val="bg1"/>
                </a:solidFill>
                <a:effectLst>
                  <a:glow rad="254000">
                    <a:schemeClr val="tx1">
                      <a:alpha val="75000"/>
                    </a:schemeClr>
                  </a:glow>
                </a:effectLst>
                <a:latin typeface="Arial" charset="0"/>
                <a:ea typeface="ＭＳ Ｐゴシック" charset="0"/>
                <a:cs typeface="ＭＳ Ｐゴシック" charset="0"/>
              </a:rPr>
              <a:t>Naga </a:t>
            </a:r>
            <a:r>
              <a:rPr lang="en-US" sz="3600" b="1" dirty="0" err="1">
                <a:solidFill>
                  <a:schemeClr val="bg1"/>
                </a:solidFill>
                <a:effectLst>
                  <a:glow rad="254000">
                    <a:schemeClr val="tx1">
                      <a:alpha val="75000"/>
                    </a:schemeClr>
                  </a:glow>
                </a:effectLst>
                <a:latin typeface="Arial" charset="0"/>
                <a:ea typeface="ＭＳ Ｐゴシック" charset="0"/>
                <a:cs typeface="ＭＳ Ｐゴシック" charset="0"/>
              </a:rPr>
              <a:t>umumnya</a:t>
            </a:r>
            <a:r>
              <a:rPr lang="en-US" sz="3600" b="1" dirty="0">
                <a:solidFill>
                  <a:schemeClr val="bg1"/>
                </a:solidFill>
                <a:effectLst>
                  <a:glow rad="254000">
                    <a:schemeClr val="tx1">
                      <a:alpha val="75000"/>
                    </a:schemeClr>
                  </a:glow>
                </a:effectLst>
                <a:latin typeface="Arial" charset="0"/>
                <a:ea typeface="ＭＳ Ｐゴシック" charset="0"/>
                <a:cs typeface="ＭＳ Ｐゴシック" charset="0"/>
              </a:rPr>
              <a:t> </a:t>
            </a:r>
            <a:r>
              <a:rPr lang="en-US" sz="3600" b="1" dirty="0" err="1">
                <a:solidFill>
                  <a:schemeClr val="bg1"/>
                </a:solidFill>
                <a:effectLst>
                  <a:glow rad="254000">
                    <a:schemeClr val="tx1">
                      <a:alpha val="75000"/>
                    </a:schemeClr>
                  </a:glow>
                </a:effectLst>
                <a:latin typeface="Arial" charset="0"/>
                <a:ea typeface="ＭＳ Ｐゴシック" charset="0"/>
                <a:cs typeface="ＭＳ Ｐゴシック" charset="0"/>
              </a:rPr>
              <a:t>menyemburkan</a:t>
            </a:r>
            <a:r>
              <a:rPr lang="en-US" sz="3600" b="1" dirty="0">
                <a:solidFill>
                  <a:schemeClr val="bg1"/>
                </a:solidFill>
                <a:effectLst>
                  <a:glow rad="254000">
                    <a:schemeClr val="tx1">
                      <a:alpha val="75000"/>
                    </a:schemeClr>
                  </a:glow>
                </a:effectLst>
                <a:latin typeface="Arial" charset="0"/>
                <a:ea typeface="ＭＳ Ｐゴシック" charset="0"/>
                <a:cs typeface="ＭＳ Ｐゴシック" charset="0"/>
              </a:rPr>
              <a:t> </a:t>
            </a:r>
            <a:r>
              <a:rPr lang="en-US" sz="3600" b="1" dirty="0" err="1">
                <a:solidFill>
                  <a:schemeClr val="bg1"/>
                </a:solidFill>
                <a:effectLst>
                  <a:glow rad="254000">
                    <a:schemeClr val="tx1">
                      <a:alpha val="75000"/>
                    </a:schemeClr>
                  </a:glow>
                </a:effectLst>
                <a:latin typeface="Arial" charset="0"/>
                <a:ea typeface="ＭＳ Ｐゴシック" charset="0"/>
                <a:cs typeface="ＭＳ Ｐゴシック" charset="0"/>
              </a:rPr>
              <a:t>api</a:t>
            </a:r>
            <a:endParaRPr lang="en-US" sz="3600" b="1" dirty="0">
              <a:solidFill>
                <a:schemeClr val="bg1"/>
              </a:solidFill>
              <a:effectLst>
                <a:glow rad="254000">
                  <a:schemeClr val="tx1">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72289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1108773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382211" cy="6858000"/>
          </a:xfrm>
          <a:effectLst>
            <a:outerShdw blurRad="63500" dist="35921" dir="2700000" algn="ctr" rotWithShape="0">
              <a:schemeClr val="tx2">
                <a:alpha val="74998"/>
              </a:schemeClr>
            </a:outerShdw>
          </a:effectLst>
        </p:spPr>
        <p:txBody>
          <a:bodyPr/>
          <a:lstStyle/>
          <a:p>
            <a:pPr>
              <a:defRPr/>
            </a:pP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Tetapi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bumi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datang</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menolong</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perempuan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membuka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mulutnya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dan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menelan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sungai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yang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disemburkan</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naga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itu</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dari</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a:t>
            </a:r>
            <a:r>
              <a:rPr lang="en-US" sz="3200" b="1" dirty="0" err="1">
                <a:solidFill>
                  <a:srgbClr val="FFFFFF"/>
                </a:solidFill>
                <a:effectLst>
                  <a:glow rad="254000">
                    <a:schemeClr val="tx1">
                      <a:alpha val="75000"/>
                    </a:schemeClr>
                  </a:glow>
                </a:effectLst>
                <a:latin typeface="Arial" charset="0"/>
                <a:ea typeface="ＭＳ Ｐゴシック" charset="0"/>
                <a:cs typeface="ＭＳ Ｐゴシック" charset="0"/>
              </a:rPr>
              <a:t>mulutnya</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 (12:16)</a:t>
            </a:r>
            <a:endParaRPr lang="en-US" sz="36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42320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4662488" y="47929"/>
            <a:ext cx="3238669" cy="6685763"/>
          </a:xfrm>
        </p:spPr>
        <p:txBody>
          <a:bodyPr/>
          <a:lstStyle/>
          <a:p>
            <a:pPr eaLnBrk="1" hangingPunct="1"/>
            <a:r>
              <a:rPr lang="en-US" b="1" dirty="0" err="1">
                <a:solidFill>
                  <a:schemeClr val="tx1"/>
                </a:solidFill>
                <a:latin typeface="Arial" charset="0"/>
                <a:ea typeface="Geneva" charset="0"/>
              </a:rPr>
              <a:t>Sebagian</a:t>
            </a:r>
            <a:r>
              <a:rPr lang="en-US" b="1" dirty="0">
                <a:solidFill>
                  <a:schemeClr val="tx1"/>
                </a:solidFill>
                <a:latin typeface="Arial" charset="0"/>
                <a:ea typeface="Geneva" charset="0"/>
              </a:rPr>
              <a:t> </a:t>
            </a:r>
            <a:r>
              <a:rPr lang="en-US" b="1" dirty="0" err="1">
                <a:solidFill>
                  <a:schemeClr val="tx1"/>
                </a:solidFill>
                <a:latin typeface="Arial" charset="0"/>
                <a:ea typeface="Geneva" charset="0"/>
              </a:rPr>
              <a:t>berpendapat</a:t>
            </a:r>
            <a:r>
              <a:rPr lang="en-US" b="1" dirty="0">
                <a:solidFill>
                  <a:schemeClr val="tx1"/>
                </a:solidFill>
                <a:latin typeface="Arial" charset="0"/>
                <a:ea typeface="Geneva" charset="0"/>
              </a:rPr>
              <a:t> orang </a:t>
            </a:r>
            <a:r>
              <a:rPr lang="en-US" b="1" dirty="0" err="1">
                <a:solidFill>
                  <a:schemeClr val="tx1"/>
                </a:solidFill>
                <a:latin typeface="Arial" charset="0"/>
                <a:ea typeface="Geneva" charset="0"/>
              </a:rPr>
              <a:t>Yahudi</a:t>
            </a:r>
            <a:r>
              <a:rPr lang="en-US" b="1" dirty="0">
                <a:solidFill>
                  <a:schemeClr val="tx1"/>
                </a:solidFill>
                <a:latin typeface="Arial" charset="0"/>
                <a:ea typeface="Geneva" charset="0"/>
              </a:rPr>
              <a:t> </a:t>
            </a:r>
            <a:r>
              <a:rPr lang="en-US" b="1" dirty="0" err="1">
                <a:solidFill>
                  <a:schemeClr val="tx1"/>
                </a:solidFill>
                <a:latin typeface="Arial" charset="0"/>
                <a:ea typeface="Geneva" charset="0"/>
              </a:rPr>
              <a:t>akan</a:t>
            </a:r>
            <a:r>
              <a:rPr lang="en-US" b="1" dirty="0">
                <a:solidFill>
                  <a:schemeClr val="tx1"/>
                </a:solidFill>
                <a:latin typeface="Arial" charset="0"/>
                <a:ea typeface="Geneva" charset="0"/>
              </a:rPr>
              <a:t> </a:t>
            </a:r>
            <a:r>
              <a:rPr lang="en-US" b="1" dirty="0" err="1">
                <a:solidFill>
                  <a:schemeClr val="tx1"/>
                </a:solidFill>
                <a:latin typeface="Arial" charset="0"/>
                <a:ea typeface="Geneva" charset="0"/>
              </a:rPr>
              <a:t>melarikan</a:t>
            </a:r>
            <a:r>
              <a:rPr lang="en-US" b="1" dirty="0">
                <a:solidFill>
                  <a:schemeClr val="tx1"/>
                </a:solidFill>
                <a:latin typeface="Arial" charset="0"/>
                <a:ea typeface="Geneva" charset="0"/>
              </a:rPr>
              <a:t> </a:t>
            </a:r>
            <a:r>
              <a:rPr lang="en-US" b="1" dirty="0" err="1">
                <a:solidFill>
                  <a:schemeClr val="tx1"/>
                </a:solidFill>
                <a:latin typeface="Arial" charset="0"/>
                <a:ea typeface="Geneva" charset="0"/>
              </a:rPr>
              <a:t>diri</a:t>
            </a:r>
            <a:r>
              <a:rPr lang="en-US" b="1" dirty="0">
                <a:solidFill>
                  <a:schemeClr val="tx1"/>
                </a:solidFill>
                <a:latin typeface="Arial" charset="0"/>
                <a:ea typeface="Geneva" charset="0"/>
              </a:rPr>
              <a:t> </a:t>
            </a:r>
            <a:r>
              <a:rPr lang="en-US" b="1" dirty="0" err="1">
                <a:solidFill>
                  <a:schemeClr val="tx1"/>
                </a:solidFill>
                <a:latin typeface="Arial" charset="0"/>
                <a:ea typeface="Geneva" charset="0"/>
              </a:rPr>
              <a:t>ke</a:t>
            </a:r>
            <a:r>
              <a:rPr lang="en-US" b="1" dirty="0">
                <a:solidFill>
                  <a:schemeClr val="tx1"/>
                </a:solidFill>
                <a:latin typeface="Arial" charset="0"/>
                <a:ea typeface="Geneva" charset="0"/>
              </a:rPr>
              <a:t> Petra, </a:t>
            </a:r>
            <a:r>
              <a:rPr lang="en-US" b="1" dirty="0" err="1">
                <a:solidFill>
                  <a:schemeClr val="tx1"/>
                </a:solidFill>
                <a:latin typeface="Arial" charset="0"/>
                <a:ea typeface="Geneva" charset="0"/>
              </a:rPr>
              <a:t>tanah</a:t>
            </a:r>
            <a:r>
              <a:rPr lang="en-US" b="1" dirty="0">
                <a:solidFill>
                  <a:schemeClr val="tx1"/>
                </a:solidFill>
                <a:latin typeface="Arial" charset="0"/>
                <a:ea typeface="Geneva" charset="0"/>
              </a:rPr>
              <a:t> Esau di Edom </a:t>
            </a:r>
            <a:r>
              <a:rPr lang="en-US" b="1" dirty="0" err="1">
                <a:solidFill>
                  <a:schemeClr val="tx1"/>
                </a:solidFill>
                <a:latin typeface="Arial" charset="0"/>
                <a:ea typeface="Geneva" charset="0"/>
              </a:rPr>
              <a:t>pada</a:t>
            </a:r>
            <a:r>
              <a:rPr lang="en-US" b="1" dirty="0">
                <a:solidFill>
                  <a:schemeClr val="tx1"/>
                </a:solidFill>
                <a:latin typeface="Arial" charset="0"/>
                <a:ea typeface="Geneva" charset="0"/>
              </a:rPr>
              <a:t> masa </a:t>
            </a:r>
            <a:r>
              <a:rPr lang="en-US" b="1" dirty="0" err="1">
                <a:solidFill>
                  <a:schemeClr val="tx1"/>
                </a:solidFill>
                <a:latin typeface="Arial" charset="0"/>
                <a:ea typeface="Geneva" charset="0"/>
              </a:rPr>
              <a:t>Antikristus</a:t>
            </a:r>
            <a:r>
              <a:rPr lang="en-US" b="1" dirty="0">
                <a:solidFill>
                  <a:schemeClr val="tx1"/>
                </a:solidFill>
                <a:latin typeface="Arial" charset="0"/>
                <a:ea typeface="Geneva" charset="0"/>
              </a:rPr>
              <a:t>.</a:t>
            </a:r>
          </a:p>
        </p:txBody>
      </p:sp>
      <p:graphicFrame>
        <p:nvGraphicFramePr>
          <p:cNvPr id="103426"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3427"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463634"/>
              </a:solidFill>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Edom</a:t>
            </a:r>
          </a:p>
        </p:txBody>
      </p:sp>
      <p:sp>
        <p:nvSpPr>
          <p:cNvPr id="103429" name="Text Box 6"/>
          <p:cNvSpPr txBox="1">
            <a:spLocks noChangeArrowheads="1"/>
          </p:cNvSpPr>
          <p:nvPr/>
        </p:nvSpPr>
        <p:spPr bwMode="auto">
          <a:xfrm>
            <a:off x="7901158" y="84039"/>
            <a:ext cx="138588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err="1">
                <a:solidFill>
                  <a:srgbClr val="463634"/>
                </a:solidFill>
                <a:latin typeface="Arial" charset="0"/>
                <a:cs typeface="Arial" charset="0"/>
              </a:rPr>
              <a:t>Survei</a:t>
            </a:r>
            <a:r>
              <a:rPr lang="en-US" b="1" dirty="0">
                <a:solidFill>
                  <a:srgbClr val="463634"/>
                </a:solidFill>
                <a:latin typeface="Arial" charset="0"/>
                <a:cs typeface="Arial" charset="0"/>
              </a:rPr>
              <a:t> PL</a:t>
            </a:r>
          </a:p>
          <a:p>
            <a:pPr defTabSz="914400" eaLnBrk="1" fontAlgn="base" hangingPunct="1">
              <a:spcBef>
                <a:spcPct val="0"/>
              </a:spcBef>
              <a:spcAft>
                <a:spcPct val="0"/>
              </a:spcAft>
            </a:pPr>
            <a:r>
              <a:rPr lang="en-US" b="1" dirty="0">
                <a:solidFill>
                  <a:srgbClr val="463634"/>
                </a:solidFill>
                <a:latin typeface="Arial" charset="0"/>
                <a:cs typeface="Arial" charset="0"/>
              </a:rPr>
              <a:t>444</a:t>
            </a:r>
          </a:p>
          <a:p>
            <a:pPr defTabSz="914400" eaLnBrk="1" fontAlgn="base" hangingPunct="1">
              <a:spcBef>
                <a:spcPct val="0"/>
              </a:spcBef>
              <a:spcAft>
                <a:spcPct val="0"/>
              </a:spcAft>
            </a:pPr>
            <a:r>
              <a:rPr lang="en-US" b="1" dirty="0">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dirty="0">
                <a:solidFill>
                  <a:srgbClr val="FFFFFF"/>
                </a:solidFill>
                <a:latin typeface="Arial"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Israel</a:t>
            </a:r>
          </a:p>
        </p:txBody>
      </p:sp>
      <p:sp>
        <p:nvSpPr>
          <p:cNvPr id="104458" name="Text Box 10"/>
          <p:cNvSpPr txBox="1">
            <a:spLocks noChangeArrowheads="1"/>
          </p:cNvSpPr>
          <p:nvPr/>
        </p:nvSpPr>
        <p:spPr bwMode="auto">
          <a:xfrm>
            <a:off x="1066800" y="3962400"/>
            <a:ext cx="1235075" cy="52322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dirty="0" err="1">
                <a:solidFill>
                  <a:srgbClr val="FFFFFF"/>
                </a:solidFill>
                <a:latin typeface="Arial" charset="0"/>
                <a:cs typeface="Arial" charset="0"/>
              </a:rPr>
              <a:t>Yakub</a:t>
            </a:r>
            <a:endParaRPr lang="en-US" sz="2800" b="1" dirty="0">
              <a:solidFill>
                <a:srgbClr val="FFFFFF"/>
              </a:solidFill>
              <a:latin typeface="Arial" charset="0"/>
              <a:cs typeface="Arial"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66462008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ctrTitle"/>
          </p:nvPr>
        </p:nvSpPr>
        <p:spPr>
          <a:xfrm>
            <a:off x="4897464" y="76200"/>
            <a:ext cx="2913682" cy="5503190"/>
          </a:xfrm>
        </p:spPr>
        <p:txBody>
          <a:bodyPr/>
          <a:lstStyle/>
          <a:p>
            <a:pPr eaLnBrk="1" hangingPunct="1"/>
            <a:r>
              <a:rPr lang="en-US" b="1" dirty="0" err="1">
                <a:latin typeface="Arial" charset="0"/>
                <a:ea typeface="Geneva" charset="0"/>
                <a:cs typeface="Geneva" charset="0"/>
              </a:rPr>
              <a:t>Majalah</a:t>
            </a:r>
            <a:r>
              <a:rPr lang="en-US" b="1" dirty="0">
                <a:latin typeface="Arial" charset="0"/>
                <a:ea typeface="Geneva" charset="0"/>
                <a:cs typeface="Geneva" charset="0"/>
              </a:rPr>
              <a:t> Nasional </a:t>
            </a:r>
            <a:r>
              <a:rPr lang="en-US" b="1" dirty="0" err="1">
                <a:latin typeface="Arial" charset="0"/>
                <a:ea typeface="Geneva" charset="0"/>
                <a:cs typeface="Geneva" charset="0"/>
              </a:rPr>
              <a:t>Geografi</a:t>
            </a:r>
            <a:r>
              <a:rPr lang="en-US" b="1" dirty="0">
                <a:latin typeface="Arial" charset="0"/>
                <a:ea typeface="Geneva" charset="0"/>
                <a:cs typeface="Geneva" charset="0"/>
              </a:rPr>
              <a:t> </a:t>
            </a:r>
            <a:r>
              <a:rPr lang="en-US" b="1" dirty="0" err="1">
                <a:latin typeface="Arial" charset="0"/>
                <a:ea typeface="Geneva" charset="0"/>
                <a:cs typeface="Geneva" charset="0"/>
              </a:rPr>
              <a:t>memiliki</a:t>
            </a:r>
            <a:r>
              <a:rPr lang="en-US" b="1" dirty="0">
                <a:latin typeface="Arial" charset="0"/>
                <a:ea typeface="Geneva" charset="0"/>
                <a:cs typeface="Geneva" charset="0"/>
              </a:rPr>
              <a:t> </a:t>
            </a:r>
            <a:r>
              <a:rPr lang="en-US" b="1" dirty="0" err="1">
                <a:latin typeface="Arial" charset="0"/>
                <a:ea typeface="Geneva" charset="0"/>
                <a:cs typeface="Geneva" charset="0"/>
              </a:rPr>
              <a:t>beberapa</a:t>
            </a:r>
            <a:r>
              <a:rPr lang="en-US" b="1" dirty="0">
                <a:latin typeface="Arial" charset="0"/>
                <a:ea typeface="Geneva" charset="0"/>
                <a:cs typeface="Geneva" charset="0"/>
              </a:rPr>
              <a:t> </a:t>
            </a:r>
            <a:r>
              <a:rPr lang="en-US" b="1" dirty="0" err="1">
                <a:latin typeface="Arial" charset="0"/>
                <a:ea typeface="Geneva" charset="0"/>
                <a:cs typeface="Geneva" charset="0"/>
              </a:rPr>
              <a:t>artikel</a:t>
            </a:r>
            <a:r>
              <a:rPr lang="en-US" b="1" dirty="0">
                <a:latin typeface="Arial" charset="0"/>
                <a:ea typeface="Geneva" charset="0"/>
                <a:cs typeface="Geneva" charset="0"/>
              </a:rPr>
              <a:t> </a:t>
            </a:r>
            <a:r>
              <a:rPr lang="en-US" b="1" dirty="0" err="1">
                <a:latin typeface="Arial" charset="0"/>
                <a:ea typeface="Geneva" charset="0"/>
                <a:cs typeface="Geneva" charset="0"/>
              </a:rPr>
              <a:t>tentang</a:t>
            </a:r>
            <a:r>
              <a:rPr lang="en-US" b="1" dirty="0">
                <a:latin typeface="Arial" charset="0"/>
                <a:ea typeface="Geneva" charset="0"/>
                <a:cs typeface="Geneva" charset="0"/>
              </a:rPr>
              <a:t> Petra di </a:t>
            </a:r>
            <a:r>
              <a:rPr lang="en-US" b="1" dirty="0" err="1">
                <a:latin typeface="Arial" charset="0"/>
                <a:ea typeface="Geneva" charset="0"/>
                <a:cs typeface="Geneva" charset="0"/>
              </a:rPr>
              <a:t>tahun</a:t>
            </a:r>
            <a:r>
              <a:rPr lang="en-US" b="1" dirty="0">
                <a:latin typeface="Arial" charset="0"/>
                <a:ea typeface="Geneva" charset="0"/>
                <a:cs typeface="Geneva" charset="0"/>
              </a:rPr>
              <a:t> 1907</a:t>
            </a:r>
            <a:endParaRPr lang="en-US" sz="3200" dirty="0">
              <a:latin typeface="Arial" charset="0"/>
              <a:ea typeface="Geneva" charset="0"/>
              <a:cs typeface="Geneva" charset="0"/>
            </a:endParaRPr>
          </a:p>
        </p:txBody>
      </p:sp>
      <p:sp>
        <p:nvSpPr>
          <p:cNvPr id="105474"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dirty="0">
                <a:latin typeface="Arial" charset="0"/>
                <a:ea typeface="Geneva" charset="0"/>
                <a:cs typeface="Geneva" charset="0"/>
              </a:rPr>
              <a:t>Di </a:t>
            </a:r>
            <a:r>
              <a:rPr lang="en-US" dirty="0" err="1">
                <a:latin typeface="Arial" charset="0"/>
                <a:ea typeface="Geneva" charset="0"/>
                <a:cs typeface="Geneva" charset="0"/>
              </a:rPr>
              <a:t>sini</a:t>
            </a:r>
            <a:r>
              <a:rPr lang="en-US" dirty="0">
                <a:latin typeface="Arial" charset="0"/>
                <a:ea typeface="Geneva" charset="0"/>
                <a:cs typeface="Geneva" charset="0"/>
              </a:rPr>
              <a:t> </a:t>
            </a:r>
            <a:r>
              <a:rPr lang="en-US" dirty="0" err="1">
                <a:latin typeface="Arial" charset="0"/>
                <a:ea typeface="Geneva" charset="0"/>
                <a:cs typeface="Geneva" charset="0"/>
              </a:rPr>
              <a:t>bulan</a:t>
            </a:r>
            <a:r>
              <a:rPr lang="en-US" dirty="0">
                <a:latin typeface="Arial" charset="0"/>
                <a:ea typeface="Geneva" charset="0"/>
                <a:cs typeface="Geneva" charset="0"/>
              </a:rPr>
              <a:t> Des 1998</a:t>
            </a:r>
          </a:p>
        </p:txBody>
      </p:sp>
      <p:pic>
        <p:nvPicPr>
          <p:cNvPr id="105475"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787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07522"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07523"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635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0"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b="1" dirty="0" err="1">
                <a:latin typeface="Arial" charset="0"/>
                <a:ea typeface="Geneva" charset="0"/>
                <a:cs typeface="Geneva" charset="0"/>
              </a:rPr>
              <a:t>Bayangkan</a:t>
            </a:r>
            <a:r>
              <a:rPr lang="en-US" b="1" dirty="0">
                <a:latin typeface="Arial" charset="0"/>
                <a:ea typeface="Geneva" charset="0"/>
                <a:cs typeface="Geneva" charset="0"/>
              </a:rPr>
              <a:t> </a:t>
            </a:r>
            <a:r>
              <a:rPr lang="en-US" b="1" dirty="0" err="1">
                <a:latin typeface="Arial" charset="0"/>
                <a:ea typeface="Geneva" charset="0"/>
                <a:cs typeface="Geneva" charset="0"/>
              </a:rPr>
              <a:t>tinggal</a:t>
            </a:r>
            <a:r>
              <a:rPr lang="en-US" b="1" dirty="0">
                <a:latin typeface="Arial" charset="0"/>
                <a:ea typeface="Geneva" charset="0"/>
                <a:cs typeface="Geneva" charset="0"/>
              </a:rPr>
              <a:t> di </a:t>
            </a:r>
            <a:r>
              <a:rPr lang="en-US" b="1" dirty="0" err="1">
                <a:latin typeface="Arial" charset="0"/>
                <a:ea typeface="Geneva" charset="0"/>
                <a:cs typeface="Geneva" charset="0"/>
              </a:rPr>
              <a:t>daerah</a:t>
            </a:r>
            <a:r>
              <a:rPr lang="en-US" b="1" dirty="0">
                <a:latin typeface="Arial" charset="0"/>
                <a:ea typeface="Geneva" charset="0"/>
                <a:cs typeface="Geneva" charset="0"/>
              </a:rPr>
              <a:t> </a:t>
            </a:r>
            <a:r>
              <a:rPr lang="en-US" b="1" dirty="0" err="1">
                <a:latin typeface="Arial" charset="0"/>
                <a:ea typeface="Geneva" charset="0"/>
                <a:cs typeface="Geneva" charset="0"/>
              </a:rPr>
              <a:t>ini</a:t>
            </a:r>
            <a:r>
              <a:rPr lang="en-US" b="1" dirty="0">
                <a:latin typeface="Arial" charset="0"/>
                <a:ea typeface="Geneva" charset="0"/>
                <a:cs typeface="Geneva" charset="0"/>
              </a:rPr>
              <a:t>!</a:t>
            </a:r>
            <a:endParaRPr lang="en-US" dirty="0">
              <a:latin typeface="Arial" charset="0"/>
              <a:ea typeface="Geneva" charset="0"/>
              <a:cs typeface="Geneva" charset="0"/>
            </a:endParaRPr>
          </a:p>
        </p:txBody>
      </p:sp>
    </p:spTree>
    <p:extLst>
      <p:ext uri="{BB962C8B-B14F-4D97-AF65-F5344CB8AC3E}">
        <p14:creationId xmlns:p14="http://schemas.microsoft.com/office/powerpoint/2010/main" val="124980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7" name="Picture 5" descr="Orthodox%20Jews%20at%20Wailing%20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8" name="Title 2"/>
          <p:cNvSpPr>
            <a:spLocks noGrp="1"/>
          </p:cNvSpPr>
          <p:nvPr>
            <p:ph type="title" idx="4294967295"/>
          </p:nvPr>
        </p:nvSpPr>
        <p:spPr>
          <a:xfrm>
            <a:off x="0" y="76200"/>
            <a:ext cx="8911525" cy="1143000"/>
          </a:xfrm>
        </p:spPr>
        <p:txBody>
          <a:bodyPr/>
          <a:lstStyle/>
          <a:p>
            <a:r>
              <a:rPr lang="en-US" sz="4000" b="1" dirty="0">
                <a:effectLst>
                  <a:glow rad="254000">
                    <a:schemeClr val="bg1"/>
                  </a:glow>
                </a:effectLst>
                <a:latin typeface="Arial" charset="0"/>
                <a:ea typeface="ＭＳ Ｐゴシック" charset="0"/>
              </a:rPr>
              <a:t>144,000 </a:t>
            </a:r>
            <a:r>
              <a:rPr lang="en-US" sz="4000" b="1" dirty="0" err="1">
                <a:effectLst>
                  <a:glow rad="254000">
                    <a:schemeClr val="bg1"/>
                  </a:glow>
                </a:effectLst>
                <a:latin typeface="Arial" charset="0"/>
                <a:ea typeface="ＭＳ Ｐゴシック" charset="0"/>
              </a:rPr>
              <a:t>Yahudi</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diselamatkan</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secara</a:t>
            </a:r>
            <a:r>
              <a:rPr lang="en-US" sz="4000" b="1" dirty="0">
                <a:effectLst>
                  <a:glow rad="254000">
                    <a:schemeClr val="bg1"/>
                  </a:glow>
                </a:effectLst>
                <a:latin typeface="Arial" charset="0"/>
                <a:ea typeface="ＭＳ Ｐゴシック" charset="0"/>
              </a:rPr>
              <a:t> </a:t>
            </a:r>
            <a:r>
              <a:rPr lang="en-US" sz="4000" b="1" dirty="0" err="1">
                <a:effectLst>
                  <a:glow rad="254000">
                    <a:schemeClr val="bg1"/>
                  </a:glow>
                </a:effectLst>
                <a:latin typeface="Arial" charset="0"/>
                <a:ea typeface="ＭＳ Ｐゴシック" charset="0"/>
              </a:rPr>
              <a:t>ajaib</a:t>
            </a:r>
            <a:r>
              <a:rPr lang="en-US" sz="4000" b="1" dirty="0">
                <a:effectLst>
                  <a:glow rad="254000">
                    <a:schemeClr val="bg1"/>
                  </a:glow>
                </a:effectLst>
                <a:latin typeface="Arial" charset="0"/>
                <a:ea typeface="ＭＳ Ｐゴシック" charset="0"/>
              </a:rPr>
              <a:t>!</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377</a:t>
            </a:r>
          </a:p>
        </p:txBody>
      </p:sp>
    </p:spTree>
    <p:extLst>
      <p:ext uri="{BB962C8B-B14F-4D97-AF65-F5344CB8AC3E}">
        <p14:creationId xmlns:p14="http://schemas.microsoft.com/office/powerpoint/2010/main" val="2052738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1" y="152400"/>
            <a:ext cx="4679197" cy="1260475"/>
          </a:xfrm>
          <a:solidFill>
            <a:schemeClr val="tx1"/>
          </a:solidFill>
        </p:spPr>
        <p:txBody>
          <a:bodyPr/>
          <a:lstStyle/>
          <a:p>
            <a:pPr eaLnBrk="1" hangingPunct="1"/>
            <a:r>
              <a:rPr lang="en-US" sz="4800" b="1" dirty="0">
                <a:solidFill>
                  <a:srgbClr val="FFFFFF"/>
                </a:solidFill>
                <a:latin typeface="Arial" charset="0"/>
                <a:ea typeface="Geneva" charset="0"/>
              </a:rPr>
              <a:t>Sig </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a:t>
            </a:r>
            <a:r>
              <a:rPr lang="en-US" sz="3200" b="1" dirty="0" err="1">
                <a:solidFill>
                  <a:srgbClr val="FFFFFF"/>
                </a:solidFill>
                <a:latin typeface="Arial" charset="0"/>
                <a:ea typeface="Geneva" charset="0"/>
              </a:rPr>
              <a:t>dibaca</a:t>
            </a:r>
            <a:r>
              <a:rPr lang="en-US" sz="3200" b="1" dirty="0">
                <a:solidFill>
                  <a:srgbClr val="FFFFFF"/>
                </a:solidFill>
                <a:latin typeface="Arial" charset="0"/>
                <a:ea typeface="Geneva" charset="0"/>
              </a:rPr>
              <a:t> </a:t>
            </a:r>
            <a:r>
              <a:rPr lang="en-US" sz="3200" b="1" dirty="0" err="1">
                <a:solidFill>
                  <a:srgbClr val="FFFFFF"/>
                </a:solidFill>
                <a:latin typeface="Arial" charset="0"/>
                <a:ea typeface="Geneva" charset="0"/>
              </a:rPr>
              <a:t>seperti</a:t>
            </a:r>
            <a:r>
              <a:rPr lang="en-US" sz="3200" b="1" dirty="0">
                <a:solidFill>
                  <a:srgbClr val="FFFFFF"/>
                </a:solidFill>
                <a:latin typeface="Arial" charset="0"/>
                <a:ea typeface="Geneva" charset="0"/>
              </a:rPr>
              <a:t> </a:t>
            </a:r>
            <a:r>
              <a:rPr lang="en-US"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seek</a:t>
            </a:r>
            <a:r>
              <a:rPr lang="en-US"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dirty="0" err="1">
                <a:solidFill>
                  <a:srgbClr val="FFFFFF"/>
                </a:solidFill>
                <a:latin typeface="Arial" charset="0"/>
                <a:ea typeface="ＭＳ Ｐゴシック" charset="0"/>
                <a:cs typeface="Arial" charset="0"/>
              </a:rPr>
              <a:t>Satu-satunya</a:t>
            </a:r>
            <a:r>
              <a:rPr lang="en-US" sz="4400" b="1" dirty="0">
                <a:solidFill>
                  <a:srgbClr val="FFFFFF"/>
                </a:solidFill>
                <a:latin typeface="Arial" charset="0"/>
                <a:ea typeface="ＭＳ Ｐゴシック" charset="0"/>
                <a:cs typeface="Arial" charset="0"/>
              </a:rPr>
              <a:t> </a:t>
            </a:r>
            <a:r>
              <a:rPr lang="en-US" sz="4400" b="1" dirty="0" err="1">
                <a:solidFill>
                  <a:srgbClr val="FFFFFF"/>
                </a:solidFill>
                <a:latin typeface="Arial" charset="0"/>
                <a:ea typeface="ＭＳ Ｐゴシック" charset="0"/>
                <a:cs typeface="Arial" charset="0"/>
              </a:rPr>
              <a:t>pintu</a:t>
            </a:r>
            <a:r>
              <a:rPr lang="en-US" sz="4400" b="1" dirty="0">
                <a:solidFill>
                  <a:srgbClr val="FFFFFF"/>
                </a:solidFill>
                <a:latin typeface="Arial" charset="0"/>
                <a:ea typeface="ＭＳ Ｐゴシック" charset="0"/>
                <a:cs typeface="Arial" charset="0"/>
              </a:rPr>
              <a:t> </a:t>
            </a:r>
            <a:r>
              <a:rPr lang="en-US" sz="4400" b="1" dirty="0" err="1">
                <a:solidFill>
                  <a:srgbClr val="FFFFFF"/>
                </a:solidFill>
                <a:latin typeface="Arial" charset="0"/>
                <a:ea typeface="ＭＳ Ｐゴシック" charset="0"/>
                <a:cs typeface="Arial" charset="0"/>
              </a:rPr>
              <a:t>ke</a:t>
            </a:r>
            <a:r>
              <a:rPr lang="en-US" sz="4400" b="1" dirty="0">
                <a:solidFill>
                  <a:srgbClr val="FFFFFF"/>
                </a:solidFill>
                <a:latin typeface="Arial" charset="0"/>
                <a:ea typeface="ＭＳ Ｐゴシック" charset="0"/>
                <a:cs typeface="Arial" charset="0"/>
              </a:rPr>
              <a:t> Petra</a:t>
            </a:r>
            <a:endParaRPr lang="en-US" sz="2800" b="1" dirty="0">
              <a:solidFill>
                <a:srgbClr val="FFFFFF"/>
              </a:solidFill>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defTabSz="914400" fontAlgn="base">
              <a:spcBef>
                <a:spcPct val="0"/>
              </a:spcBef>
              <a:spcAft>
                <a:spcPct val="0"/>
              </a:spcAft>
            </a:pPr>
            <a:r>
              <a:rPr lang="en-US" sz="3600" b="1" dirty="0" err="1">
                <a:solidFill>
                  <a:srgbClr val="FFFFFF"/>
                </a:solidFill>
                <a:latin typeface="Arial" charset="0"/>
                <a:ea typeface="ＭＳ Ｐゴシック" charset="0"/>
                <a:cs typeface="Arial" charset="0"/>
              </a:rPr>
              <a:t>Aliran</a:t>
            </a:r>
            <a:r>
              <a:rPr lang="en-US" sz="3600" b="1" dirty="0">
                <a:solidFill>
                  <a:srgbClr val="FFFFFF"/>
                </a:solidFill>
                <a:latin typeface="Arial" charset="0"/>
                <a:ea typeface="ＭＳ Ｐゴシック" charset="0"/>
                <a:cs typeface="Arial" charset="0"/>
              </a:rPr>
              <a:t> Air</a:t>
            </a:r>
          </a:p>
        </p:txBody>
      </p:sp>
      <p:sp>
        <p:nvSpPr>
          <p:cNvPr id="111621" name="Text Box 9"/>
          <p:cNvSpPr txBox="1">
            <a:spLocks noChangeArrowheads="1"/>
          </p:cNvSpPr>
          <p:nvPr/>
        </p:nvSpPr>
        <p:spPr bwMode="auto">
          <a:xfrm>
            <a:off x="9455913" y="76200"/>
            <a:ext cx="15875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FFFF"/>
                </a:solidFill>
                <a:latin typeface="Arial" charset="0"/>
                <a:cs typeface="Arial" charset="0"/>
              </a:rPr>
              <a:t>OTS 598c</a:t>
            </a:r>
          </a:p>
        </p:txBody>
      </p:sp>
    </p:spTree>
    <p:extLst>
      <p:ext uri="{BB962C8B-B14F-4D97-AF65-F5344CB8AC3E}">
        <p14:creationId xmlns:p14="http://schemas.microsoft.com/office/powerpoint/2010/main" val="3748367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867400" cy="399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b="1" dirty="0" err="1">
                <a:latin typeface="Arial" charset="0"/>
                <a:ea typeface="Geneva" charset="0"/>
                <a:cs typeface="Geneva" charset="0"/>
              </a:rPr>
              <a:t>Saluran</a:t>
            </a:r>
            <a:r>
              <a:rPr lang="en-US" sz="3200" b="1" dirty="0">
                <a:latin typeface="Arial" charset="0"/>
                <a:ea typeface="Geneva" charset="0"/>
                <a:cs typeface="Geneva" charset="0"/>
              </a:rPr>
              <a:t> air </a:t>
            </a:r>
            <a:r>
              <a:rPr lang="en-US" sz="3200" b="1" dirty="0" err="1">
                <a:latin typeface="Arial" charset="0"/>
                <a:ea typeface="Geneva" charset="0"/>
                <a:cs typeface="Geneva" charset="0"/>
              </a:rPr>
              <a:t>terkubur</a:t>
            </a:r>
            <a:r>
              <a:rPr lang="en-US" sz="3200" b="1" dirty="0">
                <a:latin typeface="Arial" charset="0"/>
                <a:ea typeface="Geneva" charset="0"/>
                <a:cs typeface="Geneva" charset="0"/>
              </a:rPr>
              <a:t> </a:t>
            </a:r>
            <a:r>
              <a:rPr lang="en-US" sz="3200" b="1" dirty="0" err="1">
                <a:latin typeface="Arial" charset="0"/>
                <a:ea typeface="Geneva" charset="0"/>
                <a:cs typeface="Geneva" charset="0"/>
              </a:rPr>
              <a:t>selama</a:t>
            </a:r>
            <a:r>
              <a:rPr lang="en-US" sz="3200" b="1" dirty="0">
                <a:latin typeface="Arial" charset="0"/>
                <a:ea typeface="Geneva" charset="0"/>
                <a:cs typeface="Geneva" charset="0"/>
              </a:rPr>
              <a:t> </a:t>
            </a:r>
            <a:r>
              <a:rPr lang="en-US" sz="3200" b="1" dirty="0" err="1">
                <a:latin typeface="Arial" charset="0"/>
                <a:ea typeface="Geneva" charset="0"/>
                <a:cs typeface="Geneva" charset="0"/>
              </a:rPr>
              <a:t>berabad-abad</a:t>
            </a:r>
            <a:endParaRPr lang="en-US" sz="3200" dirty="0">
              <a:latin typeface="Arial" charset="0"/>
              <a:ea typeface="Geneva" charset="0"/>
              <a:cs typeface="Geneva" charset="0"/>
            </a:endParaRPr>
          </a:p>
        </p:txBody>
      </p:sp>
      <p:pic>
        <p:nvPicPr>
          <p:cNvPr id="113667"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990600"/>
            <a:ext cx="4800600" cy="399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8399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5"/>
          <p:cNvSpPr>
            <a:spLocks noGrp="1" noChangeArrowheads="1"/>
          </p:cNvSpPr>
          <p:nvPr>
            <p:ph type="title"/>
          </p:nvPr>
        </p:nvSpPr>
        <p:spPr>
          <a:xfrm>
            <a:off x="4184541" y="5791200"/>
            <a:ext cx="4525505" cy="1143000"/>
          </a:xfrm>
        </p:spPr>
        <p:txBody>
          <a:bodyPr/>
          <a:lstStyle/>
          <a:p>
            <a:pPr eaLnBrk="1" hangingPunct="1"/>
            <a:r>
              <a:rPr lang="en-US" sz="3600" dirty="0" err="1">
                <a:solidFill>
                  <a:schemeClr val="tx1"/>
                </a:solidFill>
                <a:latin typeface="Arial" charset="0"/>
                <a:ea typeface="Geneva" charset="0"/>
                <a:cs typeface="Geneva" charset="0"/>
              </a:rPr>
              <a:t>Jalan</a:t>
            </a:r>
            <a:r>
              <a:rPr lang="en-US" sz="3600" dirty="0">
                <a:solidFill>
                  <a:schemeClr val="tx1"/>
                </a:solidFill>
                <a:latin typeface="Arial" charset="0"/>
                <a:ea typeface="Geneva" charset="0"/>
                <a:cs typeface="Geneva" charset="0"/>
              </a:rPr>
              <a:t> </a:t>
            </a:r>
            <a:r>
              <a:rPr lang="en-US" sz="3600" dirty="0" err="1">
                <a:solidFill>
                  <a:schemeClr val="tx1"/>
                </a:solidFill>
                <a:latin typeface="Arial" charset="0"/>
                <a:ea typeface="Geneva" charset="0"/>
                <a:cs typeface="Geneva" charset="0"/>
              </a:rPr>
              <a:t>keluar</a:t>
            </a:r>
            <a:r>
              <a:rPr lang="en-US" sz="3600" dirty="0">
                <a:solidFill>
                  <a:schemeClr val="tx1"/>
                </a:solidFill>
                <a:latin typeface="Arial" charset="0"/>
                <a:ea typeface="Geneva" charset="0"/>
                <a:cs typeface="Geneva" charset="0"/>
              </a:rPr>
              <a:t> </a:t>
            </a:r>
            <a:r>
              <a:rPr lang="en-US" sz="3600" dirty="0" err="1">
                <a:solidFill>
                  <a:schemeClr val="tx1"/>
                </a:solidFill>
                <a:latin typeface="Arial" charset="0"/>
                <a:ea typeface="Geneva" charset="0"/>
                <a:cs typeface="Geneva" charset="0"/>
              </a:rPr>
              <a:t>dari</a:t>
            </a:r>
            <a:r>
              <a:rPr lang="en-US" sz="3600" dirty="0">
                <a:solidFill>
                  <a:schemeClr val="tx1"/>
                </a:solidFill>
                <a:latin typeface="Arial" charset="0"/>
                <a:ea typeface="Geneva" charset="0"/>
                <a:cs typeface="Geneva" charset="0"/>
              </a:rPr>
              <a:t> Sig</a:t>
            </a:r>
          </a:p>
        </p:txBody>
      </p:sp>
      <p:pic>
        <p:nvPicPr>
          <p:cNvPr id="115714"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15715" name="Text Box 7"/>
          <p:cNvSpPr txBox="1">
            <a:spLocks noChangeArrowheads="1"/>
          </p:cNvSpPr>
          <p:nvPr/>
        </p:nvSpPr>
        <p:spPr bwMode="auto">
          <a:xfrm>
            <a:off x="9479874" y="76200"/>
            <a:ext cx="15102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795241"/>
                </a:solidFill>
              </a:rPr>
              <a:t>OTS 598b</a:t>
            </a:r>
          </a:p>
        </p:txBody>
      </p:sp>
    </p:spTree>
    <p:extLst>
      <p:ext uri="{BB962C8B-B14F-4D97-AF65-F5344CB8AC3E}">
        <p14:creationId xmlns:p14="http://schemas.microsoft.com/office/powerpoint/2010/main" val="3714956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17762"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17763"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465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0" y="5517397"/>
            <a:ext cx="5021450" cy="1177871"/>
          </a:xfrm>
        </p:spPr>
        <p:txBody>
          <a:bodyPr/>
          <a:lstStyle/>
          <a:p>
            <a:pPr eaLnBrk="1" hangingPunct="1"/>
            <a:r>
              <a:rPr lang="en-US" sz="4200" b="1" dirty="0" err="1">
                <a:solidFill>
                  <a:srgbClr val="FFFFFF"/>
                </a:solidFill>
                <a:latin typeface="Arial" charset="0"/>
                <a:ea typeface="Geneva" charset="0"/>
                <a:cs typeface="Geneva" charset="0"/>
              </a:rPr>
              <a:t>Rumah</a:t>
            </a:r>
            <a:r>
              <a:rPr lang="en-US" sz="4200" b="1" dirty="0">
                <a:solidFill>
                  <a:srgbClr val="FFFFFF"/>
                </a:solidFill>
                <a:latin typeface="Arial" charset="0"/>
                <a:ea typeface="Geneva" charset="0"/>
                <a:cs typeface="Geneva" charset="0"/>
              </a:rPr>
              <a:t> </a:t>
            </a:r>
            <a:r>
              <a:rPr lang="en-US" sz="4200" b="1" dirty="0" err="1">
                <a:solidFill>
                  <a:srgbClr val="FFFFFF"/>
                </a:solidFill>
                <a:latin typeface="Arial" charset="0"/>
                <a:ea typeface="Geneva" charset="0"/>
                <a:cs typeface="Geneva" charset="0"/>
              </a:rPr>
              <a:t>Perbendaharaan</a:t>
            </a:r>
            <a:endParaRPr lang="en-US" sz="4200" b="1" dirty="0">
              <a:solidFill>
                <a:srgbClr val="FFFFFF"/>
              </a:solidFill>
              <a:latin typeface="Arial" charset="0"/>
              <a:ea typeface="Geneva" charset="0"/>
              <a:cs typeface="Geneva" charset="0"/>
            </a:endParaRPr>
          </a:p>
        </p:txBody>
      </p:sp>
      <p:sp>
        <p:nvSpPr>
          <p:cNvPr id="119811" name="Text Box 7"/>
          <p:cNvSpPr txBox="1">
            <a:spLocks noChangeArrowheads="1"/>
          </p:cNvSpPr>
          <p:nvPr/>
        </p:nvSpPr>
        <p:spPr bwMode="auto">
          <a:xfrm>
            <a:off x="9296713" y="0"/>
            <a:ext cx="1510299"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FFFF"/>
                </a:solidFill>
              </a:rPr>
              <a:t>OTS 598b</a:t>
            </a:r>
          </a:p>
        </p:txBody>
      </p:sp>
    </p:spTree>
    <p:extLst>
      <p:ext uri="{BB962C8B-B14F-4D97-AF65-F5344CB8AC3E}">
        <p14:creationId xmlns:p14="http://schemas.microsoft.com/office/powerpoint/2010/main" val="4012471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b="1" dirty="0">
                <a:latin typeface="Arial" charset="0"/>
                <a:ea typeface="Geneva" charset="0"/>
                <a:cs typeface="Geneva" charset="0"/>
              </a:rPr>
              <a:t>Dari </a:t>
            </a:r>
            <a:r>
              <a:rPr lang="en-US" b="1" dirty="0" err="1">
                <a:latin typeface="Arial" charset="0"/>
                <a:ea typeface="Geneva" charset="0"/>
                <a:cs typeface="Geneva" charset="0"/>
              </a:rPr>
              <a:t>atas</a:t>
            </a:r>
            <a:r>
              <a:rPr lang="en-US" b="1" dirty="0">
                <a:latin typeface="Arial" charset="0"/>
                <a:ea typeface="Geneva" charset="0"/>
                <a:cs typeface="Geneva" charset="0"/>
              </a:rPr>
              <a:t> </a:t>
            </a:r>
            <a:r>
              <a:rPr lang="en-US" b="1" dirty="0" err="1">
                <a:latin typeface="Arial" charset="0"/>
                <a:ea typeface="Geneva" charset="0"/>
                <a:cs typeface="Geneva" charset="0"/>
              </a:rPr>
              <a:t>rumah</a:t>
            </a:r>
            <a:r>
              <a:rPr lang="en-US" b="1" dirty="0">
                <a:latin typeface="Arial" charset="0"/>
                <a:ea typeface="Geneva" charset="0"/>
                <a:cs typeface="Geneva" charset="0"/>
              </a:rPr>
              <a:t> </a:t>
            </a:r>
            <a:r>
              <a:rPr lang="en-US" b="1" dirty="0" err="1">
                <a:latin typeface="Arial" charset="0"/>
                <a:ea typeface="Geneva" charset="0"/>
                <a:cs typeface="Geneva" charset="0"/>
              </a:rPr>
              <a:t>Perbendaharaan</a:t>
            </a:r>
            <a:endParaRPr lang="en-US" dirty="0">
              <a:latin typeface="Arial" charset="0"/>
              <a:ea typeface="Geneva" charset="0"/>
              <a:cs typeface="Geneva" charset="0"/>
            </a:endParaRPr>
          </a:p>
        </p:txBody>
      </p:sp>
    </p:spTree>
    <p:extLst>
      <p:ext uri="{BB962C8B-B14F-4D97-AF65-F5344CB8AC3E}">
        <p14:creationId xmlns:p14="http://schemas.microsoft.com/office/powerpoint/2010/main" val="4189332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ctrTitle"/>
          </p:nvPr>
        </p:nvSpPr>
        <p:spPr>
          <a:xfrm>
            <a:off x="0" y="2438400"/>
            <a:ext cx="4419600" cy="4038600"/>
          </a:xfrm>
        </p:spPr>
        <p:txBody>
          <a:bodyPr/>
          <a:lstStyle/>
          <a:p>
            <a:pPr eaLnBrk="1" hangingPunct="1"/>
            <a:r>
              <a:rPr lang="en-US" b="1" dirty="0">
                <a:latin typeface="Arial" charset="0"/>
                <a:ea typeface="Geneva" charset="0"/>
                <a:cs typeface="Geneva" charset="0"/>
              </a:rPr>
              <a:t>Ahli </a:t>
            </a:r>
            <a:r>
              <a:rPr lang="en-US" b="1" dirty="0" err="1">
                <a:latin typeface="Arial" charset="0"/>
                <a:ea typeface="Geneva" charset="0"/>
                <a:cs typeface="Geneva" charset="0"/>
              </a:rPr>
              <a:t>bangunan</a:t>
            </a:r>
            <a:r>
              <a:rPr lang="en-US" b="1" dirty="0">
                <a:latin typeface="Arial" charset="0"/>
                <a:ea typeface="Geneva" charset="0"/>
                <a:cs typeface="Geneva" charset="0"/>
              </a:rPr>
              <a:t> Nabataean </a:t>
            </a:r>
            <a:r>
              <a:rPr lang="en-US" b="1" dirty="0" err="1">
                <a:latin typeface="Arial" charset="0"/>
                <a:ea typeface="Geneva" charset="0"/>
                <a:cs typeface="Geneva" charset="0"/>
              </a:rPr>
              <a:t>dengan</a:t>
            </a:r>
            <a:r>
              <a:rPr lang="en-US" b="1" dirty="0">
                <a:latin typeface="Arial" charset="0"/>
                <a:ea typeface="Geneva" charset="0"/>
                <a:cs typeface="Geneva" charset="0"/>
              </a:rPr>
              <a:t> </a:t>
            </a:r>
            <a:r>
              <a:rPr lang="en-US" b="1" dirty="0" err="1">
                <a:latin typeface="Arial" charset="0"/>
                <a:ea typeface="Geneva" charset="0"/>
                <a:cs typeface="Geneva" charset="0"/>
              </a:rPr>
              <a:t>jenius</a:t>
            </a:r>
            <a:r>
              <a:rPr lang="en-US" b="1" dirty="0">
                <a:latin typeface="Arial" charset="0"/>
                <a:ea typeface="Geneva" charset="0"/>
                <a:cs typeface="Geneva" charset="0"/>
              </a:rPr>
              <a:t> </a:t>
            </a:r>
            <a:r>
              <a:rPr lang="en-US" b="1" dirty="0" err="1">
                <a:latin typeface="Arial" charset="0"/>
                <a:ea typeface="Geneva" charset="0"/>
                <a:cs typeface="Geneva" charset="0"/>
              </a:rPr>
              <a:t>mengumpulkan</a:t>
            </a:r>
            <a:r>
              <a:rPr lang="en-US" b="1" dirty="0">
                <a:latin typeface="Arial" charset="0"/>
                <a:ea typeface="Geneva" charset="0"/>
                <a:cs typeface="Geneva" charset="0"/>
              </a:rPr>
              <a:t> 6 </a:t>
            </a:r>
            <a:r>
              <a:rPr lang="en-US" b="1" dirty="0" err="1">
                <a:latin typeface="Arial" charset="0"/>
                <a:ea typeface="Geneva" charset="0"/>
                <a:cs typeface="Geneva" charset="0"/>
              </a:rPr>
              <a:t>inci</a:t>
            </a:r>
            <a:r>
              <a:rPr lang="en-US" b="1" dirty="0">
                <a:latin typeface="Arial" charset="0"/>
                <a:ea typeface="Geneva" charset="0"/>
                <a:cs typeface="Geneva" charset="0"/>
              </a:rPr>
              <a:t> air </a:t>
            </a:r>
            <a:r>
              <a:rPr lang="en-US" b="1" dirty="0" err="1">
                <a:latin typeface="Arial" charset="0"/>
                <a:ea typeface="Geneva" charset="0"/>
                <a:cs typeface="Geneva" charset="0"/>
              </a:rPr>
              <a:t>hujan</a:t>
            </a:r>
            <a:r>
              <a:rPr lang="en-US" b="1" dirty="0">
                <a:latin typeface="Arial" charset="0"/>
                <a:ea typeface="Geneva" charset="0"/>
                <a:cs typeface="Geneva" charset="0"/>
              </a:rPr>
              <a:t> </a:t>
            </a:r>
            <a:r>
              <a:rPr lang="en-US" b="1" dirty="0" err="1">
                <a:latin typeface="Arial" charset="0"/>
                <a:ea typeface="Geneva" charset="0"/>
                <a:cs typeface="Geneva" charset="0"/>
              </a:rPr>
              <a:t>tahunan</a:t>
            </a:r>
            <a:r>
              <a:rPr lang="en-US" b="1" dirty="0">
                <a:latin typeface="Arial" charset="0"/>
                <a:ea typeface="Geneva" charset="0"/>
                <a:cs typeface="Geneva" charset="0"/>
              </a:rPr>
              <a:t>.</a:t>
            </a:r>
          </a:p>
        </p:txBody>
      </p:sp>
      <p:pic>
        <p:nvPicPr>
          <p:cNvPr id="123906"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7354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5"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3600" b="1" dirty="0" err="1">
                <a:latin typeface="Arial" charset="0"/>
                <a:ea typeface="Geneva" charset="0"/>
                <a:cs typeface="Geneva" charset="0"/>
              </a:rPr>
              <a:t>Makam</a:t>
            </a:r>
            <a:r>
              <a:rPr lang="en-US" sz="3600" b="1" dirty="0">
                <a:latin typeface="Arial" charset="0"/>
                <a:ea typeface="Geneva" charset="0"/>
                <a:cs typeface="Geneva" charset="0"/>
              </a:rPr>
              <a:t> Nabatean di </a:t>
            </a:r>
            <a:r>
              <a:rPr lang="en-US" sz="3600" b="1" dirty="0" err="1">
                <a:latin typeface="Arial" charset="0"/>
                <a:ea typeface="Geneva" charset="0"/>
                <a:cs typeface="Geneva" charset="0"/>
              </a:rPr>
              <a:t>timur</a:t>
            </a:r>
            <a:r>
              <a:rPr lang="en-US" sz="3600" b="1" dirty="0">
                <a:latin typeface="Arial" charset="0"/>
                <a:ea typeface="Geneva" charset="0"/>
                <a:cs typeface="Geneva" charset="0"/>
              </a:rPr>
              <a:t> </a:t>
            </a:r>
            <a:r>
              <a:rPr lang="en-US" sz="3600" b="1" dirty="0" err="1">
                <a:latin typeface="Arial" charset="0"/>
                <a:ea typeface="Geneva" charset="0"/>
                <a:cs typeface="Geneva" charset="0"/>
              </a:rPr>
              <a:t>pusat</a:t>
            </a:r>
            <a:r>
              <a:rPr lang="en-US" sz="3600" b="1" dirty="0">
                <a:latin typeface="Arial" charset="0"/>
                <a:ea typeface="Geneva" charset="0"/>
                <a:cs typeface="Geneva" charset="0"/>
              </a:rPr>
              <a:t> </a:t>
            </a:r>
            <a:r>
              <a:rPr lang="en-US" sz="3600" b="1" dirty="0" err="1">
                <a:latin typeface="Arial" charset="0"/>
                <a:ea typeface="Geneva" charset="0"/>
                <a:cs typeface="Geneva" charset="0"/>
              </a:rPr>
              <a:t>kota</a:t>
            </a:r>
            <a:endParaRPr lang="en-US" sz="3600" b="1" dirty="0">
              <a:latin typeface="Arial" charset="0"/>
              <a:ea typeface="Geneva" charset="0"/>
              <a:cs typeface="Geneva" charset="0"/>
            </a:endParaRPr>
          </a:p>
        </p:txBody>
      </p:sp>
    </p:spTree>
    <p:extLst>
      <p:ext uri="{BB962C8B-B14F-4D97-AF65-F5344CB8AC3E}">
        <p14:creationId xmlns:p14="http://schemas.microsoft.com/office/powerpoint/2010/main" val="20945658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pPr eaLnBrk="1" hangingPunct="1">
              <a:defRPr/>
            </a:pPr>
            <a:r>
              <a:rPr lang="en-US" sz="2400" b="1" i="0" dirty="0" err="1">
                <a:solidFill>
                  <a:srgbClr val="FFFFFF"/>
                </a:solidFill>
                <a:effectLst>
                  <a:outerShdw blurRad="50800" dist="50800" dir="2700000" algn="tl" rotWithShape="0">
                    <a:srgbClr val="000000">
                      <a:alpha val="80000"/>
                    </a:srgbClr>
                  </a:outerShdw>
                </a:effectLst>
                <a:ea typeface="+mj-ea"/>
                <a:cs typeface="+mj-cs"/>
              </a:rPr>
              <a:t>Keangkuhan</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hatimu</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telah</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memperdayakan</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engkau</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ya</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engkau</a:t>
            </a:r>
            <a:r>
              <a:rPr lang="en-US" sz="2400" b="1" i="0" dirty="0">
                <a:solidFill>
                  <a:srgbClr val="FFFFFF"/>
                </a:solidFill>
                <a:effectLst>
                  <a:outerShdw blurRad="50800" dist="50800" dir="2700000" algn="tl" rotWithShape="0">
                    <a:srgbClr val="000000">
                      <a:alpha val="80000"/>
                    </a:srgbClr>
                  </a:outerShdw>
                </a:effectLst>
                <a:ea typeface="+mj-ea"/>
                <a:cs typeface="+mj-cs"/>
              </a:rPr>
              <a:t>  yang </a:t>
            </a:r>
            <a:r>
              <a:rPr lang="en-US" sz="2400" b="1" i="0" dirty="0" err="1">
                <a:solidFill>
                  <a:srgbClr val="FFFFFF"/>
                </a:solidFill>
                <a:effectLst>
                  <a:outerShdw blurRad="50800" dist="50800" dir="2700000" algn="tl" rotWithShape="0">
                    <a:srgbClr val="000000">
                      <a:alpha val="80000"/>
                    </a:srgbClr>
                  </a:outerShdw>
                </a:effectLst>
                <a:ea typeface="+mj-ea"/>
                <a:cs typeface="+mj-cs"/>
              </a:rPr>
              <a:t>tinggal</a:t>
            </a:r>
            <a:r>
              <a:rPr lang="en-US" sz="2400" b="1" i="0" dirty="0">
                <a:solidFill>
                  <a:srgbClr val="FFFFFF"/>
                </a:solidFill>
                <a:effectLst>
                  <a:outerShdw blurRad="50800" dist="50800" dir="2700000" algn="tl" rotWithShape="0">
                    <a:srgbClr val="000000">
                      <a:alpha val="80000"/>
                    </a:srgbClr>
                  </a:outerShdw>
                </a:effectLst>
                <a:ea typeface="+mj-ea"/>
                <a:cs typeface="+mj-cs"/>
              </a:rPr>
              <a:t> di </a:t>
            </a:r>
            <a:r>
              <a:rPr lang="en-US" sz="2400" b="1" i="0" dirty="0" err="1">
                <a:solidFill>
                  <a:srgbClr val="FFFFFF"/>
                </a:solidFill>
                <a:effectLst>
                  <a:outerShdw blurRad="50800" dist="50800" dir="2700000" algn="tl" rotWithShape="0">
                    <a:srgbClr val="000000">
                      <a:alpha val="80000"/>
                    </a:srgbClr>
                  </a:outerShdw>
                </a:effectLst>
                <a:ea typeface="+mj-ea"/>
                <a:cs typeface="+mj-cs"/>
              </a:rPr>
              <a:t>liang-liang</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batu</a:t>
            </a:r>
            <a:r>
              <a:rPr lang="en-US" sz="2400" b="1" i="0" dirty="0">
                <a:solidFill>
                  <a:srgbClr val="FFFFFF"/>
                </a:solidFill>
                <a:effectLst>
                  <a:outerShdw blurRad="50800" dist="50800" dir="2700000" algn="tl" rotWithShape="0">
                    <a:srgbClr val="000000">
                      <a:alpha val="80000"/>
                    </a:srgbClr>
                  </a:outerShdw>
                </a:effectLst>
                <a:ea typeface="+mj-ea"/>
                <a:cs typeface="+mj-cs"/>
              </a:rPr>
              <a:t>, di </a:t>
            </a:r>
            <a:r>
              <a:rPr lang="en-US" sz="2400" b="1" i="0" dirty="0" err="1">
                <a:solidFill>
                  <a:srgbClr val="FFFFFF"/>
                </a:solidFill>
                <a:effectLst>
                  <a:outerShdw blurRad="50800" dist="50800" dir="2700000" algn="tl" rotWithShape="0">
                    <a:srgbClr val="000000">
                      <a:alpha val="80000"/>
                    </a:srgbClr>
                  </a:outerShdw>
                </a:effectLst>
                <a:ea typeface="+mj-ea"/>
                <a:cs typeface="+mj-cs"/>
              </a:rPr>
              <a:t>tempat</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kediamanmu</a:t>
            </a:r>
            <a:r>
              <a:rPr lang="en-US" sz="2400" b="1" i="0" dirty="0">
                <a:solidFill>
                  <a:srgbClr val="FFFFFF"/>
                </a:solidFill>
                <a:effectLst>
                  <a:outerShdw blurRad="50800" dist="50800" dir="2700000" algn="tl" rotWithShape="0">
                    <a:srgbClr val="000000">
                      <a:alpha val="80000"/>
                    </a:srgbClr>
                  </a:outerShdw>
                </a:effectLst>
                <a:ea typeface="+mj-ea"/>
                <a:cs typeface="+mj-cs"/>
              </a:rPr>
              <a:t> yang </a:t>
            </a:r>
            <a:r>
              <a:rPr lang="en-US" sz="2400" b="1" i="0" dirty="0" err="1">
                <a:solidFill>
                  <a:srgbClr val="FFFFFF"/>
                </a:solidFill>
                <a:effectLst>
                  <a:outerShdw blurRad="50800" dist="50800" dir="2700000" algn="tl" rotWithShape="0">
                    <a:srgbClr val="000000">
                      <a:alpha val="80000"/>
                    </a:srgbClr>
                  </a:outerShdw>
                </a:effectLst>
                <a:ea typeface="+mj-ea"/>
                <a:cs typeface="+mj-cs"/>
              </a:rPr>
              <a:t>tinggi</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engkau</a:t>
            </a:r>
            <a:r>
              <a:rPr lang="en-US" sz="2400" b="1" i="0" dirty="0">
                <a:solidFill>
                  <a:srgbClr val="FFFFFF"/>
                </a:solidFill>
                <a:effectLst>
                  <a:outerShdw blurRad="50800" dist="50800" dir="2700000" algn="tl" rotWithShape="0">
                    <a:srgbClr val="000000">
                      <a:alpha val="80000"/>
                    </a:srgbClr>
                  </a:outerShdw>
                </a:effectLst>
                <a:ea typeface="+mj-ea"/>
                <a:cs typeface="+mj-cs"/>
              </a:rPr>
              <a:t> yang </a:t>
            </a:r>
            <a:r>
              <a:rPr lang="en-US" sz="2400" b="1" i="0" dirty="0" err="1">
                <a:solidFill>
                  <a:srgbClr val="FFFFFF"/>
                </a:solidFill>
                <a:effectLst>
                  <a:outerShdw blurRad="50800" dist="50800" dir="2700000" algn="tl" rotWithShape="0">
                    <a:srgbClr val="000000">
                      <a:alpha val="80000"/>
                    </a:srgbClr>
                  </a:outerShdw>
                </a:effectLst>
                <a:ea typeface="+mj-ea"/>
                <a:cs typeface="+mj-cs"/>
              </a:rPr>
              <a:t>berkata</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dalam</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hatimu</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Siapakah</a:t>
            </a:r>
            <a:r>
              <a:rPr lang="en-US" sz="2400" b="1" i="0" dirty="0">
                <a:solidFill>
                  <a:srgbClr val="FFFFFF"/>
                </a:solidFill>
                <a:effectLst>
                  <a:outerShdw blurRad="50800" dist="50800" dir="2700000" algn="tl" rotWithShape="0">
                    <a:srgbClr val="000000">
                      <a:alpha val="80000"/>
                    </a:srgbClr>
                  </a:outerShdw>
                </a:effectLst>
                <a:ea typeface="+mj-ea"/>
                <a:cs typeface="+mj-cs"/>
              </a:rPr>
              <a:t> yang </a:t>
            </a:r>
            <a:r>
              <a:rPr lang="en-US" sz="2400" b="1" i="0" dirty="0" err="1">
                <a:solidFill>
                  <a:srgbClr val="FFFFFF"/>
                </a:solidFill>
                <a:effectLst>
                  <a:outerShdw blurRad="50800" dist="50800" dir="2700000" algn="tl" rotWithShape="0">
                    <a:srgbClr val="000000">
                      <a:alpha val="80000"/>
                    </a:srgbClr>
                  </a:outerShdw>
                </a:effectLst>
                <a:ea typeface="+mj-ea"/>
                <a:cs typeface="+mj-cs"/>
              </a:rPr>
              <a:t>sanggup</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menurunkan</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aku</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ke</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bumi</a:t>
            </a:r>
            <a:r>
              <a:rPr lang="en-US" sz="2400" b="1" i="0" dirty="0">
                <a:solidFill>
                  <a:srgbClr val="FFFFFF"/>
                </a:solidFill>
                <a:effectLst>
                  <a:outerShdw blurRad="50800" dist="50800" dir="2700000" algn="tl" rotWithShape="0">
                    <a:srgbClr val="000000">
                      <a:alpha val="80000"/>
                    </a:srgbClr>
                  </a:outerShdw>
                </a:effectLst>
                <a:ea typeface="+mj-ea"/>
                <a:cs typeface="+mj-cs"/>
              </a:rPr>
              <a:t>?“</a:t>
            </a:r>
            <a:br>
              <a:rPr lang="en-US" sz="2400" b="1" i="0" dirty="0">
                <a:solidFill>
                  <a:srgbClr val="FFFFFF"/>
                </a:solidFill>
                <a:effectLst>
                  <a:outerShdw blurRad="50800" dist="50800" dir="2700000" algn="tl" rotWithShape="0">
                    <a:srgbClr val="000000">
                      <a:alpha val="80000"/>
                    </a:srgbClr>
                  </a:outerShdw>
                </a:effectLst>
                <a:ea typeface="+mj-ea"/>
                <a:cs typeface="+mj-cs"/>
              </a:rPr>
            </a:b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en-US" sz="2400" b="1" i="0" dirty="0" err="1">
                <a:solidFill>
                  <a:srgbClr val="FFFFFF"/>
                </a:solidFill>
                <a:effectLst>
                  <a:outerShdw blurRad="50800" dist="50800" dir="2700000" algn="tl" rotWithShape="0">
                    <a:srgbClr val="000000">
                      <a:alpha val="80000"/>
                    </a:srgbClr>
                  </a:outerShdw>
                </a:effectLst>
                <a:ea typeface="+mj-ea"/>
                <a:cs typeface="+mj-cs"/>
              </a:rPr>
              <a:t>Obaja</a:t>
            </a:r>
            <a:r>
              <a:rPr lang="en-US" sz="2400" b="1" i="0" dirty="0">
                <a:solidFill>
                  <a:srgbClr val="FFFFFF"/>
                </a:solidFill>
                <a:effectLst>
                  <a:outerShdw blurRad="50800" dist="50800" dir="2700000" algn="tl" rotWithShape="0">
                    <a:srgbClr val="000000">
                      <a:alpha val="80000"/>
                    </a:srgbClr>
                  </a:outerShdw>
                </a:effectLst>
                <a:ea typeface="+mj-ea"/>
                <a:cs typeface="+mj-cs"/>
              </a:rPr>
              <a:t> 1:3)</a:t>
            </a:r>
          </a:p>
        </p:txBody>
      </p:sp>
      <p:sp>
        <p:nvSpPr>
          <p:cNvPr id="130051" name="Text Box 7"/>
          <p:cNvSpPr txBox="1">
            <a:spLocks noChangeArrowheads="1"/>
          </p:cNvSpPr>
          <p:nvPr/>
        </p:nvSpPr>
        <p:spPr bwMode="auto">
          <a:xfrm>
            <a:off x="9302180" y="-76200"/>
            <a:ext cx="1475734"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FFFF"/>
                </a:solidFill>
              </a:rPr>
              <a:t>OTS 598c</a:t>
            </a:r>
          </a:p>
        </p:txBody>
      </p:sp>
    </p:spTree>
    <p:extLst>
      <p:ext uri="{BB962C8B-B14F-4D97-AF65-F5344CB8AC3E}">
        <p14:creationId xmlns:p14="http://schemas.microsoft.com/office/powerpoint/2010/main" val="125026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Link survey PB di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dirty="0" err="1">
                <a:solidFill>
                  <a:srgbClr val="FFFFFF"/>
                </a:solidFill>
                <a:latin typeface="Arial" charset="0"/>
                <a:cs typeface="Arial" charset="0"/>
              </a:rPr>
              <a:t>Dapatkan</a:t>
            </a:r>
            <a:r>
              <a:rPr lang="en-US" sz="3600" b="1" kern="0" dirty="0">
                <a:solidFill>
                  <a:srgbClr val="FFFFFF"/>
                </a:solidFill>
                <a:latin typeface="Arial" charset="0"/>
                <a:cs typeface="Arial" charset="0"/>
              </a:rPr>
              <a:t> </a:t>
            </a:r>
            <a:r>
              <a:rPr lang="en-US" sz="3600" b="1" kern="0" dirty="0" err="1">
                <a:solidFill>
                  <a:srgbClr val="FFFFFF"/>
                </a:solidFill>
                <a:latin typeface="Arial" charset="0"/>
                <a:cs typeface="Arial" charset="0"/>
              </a:rPr>
              <a:t>presentasi</a:t>
            </a:r>
            <a:r>
              <a:rPr lang="en-US" sz="3600" b="1" kern="0" dirty="0">
                <a:solidFill>
                  <a:srgbClr val="FFFFFF"/>
                </a:solidFill>
                <a:latin typeface="Arial" charset="0"/>
                <a:cs typeface="Arial" charset="0"/>
              </a:rPr>
              <a:t> </a:t>
            </a:r>
            <a:r>
              <a:rPr lang="en-US" sz="3600" b="1" kern="0" dirty="0" err="1">
                <a:solidFill>
                  <a:srgbClr val="FFFFFF"/>
                </a:solidFill>
                <a:latin typeface="Arial" charset="0"/>
                <a:cs typeface="Arial" charset="0"/>
              </a:rPr>
              <a:t>ini</a:t>
            </a:r>
            <a:r>
              <a:rPr lang="en-US" sz="3600" b="1" kern="0" dirty="0">
                <a:solidFill>
                  <a:srgbClr val="FFFFFF"/>
                </a:solidFill>
                <a:latin typeface="Arial" charset="0"/>
                <a:cs typeface="Arial" charset="0"/>
              </a:rPr>
              <a:t> gratis</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Tree>
    <p:extLst>
      <p:ext uri="{BB962C8B-B14F-4D97-AF65-F5344CB8AC3E}">
        <p14:creationId xmlns:p14="http://schemas.microsoft.com/office/powerpoint/2010/main" val="3876917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8834034" cy="1143000"/>
          </a:xfrm>
        </p:spPr>
        <p:txBody>
          <a:bodyPr/>
          <a:lstStyle/>
          <a:p>
            <a:r>
              <a:rPr lang="en-US" sz="4000" b="1" dirty="0" err="1">
                <a:solidFill>
                  <a:srgbClr val="FFFFFF"/>
                </a:solidFill>
                <a:effectLst>
                  <a:glow rad="254000">
                    <a:schemeClr val="tx1">
                      <a:alpha val="75000"/>
                    </a:schemeClr>
                  </a:glow>
                </a:effectLst>
                <a:latin typeface="Arial" charset="0"/>
                <a:ea typeface="ＭＳ Ｐゴシック" charset="0"/>
              </a:rPr>
              <a:t>Tuhan</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masih</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memiliki</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rencana</a:t>
            </a:r>
            <a:r>
              <a:rPr lang="en-US" sz="4000" b="1" dirty="0">
                <a:solidFill>
                  <a:srgbClr val="FFFFFF"/>
                </a:solidFill>
                <a:effectLst>
                  <a:glow rad="254000">
                    <a:schemeClr val="tx1">
                      <a:alpha val="75000"/>
                    </a:schemeClr>
                  </a:glow>
                </a:effectLst>
                <a:latin typeface="Arial" charset="0"/>
                <a:ea typeface="ＭＳ Ｐゴシック" charset="0"/>
              </a:rPr>
              <a:t> </a:t>
            </a:r>
            <a:r>
              <a:rPr lang="en-US" sz="4000" b="1" dirty="0" err="1">
                <a:solidFill>
                  <a:srgbClr val="FFFFFF"/>
                </a:solidFill>
                <a:effectLst>
                  <a:glow rad="254000">
                    <a:schemeClr val="tx1">
                      <a:alpha val="75000"/>
                    </a:schemeClr>
                  </a:glow>
                </a:effectLst>
                <a:latin typeface="Arial" charset="0"/>
                <a:ea typeface="ＭＳ Ｐゴシック" charset="0"/>
              </a:rPr>
              <a:t>untuk</a:t>
            </a:r>
            <a:r>
              <a:rPr lang="en-US" sz="4000" b="1" dirty="0">
                <a:solidFill>
                  <a:srgbClr val="FFFFFF"/>
                </a:solidFill>
                <a:effectLst>
                  <a:glow rad="254000">
                    <a:schemeClr val="tx1">
                      <a:alpha val="75000"/>
                    </a:schemeClr>
                  </a:glow>
                </a:effectLst>
                <a:latin typeface="Arial" charset="0"/>
                <a:ea typeface="ＭＳ Ｐゴシック" charset="0"/>
              </a:rPr>
              <a:t> Israel</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111306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99430494"/>
      </p:ext>
    </p:extLst>
  </p:cSld>
  <p:clrMapOvr>
    <a:masterClrMapping/>
  </p:clrMapOvr>
  <p:transition/>
</p:sld>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4429</TotalTime>
  <Words>4920</Words>
  <Application>Microsoft Macintosh PowerPoint</Application>
  <PresentationFormat>On-screen Show (4:3)</PresentationFormat>
  <Paragraphs>648</Paragraphs>
  <Slides>90</Slides>
  <Notes>78</Notes>
  <HiddenSlides>4</HiddenSlides>
  <MMClips>0</MMClips>
  <ScaleCrop>false</ScaleCrop>
  <HeadingPairs>
    <vt:vector size="8" baseType="variant">
      <vt:variant>
        <vt:lpstr>Fonts Used</vt:lpstr>
      </vt:variant>
      <vt:variant>
        <vt:i4>15</vt:i4>
      </vt:variant>
      <vt:variant>
        <vt:lpstr>Theme</vt:lpstr>
      </vt:variant>
      <vt:variant>
        <vt:i4>17</vt:i4>
      </vt:variant>
      <vt:variant>
        <vt:lpstr>Embedded OLE Servers</vt:lpstr>
      </vt:variant>
      <vt:variant>
        <vt:i4>1</vt:i4>
      </vt:variant>
      <vt:variant>
        <vt:lpstr>Slide Titles</vt:lpstr>
      </vt:variant>
      <vt:variant>
        <vt:i4>90</vt:i4>
      </vt:variant>
    </vt:vector>
  </HeadingPairs>
  <TitlesOfParts>
    <vt:vector size="123" baseType="lpstr">
      <vt:lpstr>ＭＳ Ｐゴシック</vt:lpstr>
      <vt:lpstr>ＭＳ Ｐゴシック</vt:lpstr>
      <vt:lpstr>Osaka</vt:lpstr>
      <vt:lpstr>SimSun</vt:lpstr>
      <vt:lpstr>Times</vt:lpstr>
      <vt:lpstr>Arial</vt:lpstr>
      <vt:lpstr>Arial Narrow</vt:lpstr>
      <vt:lpstr>Calibri</vt:lpstr>
      <vt:lpstr>Comic Sans MS</vt:lpstr>
      <vt:lpstr>Helvetica Neue Black Condensed</vt:lpstr>
      <vt:lpstr>Impact</vt:lpstr>
      <vt:lpstr>Tahoma</vt:lpstr>
      <vt:lpstr>Times New Roman</vt:lpstr>
      <vt:lpstr>Trebuchet MS</vt:lpstr>
      <vt:lpstr>Wingdings</vt:lpstr>
      <vt:lpstr>19_Blank Presentation</vt:lpstr>
      <vt:lpstr>預設簡報設計</vt:lpstr>
      <vt:lpstr>4_Blank Presentation</vt:lpstr>
      <vt:lpstr>33_Blank Presentation</vt:lpstr>
      <vt:lpstr>ANGLES</vt:lpstr>
      <vt:lpstr>7_Blank Presentation</vt:lpstr>
      <vt:lpstr>11_Blank Presentation</vt:lpstr>
      <vt:lpstr>Sakura</vt:lpstr>
      <vt:lpstr>Orbit</vt:lpstr>
      <vt:lpstr>3_Default Design</vt:lpstr>
      <vt:lpstr>Blank Presentation</vt:lpstr>
      <vt:lpstr>41_Blank Presentation</vt:lpstr>
      <vt:lpstr>12_Blank Presentation</vt:lpstr>
      <vt:lpstr>18_Blank Presentation</vt:lpstr>
      <vt:lpstr>8_Blank Presentation</vt:lpstr>
      <vt:lpstr>1_Blank Presentation</vt:lpstr>
      <vt:lpstr>49_Blank Presentation</vt:lpstr>
      <vt:lpstr>Photo Editor Photo</vt:lpstr>
      <vt:lpstr>Wahyu 7–12</vt:lpstr>
      <vt:lpstr>Peraturan Sesungguhnya Tak Pernah Berubah</vt:lpstr>
      <vt:lpstr>We have victory when we see that Jesus rules over…</vt:lpstr>
      <vt:lpstr>Wahyu</vt:lpstr>
      <vt:lpstr>Kronologi Kitab Wahyu</vt:lpstr>
      <vt:lpstr>Wahyu 7</vt:lpstr>
      <vt:lpstr>144,000 dimeteraikan (7:1-8)</vt:lpstr>
      <vt:lpstr>144,000 Yahudi diselamatkan secara ajaib!</vt:lpstr>
      <vt:lpstr>Tuhan masih memiliki rencana untuk Israel</vt:lpstr>
      <vt:lpstr>Israel dianggap aib bagi sebagian besar bangsa di dunia sekarang tetapi…</vt:lpstr>
      <vt:lpstr>“Dan Injil Kerajaan ini akan diberitakan di seluruh dunia menjadi kesaksian bagi semua bangsa, sesudah itu barulah tiba kesudahannya." (Mat 24:14 TB).</vt:lpstr>
      <vt:lpstr>Dua Kelompok Selamat yang Dikontraskan</vt:lpstr>
      <vt:lpstr>Orang-orang Berbagai Suku </vt:lpstr>
      <vt:lpstr>Tua-tua tersungkur di hadapan takhta itu (7:11)</vt:lpstr>
      <vt:lpstr>Teori Kesusasteraan Struktur Wahyu</vt:lpstr>
      <vt:lpstr>Empat Kuda (6:1-8)</vt:lpstr>
      <vt:lpstr>Penghakiman Minggu Ke-70</vt:lpstr>
      <vt:lpstr>“Terungkap”</vt:lpstr>
      <vt:lpstr>Christ's Sovereignty in Revelation</vt:lpstr>
      <vt:lpstr>Wahyu 8</vt:lpstr>
      <vt:lpstr>Kemenyan (Why 8:3-5)</vt:lpstr>
      <vt:lpstr>Hari Penghakiman 21 Mei 2011</vt:lpstr>
      <vt:lpstr>Isi Penghakiman</vt:lpstr>
      <vt:lpstr>Tujuh Sangkakala Penghakiman  (8:6–11:19)</vt:lpstr>
      <vt:lpstr>Sangkakala #1 (8:7)</vt:lpstr>
      <vt:lpstr>Sangkakala Penghakiman 2-4</vt:lpstr>
      <vt:lpstr>Wahyu 9</vt:lpstr>
      <vt:lpstr>Bintang Agung (Sangkakala #5 = Celaka #1)</vt:lpstr>
      <vt:lpstr>Lubang Tak Berdasar (Sangkakala #5 = Celaka #1)</vt:lpstr>
      <vt:lpstr>Belalang (Sangkakala #5 = Celaka #1)</vt:lpstr>
      <vt:lpstr>Belalang (Sangkakala 5 = Celaka#1)</vt:lpstr>
      <vt:lpstr>Belalang (Sangkakala #5 = Celaka #1)</vt:lpstr>
      <vt:lpstr>Belalang (Sangkakala #5 = Celaka #1)</vt:lpstr>
      <vt:lpstr>Belalang (Sangkakala #5 = Celaka #1)</vt:lpstr>
      <vt:lpstr>Secara harafiah?</vt:lpstr>
      <vt:lpstr>Serangan Modern  Helikopter?</vt:lpstr>
      <vt:lpstr>Sangkakala #5-#6 (9:1-12)</vt:lpstr>
      <vt:lpstr>Malaikat Efrat (Trumpet #6)</vt:lpstr>
      <vt:lpstr>What happens when the normal use of language is not followed?</vt:lpstr>
      <vt:lpstr>200 million soldiers!</vt:lpstr>
      <vt:lpstr>Wahyu 10</vt:lpstr>
      <vt:lpstr>Malaikat dengan gulungan kitab kecil (10:1)</vt:lpstr>
      <vt:lpstr>Tujuh Guruh (10:4)</vt:lpstr>
      <vt:lpstr>Peringatan Malaikat (10:5-7)</vt:lpstr>
      <vt:lpstr>Wahyu 11</vt:lpstr>
      <vt:lpstr>Bait     (11:1-13)</vt:lpstr>
      <vt:lpstr>Untuk menjadikan Wahyu 11:1-2 spiritual dan menjadikan Bait Allah mengacu kepada gereja, hal ini menciptakan sejumlah masalah serius. </vt:lpstr>
      <vt:lpstr>Bait yang Dibangun Kembali</vt:lpstr>
      <vt:lpstr>Bait (11:1-2)</vt:lpstr>
      <vt:lpstr>Kedua Saksi (11:3)</vt:lpstr>
      <vt:lpstr>The Two Witnesses (11:5)</vt:lpstr>
      <vt:lpstr>Kronologis dari “Masa” ke-70</vt:lpstr>
      <vt:lpstr>Serangan Binatang (11:7)</vt:lpstr>
      <vt:lpstr>Dua Saksi Dibunuh (11:8-9)</vt:lpstr>
      <vt:lpstr>Dua Saksi Bangkit (11:11-12)</vt:lpstr>
      <vt:lpstr>Sangkakala ketujuh (11:15-18)</vt:lpstr>
      <vt:lpstr>Bait Suci Surga (11:19a)</vt:lpstr>
      <vt:lpstr>Tabut Perjanjian (11:19b)</vt:lpstr>
      <vt:lpstr>Kilat &amp; Hujan Es (11:19c)</vt:lpstr>
      <vt:lpstr>Wahyu 12</vt:lpstr>
      <vt:lpstr>Perempuan (12:1-6)</vt:lpstr>
      <vt:lpstr>Naga (12:3)</vt:lpstr>
      <vt:lpstr>“Dan ekornya menyeret sepertiga dari bintang-bintang di langit dan melemparkannya  ke atas bumi." (12:4a)</vt:lpstr>
      <vt:lpstr>Kejatuhan Lucifer, Bintang Bersinar (12:7-9; cf. Pertama kali di Yes 14:12; Yeh 28:17)</vt:lpstr>
      <vt:lpstr>Lawan Naga (12:4b)</vt:lpstr>
      <vt:lpstr>Siapakah wanita yang mengandung anak yang memerintah bangsa-bangsa  (12:1-6)?</vt:lpstr>
      <vt:lpstr>Seeking to Kill the Messiah (12:4b)</vt:lpstr>
      <vt:lpstr>The Dragon's Opposition (12:5)</vt:lpstr>
      <vt:lpstr>“Kronologis minggu ke-70”</vt:lpstr>
      <vt:lpstr>Kesombongan Iblis  (12:7-13)</vt:lpstr>
      <vt:lpstr>Para malaikat  juga akan dilemparkan dari sorga bersama Iblis (12:8)</vt:lpstr>
      <vt:lpstr>“Dan ketika naga itu sadar, bahwa itu telah dilemparkan di atas bumi, ia memburu perempuan yang melahirkan Anak laki-laki itu." (12:13)</vt:lpstr>
      <vt:lpstr>Naga umumnya menyemburkan api</vt:lpstr>
      <vt:lpstr>Flood</vt:lpstr>
      <vt:lpstr>“Tetapi bumi datang menolong perempuan itu. Ia membuka mulutnya, dan menelan sungai yang disemburkan naga itu dari mulutnya." (12:16)</vt:lpstr>
      <vt:lpstr>Sebagian berpendapat orang Yahudi akan melarikan diri ke Petra, tanah Esau di Edom pada masa Antikristus.</vt:lpstr>
      <vt:lpstr>Majalah Nasional Geografi memiliki beberapa artikel tentang Petra di tahun 1907</vt:lpstr>
      <vt:lpstr>Petra Article Front Page</vt:lpstr>
      <vt:lpstr>Bayangkan tinggal di daerah ini!</vt:lpstr>
      <vt:lpstr>Sig  (dibaca seperti "seek")</vt:lpstr>
      <vt:lpstr>Saluran air terkubur selama berabad-abad</vt:lpstr>
      <vt:lpstr>Jalan keluar dari Sig</vt:lpstr>
      <vt:lpstr>Dark Siq Exit</vt:lpstr>
      <vt:lpstr>Rumah Perbendaharaan</vt:lpstr>
      <vt:lpstr>Dari atas rumah Perbendaharaan</vt:lpstr>
      <vt:lpstr>Ahli bangunan Nabataean dengan jenius mengumpulkan 6 inci air hujan tahunan.</vt:lpstr>
      <vt:lpstr>Makam Nabatean di timur pusat kota</vt:lpstr>
      <vt:lpstr>Keangkuhan hatimu telah memperdayakan engkau, ya engkau  yang tinggal di liang-liang batu, di tempat kediamanmu yang tinggi; engkau yang berkata dalam hatimu: “Siapakah yang sanggup menurunkan aku ke bumi?“  (Obaja 1:3)</vt:lpstr>
      <vt:lpstr>Link survey PB di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197</cp:revision>
  <dcterms:created xsi:type="dcterms:W3CDTF">2012-06-24T13:40:49Z</dcterms:created>
  <dcterms:modified xsi:type="dcterms:W3CDTF">2024-08-24T13:45:53Z</dcterms:modified>
</cp:coreProperties>
</file>