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slideLayouts/slideLayout77.xml" ContentType="application/vnd.openxmlformats-officedocument.presentationml.slideLayout+xml"/>
  <Override PartName="/ppt/theme/theme11.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3.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4.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6.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7.xml" ContentType="application/vnd.openxmlformats-officedocument.theme+xml"/>
  <Override PartName="/ppt/slideLayouts/slideLayout141.xml" ContentType="application/vnd.openxmlformats-officedocument.presentationml.slideLayout+xml"/>
  <Override PartName="/ppt/theme/theme18.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9.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0.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1.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2.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6.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7.xml" ContentType="application/vnd.openxmlformats-officedocument.themeOverride+xml"/>
  <Override PartName="/ppt/notesSlides/notesSlide20.xml" ContentType="application/vnd.openxmlformats-officedocument.presentationml.notesSlide+xml"/>
  <Override PartName="/ppt/theme/themeOverride8.xml" ContentType="application/vnd.openxmlformats-officedocument.themeOverride+xml"/>
  <Override PartName="/ppt/notesSlides/notesSlide21.xml" ContentType="application/vnd.openxmlformats-officedocument.presentationml.notesSlide+xml"/>
  <Override PartName="/ppt/theme/themeOverride9.xml" ContentType="application/vnd.openxmlformats-officedocument.themeOverride+xml"/>
  <Override PartName="/ppt/notesSlides/notesSlide22.xml" ContentType="application/vnd.openxmlformats-officedocument.presentationml.notesSlide+xml"/>
  <Override PartName="/ppt/theme/themeOverride10.xml" ContentType="application/vnd.openxmlformats-officedocument.themeOverride+xml"/>
  <Override PartName="/ppt/notesSlides/notesSlide23.xml" ContentType="application/vnd.openxmlformats-officedocument.presentationml.notesSlide+xml"/>
  <Override PartName="/ppt/theme/themeOverride11.xml" ContentType="application/vnd.openxmlformats-officedocument.themeOverride+xml"/>
  <Override PartName="/ppt/notesSlides/notesSlide24.xml" ContentType="application/vnd.openxmlformats-officedocument.presentationml.notesSlide+xml"/>
  <Override PartName="/ppt/theme/themeOverride1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13.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4.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5.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4" r:id="rId2"/>
    <p:sldMasterId id="2147483676" r:id="rId3"/>
    <p:sldMasterId id="2147483688" r:id="rId4"/>
    <p:sldMasterId id="2147483690" r:id="rId5"/>
    <p:sldMasterId id="2147483702" r:id="rId6"/>
    <p:sldMasterId id="2147483716" r:id="rId7"/>
    <p:sldMasterId id="2147483718" r:id="rId8"/>
    <p:sldMasterId id="2147483721" r:id="rId9"/>
    <p:sldMasterId id="2147483745" r:id="rId10"/>
    <p:sldMasterId id="2147483774" r:id="rId11"/>
    <p:sldMasterId id="2147483817" r:id="rId12"/>
    <p:sldMasterId id="2147483830" r:id="rId13"/>
    <p:sldMasterId id="2147483842" r:id="rId14"/>
    <p:sldMasterId id="2147483854" r:id="rId15"/>
    <p:sldMasterId id="2147483869" r:id="rId16"/>
    <p:sldMasterId id="2147483882" r:id="rId17"/>
    <p:sldMasterId id="2147483886" r:id="rId18"/>
    <p:sldMasterId id="2147483888" r:id="rId19"/>
    <p:sldMasterId id="2147483900" r:id="rId20"/>
    <p:sldMasterId id="2147483904" r:id="rId21"/>
    <p:sldMasterId id="2147483926" r:id="rId22"/>
    <p:sldMasterId id="2147483943" r:id="rId23"/>
  </p:sldMasterIdLst>
  <p:notesMasterIdLst>
    <p:notesMasterId r:id="rId151"/>
  </p:notesMasterIdLst>
  <p:sldIdLst>
    <p:sldId id="1221" r:id="rId24"/>
    <p:sldId id="257" r:id="rId25"/>
    <p:sldId id="409" r:id="rId26"/>
    <p:sldId id="464" r:id="rId27"/>
    <p:sldId id="426" r:id="rId28"/>
    <p:sldId id="258" r:id="rId29"/>
    <p:sldId id="410" r:id="rId30"/>
    <p:sldId id="411" r:id="rId31"/>
    <p:sldId id="259" r:id="rId32"/>
    <p:sldId id="260" r:id="rId33"/>
    <p:sldId id="412" r:id="rId34"/>
    <p:sldId id="414" r:id="rId35"/>
    <p:sldId id="415" r:id="rId36"/>
    <p:sldId id="416" r:id="rId37"/>
    <p:sldId id="261" r:id="rId38"/>
    <p:sldId id="262" r:id="rId39"/>
    <p:sldId id="263" r:id="rId40"/>
    <p:sldId id="264" r:id="rId41"/>
    <p:sldId id="417" r:id="rId42"/>
    <p:sldId id="418" r:id="rId43"/>
    <p:sldId id="419" r:id="rId44"/>
    <p:sldId id="420" r:id="rId45"/>
    <p:sldId id="265" r:id="rId46"/>
    <p:sldId id="434" r:id="rId47"/>
    <p:sldId id="435" r:id="rId48"/>
    <p:sldId id="437" r:id="rId49"/>
    <p:sldId id="266" r:id="rId50"/>
    <p:sldId id="422" r:id="rId51"/>
    <p:sldId id="423" r:id="rId52"/>
    <p:sldId id="267" r:id="rId53"/>
    <p:sldId id="268" r:id="rId54"/>
    <p:sldId id="269" r:id="rId55"/>
    <p:sldId id="424" r:id="rId56"/>
    <p:sldId id="425" r:id="rId57"/>
    <p:sldId id="465" r:id="rId58"/>
    <p:sldId id="389" r:id="rId59"/>
    <p:sldId id="390" r:id="rId60"/>
    <p:sldId id="466" r:id="rId61"/>
    <p:sldId id="467" r:id="rId62"/>
    <p:sldId id="468" r:id="rId63"/>
    <p:sldId id="460" r:id="rId64"/>
    <p:sldId id="440" r:id="rId65"/>
    <p:sldId id="271" r:id="rId66"/>
    <p:sldId id="441" r:id="rId67"/>
    <p:sldId id="273" r:id="rId68"/>
    <p:sldId id="392" r:id="rId69"/>
    <p:sldId id="393" r:id="rId70"/>
    <p:sldId id="394" r:id="rId71"/>
    <p:sldId id="395" r:id="rId72"/>
    <p:sldId id="396" r:id="rId73"/>
    <p:sldId id="274" r:id="rId74"/>
    <p:sldId id="442" r:id="rId75"/>
    <p:sldId id="276" r:id="rId76"/>
    <p:sldId id="277" r:id="rId77"/>
    <p:sldId id="453" r:id="rId78"/>
    <p:sldId id="454" r:id="rId79"/>
    <p:sldId id="455" r:id="rId80"/>
    <p:sldId id="456" r:id="rId81"/>
    <p:sldId id="280" r:id="rId82"/>
    <p:sldId id="397" r:id="rId83"/>
    <p:sldId id="388" r:id="rId84"/>
    <p:sldId id="398" r:id="rId85"/>
    <p:sldId id="281" r:id="rId86"/>
    <p:sldId id="443" r:id="rId87"/>
    <p:sldId id="283" r:id="rId88"/>
    <p:sldId id="284" r:id="rId89"/>
    <p:sldId id="285" r:id="rId90"/>
    <p:sldId id="286" r:id="rId91"/>
    <p:sldId id="399" r:id="rId92"/>
    <p:sldId id="400" r:id="rId93"/>
    <p:sldId id="401" r:id="rId94"/>
    <p:sldId id="287" r:id="rId95"/>
    <p:sldId id="288" r:id="rId96"/>
    <p:sldId id="289" r:id="rId97"/>
    <p:sldId id="402" r:id="rId98"/>
    <p:sldId id="403" r:id="rId99"/>
    <p:sldId id="290" r:id="rId100"/>
    <p:sldId id="404" r:id="rId101"/>
    <p:sldId id="405" r:id="rId102"/>
    <p:sldId id="406" r:id="rId103"/>
    <p:sldId id="407" r:id="rId104"/>
    <p:sldId id="461" r:id="rId105"/>
    <p:sldId id="462" r:id="rId106"/>
    <p:sldId id="291" r:id="rId107"/>
    <p:sldId id="292" r:id="rId108"/>
    <p:sldId id="293" r:id="rId109"/>
    <p:sldId id="294" r:id="rId110"/>
    <p:sldId id="295" r:id="rId111"/>
    <p:sldId id="296" r:id="rId112"/>
    <p:sldId id="297" r:id="rId113"/>
    <p:sldId id="432" r:id="rId114"/>
    <p:sldId id="444" r:id="rId115"/>
    <p:sldId id="469" r:id="rId116"/>
    <p:sldId id="445" r:id="rId117"/>
    <p:sldId id="300" r:id="rId118"/>
    <p:sldId id="439" r:id="rId119"/>
    <p:sldId id="301" r:id="rId120"/>
    <p:sldId id="302" r:id="rId121"/>
    <p:sldId id="427" r:id="rId122"/>
    <p:sldId id="428" r:id="rId123"/>
    <p:sldId id="303" r:id="rId124"/>
    <p:sldId id="438" r:id="rId125"/>
    <p:sldId id="304" r:id="rId126"/>
    <p:sldId id="305" r:id="rId127"/>
    <p:sldId id="306" r:id="rId128"/>
    <p:sldId id="458" r:id="rId129"/>
    <p:sldId id="308" r:id="rId130"/>
    <p:sldId id="446" r:id="rId131"/>
    <p:sldId id="310" r:id="rId132"/>
    <p:sldId id="311" r:id="rId133"/>
    <p:sldId id="447" r:id="rId134"/>
    <p:sldId id="470" r:id="rId135"/>
    <p:sldId id="313" r:id="rId136"/>
    <p:sldId id="314" r:id="rId137"/>
    <p:sldId id="315" r:id="rId138"/>
    <p:sldId id="316" r:id="rId139"/>
    <p:sldId id="317" r:id="rId140"/>
    <p:sldId id="318" r:id="rId141"/>
    <p:sldId id="319" r:id="rId142"/>
    <p:sldId id="320" r:id="rId143"/>
    <p:sldId id="459" r:id="rId144"/>
    <p:sldId id="322" r:id="rId145"/>
    <p:sldId id="448" r:id="rId146"/>
    <p:sldId id="324" r:id="rId147"/>
    <p:sldId id="325" r:id="rId148"/>
    <p:sldId id="457" r:id="rId149"/>
    <p:sldId id="433" r:id="rId1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FF99CC"/>
    <a:srgbClr val="FF3399"/>
    <a:srgbClr val="FFFB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9" autoAdjust="0"/>
    <p:restoredTop sz="89387" autoAdjust="0"/>
  </p:normalViewPr>
  <p:slideViewPr>
    <p:cSldViewPr snapToGrid="0" snapToObjects="1">
      <p:cViewPr>
        <p:scale>
          <a:sx n="85" d="100"/>
          <a:sy n="85" d="100"/>
        </p:scale>
        <p:origin x="400" y="1336"/>
      </p:cViewPr>
      <p:guideLst>
        <p:guide orient="horz" pos="2160"/>
        <p:guide pos="2880"/>
      </p:guideLst>
    </p:cSldViewPr>
  </p:slideViewPr>
  <p:outlineViewPr>
    <p:cViewPr>
      <p:scale>
        <a:sx n="33" d="100"/>
        <a:sy n="33" d="100"/>
      </p:scale>
      <p:origin x="0" y="28200"/>
    </p:cViewPr>
  </p:outlineViewPr>
  <p:notesTextViewPr>
    <p:cViewPr>
      <p:scale>
        <a:sx n="100" d="100"/>
        <a:sy n="100" d="100"/>
      </p:scale>
      <p:origin x="0" y="0"/>
    </p:cViewPr>
  </p:notesTextViewPr>
  <p:sorterViewPr>
    <p:cViewPr>
      <p:scale>
        <a:sx n="1" d="1"/>
        <a:sy n="1" d="1"/>
      </p:scale>
      <p:origin x="0" y="-144444"/>
    </p:cViewPr>
  </p:sorterViewPr>
  <p:notesViewPr>
    <p:cSldViewPr snapToGrid="0" snapToObjects="1">
      <p:cViewPr varScale="1">
        <p:scale>
          <a:sx n="55" d="100"/>
          <a:sy n="55" d="100"/>
        </p:scale>
        <p:origin x="840"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63" Type="http://schemas.openxmlformats.org/officeDocument/2006/relationships/slide" Target="slides/slide40.xml"/><Relationship Id="rId84" Type="http://schemas.openxmlformats.org/officeDocument/2006/relationships/slide" Target="slides/slide61.xml"/><Relationship Id="rId138" Type="http://schemas.openxmlformats.org/officeDocument/2006/relationships/slide" Target="slides/slide115.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53" Type="http://schemas.openxmlformats.org/officeDocument/2006/relationships/slide" Target="slides/slide30.xml"/><Relationship Id="rId74" Type="http://schemas.openxmlformats.org/officeDocument/2006/relationships/slide" Target="slides/slide51.xml"/><Relationship Id="rId128" Type="http://schemas.openxmlformats.org/officeDocument/2006/relationships/slide" Target="slides/slide105.xml"/><Relationship Id="rId149" Type="http://schemas.openxmlformats.org/officeDocument/2006/relationships/slide" Target="slides/slide126.xml"/><Relationship Id="rId5" Type="http://schemas.openxmlformats.org/officeDocument/2006/relationships/slideMaster" Target="slideMasters/slideMaster5.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slide" Target="slides/slide90.xml"/><Relationship Id="rId118" Type="http://schemas.openxmlformats.org/officeDocument/2006/relationships/slide" Target="slides/slide95.xml"/><Relationship Id="rId134" Type="http://schemas.openxmlformats.org/officeDocument/2006/relationships/slide" Target="slides/slide111.xml"/><Relationship Id="rId139" Type="http://schemas.openxmlformats.org/officeDocument/2006/relationships/slide" Target="slides/slide116.xml"/><Relationship Id="rId80" Type="http://schemas.openxmlformats.org/officeDocument/2006/relationships/slide" Target="slides/slide57.xml"/><Relationship Id="rId85" Type="http://schemas.openxmlformats.org/officeDocument/2006/relationships/slide" Target="slides/slide62.xml"/><Relationship Id="rId150" Type="http://schemas.openxmlformats.org/officeDocument/2006/relationships/slide" Target="slides/slide127.xml"/><Relationship Id="rId155"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slide" Target="slides/slide85.xml"/><Relationship Id="rId124" Type="http://schemas.openxmlformats.org/officeDocument/2006/relationships/slide" Target="slides/slide101.xml"/><Relationship Id="rId129" Type="http://schemas.openxmlformats.org/officeDocument/2006/relationships/slide" Target="slides/slide106.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40" Type="http://schemas.openxmlformats.org/officeDocument/2006/relationships/slide" Target="slides/slide117.xml"/><Relationship Id="rId145" Type="http://schemas.openxmlformats.org/officeDocument/2006/relationships/slide" Target="slides/slide12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119" Type="http://schemas.openxmlformats.org/officeDocument/2006/relationships/slide" Target="slides/slide96.xml"/><Relationship Id="rId44" Type="http://schemas.openxmlformats.org/officeDocument/2006/relationships/slide" Target="slides/slide21.xml"/><Relationship Id="rId60" Type="http://schemas.openxmlformats.org/officeDocument/2006/relationships/slide" Target="slides/slide37.xml"/><Relationship Id="rId65" Type="http://schemas.openxmlformats.org/officeDocument/2006/relationships/slide" Target="slides/slide42.xml"/><Relationship Id="rId81" Type="http://schemas.openxmlformats.org/officeDocument/2006/relationships/slide" Target="slides/slide58.xml"/><Relationship Id="rId86" Type="http://schemas.openxmlformats.org/officeDocument/2006/relationships/slide" Target="slides/slide63.xml"/><Relationship Id="rId130" Type="http://schemas.openxmlformats.org/officeDocument/2006/relationships/slide" Target="slides/slide107.xml"/><Relationship Id="rId135" Type="http://schemas.openxmlformats.org/officeDocument/2006/relationships/slide" Target="slides/slide112.xml"/><Relationship Id="rId151"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slide" Target="slides/slide118.xml"/><Relationship Id="rId146" Type="http://schemas.openxmlformats.org/officeDocument/2006/relationships/slide" Target="slides/slide123.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43" Type="http://schemas.openxmlformats.org/officeDocument/2006/relationships/slide" Target="slides/slide120.xml"/><Relationship Id="rId148" Type="http://schemas.openxmlformats.org/officeDocument/2006/relationships/slide" Target="slides/slide12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3.xml"/><Relationship Id="rId47" Type="http://schemas.openxmlformats.org/officeDocument/2006/relationships/slide" Target="slides/slide24.xml"/><Relationship Id="rId68" Type="http://schemas.openxmlformats.org/officeDocument/2006/relationships/slide" Target="slides/slide45.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54" Type="http://schemas.openxmlformats.org/officeDocument/2006/relationships/theme" Target="theme/theme1.xml"/><Relationship Id="rId16" Type="http://schemas.openxmlformats.org/officeDocument/2006/relationships/slideMaster" Target="slideMasters/slideMaster16.xml"/><Relationship Id="rId37" Type="http://schemas.openxmlformats.org/officeDocument/2006/relationships/slide" Target="slides/slide14.xml"/><Relationship Id="rId58" Type="http://schemas.openxmlformats.org/officeDocument/2006/relationships/slide" Target="slides/slide35.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44" Type="http://schemas.openxmlformats.org/officeDocument/2006/relationships/slide" Target="slides/slide121.xml"/><Relationship Id="rId90" Type="http://schemas.openxmlformats.org/officeDocument/2006/relationships/slide" Target="slides/slide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2BA4E1-1322-C94A-933B-D39F7EE7995D}" type="datetimeFigureOut">
              <a:rPr lang="en-US" smtClean="0"/>
              <a:t>8/24/24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DE55B9-B9EF-DB42-95E4-CDDBFEF38AB9}" type="slidenum">
              <a:rPr lang="en-US" smtClean="0"/>
              <a:t>‹#›</a:t>
            </a:fld>
            <a:endParaRPr lang="en-US"/>
          </a:p>
        </p:txBody>
      </p:sp>
    </p:spTree>
    <p:extLst>
      <p:ext uri="{BB962C8B-B14F-4D97-AF65-F5344CB8AC3E}">
        <p14:creationId xmlns:p14="http://schemas.microsoft.com/office/powerpoint/2010/main" val="2292006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a:t>
            </a:fld>
            <a:endParaRPr lang="en-GB">
              <a:solidFill>
                <a:prstClr val="black"/>
              </a:solidFill>
            </a:endParaRPr>
          </a:p>
        </p:txBody>
      </p:sp>
    </p:spTree>
    <p:extLst>
      <p:ext uri="{BB962C8B-B14F-4D97-AF65-F5344CB8AC3E}">
        <p14:creationId xmlns:p14="http://schemas.microsoft.com/office/powerpoint/2010/main" val="8991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954B0F0-C812-EF45-85FA-C145CDF8607E}" type="slidenum">
              <a:rPr lang="en-GB" sz="1200">
                <a:solidFill>
                  <a:prstClr val="white"/>
                </a:solidFill>
              </a:rPr>
              <a:pPr/>
              <a:t>18</a:t>
            </a:fld>
            <a:endParaRPr lang="en-GB" sz="1200">
              <a:solidFill>
                <a:prstClr val="white"/>
              </a:solidFill>
            </a:endParaRP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04528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ADF845E-8C91-044E-AB30-77C3A38A4FC9}" type="slidenum">
              <a:rPr lang="en-GB" sz="1200">
                <a:solidFill>
                  <a:prstClr val="white"/>
                </a:solidFill>
              </a:rPr>
              <a:pPr/>
              <a:t>23</a:t>
            </a:fld>
            <a:endParaRPr lang="en-GB" sz="1200">
              <a:solidFill>
                <a:prstClr val="white"/>
              </a:solidFill>
            </a:endParaRPr>
          </a:p>
        </p:txBody>
      </p:sp>
      <p:sp>
        <p:nvSpPr>
          <p:cNvPr id="828418" name="Rectangle 2"/>
          <p:cNvSpPr>
            <a:spLocks noGrp="1" noRot="1" noChangeAspect="1" noChangeArrowheads="1" noTextEdit="1"/>
          </p:cNvSpPr>
          <p:nvPr>
            <p:ph type="sldImg"/>
          </p:nvPr>
        </p:nvSpPr>
        <p:spPr>
          <a:ln/>
        </p:spPr>
      </p:sp>
      <p:sp>
        <p:nvSpPr>
          <p:cNvPr id="828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07360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87AF65-A0E8-7547-93B9-63BBEC258B61}" type="slidenum">
              <a:rPr lang="en-US" sz="1200">
                <a:solidFill>
                  <a:prstClr val="black"/>
                </a:solidFill>
              </a:rPr>
              <a:pPr/>
              <a:t>24</a:t>
            </a:fld>
            <a:endParaRPr lang="en-US" sz="1200">
              <a:solidFill>
                <a:prstClr val="black"/>
              </a:solidFill>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Revelation 4:7 is undoubtedly indebted</a:t>
            </a:r>
            <a:r>
              <a:rPr lang="en-US" baseline="0" dirty="0">
                <a:latin typeface="Times New Roman" charset="0"/>
                <a:ea typeface="ＭＳ Ｐゴシック" charset="0"/>
                <a:cs typeface="ＭＳ Ｐゴシック" charset="0"/>
              </a:rPr>
              <a:t> to Ezekiel 1:10 that depicts the same four living beings that Ezekiel saw at his calling.</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Picture from http://</a:t>
            </a:r>
            <a:r>
              <a:rPr lang="en-US" dirty="0" err="1">
                <a:latin typeface="Times New Roman" charset="0"/>
                <a:ea typeface="ＭＳ Ｐゴシック" charset="0"/>
                <a:cs typeface="ＭＳ Ｐゴシック" charset="0"/>
              </a:rPr>
              <a:t>ldsscriptureteachings.org</a:t>
            </a:r>
            <a:r>
              <a:rPr lang="en-US" dirty="0">
                <a:latin typeface="Times New Roman" charset="0"/>
                <a:ea typeface="ＭＳ Ｐゴシック" charset="0"/>
                <a:cs typeface="ＭＳ Ｐゴシック" charset="0"/>
              </a:rPr>
              <a:t>/2012/05/02/ezekiels-vision-ezekiel-1-3/</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77430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58823C-A764-014E-87B5-8B99996A0ADE}"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"I believe that these special creatures symbolize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creation and are related to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covenant with Noah (Gen. 9:8–17). The faces of the living creatures parallel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statement in Genesis 9:10—His covenant is with Noah (the face of the man), the fowl (the face of the eagle), the cattle (the face of the calf), and the beasts of the earth (the face of the lion)" (Wiersbe on Revelation 4:7).</a:t>
            </a:r>
          </a:p>
        </p:txBody>
      </p:sp>
    </p:spTree>
    <p:extLst>
      <p:ext uri="{BB962C8B-B14F-4D97-AF65-F5344CB8AC3E}">
        <p14:creationId xmlns:p14="http://schemas.microsoft.com/office/powerpoint/2010/main" val="1216162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58823C-A764-014E-87B5-8B99996A0ADE}"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"I believe that these special creatures symbolize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creation and are related to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covenant with Noah (Gen. 9:8–17). The faces of the living creatures parallel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statement in Genesis 9:10—His covenant is with Noah (the face of the man), the fowl (the face of the eagle), the cattle (the face of the calf), and the beasts of the earth (the face of the lion)" (Wiersbe on Revelation 4:7).</a:t>
            </a:r>
          </a:p>
        </p:txBody>
      </p:sp>
    </p:spTree>
    <p:extLst>
      <p:ext uri="{BB962C8B-B14F-4D97-AF65-F5344CB8AC3E}">
        <p14:creationId xmlns:p14="http://schemas.microsoft.com/office/powerpoint/2010/main" val="2795657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27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These four living creatures may depict four types of created</a:t>
            </a:r>
            <a:r>
              <a:rPr lang="en-US" baseline="0" dirty="0">
                <a:latin typeface="Times New Roman" charset="0"/>
                <a:ea typeface="ＭＳ Ｐゴシック" charset="0"/>
                <a:cs typeface="ＭＳ Ｐゴシック" charset="0"/>
              </a:rPr>
              <a:t> beings</a:t>
            </a:r>
            <a:r>
              <a:rPr lang="en-US" dirty="0">
                <a:latin typeface="Times New Roman" charset="0"/>
                <a:ea typeface="ＭＳ Ｐゴシック" charset="0"/>
                <a:cs typeface="ＭＳ Ｐゴシック" charset="0"/>
              </a:rPr>
              <a:t> over which</a:t>
            </a:r>
            <a:r>
              <a:rPr lang="en-US" baseline="0" dirty="0">
                <a:latin typeface="Times New Roman" charset="0"/>
                <a:ea typeface="ＭＳ Ｐゴシック" charset="0"/>
                <a:cs typeface="ＭＳ Ｐゴシック" charset="0"/>
              </a:rPr>
              <a:t> the Father and the Lamb have authority: wild beasts, tame beasts, humans, and birds.</a:t>
            </a: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I believe that these special creatures symbolize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creation and are related to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covenant with Noah (Gen. 9:8–17). The faces of the living creatures parallel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statement in Genesis 9:10—His covenant is with Noah (the face of the man), the fowl (the face of the eagle), the cattle (the face of the calf), and the beasts of the earth (the face of the lion)" (Wiersbe).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4539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02A00D9-1E1C-1C48-B482-69A0824BD7B0}" type="slidenum">
              <a:rPr lang="en-GB" sz="1200">
                <a:solidFill>
                  <a:prstClr val="white"/>
                </a:solidFill>
              </a:rPr>
              <a:pPr/>
              <a:t>30</a:t>
            </a:fld>
            <a:endParaRPr lang="en-GB" sz="1200">
              <a:solidFill>
                <a:prstClr val="white"/>
              </a:solidFill>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6729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5853CB-293B-214F-BBBC-E3A43D5B62F2}" type="slidenum">
              <a:rPr lang="en-US" sz="1200">
                <a:solidFill>
                  <a:prstClr val="black"/>
                </a:solidFill>
              </a:rPr>
              <a:pPr eaLnBrk="1" hangingPunct="1"/>
              <a:t>31</a:t>
            </a:fld>
            <a:endParaRPr lang="en-US" sz="1200">
              <a:solidFill>
                <a:prstClr val="black"/>
              </a:solidFill>
            </a:endParaRPr>
          </a:p>
        </p:txBody>
      </p:sp>
      <p:sp>
        <p:nvSpPr>
          <p:cNvPr id="48130" name="Rectangle 2"/>
          <p:cNvSpPr>
            <a:spLocks noGrp="1" noRot="1" noChangeAspect="1" noChangeArrowheads="1"/>
          </p:cNvSpPr>
          <p:nvPr>
            <p:ph type="sldImg"/>
          </p:nvPr>
        </p:nvSpPr>
        <p:spPr>
          <a:solidFill>
            <a:srgbClr val="FFFFFF"/>
          </a:solidFill>
          <a:ln/>
        </p:spPr>
      </p:sp>
      <p:sp>
        <p:nvSpPr>
          <p:cNvPr id="48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462408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DBCD12-C7D7-6D45-8C3B-D90632B79F5E}" type="slidenum">
              <a:rPr lang="en-GB" sz="1200">
                <a:solidFill>
                  <a:prstClr val="white"/>
                </a:solidFill>
              </a:rPr>
              <a:pPr/>
              <a:t>32</a:t>
            </a:fld>
            <a:endParaRPr lang="en-GB" sz="1200">
              <a:solidFill>
                <a:prstClr val="white"/>
              </a:solidFill>
            </a:endParaRPr>
          </a:p>
        </p:txBody>
      </p:sp>
      <p:sp>
        <p:nvSpPr>
          <p:cNvPr id="826370" name="Rectangle 2"/>
          <p:cNvSpPr>
            <a:spLocks noGrp="1" noRot="1" noChangeAspect="1" noChangeArrowheads="1" noTextEdit="1"/>
          </p:cNvSpPr>
          <p:nvPr>
            <p:ph type="sldImg"/>
          </p:nvPr>
        </p:nvSpPr>
        <p:spPr>
          <a:ln/>
        </p:spPr>
      </p:sp>
      <p:sp>
        <p:nvSpPr>
          <p:cNvPr id="82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53264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FDE55B9-B9EF-DB42-95E4-CDDBFEF38AB9}" type="slidenum">
              <a:rPr lang="en-US" smtClean="0"/>
              <a:t>35</a:t>
            </a:fld>
            <a:endParaRPr lang="en-US"/>
          </a:p>
        </p:txBody>
      </p:sp>
    </p:spTree>
    <p:extLst>
      <p:ext uri="{BB962C8B-B14F-4D97-AF65-F5344CB8AC3E}">
        <p14:creationId xmlns:p14="http://schemas.microsoft.com/office/powerpoint/2010/main" val="2641658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B8F0E8-6266-5F4C-AD78-B7E945709318}" type="slidenum">
              <a:rPr lang="en-GB" sz="1200">
                <a:solidFill>
                  <a:prstClr val="white"/>
                </a:solidFill>
              </a:rPr>
              <a:pPr/>
              <a:t>3</a:t>
            </a:fld>
            <a:endParaRPr lang="en-GB" sz="1200">
              <a:solidFill>
                <a:prstClr val="white"/>
              </a:solidFill>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6673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B8F0E8-6266-5F4C-AD78-B7E945709318}" type="slidenum">
              <a:rPr lang="en-GB" sz="1200">
                <a:solidFill>
                  <a:prstClr val="white"/>
                </a:solidFill>
              </a:rPr>
              <a:pPr/>
              <a:t>41</a:t>
            </a:fld>
            <a:endParaRPr lang="en-GB" sz="1200">
              <a:solidFill>
                <a:prstClr val="white"/>
              </a:solidFill>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4910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fld id="{FBEAB884-5F3C-4F7D-BFB8-CCAEA70323E1}" type="slidenum">
              <a:rPr kumimoji="0" lang="en-GB" altLang="en-US" sz="1200" b="0" i="0" u="none" strike="noStrike" kern="0" cap="none" spc="0" normalizeH="0" baseline="0" noProof="0" smtClean="0">
                <a:ln>
                  <a:noFill/>
                </a:ln>
                <a:solidFill>
                  <a:srgbClr val="FFFFFF"/>
                </a:solidFill>
                <a:effectLst/>
                <a:uLnTx/>
                <a:uFillTx/>
                <a:latin typeface="Comic Sans MS" panose="030F0702030302020204" pitchFamily="66" charset="0"/>
                <a:ea typeface="MS PGothic" panose="020B0600070205080204" pitchFamily="34" charset="-128"/>
              </a:rPr>
              <a:pPr marL="0" marR="0" lvl="0" indent="0" defTabSz="914400" eaLnBrk="0" fontAlgn="auto" latinLnBrk="0" hangingPunct="0">
                <a:lnSpc>
                  <a:spcPct val="100000"/>
                </a:lnSpc>
                <a:spcBef>
                  <a:spcPts val="0"/>
                </a:spcBef>
                <a:spcAft>
                  <a:spcPts val="0"/>
                </a:spcAft>
                <a:buClrTx/>
                <a:buSzTx/>
                <a:buFontTx/>
                <a:buNone/>
                <a:tabLst/>
                <a:defRPr/>
              </a:pPr>
              <a:t>42</a:t>
            </a:fld>
            <a:endParaRPr kumimoji="0" lang="en-GB" altLang="en-US" sz="1200" b="0" i="0" u="none" strike="noStrike" kern="0" cap="none" spc="0" normalizeH="0" baseline="0" noProof="0">
              <a:ln>
                <a:noFill/>
              </a:ln>
              <a:solidFill>
                <a:srgbClr val="FFFFFF"/>
              </a:solidFill>
              <a:effectLst/>
              <a:uLnTx/>
              <a:uFillTx/>
              <a:latin typeface="Comic Sans MS" panose="030F0702030302020204" pitchFamily="66" charset="0"/>
              <a:ea typeface="MS PGothic" panose="020B0600070205080204" pitchFamily="34" charset="-128"/>
            </a:endParaRPr>
          </a:p>
        </p:txBody>
      </p:sp>
      <p:sp>
        <p:nvSpPr>
          <p:cNvPr id="129026" name="Rectangle 2"/>
          <p:cNvSpPr>
            <a:spLocks noGrp="1" noRot="1" noChangeAspect="1" noChangeArrowheads="1"/>
          </p:cNvSpPr>
          <p:nvPr>
            <p:ph type="sldImg"/>
          </p:nvPr>
        </p:nvSpPr>
        <p:spPr>
          <a:solidFill>
            <a:srgbClr val="FFFFFF"/>
          </a:solidFill>
          <a:ln/>
        </p:spPr>
      </p:sp>
      <p:sp>
        <p:nvSpPr>
          <p:cNvPr id="129027" name="Rectangle 3"/>
          <p:cNvSpPr>
            <a:spLocks noGrp="1" noChangeArrowheads="1"/>
          </p:cNvSpPr>
          <p:nvPr>
            <p:ph type="body" idx="1"/>
          </p:nvPr>
        </p:nvSpPr>
        <p:spPr>
          <a:xfrm>
            <a:off x="914400" y="4338638"/>
            <a:ext cx="5029200" cy="274637"/>
          </a:xfrm>
          <a:solidFill>
            <a:srgbClr val="FFFFFF"/>
          </a:solidFill>
          <a:ln>
            <a:solidFill>
              <a:srgbClr val="000000"/>
            </a:solidFill>
          </a:ln>
        </p:spPr>
        <p:txBody>
          <a:bodyPr/>
          <a:lstStyle/>
          <a:p>
            <a:endParaRPr lang="en-GB" altLang="en-US">
              <a:latin typeface="Times New Roman" panose="02020603050405020304" pitchFamily="18" charset="0"/>
            </a:endParaRPr>
          </a:p>
        </p:txBody>
      </p:sp>
    </p:spTree>
    <p:extLst>
      <p:ext uri="{BB962C8B-B14F-4D97-AF65-F5344CB8AC3E}">
        <p14:creationId xmlns:p14="http://schemas.microsoft.com/office/powerpoint/2010/main" val="310668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43</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2" charset="0"/>
                <a:ea typeface="ＭＳ Ｐゴシック" pitchFamily="-108" charset="-128"/>
                <a:cs typeface="ＭＳ Ｐゴシック" pitchFamily="-108" charset="-128"/>
              </a:rPr>
              <a:t>Christ had the AUTHORITY to break the seals</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since he exercised OWNERSHIP of all creation as Creator, giving him the ABILITY TO ACT.</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115204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fld id="{7B980AD8-28DD-499B-ABFB-78CEE1931128}" type="slidenum">
              <a:rPr kumimoji="0" lang="en-GB" altLang="en-US" sz="1200" b="0" i="0" u="none" strike="noStrike" kern="0" cap="none" spc="0" normalizeH="0" baseline="0" noProof="0" smtClean="0">
                <a:ln>
                  <a:noFill/>
                </a:ln>
                <a:solidFill>
                  <a:srgbClr val="FFFFFF"/>
                </a:solidFill>
                <a:effectLst/>
                <a:uLnTx/>
                <a:uFillTx/>
                <a:latin typeface="Comic Sans MS" panose="030F0702030302020204" pitchFamily="66" charset="0"/>
                <a:ea typeface="MS PGothic" panose="020B0600070205080204" pitchFamily="34" charset="-128"/>
              </a:rPr>
              <a:pPr marL="0" marR="0" lvl="0" indent="0" defTabSz="914400" eaLnBrk="0" fontAlgn="auto" latinLnBrk="0" hangingPunct="0">
                <a:lnSpc>
                  <a:spcPct val="100000"/>
                </a:lnSpc>
                <a:spcBef>
                  <a:spcPts val="0"/>
                </a:spcBef>
                <a:spcAft>
                  <a:spcPts val="0"/>
                </a:spcAft>
                <a:buClrTx/>
                <a:buSzTx/>
                <a:buFontTx/>
                <a:buNone/>
                <a:tabLst/>
                <a:defRPr/>
              </a:pPr>
              <a:t>44</a:t>
            </a:fld>
            <a:endParaRPr kumimoji="0" lang="en-GB" altLang="en-US" sz="1200" b="0" i="0" u="none" strike="noStrike" kern="0" cap="none" spc="0" normalizeH="0" baseline="0" noProof="0">
              <a:ln>
                <a:noFill/>
              </a:ln>
              <a:solidFill>
                <a:srgbClr val="FFFFFF"/>
              </a:solidFill>
              <a:effectLst/>
              <a:uLnTx/>
              <a:uFillTx/>
              <a:latin typeface="Comic Sans MS" panose="030F0702030302020204" pitchFamily="66" charset="0"/>
              <a:ea typeface="MS PGothic" panose="020B0600070205080204" pitchFamily="34" charset="-128"/>
            </a:endParaRPr>
          </a:p>
        </p:txBody>
      </p:sp>
      <p:sp>
        <p:nvSpPr>
          <p:cNvPr id="133122" name="Rectangle 2"/>
          <p:cNvSpPr>
            <a:spLocks noGrp="1" noRot="1" noChangeAspect="1" noChangeArrowheads="1"/>
          </p:cNvSpPr>
          <p:nvPr>
            <p:ph type="sldImg"/>
          </p:nvPr>
        </p:nvSpPr>
        <p:spPr>
          <a:solidFill>
            <a:srgbClr val="FFFFFF"/>
          </a:solidFill>
          <a:ln/>
        </p:spPr>
      </p:sp>
      <p:sp>
        <p:nvSpPr>
          <p:cNvPr id="133123" name="Rectangle 3"/>
          <p:cNvSpPr>
            <a:spLocks noGrp="1" noChangeArrowheads="1"/>
          </p:cNvSpPr>
          <p:nvPr>
            <p:ph type="body" idx="1"/>
          </p:nvPr>
        </p:nvSpPr>
        <p:spPr>
          <a:xfrm>
            <a:off x="914400" y="4338638"/>
            <a:ext cx="5029200" cy="274637"/>
          </a:xfrm>
          <a:solidFill>
            <a:srgbClr val="FFFFFF"/>
          </a:solidFill>
          <a:ln>
            <a:solidFill>
              <a:srgbClr val="000000"/>
            </a:solidFill>
          </a:ln>
        </p:spPr>
        <p:txBody>
          <a:bodyPr/>
          <a:lstStyle/>
          <a:p>
            <a:r>
              <a:rPr lang="en-GB" altLang="en-US">
                <a:latin typeface="Times New Roman" panose="02020603050405020304" pitchFamily="18" charset="0"/>
              </a:rPr>
              <a:t>“</a:t>
            </a:r>
            <a:r>
              <a:rPr lang="en-US" altLang="ja-JP">
                <a:latin typeface="Times New Roman" panose="02020603050405020304" pitchFamily="18" charset="0"/>
              </a:rPr>
              <a:t>The focus of attention now shifts to a seven-sealed scroll in the hand of God. The scroll could not be read because it was rolled up and sealed (like a Roman will) with seven seals. John could see writing on both sides of the scroll, which meant that nothing more could be added. What was written was completed and final. </a:t>
            </a:r>
          </a:p>
          <a:p>
            <a:r>
              <a:rPr lang="en-US" altLang="en-US">
                <a:latin typeface="Times New Roman" panose="02020603050405020304" pitchFamily="18" charset="0"/>
              </a:rPr>
              <a:t>The scroll represents Christ</a:t>
            </a:r>
            <a:r>
              <a:rPr lang="ja-JP" altLang="en-US">
                <a:latin typeface="Times New Roman" panose="02020603050405020304" pitchFamily="18" charset="0"/>
              </a:rPr>
              <a:t>’</a:t>
            </a:r>
            <a:r>
              <a:rPr lang="en-US" altLang="ja-JP">
                <a:latin typeface="Times New Roman" panose="02020603050405020304" pitchFamily="18" charset="0"/>
              </a:rPr>
              <a:t>s </a:t>
            </a:r>
            <a:r>
              <a:rPr lang="ja-JP" altLang="en-US">
                <a:latin typeface="Times New Roman" panose="02020603050405020304" pitchFamily="18" charset="0"/>
              </a:rPr>
              <a:t>“</a:t>
            </a:r>
            <a:r>
              <a:rPr lang="en-US" altLang="ja-JP">
                <a:latin typeface="Times New Roman" panose="02020603050405020304" pitchFamily="18" charset="0"/>
              </a:rPr>
              <a:t>title deed</a:t>
            </a:r>
            <a:r>
              <a:rPr lang="ja-JP" altLang="en-US">
                <a:latin typeface="Times New Roman" panose="02020603050405020304" pitchFamily="18" charset="0"/>
              </a:rPr>
              <a:t>”</a:t>
            </a:r>
            <a:r>
              <a:rPr lang="en-US" altLang="ja-JP">
                <a:latin typeface="Times New Roman" panose="02020603050405020304" pitchFamily="18" charset="0"/>
              </a:rPr>
              <a:t> to all that the Father promised Him because of His sacrifice on the cross. </a:t>
            </a:r>
            <a:r>
              <a:rPr lang="ja-JP" altLang="en-US">
                <a:latin typeface="Times New Roman" panose="02020603050405020304" pitchFamily="18" charset="0"/>
              </a:rPr>
              <a:t>“</a:t>
            </a:r>
            <a:r>
              <a:rPr lang="en-US" altLang="ja-JP">
                <a:latin typeface="Times New Roman" panose="02020603050405020304" pitchFamily="18" charset="0"/>
              </a:rPr>
              <a:t>Ask of Me, and I shall give Thee the heathen [nations] for Thine inheritance, and the uttermost parts of the earth for Thy possession</a:t>
            </a:r>
            <a:r>
              <a:rPr lang="ja-JP" altLang="en-US">
                <a:latin typeface="Times New Roman" panose="02020603050405020304" pitchFamily="18" charset="0"/>
              </a:rPr>
              <a:t>”</a:t>
            </a:r>
            <a:r>
              <a:rPr lang="en-US" altLang="ja-JP">
                <a:latin typeface="Times New Roman" panose="02020603050405020304" pitchFamily="18" charset="0"/>
              </a:rPr>
              <a:t> (Ps. 2:8). Jesus Christ is the </a:t>
            </a:r>
            <a:r>
              <a:rPr lang="ja-JP" altLang="en-US">
                <a:latin typeface="Times New Roman" panose="02020603050405020304" pitchFamily="18" charset="0"/>
              </a:rPr>
              <a:t>“</a:t>
            </a:r>
            <a:r>
              <a:rPr lang="en-US" altLang="ja-JP">
                <a:latin typeface="Times New Roman" panose="02020603050405020304" pitchFamily="18" charset="0"/>
              </a:rPr>
              <a:t>Heir of all things</a:t>
            </a:r>
            <a:r>
              <a:rPr lang="ja-JP" altLang="en-US">
                <a:latin typeface="Times New Roman" panose="02020603050405020304" pitchFamily="18" charset="0"/>
              </a:rPr>
              <a:t>”</a:t>
            </a:r>
            <a:r>
              <a:rPr lang="en-US" altLang="ja-JP">
                <a:latin typeface="Times New Roman" panose="02020603050405020304" pitchFamily="18" charset="0"/>
              </a:rPr>
              <a:t> (Heb. 1:2). He is our beloved </a:t>
            </a:r>
            <a:r>
              <a:rPr lang="ja-JP" altLang="en-US">
                <a:latin typeface="Times New Roman" panose="02020603050405020304" pitchFamily="18" charset="0"/>
              </a:rPr>
              <a:t>“</a:t>
            </a:r>
            <a:r>
              <a:rPr lang="en-US" altLang="ja-JP">
                <a:latin typeface="Times New Roman" panose="02020603050405020304" pitchFamily="18" charset="0"/>
              </a:rPr>
              <a:t>Kinsman-Redeemer</a:t>
            </a:r>
            <a:r>
              <a:rPr lang="ja-JP" altLang="en-US">
                <a:latin typeface="Times New Roman" panose="02020603050405020304" pitchFamily="18" charset="0"/>
              </a:rPr>
              <a:t>”</a:t>
            </a:r>
            <a:r>
              <a:rPr lang="en-US" altLang="ja-JP">
                <a:latin typeface="Times New Roman" panose="02020603050405020304" pitchFamily="18" charset="0"/>
              </a:rPr>
              <a:t> who was willing to give His life to set us free from bondage and to restore our lost inheritance (see Lev. 25:23–46; the Book of Ruth; Jer. 32:6–15)</a:t>
            </a:r>
            <a:r>
              <a:rPr lang="ja-JP" altLang="en-US">
                <a:latin typeface="Times New Roman" panose="02020603050405020304" pitchFamily="18" charset="0"/>
              </a:rPr>
              <a:t>”</a:t>
            </a:r>
            <a:r>
              <a:rPr lang="en-US" altLang="ja-JP">
                <a:latin typeface="Times New Roman" panose="02020603050405020304" pitchFamily="18" charset="0"/>
              </a:rPr>
              <a:t> (Wiersbe).</a:t>
            </a:r>
            <a:endParaRPr lang="en-GB" altLang="en-US">
              <a:latin typeface="Times New Roman" panose="02020603050405020304" pitchFamily="18" charset="0"/>
            </a:endParaRPr>
          </a:p>
        </p:txBody>
      </p:sp>
    </p:spTree>
    <p:extLst>
      <p:ext uri="{BB962C8B-B14F-4D97-AF65-F5344CB8AC3E}">
        <p14:creationId xmlns:p14="http://schemas.microsoft.com/office/powerpoint/2010/main" val="934266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45</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A title deed or will can be opened only by the appointed heir, and this is Jesus Christ. No one in all the universe could be found worthy enough to break the seals. No wonder John wept, for he realized that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glorious redemption plan for mankind could never be completed until the scroll was opened. The redeemer had to be near of kin, willing to redeem, and able to redeem. Jesus Christ meets all of the qualifications. He became flesh, so He is our Kinsman. He loves us and is willing to redeem; and He paid the price, so He is able to redeem" (Wiersbe).</a:t>
            </a:r>
          </a:p>
        </p:txBody>
      </p:sp>
    </p:spTree>
    <p:extLst>
      <p:ext uri="{BB962C8B-B14F-4D97-AF65-F5344CB8AC3E}">
        <p14:creationId xmlns:p14="http://schemas.microsoft.com/office/powerpoint/2010/main" val="1038761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51</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2" charset="0"/>
                <a:ea typeface="ＭＳ Ｐゴシック" pitchFamily="-108" charset="-128"/>
                <a:cs typeface="ＭＳ Ｐゴシック" pitchFamily="-108" charset="-128"/>
              </a:rPr>
              <a:t>Who is Jesus?</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Three descriptions are given of him here: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a:solidFill>
                <a:schemeClr val="tx1"/>
              </a:solidFill>
              <a:effectLst/>
              <a:latin typeface="Times New Roman" pitchFamily="-112" charset="0"/>
              <a:ea typeface="ＭＳ Ｐゴシック" pitchFamily="-108" charset="-128"/>
              <a:cs typeface="ＭＳ Ｐゴシック" pitchFamily="-108" charset="-128"/>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Lion of the tribe of Judah</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Root of David</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Lamb</a:t>
            </a:r>
            <a:endParaRPr lang="en-US" dirty="0"/>
          </a:p>
        </p:txBody>
      </p:sp>
    </p:spTree>
    <p:extLst>
      <p:ext uri="{BB962C8B-B14F-4D97-AF65-F5344CB8AC3E}">
        <p14:creationId xmlns:p14="http://schemas.microsoft.com/office/powerpoint/2010/main" val="1002325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53</a:t>
            </a:fld>
            <a:endParaRPr lang="en-GB">
              <a:solidFill>
                <a:prstClr val="black"/>
              </a:solidFill>
            </a:endParaRPr>
          </a:p>
        </p:txBody>
      </p:sp>
    </p:spTree>
    <p:extLst>
      <p:ext uri="{BB962C8B-B14F-4D97-AF65-F5344CB8AC3E}">
        <p14:creationId xmlns:p14="http://schemas.microsoft.com/office/powerpoint/2010/main" val="3715204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54</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7402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CD17C49A-9F81-C24B-A85B-B7E9E5948A77}" type="slidenum">
              <a:rPr kumimoji="0" lang="en-GB" sz="1200" b="0" i="0" u="none" strike="noStrike" kern="0" cap="none" spc="0" normalizeH="0" baseline="0" noProof="0">
                <a:ln>
                  <a:noFill/>
                </a:ln>
                <a:solidFill>
                  <a:prstClr val="white"/>
                </a:solidFill>
                <a:effectLst/>
                <a:uLnTx/>
                <a:uFillTx/>
                <a:latin typeface="Comic Sans MS" charset="0"/>
                <a:ea typeface="ＭＳ Ｐゴシック" charset="0"/>
                <a:cs typeface="ＭＳ Ｐゴシック" charset="0"/>
              </a:rPr>
              <a:pPr marL="0" marR="0" lvl="0" indent="0" defTabSz="914400" eaLnBrk="1" fontAlgn="auto" latinLnBrk="0" hangingPunct="1">
                <a:lnSpc>
                  <a:spcPct val="100000"/>
                </a:lnSpc>
                <a:spcBef>
                  <a:spcPts val="0"/>
                </a:spcBef>
                <a:spcAft>
                  <a:spcPts val="0"/>
                </a:spcAft>
                <a:buClrTx/>
                <a:buSzTx/>
                <a:buFontTx/>
                <a:buNone/>
                <a:tabLst/>
                <a:defRPr/>
              </a:pPr>
              <a:t>55</a:t>
            </a:fld>
            <a:endParaRPr kumimoji="0" lang="en-GB" sz="1200" b="0" i="0" u="none" strike="noStrike" kern="0" cap="none" spc="0" normalizeH="0" baseline="0" noProof="0">
              <a:ln>
                <a:noFill/>
              </a:ln>
              <a:solidFill>
                <a:prstClr val="white"/>
              </a:solidFill>
              <a:effectLst/>
              <a:uLnTx/>
              <a:uFillTx/>
              <a:latin typeface="Comic Sans MS" charset="0"/>
              <a:ea typeface="ＭＳ Ｐゴシック" charset="0"/>
              <a:cs typeface="ＭＳ Ｐゴシック" charset="0"/>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79839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CD17C49A-9F81-C24B-A85B-B7E9E5948A77}" type="slidenum">
              <a:rPr kumimoji="0" lang="en-GB" sz="1200" b="0" i="0" u="none" strike="noStrike" kern="0" cap="none" spc="0" normalizeH="0" baseline="0" noProof="0">
                <a:ln>
                  <a:noFill/>
                </a:ln>
                <a:solidFill>
                  <a:prstClr val="white"/>
                </a:solidFill>
                <a:effectLst/>
                <a:uLnTx/>
                <a:uFillTx/>
                <a:latin typeface="Comic Sans MS" charset="0"/>
                <a:ea typeface="ＭＳ Ｐゴシック" charset="0"/>
                <a:cs typeface="ＭＳ Ｐゴシック" charset="0"/>
              </a:rPr>
              <a:pPr marL="0" marR="0" lvl="0" indent="0" defTabSz="914400" eaLnBrk="1" fontAlgn="auto" latinLnBrk="0" hangingPunct="1">
                <a:lnSpc>
                  <a:spcPct val="100000"/>
                </a:lnSpc>
                <a:spcBef>
                  <a:spcPts val="0"/>
                </a:spcBef>
                <a:spcAft>
                  <a:spcPts val="0"/>
                </a:spcAft>
                <a:buClrTx/>
                <a:buSzTx/>
                <a:buFontTx/>
                <a:buNone/>
                <a:tabLst/>
                <a:defRPr/>
              </a:pPr>
              <a:t>56</a:t>
            </a:fld>
            <a:endParaRPr kumimoji="0" lang="en-GB" sz="1200" b="0" i="0" u="none" strike="noStrike" kern="0" cap="none" spc="0" normalizeH="0" baseline="0" noProof="0">
              <a:ln>
                <a:noFill/>
              </a:ln>
              <a:solidFill>
                <a:prstClr val="white"/>
              </a:solidFill>
              <a:effectLst/>
              <a:uLnTx/>
              <a:uFillTx/>
              <a:latin typeface="Comic Sans MS" charset="0"/>
              <a:ea typeface="ＭＳ Ｐゴシック" charset="0"/>
              <a:cs typeface="ＭＳ Ｐゴシック" charset="0"/>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4587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6B69C44-333A-7449-B8CD-446BF64DA308}" type="slidenum">
              <a:rPr lang="en-GB" sz="1200">
                <a:solidFill>
                  <a:prstClr val="white"/>
                </a:solidFill>
              </a:rPr>
              <a:pPr/>
              <a:t>6</a:t>
            </a:fld>
            <a:endParaRPr lang="en-GB" sz="1200">
              <a:solidFill>
                <a:prstClr val="white"/>
              </a:solidFill>
            </a:endParaRPr>
          </a:p>
        </p:txBody>
      </p:sp>
      <p:sp>
        <p:nvSpPr>
          <p:cNvPr id="824322" name="Rectangle 2"/>
          <p:cNvSpPr>
            <a:spLocks noGrp="1" noRot="1" noChangeAspect="1" noChangeArrowheads="1" noTextEdit="1"/>
          </p:cNvSpPr>
          <p:nvPr>
            <p:ph type="sldImg"/>
          </p:nvPr>
        </p:nvSpPr>
        <p:spPr>
          <a:ln/>
        </p:spPr>
      </p:sp>
      <p:sp>
        <p:nvSpPr>
          <p:cNvPr id="82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25178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CD17C49A-9F81-C24B-A85B-B7E9E5948A77}" type="slidenum">
              <a:rPr kumimoji="0" lang="en-GB" sz="1200" b="0" i="0" u="none" strike="noStrike" kern="0" cap="none" spc="0" normalizeH="0" baseline="0" noProof="0">
                <a:ln>
                  <a:noFill/>
                </a:ln>
                <a:solidFill>
                  <a:prstClr val="white"/>
                </a:solidFill>
                <a:effectLst/>
                <a:uLnTx/>
                <a:uFillTx/>
                <a:latin typeface="Comic Sans MS" charset="0"/>
                <a:ea typeface="ＭＳ Ｐゴシック" charset="0"/>
                <a:cs typeface="ＭＳ Ｐゴシック" charset="0"/>
              </a:rPr>
              <a:pPr marL="0" marR="0" lvl="0" indent="0" defTabSz="914400" eaLnBrk="1" fontAlgn="auto" latinLnBrk="0" hangingPunct="1">
                <a:lnSpc>
                  <a:spcPct val="100000"/>
                </a:lnSpc>
                <a:spcBef>
                  <a:spcPts val="0"/>
                </a:spcBef>
                <a:spcAft>
                  <a:spcPts val="0"/>
                </a:spcAft>
                <a:buClrTx/>
                <a:buSzTx/>
                <a:buFontTx/>
                <a:buNone/>
                <a:tabLst/>
                <a:defRPr/>
              </a:pPr>
              <a:t>57</a:t>
            </a:fld>
            <a:endParaRPr kumimoji="0" lang="en-GB" sz="1200" b="0" i="0" u="none" strike="noStrike" kern="0" cap="none" spc="0" normalizeH="0" baseline="0" noProof="0">
              <a:ln>
                <a:noFill/>
              </a:ln>
              <a:solidFill>
                <a:prstClr val="white"/>
              </a:solidFill>
              <a:effectLst/>
              <a:uLnTx/>
              <a:uFillTx/>
              <a:latin typeface="Comic Sans MS" charset="0"/>
              <a:ea typeface="ＭＳ Ｐゴシック" charset="0"/>
              <a:cs typeface="ＭＳ Ｐゴシック" charset="0"/>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748511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CD17C49A-9F81-C24B-A85B-B7E9E5948A77}" type="slidenum">
              <a:rPr kumimoji="0" lang="en-GB" sz="1200" b="0" i="0" u="none" strike="noStrike" kern="0" cap="none" spc="0" normalizeH="0" baseline="0" noProof="0">
                <a:ln>
                  <a:noFill/>
                </a:ln>
                <a:solidFill>
                  <a:prstClr val="white"/>
                </a:solidFill>
                <a:effectLst/>
                <a:uLnTx/>
                <a:uFillTx/>
                <a:latin typeface="Comic Sans MS" charset="0"/>
                <a:ea typeface="ＭＳ Ｐゴシック" charset="0"/>
                <a:cs typeface="ＭＳ Ｐゴシック" charset="0"/>
              </a:rPr>
              <a:pPr marL="0" marR="0" lvl="0" indent="0" defTabSz="914400" eaLnBrk="1" fontAlgn="auto" latinLnBrk="0" hangingPunct="1">
                <a:lnSpc>
                  <a:spcPct val="100000"/>
                </a:lnSpc>
                <a:spcBef>
                  <a:spcPts val="0"/>
                </a:spcBef>
                <a:spcAft>
                  <a:spcPts val="0"/>
                </a:spcAft>
                <a:buClrTx/>
                <a:buSzTx/>
                <a:buFontTx/>
                <a:buNone/>
                <a:tabLst/>
                <a:defRPr/>
              </a:pPr>
              <a:t>58</a:t>
            </a:fld>
            <a:endParaRPr kumimoji="0" lang="en-GB" sz="1200" b="0" i="0" u="none" strike="noStrike" kern="0" cap="none" spc="0" normalizeH="0" baseline="0" noProof="0">
              <a:ln>
                <a:noFill/>
              </a:ln>
              <a:solidFill>
                <a:prstClr val="white"/>
              </a:solidFill>
              <a:effectLst/>
              <a:uLnTx/>
              <a:uFillTx/>
              <a:latin typeface="Comic Sans MS" charset="0"/>
              <a:ea typeface="ＭＳ Ｐゴシック" charset="0"/>
              <a:cs typeface="ＭＳ Ｐゴシック" charset="0"/>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6063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199555-33FB-474A-A978-1A45F54426B3}" type="slidenum">
              <a:rPr lang="en-GB" sz="1200">
                <a:solidFill>
                  <a:prstClr val="white"/>
                </a:solidFill>
              </a:rPr>
              <a:pPr/>
              <a:t>59</a:t>
            </a:fld>
            <a:endParaRPr lang="en-GB" sz="1200">
              <a:solidFill>
                <a:prstClr val="white"/>
              </a:solidFill>
            </a:endParaRPr>
          </a:p>
        </p:txBody>
      </p:sp>
      <p:sp>
        <p:nvSpPr>
          <p:cNvPr id="842754" name="Rectangle 2"/>
          <p:cNvSpPr>
            <a:spLocks noGrp="1" noRot="1" noChangeAspect="1" noChangeArrowheads="1"/>
          </p:cNvSpPr>
          <p:nvPr>
            <p:ph type="sldImg"/>
          </p:nvPr>
        </p:nvSpPr>
        <p:spPr>
          <a:xfrm>
            <a:off x="1104900" y="676275"/>
            <a:ext cx="4603750" cy="3452813"/>
          </a:xfrm>
          <a:solidFill>
            <a:srgbClr val="FFFFFF"/>
          </a:solidFill>
          <a:ln/>
        </p:spPr>
      </p:sp>
      <p:sp>
        <p:nvSpPr>
          <p:cNvPr id="84275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74511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61</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9715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63</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2" charset="0"/>
                <a:ea typeface="ＭＳ Ｐゴシック" pitchFamily="-108" charset="-128"/>
                <a:cs typeface="ＭＳ Ｐゴシック" pitchFamily="-108" charset="-128"/>
              </a:rPr>
              <a:t>Where is Jesus now?</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"To begin with, Jesus is in heaven. He is not in the manger, in Jerusalem, on the cross, or in the tomb. He is ascended and exalted in heaven. What an encouragement this is to suffering Christians, to know that their Savior has defeated every enemy and is now controlling events from glory! He too suffered, but God turned His suffering into glory.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But where is Christ in heaven? He is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in the midst.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Lamb is the center of all that transpires in heaven. All creation centers in Him (the four living creatures), as do all of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people (the elders). The angels around the throne encircle the Savior and praise Him.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He is also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at the throne.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Some sentimental Christian poetry and hymnody dethrones our Savior and emphasizes only His earthly life. These poems and songs glamorize "the gentle Carpenter" or "the humble Teacher," but they fail to exalt the risen Lord! We do not worship a Babe in a manger or a corpse on a cross. We worship the living, reigning Lamb of God who is in the midst of all in heaven" (Wiersbe).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770507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fld id="{98E7646E-94CE-49EE-962C-050B833CFA46}" type="slidenum">
              <a:rPr kumimoji="0" lang="en-GB" altLang="en-US" sz="1200" b="0" i="0" u="none" strike="noStrike" kern="0" cap="none" spc="0" normalizeH="0" baseline="0" noProof="0" smtClean="0">
                <a:ln>
                  <a:noFill/>
                </a:ln>
                <a:solidFill>
                  <a:srgbClr val="FFFFFF"/>
                </a:solidFill>
                <a:effectLst/>
                <a:uLnTx/>
                <a:uFillTx/>
                <a:latin typeface="Comic Sans MS" panose="030F0702030302020204" pitchFamily="66" charset="0"/>
                <a:ea typeface="MS PGothic" panose="020B0600070205080204" pitchFamily="34" charset="-128"/>
              </a:rPr>
              <a:pPr marL="0" marR="0" lvl="0" indent="0" defTabSz="914400" eaLnBrk="0" fontAlgn="auto" latinLnBrk="0" hangingPunct="0">
                <a:lnSpc>
                  <a:spcPct val="100000"/>
                </a:lnSpc>
                <a:spcBef>
                  <a:spcPts val="0"/>
                </a:spcBef>
                <a:spcAft>
                  <a:spcPts val="0"/>
                </a:spcAft>
                <a:buClrTx/>
                <a:buSzTx/>
                <a:buFontTx/>
                <a:buNone/>
                <a:tabLst/>
                <a:defRPr/>
              </a:pPr>
              <a:t>64</a:t>
            </a:fld>
            <a:endParaRPr kumimoji="0" lang="en-GB" altLang="en-US" sz="1200" b="0" i="0" u="none" strike="noStrike" kern="0" cap="none" spc="0" normalizeH="0" baseline="0" noProof="0">
              <a:ln>
                <a:noFill/>
              </a:ln>
              <a:solidFill>
                <a:srgbClr val="FFFFFF"/>
              </a:solidFill>
              <a:effectLst/>
              <a:uLnTx/>
              <a:uFillTx/>
              <a:latin typeface="Comic Sans MS" panose="030F0702030302020204" pitchFamily="66" charset="0"/>
              <a:ea typeface="MS PGothic" panose="020B0600070205080204" pitchFamily="34" charset="-128"/>
            </a:endParaRPr>
          </a:p>
        </p:txBody>
      </p:sp>
      <p:sp>
        <p:nvSpPr>
          <p:cNvPr id="151554" name="Rectangle 2"/>
          <p:cNvSpPr>
            <a:spLocks noGrp="1" noRot="1" noChangeAspect="1" noChangeArrowheads="1"/>
          </p:cNvSpPr>
          <p:nvPr>
            <p:ph type="sldImg"/>
          </p:nvPr>
        </p:nvSpPr>
        <p:spPr>
          <a:xfrm>
            <a:off x="1104900" y="676275"/>
            <a:ext cx="4603750" cy="3452813"/>
          </a:xfrm>
          <a:solidFill>
            <a:srgbClr val="FFFFFF"/>
          </a:solidFill>
          <a:ln/>
        </p:spPr>
      </p:sp>
      <p:sp>
        <p:nvSpPr>
          <p:cNvPr id="151555" name="Rectangle 3"/>
          <p:cNvSpPr>
            <a:spLocks noGrp="1" noChangeArrowheads="1"/>
          </p:cNvSpPr>
          <p:nvPr>
            <p:ph type="body" idx="1"/>
          </p:nvPr>
        </p:nvSpPr>
        <p:spPr>
          <a:xfrm>
            <a:off x="898525" y="4354513"/>
            <a:ext cx="5011738" cy="830262"/>
          </a:xfrm>
          <a:solidFill>
            <a:srgbClr val="FFFFFF"/>
          </a:solidFill>
          <a:ln>
            <a:solidFill>
              <a:srgbClr val="000000"/>
            </a:solidFill>
          </a:ln>
        </p:spPr>
        <p:txBody>
          <a:bodyPr lIns="89944" tIns="44972" rIns="89944" bIns="44972"/>
          <a:lstStyle/>
          <a:p>
            <a:r>
              <a:rPr lang="en-US" altLang="en-US" dirty="0">
                <a:latin typeface="Times New Roman" panose="02020603050405020304" pitchFamily="18" charset="0"/>
              </a:rPr>
              <a:t>The Greek word </a:t>
            </a:r>
            <a:r>
              <a:rPr lang="en-US" altLang="en-US" dirty="0" err="1">
                <a:latin typeface="Times New Roman" panose="02020603050405020304" pitchFamily="18" charset="0"/>
              </a:rPr>
              <a:t>arnion</a:t>
            </a:r>
            <a:r>
              <a:rPr lang="en-US" altLang="en-US" dirty="0">
                <a:latin typeface="Times New Roman" panose="02020603050405020304" pitchFamily="18" charset="0"/>
              </a:rPr>
              <a:t> is used 29 times in Revelation, but 13:11 uses it of the False Prophet, who is described in the figure of a ram (adult male sheep) with two horns.  However, he is still called a "lamb" probably to draw the contrast with the true Lamb, Jesus Christ.</a:t>
            </a:r>
          </a:p>
        </p:txBody>
      </p:sp>
    </p:spTree>
    <p:extLst>
      <p:ext uri="{BB962C8B-B14F-4D97-AF65-F5344CB8AC3E}">
        <p14:creationId xmlns:p14="http://schemas.microsoft.com/office/powerpoint/2010/main" val="35531133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F974DDD-5898-3E47-95A0-B654EFAAD623}" type="slidenum">
              <a:rPr lang="en-US" sz="1200">
                <a:solidFill>
                  <a:prstClr val="black"/>
                </a:solidFill>
                <a:latin typeface="Arial" charset="0"/>
              </a:rPr>
              <a:pPr/>
              <a:t>65</a:t>
            </a:fld>
            <a:endParaRPr lang="en-US" sz="1200">
              <a:solidFill>
                <a:prstClr val="black"/>
              </a:solidFill>
              <a:latin typeface="Arial"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481942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description of the Lamb (Rev. 5:6), if produced literally by an artist, would provide a grotesque picture; but when understood symbolically, conveys spiritual truth. Since seven is the number of perfection, we have here perfect power (seven horns), perfect wisdom (seven eyes), and perfect presence (seven Spirits in all the earth). The theologians would call these qualities omnipotence, omniscience, and omnipresence; and all three are attributes of God. The Lamb is God the Son, Christ Jesus!"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66</a:t>
            </a:fld>
            <a:endParaRPr lang="en-GB">
              <a:solidFill>
                <a:prstClr val="black"/>
              </a:solidFill>
            </a:endParaRPr>
          </a:p>
        </p:txBody>
      </p:sp>
    </p:spTree>
    <p:extLst>
      <p:ext uri="{BB962C8B-B14F-4D97-AF65-F5344CB8AC3E}">
        <p14:creationId xmlns:p14="http://schemas.microsoft.com/office/powerpoint/2010/main" val="683505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68</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2" charset="0"/>
                <a:ea typeface="ＭＳ Ｐゴシック" pitchFamily="-108" charset="-128"/>
                <a:cs typeface="ＭＳ Ｐゴシック" pitchFamily="-108" charset="-128"/>
              </a:rPr>
              <a:t>What does Jesus do?  He redeems people from</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every tribe and language and people and nation (5:9)!</a:t>
            </a:r>
            <a:endParaRPr lang="en-US" dirty="0"/>
          </a:p>
        </p:txBody>
      </p:sp>
    </p:spTree>
    <p:extLst>
      <p:ext uri="{BB962C8B-B14F-4D97-AF65-F5344CB8AC3E}">
        <p14:creationId xmlns:p14="http://schemas.microsoft.com/office/powerpoint/2010/main" val="30329829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BA0A6DA-E337-AF41-92F8-2C1B86EDDC4B}" type="slidenum">
              <a:rPr lang="en-GB" sz="1200">
                <a:solidFill>
                  <a:prstClr val="white"/>
                </a:solidFill>
              </a:rPr>
              <a:pPr/>
              <a:t>73</a:t>
            </a:fld>
            <a:endParaRPr lang="en-GB" sz="1200">
              <a:solidFill>
                <a:prstClr val="white"/>
              </a:solidFill>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27652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954B0F0-C812-EF45-85FA-C145CDF8607E}" type="slidenum">
              <a:rPr lang="en-GB" sz="1200">
                <a:solidFill>
                  <a:prstClr val="white"/>
                </a:solidFill>
              </a:rPr>
              <a:pPr/>
              <a:t>9</a:t>
            </a:fld>
            <a:endParaRPr lang="en-GB" sz="1200">
              <a:solidFill>
                <a:prstClr val="white"/>
              </a:solidFill>
            </a:endParaRP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08288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77</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2" charset="0"/>
                <a:ea typeface="ＭＳ Ｐゴシック" pitchFamily="-108" charset="-128"/>
                <a:cs typeface="ＭＳ Ｐゴシック" pitchFamily="-108" charset="-128"/>
              </a:rPr>
              <a:t>What does Jesus have?  He has all…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dirty="0"/>
              <a:t>power and riches and wisdom and strength and honor and glory and blessing</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(5:12)</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dirty="0"/>
              <a:t>Blessing and honor and glory and power" (5:13).</a:t>
            </a:r>
          </a:p>
        </p:txBody>
      </p:sp>
    </p:spTree>
    <p:extLst>
      <p:ext uri="{BB962C8B-B14F-4D97-AF65-F5344CB8AC3E}">
        <p14:creationId xmlns:p14="http://schemas.microsoft.com/office/powerpoint/2010/main" val="4015866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Creation is for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praise and pleasure, and man has no right to usurp that which rightfully belongs to God. Man plunged creation into sin, so that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good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creation (Gen. 1:31) is today a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groaning</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creation (Rom. 8:22); but because of Christ</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work on the cross, it will one day be delivered and become a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glorious</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creation (Rom. 8:18–24)"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84</a:t>
            </a:fld>
            <a:endParaRPr lang="en-GB">
              <a:solidFill>
                <a:prstClr val="black"/>
              </a:solidFill>
            </a:endParaRPr>
          </a:p>
        </p:txBody>
      </p:sp>
    </p:spTree>
    <p:extLst>
      <p:ext uri="{BB962C8B-B14F-4D97-AF65-F5344CB8AC3E}">
        <p14:creationId xmlns:p14="http://schemas.microsoft.com/office/powerpoint/2010/main" val="20645054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r" defTabSz="914400" eaLnBrk="0" fontAlgn="auto" latinLnBrk="0" hangingPunct="0">
              <a:lnSpc>
                <a:spcPct val="100000"/>
              </a:lnSpc>
              <a:spcBef>
                <a:spcPts val="0"/>
              </a:spcBef>
              <a:spcAft>
                <a:spcPts val="0"/>
              </a:spcAft>
              <a:buClrTx/>
              <a:buSzTx/>
              <a:buFontTx/>
              <a:buNone/>
              <a:tabLst/>
              <a:defRPr/>
            </a:pPr>
            <a:fld id="{16181473-038B-47AD-BCC7-B817B20AE719}"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rPr>
              <a:pPr marL="0" marR="0" lvl="0" indent="0" algn="r" defTabSz="914400" eaLnBrk="0" fontAlgn="auto" latinLnBrk="0" hangingPunct="0">
                <a:lnSpc>
                  <a:spcPct val="100000"/>
                </a:lnSpc>
                <a:spcBef>
                  <a:spcPts val="0"/>
                </a:spcBef>
                <a:spcAft>
                  <a:spcPts val="0"/>
                </a:spcAft>
                <a:buClrTx/>
                <a:buSzTx/>
                <a:buFontTx/>
                <a:buNone/>
                <a:tabLst/>
                <a:defRPr/>
              </a:pPr>
              <a:t>92</a:t>
            </a:fld>
            <a:endPar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75106" name="Rectangle 2"/>
          <p:cNvSpPr>
            <a:spLocks noGrp="1" noRot="1" noChangeAspect="1" noChangeArrowheads="1" noTextEdit="1"/>
          </p:cNvSpPr>
          <p:nvPr>
            <p:ph type="sldImg"/>
          </p:nvPr>
        </p:nvSpPr>
        <p:spPr>
          <a:solidFill>
            <a:srgbClr val="FFFFFF"/>
          </a:solidFill>
          <a:ln/>
        </p:spPr>
      </p:sp>
      <p:sp>
        <p:nvSpPr>
          <p:cNvPr id="175107" name="Rectangle 3"/>
          <p:cNvSpPr>
            <a:spLocks noGrp="1" noChangeArrowheads="1"/>
          </p:cNvSpPr>
          <p:nvPr>
            <p:ph type="body" idx="1"/>
          </p:nvPr>
        </p:nvSpPr>
        <p:spPr>
          <a:xfrm>
            <a:off x="914400" y="4343400"/>
            <a:ext cx="5029200" cy="279400"/>
          </a:xfrm>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26921658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fld id="{8AF67E38-5DA2-4956-B457-0B44F0209230}" type="slidenum">
              <a:rPr kumimoji="0" lang="en-GB" altLang="en-US" sz="1200" b="0" i="0" u="none" strike="noStrike" kern="0" cap="none" spc="0" normalizeH="0" baseline="0" noProof="0" smtClean="0">
                <a:ln>
                  <a:noFill/>
                </a:ln>
                <a:solidFill>
                  <a:srgbClr val="FFFFFF"/>
                </a:solidFill>
                <a:effectLst/>
                <a:uLnTx/>
                <a:uFillTx/>
                <a:latin typeface="Comic Sans MS" panose="030F0702030302020204" pitchFamily="66" charset="0"/>
                <a:ea typeface="MS PGothic" panose="020B0600070205080204" pitchFamily="34" charset="-128"/>
              </a:rPr>
              <a:pPr marL="0" marR="0" lvl="0" indent="0" defTabSz="914400" eaLnBrk="0" fontAlgn="auto" latinLnBrk="0" hangingPunct="0">
                <a:lnSpc>
                  <a:spcPct val="100000"/>
                </a:lnSpc>
                <a:spcBef>
                  <a:spcPts val="0"/>
                </a:spcBef>
                <a:spcAft>
                  <a:spcPts val="0"/>
                </a:spcAft>
                <a:buClrTx/>
                <a:buSzTx/>
                <a:buFontTx/>
                <a:buNone/>
                <a:tabLst/>
                <a:defRPr/>
              </a:pPr>
              <a:t>94</a:t>
            </a:fld>
            <a:endParaRPr kumimoji="0" lang="en-GB" altLang="en-US" sz="1200" b="0" i="0" u="none" strike="noStrike" kern="0" cap="none" spc="0" normalizeH="0" baseline="0" noProof="0">
              <a:ln>
                <a:noFill/>
              </a:ln>
              <a:solidFill>
                <a:srgbClr val="FFFFFF"/>
              </a:solidFill>
              <a:effectLst/>
              <a:uLnTx/>
              <a:uFillTx/>
              <a:latin typeface="Comic Sans MS" panose="030F0702030302020204" pitchFamily="66" charset="0"/>
              <a:ea typeface="MS PGothic" panose="020B0600070205080204" pitchFamily="34" charset="-128"/>
            </a:endParaRPr>
          </a:p>
        </p:txBody>
      </p:sp>
      <p:sp>
        <p:nvSpPr>
          <p:cNvPr id="177154" name="Rectangle 1026"/>
          <p:cNvSpPr>
            <a:spLocks noGrp="1" noRot="1" noChangeAspect="1" noChangeArrowheads="1" noTextEdit="1"/>
          </p:cNvSpPr>
          <p:nvPr>
            <p:ph type="sldImg"/>
          </p:nvPr>
        </p:nvSpPr>
        <p:spPr>
          <a:ln/>
        </p:spPr>
      </p:sp>
      <p:sp>
        <p:nvSpPr>
          <p:cNvPr id="17715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ja-JP" altLang="en-US">
                <a:latin typeface="Times New Roman" panose="02020603050405020304" pitchFamily="18" charset="0"/>
              </a:rPr>
              <a:t>“</a:t>
            </a:r>
            <a:r>
              <a:rPr lang="en-US" altLang="ja-JP">
                <a:latin typeface="Times New Roman" panose="02020603050405020304" pitchFamily="18" charset="0"/>
              </a:rPr>
              <a:t>As Christ removed the seals, various dramatic events took place. The seventh seal introduced the seven trumpet judgments (Rev. 8:1–2). Then, when the seventh trumpet had blown, the great day of God</a:t>
            </a:r>
            <a:r>
              <a:rPr lang="ja-JP" altLang="en-US">
                <a:latin typeface="Times New Roman" panose="02020603050405020304" pitchFamily="18" charset="0"/>
              </a:rPr>
              <a:t>’</a:t>
            </a:r>
            <a:r>
              <a:rPr lang="en-US" altLang="ja-JP">
                <a:latin typeface="Times New Roman" panose="02020603050405020304" pitchFamily="18" charset="0"/>
              </a:rPr>
              <a:t>s wrath was announced, ushering in the </a:t>
            </a:r>
            <a:r>
              <a:rPr lang="ja-JP" altLang="en-US">
                <a:latin typeface="Times New Roman" panose="02020603050405020304" pitchFamily="18" charset="0"/>
              </a:rPr>
              <a:t>“</a:t>
            </a:r>
            <a:r>
              <a:rPr lang="en-US" altLang="ja-JP">
                <a:latin typeface="Times New Roman" panose="02020603050405020304" pitchFamily="18" charset="0"/>
              </a:rPr>
              <a:t>vial [bowl] judgments</a:t>
            </a:r>
            <a:r>
              <a:rPr lang="ja-JP" altLang="en-US">
                <a:latin typeface="Times New Roman" panose="02020603050405020304" pitchFamily="18" charset="0"/>
              </a:rPr>
              <a:t>”</a:t>
            </a:r>
            <a:r>
              <a:rPr lang="en-US" altLang="ja-JP">
                <a:latin typeface="Times New Roman" panose="02020603050405020304" pitchFamily="18" charset="0"/>
              </a:rPr>
              <a:t> that brought to a climax the wrath of God (Rev. 11:15ff; 15:1). It is possible that the trumpet judgments were written on one side of the scroll and the bowl judgments on the other</a:t>
            </a:r>
            <a:r>
              <a:rPr lang="ja-JP" altLang="en-US">
                <a:latin typeface="Times New Roman" panose="02020603050405020304" pitchFamily="18" charset="0"/>
              </a:rPr>
              <a:t>”</a:t>
            </a:r>
            <a:r>
              <a:rPr lang="en-US" altLang="ja-JP">
                <a:latin typeface="Times New Roman" panose="02020603050405020304" pitchFamily="18" charset="0"/>
              </a:rPr>
              <a:t> (Wiersbe).</a:t>
            </a:r>
            <a:endParaRPr lang="en-US" altLang="en-US">
              <a:latin typeface="Times New Roman" panose="02020603050405020304" pitchFamily="18" charset="0"/>
            </a:endParaRPr>
          </a:p>
        </p:txBody>
      </p:sp>
    </p:spTree>
    <p:extLst>
      <p:ext uri="{BB962C8B-B14F-4D97-AF65-F5344CB8AC3E}">
        <p14:creationId xmlns:p14="http://schemas.microsoft.com/office/powerpoint/2010/main" val="3415845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47843D-B606-D545-9D81-9FCCE8D9FA7C}" type="slidenum">
              <a:rPr lang="en-GB" sz="1200">
                <a:solidFill>
                  <a:prstClr val="white"/>
                </a:solidFill>
              </a:rPr>
              <a:pPr/>
              <a:t>96</a:t>
            </a:fld>
            <a:endParaRPr lang="en-GB" sz="1200">
              <a:solidFill>
                <a:prstClr val="white"/>
              </a:solidFill>
            </a:endParaRPr>
          </a:p>
        </p:txBody>
      </p:sp>
      <p:sp>
        <p:nvSpPr>
          <p:cNvPr id="836610" name="Rectangle 2"/>
          <p:cNvSpPr>
            <a:spLocks noGrp="1" noRot="1" noChangeAspect="1" noChangeArrowheads="1"/>
          </p:cNvSpPr>
          <p:nvPr>
            <p:ph type="sldImg"/>
          </p:nvPr>
        </p:nvSpPr>
        <p:spPr>
          <a:solidFill>
            <a:srgbClr val="FFFFFF"/>
          </a:solidFill>
          <a:ln/>
        </p:spPr>
      </p:sp>
      <p:sp>
        <p:nvSpPr>
          <p:cNvPr id="836611"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979446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word for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crown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in Revelation 6:2 is </a:t>
            </a:r>
            <a:r>
              <a:rPr lang="en-US" sz="1200" i="1" kern="1200" dirty="0" err="1">
                <a:solidFill>
                  <a:schemeClr val="tx1"/>
                </a:solidFill>
                <a:effectLst/>
                <a:latin typeface="Times New Roman" pitchFamily="-112" charset="0"/>
                <a:ea typeface="ＭＳ Ｐゴシック" pitchFamily="-108" charset="-128"/>
                <a:cs typeface="ＭＳ Ｐゴシック" pitchFamily="-108" charset="-128"/>
              </a:rPr>
              <a:t>stephanos</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which means "the victor</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crown." The crown that Jesus Christ wears is </a:t>
            </a:r>
            <a:r>
              <a:rPr lang="en-US" sz="1200" i="1" kern="1200" dirty="0" err="1">
                <a:solidFill>
                  <a:schemeClr val="tx1"/>
                </a:solidFill>
                <a:effectLst/>
                <a:latin typeface="Times New Roman" pitchFamily="-112" charset="0"/>
                <a:ea typeface="ＭＳ Ｐゴシック" pitchFamily="-108" charset="-128"/>
                <a:cs typeface="ＭＳ Ｐゴシック" pitchFamily="-108" charset="-128"/>
              </a:rPr>
              <a:t>diadema</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kingly crown" (Rev. 19:12). Antichrist could never wear the diadem, because it belongs only to the Son of God" (Wiersbe).</a:t>
            </a: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98</a:t>
            </a:fld>
            <a:endParaRPr lang="en-GB">
              <a:solidFill>
                <a:prstClr val="black"/>
              </a:solidFill>
            </a:endParaRPr>
          </a:p>
        </p:txBody>
      </p:sp>
    </p:spTree>
    <p:extLst>
      <p:ext uri="{BB962C8B-B14F-4D97-AF65-F5344CB8AC3E}">
        <p14:creationId xmlns:p14="http://schemas.microsoft.com/office/powerpoint/2010/main" val="35331274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word for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crown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in Revelation 6:2 is </a:t>
            </a:r>
            <a:r>
              <a:rPr lang="en-US" sz="1200" i="1" kern="1200" dirty="0" err="1">
                <a:solidFill>
                  <a:schemeClr val="tx1"/>
                </a:solidFill>
                <a:effectLst/>
                <a:latin typeface="Times New Roman" pitchFamily="-112" charset="0"/>
                <a:ea typeface="ＭＳ Ｐゴシック" pitchFamily="-108" charset="-128"/>
                <a:cs typeface="ＭＳ Ｐゴシック" pitchFamily="-108" charset="-128"/>
              </a:rPr>
              <a:t>stephanos</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which means "the victor</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crown." The crown that Jesus Christ wears is </a:t>
            </a:r>
            <a:r>
              <a:rPr lang="en-US" sz="1200" i="1" kern="1200" dirty="0" err="1">
                <a:solidFill>
                  <a:schemeClr val="tx1"/>
                </a:solidFill>
                <a:effectLst/>
                <a:latin typeface="Times New Roman" pitchFamily="-112" charset="0"/>
                <a:ea typeface="ＭＳ Ｐゴシック" pitchFamily="-108" charset="-128"/>
                <a:cs typeface="ＭＳ Ｐゴシック" pitchFamily="-108" charset="-128"/>
              </a:rPr>
              <a:t>diadema</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kingly crown" (Rev. 19:12). Antichrist could never wear the diadem, because it belongs only to the Son of God" (Wiersbe).</a:t>
            </a: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99</a:t>
            </a:fld>
            <a:endParaRPr lang="en-GB">
              <a:solidFill>
                <a:prstClr val="black"/>
              </a:solidFill>
            </a:endParaRPr>
          </a:p>
        </p:txBody>
      </p:sp>
    </p:spTree>
    <p:extLst>
      <p:ext uri="{BB962C8B-B14F-4D97-AF65-F5344CB8AC3E}">
        <p14:creationId xmlns:p14="http://schemas.microsoft.com/office/powerpoint/2010/main" val="35331274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word for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crown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in Revelation 6:2 is </a:t>
            </a:r>
            <a:r>
              <a:rPr lang="en-US" sz="1200" i="1" kern="1200" dirty="0" err="1">
                <a:solidFill>
                  <a:schemeClr val="tx1"/>
                </a:solidFill>
                <a:effectLst/>
                <a:latin typeface="Times New Roman" pitchFamily="-112" charset="0"/>
                <a:ea typeface="ＭＳ Ｐゴシック" pitchFamily="-108" charset="-128"/>
                <a:cs typeface="ＭＳ Ｐゴシック" pitchFamily="-108" charset="-128"/>
              </a:rPr>
              <a:t>stephanos</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which means "the victor</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crown." The crown that Jesus Christ wears is </a:t>
            </a:r>
            <a:r>
              <a:rPr lang="en-US" sz="1200" i="1" kern="1200" dirty="0" err="1">
                <a:solidFill>
                  <a:schemeClr val="tx1"/>
                </a:solidFill>
                <a:effectLst/>
                <a:latin typeface="Times New Roman" pitchFamily="-112" charset="0"/>
                <a:ea typeface="ＭＳ Ｐゴシック" pitchFamily="-108" charset="-128"/>
                <a:cs typeface="ＭＳ Ｐゴシック" pitchFamily="-108" charset="-128"/>
              </a:rPr>
              <a:t>diadema</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kingly crown" (Rev. 19:12). Antichrist could never wear the diadem, because it belongs only to the Son of God" (Wiersbe).</a:t>
            </a: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100</a:t>
            </a:fld>
            <a:endParaRPr lang="en-GB">
              <a:solidFill>
                <a:prstClr val="black"/>
              </a:solidFill>
            </a:endParaRPr>
          </a:p>
        </p:txBody>
      </p:sp>
    </p:spTree>
    <p:extLst>
      <p:ext uri="{BB962C8B-B14F-4D97-AF65-F5344CB8AC3E}">
        <p14:creationId xmlns:p14="http://schemas.microsoft.com/office/powerpoint/2010/main" val="35331274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47843D-B606-D545-9D81-9FCCE8D9FA7C}" type="slidenum">
              <a:rPr lang="en-GB" sz="1200">
                <a:solidFill>
                  <a:prstClr val="white"/>
                </a:solidFill>
              </a:rPr>
              <a:pPr/>
              <a:t>102</a:t>
            </a:fld>
            <a:endParaRPr lang="en-GB" sz="1200">
              <a:solidFill>
                <a:prstClr val="white"/>
              </a:solidFill>
            </a:endParaRPr>
          </a:p>
        </p:txBody>
      </p:sp>
      <p:sp>
        <p:nvSpPr>
          <p:cNvPr id="836610" name="Rectangle 2"/>
          <p:cNvSpPr>
            <a:spLocks noGrp="1" noRot="1" noChangeAspect="1" noChangeArrowheads="1"/>
          </p:cNvSpPr>
          <p:nvPr>
            <p:ph type="sldImg"/>
          </p:nvPr>
        </p:nvSpPr>
        <p:spPr>
          <a:solidFill>
            <a:srgbClr val="FFFFFF"/>
          </a:solidFill>
          <a:ln/>
        </p:spPr>
      </p:sp>
      <p:sp>
        <p:nvSpPr>
          <p:cNvPr id="836611"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32381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5EC543B-A4C1-A246-ADAE-FAF4A5630F38}" type="slidenum">
              <a:rPr lang="en-GB" sz="1200">
                <a:solidFill>
                  <a:prstClr val="white"/>
                </a:solidFill>
              </a:rPr>
              <a:pPr/>
              <a:t>105</a:t>
            </a:fld>
            <a:endParaRPr lang="en-GB" sz="1200">
              <a:solidFill>
                <a:prstClr val="white"/>
              </a:solidFill>
            </a:endParaRPr>
          </a:p>
        </p:txBody>
      </p:sp>
      <p:sp>
        <p:nvSpPr>
          <p:cNvPr id="851970" name="Rectangle 2"/>
          <p:cNvSpPr>
            <a:spLocks noGrp="1" noRot="1" noChangeAspect="1" noChangeArrowheads="1" noTextEdit="1"/>
          </p:cNvSpPr>
          <p:nvPr>
            <p:ph type="sldImg"/>
          </p:nvPr>
        </p:nvSpPr>
        <p:spPr>
          <a:ln/>
        </p:spPr>
      </p:sp>
      <p:sp>
        <p:nvSpPr>
          <p:cNvPr id="851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55745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954B0F0-C812-EF45-85FA-C145CDF8607E}" type="slidenum">
              <a:rPr lang="en-GB" sz="1200">
                <a:solidFill>
                  <a:prstClr val="white"/>
                </a:solidFill>
              </a:rPr>
              <a:pPr/>
              <a:t>10</a:t>
            </a:fld>
            <a:endParaRPr lang="en-GB" sz="1200">
              <a:solidFill>
                <a:prstClr val="white"/>
              </a:solidFill>
            </a:endParaRP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865846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txBox="1">
            <a:spLocks noGrp="1" noChangeArrowheads="1"/>
          </p:cNvSpPr>
          <p:nvPr/>
        </p:nvSpPr>
        <p:spPr bwMode="auto">
          <a:xfrm>
            <a:off x="3886200" y="8864600"/>
            <a:ext cx="2971800"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D0026DBB-5581-4FD5-ADBD-0674E0BBB1A8}" type="slidenum">
              <a:rPr kumimoji="0" lang="en-GB" altLang="en-US" sz="1200" b="0" i="0" u="none" strike="noStrike" kern="0" cap="none" spc="0" normalizeH="0" baseline="0" noProof="0" smtClean="0">
                <a:ln>
                  <a:noFill/>
                </a:ln>
                <a:solidFill>
                  <a:schemeClr val="bg1"/>
                </a:solidFill>
                <a:effectLst/>
                <a:uLnTx/>
                <a:uFillTx/>
                <a:latin typeface="Comic Sans MS" panose="030F0702030302020204" pitchFamily="66" charset="0"/>
                <a:ea typeface="MS PGothic" panose="020B0600070205080204" pitchFamily="34" charset="-128"/>
              </a:rPr>
              <a:pPr marL="0" marR="0" lvl="0" indent="0" algn="r" defTabSz="914400" eaLnBrk="1" fontAlgn="auto" latinLnBrk="0" hangingPunct="1">
                <a:lnSpc>
                  <a:spcPct val="100000"/>
                </a:lnSpc>
                <a:spcBef>
                  <a:spcPts val="0"/>
                </a:spcBef>
                <a:spcAft>
                  <a:spcPts val="0"/>
                </a:spcAft>
                <a:buClrTx/>
                <a:buSzTx/>
                <a:buFontTx/>
                <a:buNone/>
                <a:tabLst/>
                <a:defRPr/>
              </a:pPr>
              <a:t>106</a:t>
            </a:fld>
            <a:endParaRPr kumimoji="0" lang="en-GB" altLang="en-US" sz="1200" b="0" i="0" u="none" strike="noStrike" kern="0" cap="none" spc="0" normalizeH="0" baseline="0" noProof="0">
              <a:ln>
                <a:noFill/>
              </a:ln>
              <a:solidFill>
                <a:schemeClr val="bg1"/>
              </a:solidFill>
              <a:effectLst/>
              <a:uLnTx/>
              <a:uFillTx/>
              <a:latin typeface="Comic Sans MS" panose="030F0702030302020204" pitchFamily="66" charset="0"/>
              <a:ea typeface="MS PGothic" panose="020B0600070205080204" pitchFamily="34" charset="-128"/>
            </a:endParaRPr>
          </a:p>
        </p:txBody>
      </p:sp>
      <p:sp>
        <p:nvSpPr>
          <p:cNvPr id="188418" name="Rectangle 2"/>
          <p:cNvSpPr>
            <a:spLocks noGrp="1" noRot="1" noChangeAspect="1" noChangeArrowheads="1" noTextEdit="1"/>
          </p:cNvSpPr>
          <p:nvPr>
            <p:ph type="sldImg"/>
          </p:nvPr>
        </p:nvSpPr>
        <p:spPr>
          <a:solidFill>
            <a:srgbClr val="FFFFFF"/>
          </a:solidFill>
          <a:ln/>
        </p:spPr>
      </p:sp>
      <p:sp>
        <p:nvSpPr>
          <p:cNvPr id="188419" name="Rectangle 3"/>
          <p:cNvSpPr>
            <a:spLocks noGrp="1" noChangeArrowheads="1"/>
          </p:cNvSpPr>
          <p:nvPr>
            <p:ph type="body" idx="1"/>
          </p:nvPr>
        </p:nvSpPr>
        <p:spPr>
          <a:xfrm>
            <a:off x="914400" y="4343400"/>
            <a:ext cx="5029200" cy="279400"/>
          </a:xfrm>
          <a:solidFill>
            <a:srgbClr val="FFFFFF"/>
          </a:solidFill>
          <a:ln>
            <a:solidFill>
              <a:srgbClr val="000000"/>
            </a:solidFill>
          </a:ln>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3581635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fld id="{1AFAFF3C-6679-48A9-9F30-68426DACB9CB}" type="slidenum">
              <a:rPr kumimoji="0" lang="en-GB" altLang="en-US" sz="1200" b="0" i="0" u="none" strike="noStrike" kern="0" cap="none" spc="0" normalizeH="0" baseline="0" noProof="0" smtClean="0">
                <a:ln>
                  <a:noFill/>
                </a:ln>
                <a:solidFill>
                  <a:srgbClr val="FFFFFF"/>
                </a:solidFill>
                <a:effectLst/>
                <a:uLnTx/>
                <a:uFillTx/>
                <a:latin typeface="Comic Sans MS" panose="030F0702030302020204" pitchFamily="66" charset="0"/>
                <a:ea typeface="MS PGothic" panose="020B0600070205080204" pitchFamily="34" charset="-128"/>
              </a:rPr>
              <a:pPr marL="0" marR="0" lvl="0" indent="0" defTabSz="914400" eaLnBrk="0" fontAlgn="auto" latinLnBrk="0" hangingPunct="0">
                <a:lnSpc>
                  <a:spcPct val="100000"/>
                </a:lnSpc>
                <a:spcBef>
                  <a:spcPts val="0"/>
                </a:spcBef>
                <a:spcAft>
                  <a:spcPts val="0"/>
                </a:spcAft>
                <a:buClrTx/>
                <a:buSzTx/>
                <a:buFontTx/>
                <a:buNone/>
                <a:tabLst/>
                <a:defRPr/>
              </a:pPr>
              <a:t>108</a:t>
            </a:fld>
            <a:endParaRPr kumimoji="0" lang="en-GB" altLang="en-US" sz="1200" b="0" i="0" u="none" strike="noStrike" kern="0" cap="none" spc="0" normalizeH="0" baseline="0" noProof="0">
              <a:ln>
                <a:noFill/>
              </a:ln>
              <a:solidFill>
                <a:srgbClr val="FFFFFF"/>
              </a:solidFill>
              <a:effectLst/>
              <a:uLnTx/>
              <a:uFillTx/>
              <a:latin typeface="Comic Sans MS" panose="030F0702030302020204" pitchFamily="66" charset="0"/>
              <a:ea typeface="MS PGothic" panose="020B0600070205080204" pitchFamily="34" charset="-128"/>
            </a:endParaRPr>
          </a:p>
        </p:txBody>
      </p:sp>
      <p:sp>
        <p:nvSpPr>
          <p:cNvPr id="191490" name="Rectangle 1026"/>
          <p:cNvSpPr>
            <a:spLocks noGrp="1" noRot="1" noChangeAspect="1" noChangeArrowheads="1" noTextEdit="1"/>
          </p:cNvSpPr>
          <p:nvPr>
            <p:ph type="sldImg"/>
          </p:nvPr>
        </p:nvSpPr>
        <p:spPr>
          <a:ln/>
        </p:spPr>
      </p:sp>
      <p:sp>
        <p:nvSpPr>
          <p:cNvPr id="19149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4001954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47843D-B606-D545-9D81-9FCCE8D9FA7C}" type="slidenum">
              <a:rPr lang="en-GB" sz="1200">
                <a:solidFill>
                  <a:prstClr val="white"/>
                </a:solidFill>
              </a:rPr>
              <a:pPr/>
              <a:t>109</a:t>
            </a:fld>
            <a:endParaRPr lang="en-GB" sz="1200">
              <a:solidFill>
                <a:prstClr val="white"/>
              </a:solidFill>
            </a:endParaRPr>
          </a:p>
        </p:txBody>
      </p:sp>
      <p:sp>
        <p:nvSpPr>
          <p:cNvPr id="836610" name="Rectangle 2"/>
          <p:cNvSpPr>
            <a:spLocks noGrp="1" noRot="1" noChangeAspect="1" noChangeArrowheads="1"/>
          </p:cNvSpPr>
          <p:nvPr>
            <p:ph type="sldImg"/>
          </p:nvPr>
        </p:nvSpPr>
        <p:spPr>
          <a:solidFill>
            <a:srgbClr val="FFFFFF"/>
          </a:solidFill>
          <a:ln/>
        </p:spPr>
      </p:sp>
      <p:sp>
        <p:nvSpPr>
          <p:cNvPr id="836611"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939451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47843D-B606-D545-9D81-9FCCE8D9FA7C}" type="slidenum">
              <a:rPr lang="en-GB" sz="1200">
                <a:solidFill>
                  <a:prstClr val="white"/>
                </a:solidFill>
              </a:rPr>
              <a:pPr/>
              <a:t>110</a:t>
            </a:fld>
            <a:endParaRPr lang="en-GB" sz="1200">
              <a:solidFill>
                <a:prstClr val="white"/>
              </a:solidFill>
            </a:endParaRPr>
          </a:p>
        </p:txBody>
      </p:sp>
      <p:sp>
        <p:nvSpPr>
          <p:cNvPr id="836610" name="Rectangle 2"/>
          <p:cNvSpPr>
            <a:spLocks noGrp="1" noRot="1" noChangeAspect="1" noChangeArrowheads="1"/>
          </p:cNvSpPr>
          <p:nvPr>
            <p:ph type="sldImg"/>
          </p:nvPr>
        </p:nvSpPr>
        <p:spPr>
          <a:solidFill>
            <a:srgbClr val="FFFFFF"/>
          </a:solidFill>
          <a:ln/>
        </p:spPr>
      </p:sp>
      <p:sp>
        <p:nvSpPr>
          <p:cNvPr id="836611"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567474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xfrm>
            <a:off x="3886200" y="8864600"/>
            <a:ext cx="29718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fld id="{780D94DB-B952-4772-A441-322D2B830673}" type="slidenum">
              <a:rPr kumimoji="0" lang="en-GB" altLang="en-US" sz="1200" b="0" i="0" u="none" strike="noStrike" kern="0" cap="none" spc="0" normalizeH="0" baseline="0" noProof="0" smtClean="0">
                <a:ln>
                  <a:noFill/>
                </a:ln>
                <a:solidFill>
                  <a:srgbClr val="FFFFFF"/>
                </a:solidFill>
                <a:effectLst/>
                <a:uLnTx/>
                <a:uFillTx/>
                <a:latin typeface="Comic Sans MS" panose="030F0702030302020204" pitchFamily="66" charset="0"/>
                <a:ea typeface="MS PGothic" panose="020B0600070205080204" pitchFamily="34" charset="-128"/>
              </a:rPr>
              <a:pPr marL="0" marR="0" lvl="0" indent="0" defTabSz="914400" eaLnBrk="0" fontAlgn="auto" latinLnBrk="0" hangingPunct="0">
                <a:lnSpc>
                  <a:spcPct val="100000"/>
                </a:lnSpc>
                <a:spcBef>
                  <a:spcPts val="0"/>
                </a:spcBef>
                <a:spcAft>
                  <a:spcPts val="0"/>
                </a:spcAft>
                <a:buClrTx/>
                <a:buSzTx/>
                <a:buFontTx/>
                <a:buNone/>
                <a:tabLst/>
                <a:defRPr/>
              </a:pPr>
              <a:t>111</a:t>
            </a:fld>
            <a:endParaRPr kumimoji="0" lang="en-GB" altLang="en-US" sz="1200" b="0" i="0" u="none" strike="noStrike" kern="0" cap="none" spc="0" normalizeH="0" baseline="0" noProof="0">
              <a:ln>
                <a:noFill/>
              </a:ln>
              <a:solidFill>
                <a:srgbClr val="FFFFFF"/>
              </a:solidFill>
              <a:effectLst/>
              <a:uLnTx/>
              <a:uFillTx/>
              <a:latin typeface="Comic Sans MS" panose="030F0702030302020204" pitchFamily="66" charset="0"/>
              <a:ea typeface="MS PGothic" panose="020B0600070205080204" pitchFamily="34" charset="-128"/>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xfrm>
            <a:off x="914400" y="4343400"/>
            <a:ext cx="50292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tLang="en-US">
                <a:latin typeface="Times New Roman" panose="02020603050405020304" pitchFamily="18" charset="0"/>
              </a:rPr>
              <a:t>The 3 main divisions of Revelation are summarized in 1:19</a:t>
            </a:r>
          </a:p>
          <a:p>
            <a:r>
              <a:rPr lang="en-US" altLang="en-US">
                <a:latin typeface="Times New Roman" panose="02020603050405020304" pitchFamily="18" charset="0"/>
              </a:rPr>
              <a:t>The 3 main cycles of judgment are squared in blue</a:t>
            </a:r>
          </a:p>
          <a:p>
            <a:r>
              <a:rPr lang="en-US" altLang="en-US">
                <a:latin typeface="Times New Roman" panose="02020603050405020304" pitchFamily="18" charset="0"/>
              </a:rPr>
              <a:t>The 4 parenthetical sections appear in parentheses within the scrolls.  They do not advance the chronology but add important information that is not associated with a particular judgment.</a:t>
            </a:r>
          </a:p>
        </p:txBody>
      </p:sp>
    </p:spTree>
    <p:extLst>
      <p:ext uri="{BB962C8B-B14F-4D97-AF65-F5344CB8AC3E}">
        <p14:creationId xmlns:p14="http://schemas.microsoft.com/office/powerpoint/2010/main" val="25940180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8BCBC4-D622-BB45-AA66-DCA47E5F8FAA}" type="slidenum">
              <a:rPr lang="en-GB" sz="1200">
                <a:solidFill>
                  <a:srgbClr val="000000"/>
                </a:solidFill>
              </a:rPr>
              <a:pPr/>
              <a:t>113</a:t>
            </a:fld>
            <a:endParaRPr lang="en-GB" sz="1200">
              <a:solidFill>
                <a:srgbClr val="000000"/>
              </a:solidFill>
            </a:endParaRPr>
          </a:p>
        </p:txBody>
      </p:sp>
      <p:sp>
        <p:nvSpPr>
          <p:cNvPr id="858114" name="Rectangle 1026"/>
          <p:cNvSpPr>
            <a:spLocks noGrp="1" noRot="1" noChangeAspect="1" noChangeArrowheads="1" noTextEdit="1"/>
          </p:cNvSpPr>
          <p:nvPr>
            <p:ph type="sldImg"/>
          </p:nvPr>
        </p:nvSpPr>
        <p:spPr>
          <a:ln/>
        </p:spPr>
      </p:sp>
      <p:sp>
        <p:nvSpPr>
          <p:cNvPr id="85811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In Scripture, a seal indicates ownership and protection. Today,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people are sealed by the Holy Spirit (Eph. 1:13–14). This is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guarantee that we are saved and safe, and that He will one day take us to heaven. The 144,000 Jews will receive the Father</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name as their seal (Rev. 14:1), in contrast to the "mark of the beast" that Antichrist will give those who follow him (Rev. 13:17; 14:11; 16:2; 19:20)" (Wiersbe).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887389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114</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even the Jews </a:t>
            </a:r>
            <a:r>
              <a:rPr lang="en-US" altLang="ja-JP" dirty="0">
                <a:latin typeface="Times New Roman" charset="0"/>
                <a:ea typeface="ＭＳ Ｐゴシック" charset="0"/>
                <a:cs typeface="ＭＳ Ｐゴシック" charset="0"/>
              </a:rPr>
              <a:t>"which pierced Him"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178608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115</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even the Jews </a:t>
            </a:r>
            <a:r>
              <a:rPr lang="en-US" altLang="ja-JP" dirty="0">
                <a:latin typeface="Times New Roman" charset="0"/>
                <a:ea typeface="ＭＳ Ｐゴシック" charset="0"/>
                <a:cs typeface="ＭＳ Ｐゴシック" charset="0"/>
              </a:rPr>
              <a:t>"which pierced Him"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806220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116</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054778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117</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While we are not told explicitly in Scripture that the 144,000 Jews are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special witnesses, and that the Gentile host is saved through their ministry, this appears to be a logical deduction; otherwise, why are they associated in this chapter? The parallel with Matthew 24:14 also indicates that the 144,000 will witness for the Lord during the Tribulation" (Wiersbe).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96419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954B0F0-C812-EF45-85FA-C145CDF8607E}" type="slidenum">
              <a:rPr lang="en-GB" sz="1200">
                <a:solidFill>
                  <a:prstClr val="white"/>
                </a:solidFill>
              </a:rPr>
              <a:pPr/>
              <a:t>14</a:t>
            </a:fld>
            <a:endParaRPr lang="en-GB" sz="1200">
              <a:solidFill>
                <a:prstClr val="white"/>
              </a:solidFill>
            </a:endParaRP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46757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4D9741C-E48F-5245-BDDA-08CC03D3047F}" type="slidenum">
              <a:rPr lang="en-GB" sz="1200">
                <a:solidFill>
                  <a:prstClr val="white"/>
                </a:solidFill>
              </a:rPr>
              <a:pPr/>
              <a:t>118</a:t>
            </a:fld>
            <a:endParaRPr lang="en-GB" sz="1200">
              <a:solidFill>
                <a:prstClr val="white"/>
              </a:solidFill>
            </a:endParaRPr>
          </a:p>
        </p:txBody>
      </p:sp>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4954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4D9741C-E48F-5245-BDDA-08CC03D3047F}" type="slidenum">
              <a:rPr lang="en-GB" sz="1200">
                <a:solidFill>
                  <a:prstClr val="white"/>
                </a:solidFill>
              </a:rPr>
              <a:pPr/>
              <a:t>119</a:t>
            </a:fld>
            <a:endParaRPr lang="en-GB" sz="1200">
              <a:solidFill>
                <a:prstClr val="white"/>
              </a:solidFill>
            </a:endParaRPr>
          </a:p>
        </p:txBody>
      </p:sp>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116343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B78C69A-8568-FB49-B7B7-8E4AE7D568D0}" type="slidenum">
              <a:rPr lang="en-GB" sz="1200">
                <a:solidFill>
                  <a:prstClr val="white"/>
                </a:solidFill>
              </a:rPr>
              <a:pPr/>
              <a:t>120</a:t>
            </a:fld>
            <a:endParaRPr lang="en-GB" sz="1200">
              <a:solidFill>
                <a:prstClr val="white"/>
              </a:solidFill>
            </a:endParaRPr>
          </a:p>
        </p:txBody>
      </p:sp>
      <p:sp>
        <p:nvSpPr>
          <p:cNvPr id="862210" name="Rectangle 2"/>
          <p:cNvSpPr>
            <a:spLocks noGrp="1" noRot="1" noChangeAspect="1" noChangeArrowheads="1" noTextEdit="1"/>
          </p:cNvSpPr>
          <p:nvPr>
            <p:ph type="sldImg"/>
          </p:nvPr>
        </p:nvSpPr>
        <p:spPr>
          <a:ln/>
        </p:spPr>
      </p:sp>
      <p:sp>
        <p:nvSpPr>
          <p:cNvPr id="862211"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940820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87FF7DC8-9882-C146-8D83-3972C23FFEF5}" type="slidenum">
              <a:rPr kumimoji="0" lang="en-GB" sz="1200" b="0" i="0" u="none" strike="noStrike" kern="0" cap="none" spc="0" normalizeH="0" baseline="0" noProof="0">
                <a:ln>
                  <a:noFill/>
                </a:ln>
                <a:solidFill>
                  <a:prstClr val="white"/>
                </a:solidFill>
                <a:effectLst/>
                <a:uLnTx/>
                <a:uFillTx/>
                <a:latin typeface="Comic Sans MS" charset="0"/>
                <a:ea typeface="ＭＳ Ｐゴシック" charset="0"/>
                <a:cs typeface="ＭＳ Ｐゴシック" charset="0"/>
              </a:rPr>
              <a:pPr marL="0" marR="0" lvl="0" indent="0" defTabSz="914400" eaLnBrk="1" fontAlgn="auto" latinLnBrk="0" hangingPunct="1">
                <a:lnSpc>
                  <a:spcPct val="100000"/>
                </a:lnSpc>
                <a:spcBef>
                  <a:spcPts val="0"/>
                </a:spcBef>
                <a:spcAft>
                  <a:spcPts val="0"/>
                </a:spcAft>
                <a:buClrTx/>
                <a:buSzTx/>
                <a:buFontTx/>
                <a:buNone/>
                <a:tabLst/>
                <a:defRPr/>
              </a:pPr>
              <a:t>121</a:t>
            </a:fld>
            <a:endParaRPr kumimoji="0" lang="en-GB" sz="1200" b="0" i="0" u="none" strike="noStrike" kern="0" cap="none" spc="0" normalizeH="0" baseline="0" noProof="0">
              <a:ln>
                <a:noFill/>
              </a:ln>
              <a:solidFill>
                <a:prstClr val="white"/>
              </a:solidFill>
              <a:effectLst/>
              <a:uLnTx/>
              <a:uFillTx/>
              <a:latin typeface="Comic Sans MS" charset="0"/>
              <a:ea typeface="ＭＳ Ｐゴシック" charset="0"/>
              <a:cs typeface="ＭＳ Ｐゴシック" charset="0"/>
            </a:endParaRPr>
          </a:p>
        </p:txBody>
      </p:sp>
      <p:sp>
        <p:nvSpPr>
          <p:cNvPr id="868354" name="Rectangle 1026"/>
          <p:cNvSpPr>
            <a:spLocks noGrp="1" noRot="1" noChangeAspect="1" noChangeArrowheads="1" noTextEdit="1"/>
          </p:cNvSpPr>
          <p:nvPr>
            <p:ph type="sldImg"/>
          </p:nvPr>
        </p:nvSpPr>
        <p:spPr>
          <a:ln/>
        </p:spPr>
      </p:sp>
      <p:sp>
        <p:nvSpPr>
          <p:cNvPr id="86835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372835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xfrm>
            <a:off x="3886200" y="8864600"/>
            <a:ext cx="29718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fld id="{80C00DAF-827E-4894-A49B-90A792537B43}" type="slidenum">
              <a:rPr kumimoji="0" lang="en-GB" altLang="en-US" sz="1200" b="0" i="0" u="none" strike="noStrike" kern="0" cap="none" spc="0" normalizeH="0" baseline="0" noProof="0" smtClean="0">
                <a:ln>
                  <a:noFill/>
                </a:ln>
                <a:solidFill>
                  <a:srgbClr val="FFFFFF"/>
                </a:solidFill>
                <a:effectLst/>
                <a:uLnTx/>
                <a:uFillTx/>
                <a:latin typeface="Comic Sans MS" panose="030F0702030302020204" pitchFamily="66" charset="0"/>
                <a:ea typeface="MS PGothic" panose="020B0600070205080204" pitchFamily="34" charset="-128"/>
              </a:rPr>
              <a:pPr marL="0" marR="0" lvl="0" indent="0" defTabSz="914400" eaLnBrk="0" fontAlgn="auto" latinLnBrk="0" hangingPunct="0">
                <a:lnSpc>
                  <a:spcPct val="100000"/>
                </a:lnSpc>
                <a:spcBef>
                  <a:spcPts val="0"/>
                </a:spcBef>
                <a:spcAft>
                  <a:spcPts val="0"/>
                </a:spcAft>
                <a:buClrTx/>
                <a:buSzTx/>
                <a:buFontTx/>
                <a:buNone/>
                <a:tabLst/>
                <a:defRPr/>
              </a:pPr>
              <a:t>123</a:t>
            </a:fld>
            <a:endParaRPr kumimoji="0" lang="en-GB" altLang="en-US" sz="1200" b="0" i="0" u="none" strike="noStrike" kern="0" cap="none" spc="0" normalizeH="0" baseline="0" noProof="0">
              <a:ln>
                <a:noFill/>
              </a:ln>
              <a:solidFill>
                <a:srgbClr val="FFFFFF"/>
              </a:solidFill>
              <a:effectLst/>
              <a:uLnTx/>
              <a:uFillTx/>
              <a:latin typeface="Comic Sans MS" panose="030F0702030302020204" pitchFamily="66" charset="0"/>
              <a:ea typeface="MS PGothic" panose="020B0600070205080204" pitchFamily="34" charset="-128"/>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xfrm>
            <a:off x="914400" y="4343400"/>
            <a:ext cx="50292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9435165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B794735-50D5-3348-9054-513C4741AC3F}" type="slidenum">
              <a:rPr lang="en-US" sz="1200">
                <a:solidFill>
                  <a:srgbClr val="000000"/>
                </a:solidFill>
              </a:rPr>
              <a:pPr/>
              <a:t>125</a:t>
            </a:fld>
            <a:endParaRPr lang="en-US" sz="1200">
              <a:solidFill>
                <a:srgbClr val="000000"/>
              </a:solidFill>
            </a:endParaRPr>
          </a:p>
        </p:txBody>
      </p:sp>
      <p:sp>
        <p:nvSpPr>
          <p:cNvPr id="871426" name="Rectangle 2"/>
          <p:cNvSpPr>
            <a:spLocks noGrp="1" noRot="1" noChangeAspect="1" noChangeArrowheads="1" noTextEdit="1"/>
          </p:cNvSpPr>
          <p:nvPr>
            <p:ph type="sldImg"/>
          </p:nvPr>
        </p:nvSpPr>
        <p:spPr>
          <a:ln/>
        </p:spPr>
      </p:sp>
      <p:sp>
        <p:nvSpPr>
          <p:cNvPr id="871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445466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defTabSz="914400" eaLnBrk="1" fontAlgn="auto" latinLnBrk="0" hangingPunct="1">
                <a:lnSpc>
                  <a:spcPct val="100000"/>
                </a:lnSpc>
                <a:spcBef>
                  <a:spcPts val="0"/>
                </a:spcBef>
                <a:spcAft>
                  <a:spcPts val="0"/>
                </a:spcAft>
                <a:buClrTx/>
                <a:buSzTx/>
                <a:buFontTx/>
                <a:buNone/>
                <a:tabLst/>
                <a:defRPr/>
              </a:pPr>
              <a:t>126</a:t>
            </a:fld>
            <a:endParaRPr kumimoji="0" lang="en-US" sz="1200" b="0" i="0" u="none" strike="noStrike" kern="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19991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BDF3AC-F221-BA4F-A866-E61F8D701B40}" type="slidenum">
              <a:rPr lang="en-GB" sz="1200">
                <a:solidFill>
                  <a:prstClr val="white"/>
                </a:solidFill>
              </a:rPr>
              <a:pPr/>
              <a:t>15</a:t>
            </a:fld>
            <a:endParaRPr lang="en-GB" sz="1200">
              <a:solidFill>
                <a:prstClr val="white"/>
              </a:solidFill>
            </a:endParaRPr>
          </a:p>
        </p:txBody>
      </p:sp>
      <p:sp>
        <p:nvSpPr>
          <p:cNvPr id="832514" name="Rectangle 2"/>
          <p:cNvSpPr>
            <a:spLocks noGrp="1" noRot="1" noChangeAspect="1" noChangeArrowheads="1" noTextEdit="1"/>
          </p:cNvSpPr>
          <p:nvPr>
            <p:ph type="sldImg"/>
          </p:nvPr>
        </p:nvSpPr>
        <p:spPr>
          <a:ln/>
        </p:spPr>
      </p:sp>
      <p:sp>
        <p:nvSpPr>
          <p:cNvPr id="832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2340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954B0F0-C812-EF45-85FA-C145CDF8607E}" type="slidenum">
              <a:rPr lang="en-GB" sz="1200">
                <a:solidFill>
                  <a:prstClr val="white"/>
                </a:solidFill>
              </a:rPr>
              <a:pPr/>
              <a:t>16</a:t>
            </a:fld>
            <a:endParaRPr lang="en-GB" sz="1200">
              <a:solidFill>
                <a:prstClr val="white"/>
              </a:solidFill>
            </a:endParaRP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41487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954B0F0-C812-EF45-85FA-C145CDF8607E}" type="slidenum">
              <a:rPr lang="en-GB" sz="1200">
                <a:solidFill>
                  <a:prstClr val="white"/>
                </a:solidFill>
              </a:rPr>
              <a:pPr/>
              <a:t>17</a:t>
            </a:fld>
            <a:endParaRPr lang="en-GB" sz="1200">
              <a:solidFill>
                <a:prstClr val="white"/>
              </a:solidFill>
            </a:endParaRP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75400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4003081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8/24/24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21662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8/24/24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159125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54663419"/>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1978129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75727188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02775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22593955"/>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91413299"/>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01859840"/>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8239141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8262007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8/24/24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008050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12949972"/>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0379827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BBCD81B-37ED-9F43-9067-033EDE8C1CF4}"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4909011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6BEC697-5A75-D347-A9C8-17AE273E05C0}"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2056528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94595CEA-97F7-7E49-B910-0E924590456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0488223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8F3E2031-0961-544C-9F86-DB230B061DFA}"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5020086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26C1AFFA-40FE-5842-BF43-37EB83198FC0}"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6130375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B33E2A45-B53C-2345-947C-C6D8EA688E1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552317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59D2EDE7-8306-6648-B5C2-9AE725ABE9C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6202845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C741699E-BBAF-3C42-BAD1-82941481C685}"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484387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8/24/24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26566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BDC7201B-9F89-FA41-8364-3A91584742DA}"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9083237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6188D17-9C3E-5444-899B-954AF95A8AD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4430289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CE180894-9D72-E24A-A725-0E4CE97995E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813876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6061C4D-25F8-7940-9642-040159850A5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8830053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2572F01-3C72-E940-BCFA-934E88A13035}"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7556341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C7BA3804-E3F5-E648-95A4-2B6945A4F3EE}"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738756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3059A56-8A47-7843-971B-279C924D807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19885003"/>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B124059-E71A-5E42-A1F3-B114119D8A95}"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18829166"/>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C40BFA0-AF58-EC44-9909-4DBE753CAB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41637832"/>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033AED-62B2-6C45-9F71-670DF616C91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8414976"/>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8/24/24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28215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6F07B822-4EE2-0144-90F1-470A5446E7D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41527100"/>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FD96DAF2-D6F4-D44A-A22D-CD3CAB5A905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52668315"/>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EE31E89-0498-2243-85DE-F97E7883ABD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2223194"/>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DF75CE27-E69F-9E44-85C7-51577F5AC10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61223168"/>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28E2587-4360-9249-9EF0-060389AB5CF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42020061"/>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F4A084-B05A-294B-9CBA-3748FDD685A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6828696"/>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BDBBE780-CBF8-6B4E-BD71-CEC2D7494D7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50104631"/>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394ABB-7E56-FF41-A68C-087EACFE07C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08505615"/>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anose="020F0502020204030204" pitchFamily="34" charset="0"/>
              </a:defRPr>
            </a:lvl1pPr>
          </a:lstStyle>
          <a:p>
            <a:fld id="{A35D295F-B6F9-4800-ACBA-F7190E963323}" type="datetime1">
              <a:rPr lang="en-US" altLang="en-US"/>
              <a:pPr/>
              <a:t>8/24/24</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anose="020F0502020204030204" pitchFamily="34" charset="0"/>
              </a:defRPr>
            </a:lvl1pPr>
          </a:lstStyle>
          <a:p>
            <a:fld id="{8FB760AF-6602-4EB0-A84E-C180003AE23B}" type="slidenum">
              <a:rPr lang="en-US" altLang="en-US"/>
              <a:pPr/>
              <a:t>‹#›</a:t>
            </a:fld>
            <a:endParaRPr lang="en-US" altLang="en-US"/>
          </a:p>
        </p:txBody>
      </p:sp>
    </p:spTree>
    <p:extLst>
      <p:ext uri="{BB962C8B-B14F-4D97-AF65-F5344CB8AC3E}">
        <p14:creationId xmlns:p14="http://schemas.microsoft.com/office/powerpoint/2010/main" val="42799788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anose="020F0502020204030204" pitchFamily="34" charset="0"/>
              </a:defRPr>
            </a:lvl1pPr>
          </a:lstStyle>
          <a:p>
            <a:fld id="{0EDFF47B-C2CC-4EEA-BA25-3A926D6F2CE3}" type="datetime1">
              <a:rPr lang="en-US" altLang="en-US"/>
              <a:pPr/>
              <a:t>8/24/24</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anose="020F0502020204030204" pitchFamily="34" charset="0"/>
              </a:defRPr>
            </a:lvl1pPr>
          </a:lstStyle>
          <a:p>
            <a:fld id="{9A61151F-EE67-4FB2-B38C-5CE61AC4F56E}" type="slidenum">
              <a:rPr lang="en-US" altLang="en-US"/>
              <a:pPr/>
              <a:t>‹#›</a:t>
            </a:fld>
            <a:endParaRPr lang="en-US" altLang="en-US"/>
          </a:p>
        </p:txBody>
      </p:sp>
    </p:spTree>
    <p:extLst>
      <p:ext uri="{BB962C8B-B14F-4D97-AF65-F5344CB8AC3E}">
        <p14:creationId xmlns:p14="http://schemas.microsoft.com/office/powerpoint/2010/main" val="997654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046604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anose="020F0502020204030204" pitchFamily="34" charset="0"/>
              </a:defRPr>
            </a:lvl1pPr>
          </a:lstStyle>
          <a:p>
            <a:fld id="{93FB6C9C-A4A8-42A4-9CAA-501A12A11308}" type="datetime1">
              <a:rPr lang="en-US" altLang="en-US"/>
              <a:pPr/>
              <a:t>8/24/24</a:t>
            </a:fld>
            <a:endParaRPr lang="en-US" alt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anose="020F0502020204030204" pitchFamily="34" charset="0"/>
              </a:defRPr>
            </a:lvl1pPr>
          </a:lstStyle>
          <a:p>
            <a:fld id="{56283B08-F32C-424C-950B-92D2D89321DB}" type="slidenum">
              <a:rPr lang="en-US" altLang="en-US"/>
              <a:pPr/>
              <a:t>‹#›</a:t>
            </a:fld>
            <a:endParaRPr lang="en-US" altLang="en-US"/>
          </a:p>
        </p:txBody>
      </p:sp>
    </p:spTree>
    <p:extLst>
      <p:ext uri="{BB962C8B-B14F-4D97-AF65-F5344CB8AC3E}">
        <p14:creationId xmlns:p14="http://schemas.microsoft.com/office/powerpoint/2010/main" val="38134564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fld id="{247D341B-26C4-45BD-BB11-5CA98E537F05}" type="slidenum">
              <a:rPr lang="en-US" altLang="en-US"/>
              <a:pPr/>
              <a:t>‹#›</a:t>
            </a:fld>
            <a:endParaRPr lang="en-US" altLang="en-US"/>
          </a:p>
        </p:txBody>
      </p:sp>
    </p:spTree>
    <p:extLst>
      <p:ext uri="{BB962C8B-B14F-4D97-AF65-F5344CB8AC3E}">
        <p14:creationId xmlns:p14="http://schemas.microsoft.com/office/powerpoint/2010/main" val="29924322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B33DED3B-ACCF-44CE-A6F8-58FB8EAA3D33}" type="slidenum">
              <a:rPr lang="en-US" altLang="en-US"/>
              <a:pPr/>
              <a:t>‹#›</a:t>
            </a:fld>
            <a:endParaRPr lang="en-US" altLang="en-US"/>
          </a:p>
        </p:txBody>
      </p:sp>
    </p:spTree>
    <p:extLst>
      <p:ext uri="{BB962C8B-B14F-4D97-AF65-F5344CB8AC3E}">
        <p14:creationId xmlns:p14="http://schemas.microsoft.com/office/powerpoint/2010/main" val="37697668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0C6DB676-8FA0-477B-A56F-091DCD0D2D5A}" type="slidenum">
              <a:rPr lang="en-US" altLang="en-US"/>
              <a:pPr/>
              <a:t>‹#›</a:t>
            </a:fld>
            <a:endParaRPr lang="en-US" altLang="en-US"/>
          </a:p>
        </p:txBody>
      </p:sp>
    </p:spTree>
    <p:extLst>
      <p:ext uri="{BB962C8B-B14F-4D97-AF65-F5344CB8AC3E}">
        <p14:creationId xmlns:p14="http://schemas.microsoft.com/office/powerpoint/2010/main" val="24599939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CC67D44F-3213-4516-8561-0B3077F3B3B9}" type="slidenum">
              <a:rPr lang="en-US" altLang="en-US"/>
              <a:pPr/>
              <a:t>‹#›</a:t>
            </a:fld>
            <a:endParaRPr lang="en-US" altLang="en-US"/>
          </a:p>
        </p:txBody>
      </p:sp>
    </p:spTree>
    <p:extLst>
      <p:ext uri="{BB962C8B-B14F-4D97-AF65-F5344CB8AC3E}">
        <p14:creationId xmlns:p14="http://schemas.microsoft.com/office/powerpoint/2010/main" val="30203141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22C2265E-26D6-458A-A1BC-D295FF94B7F3}" type="slidenum">
              <a:rPr lang="en-US" altLang="en-US"/>
              <a:pPr/>
              <a:t>‹#›</a:t>
            </a:fld>
            <a:endParaRPr lang="en-US" altLang="en-US"/>
          </a:p>
        </p:txBody>
      </p:sp>
    </p:spTree>
    <p:extLst>
      <p:ext uri="{BB962C8B-B14F-4D97-AF65-F5344CB8AC3E}">
        <p14:creationId xmlns:p14="http://schemas.microsoft.com/office/powerpoint/2010/main" val="32317472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fld id="{1A47D949-4051-4D2A-A1BE-1720919B698B}" type="slidenum">
              <a:rPr lang="en-US" altLang="en-US"/>
              <a:pPr/>
              <a:t>‹#›</a:t>
            </a:fld>
            <a:endParaRPr lang="en-US" altLang="en-US"/>
          </a:p>
        </p:txBody>
      </p:sp>
    </p:spTree>
    <p:extLst>
      <p:ext uri="{BB962C8B-B14F-4D97-AF65-F5344CB8AC3E}">
        <p14:creationId xmlns:p14="http://schemas.microsoft.com/office/powerpoint/2010/main" val="23430044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fld id="{6305975B-9091-413A-B484-A2743E9C498D}" type="slidenum">
              <a:rPr lang="en-US" altLang="en-US"/>
              <a:pPr/>
              <a:t>‹#›</a:t>
            </a:fld>
            <a:endParaRPr lang="en-US" altLang="en-US"/>
          </a:p>
        </p:txBody>
      </p:sp>
    </p:spTree>
    <p:extLst>
      <p:ext uri="{BB962C8B-B14F-4D97-AF65-F5344CB8AC3E}">
        <p14:creationId xmlns:p14="http://schemas.microsoft.com/office/powerpoint/2010/main" val="25509476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fld id="{52028098-A800-42B6-ABF8-212FD07BB321}" type="slidenum">
              <a:rPr lang="en-US" altLang="en-US"/>
              <a:pPr/>
              <a:t>‹#›</a:t>
            </a:fld>
            <a:endParaRPr lang="en-US" altLang="en-US"/>
          </a:p>
        </p:txBody>
      </p:sp>
    </p:spTree>
    <p:extLst>
      <p:ext uri="{BB962C8B-B14F-4D97-AF65-F5344CB8AC3E}">
        <p14:creationId xmlns:p14="http://schemas.microsoft.com/office/powerpoint/2010/main" val="8634637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1012426B-CF62-42F1-90D3-DBC0305EE38D}" type="slidenum">
              <a:rPr lang="en-US" altLang="en-US"/>
              <a:pPr/>
              <a:t>‹#›</a:t>
            </a:fld>
            <a:endParaRPr lang="en-US" altLang="en-US"/>
          </a:p>
        </p:txBody>
      </p:sp>
    </p:spTree>
    <p:extLst>
      <p:ext uri="{BB962C8B-B14F-4D97-AF65-F5344CB8AC3E}">
        <p14:creationId xmlns:p14="http://schemas.microsoft.com/office/powerpoint/2010/main" val="952905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2882643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DC6F9FD4-3552-4695-B700-F0D226F6838F}" type="slidenum">
              <a:rPr lang="en-US" altLang="en-US"/>
              <a:pPr/>
              <a:t>‹#›</a:t>
            </a:fld>
            <a:endParaRPr lang="en-US" altLang="en-US"/>
          </a:p>
        </p:txBody>
      </p:sp>
    </p:spTree>
    <p:extLst>
      <p:ext uri="{BB962C8B-B14F-4D97-AF65-F5344CB8AC3E}">
        <p14:creationId xmlns:p14="http://schemas.microsoft.com/office/powerpoint/2010/main" val="839290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0FDCB8C3-A8A1-455C-8A54-D84AD53570AC}" type="slidenum">
              <a:rPr lang="en-US" altLang="en-US"/>
              <a:pPr/>
              <a:t>‹#›</a:t>
            </a:fld>
            <a:endParaRPr lang="en-US" altLang="en-US"/>
          </a:p>
        </p:txBody>
      </p:sp>
    </p:spTree>
    <p:extLst>
      <p:ext uri="{BB962C8B-B14F-4D97-AF65-F5344CB8AC3E}">
        <p14:creationId xmlns:p14="http://schemas.microsoft.com/office/powerpoint/2010/main" val="91037035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D7496E39-8DC1-4392-A2F3-90F789AA6105}" type="slidenum">
              <a:rPr lang="en-US" altLang="en-US"/>
              <a:pPr/>
              <a:t>‹#›</a:t>
            </a:fld>
            <a:endParaRPr lang="en-US" altLang="en-US"/>
          </a:p>
        </p:txBody>
      </p:sp>
    </p:spTree>
    <p:extLst>
      <p:ext uri="{BB962C8B-B14F-4D97-AF65-F5344CB8AC3E}">
        <p14:creationId xmlns:p14="http://schemas.microsoft.com/office/powerpoint/2010/main" val="31927543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fld id="{639CD65A-9E78-43A2-B608-98E1C270011D}" type="slidenum">
              <a:rPr lang="en-US" altLang="en-US"/>
              <a:pPr/>
              <a:t>‹#›</a:t>
            </a:fld>
            <a:endParaRPr lang="en-US" altLang="en-US"/>
          </a:p>
        </p:txBody>
      </p:sp>
    </p:spTree>
    <p:extLst>
      <p:ext uri="{BB962C8B-B14F-4D97-AF65-F5344CB8AC3E}">
        <p14:creationId xmlns:p14="http://schemas.microsoft.com/office/powerpoint/2010/main" val="33656260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513140C0-5036-46B2-84EA-DB21BB38F70E}" type="slidenum">
              <a:rPr lang="en-US" altLang="en-US"/>
              <a:pPr/>
              <a:t>‹#›</a:t>
            </a:fld>
            <a:endParaRPr lang="en-US" altLang="en-US"/>
          </a:p>
        </p:txBody>
      </p:sp>
    </p:spTree>
    <p:extLst>
      <p:ext uri="{BB962C8B-B14F-4D97-AF65-F5344CB8AC3E}">
        <p14:creationId xmlns:p14="http://schemas.microsoft.com/office/powerpoint/2010/main" val="2568823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EF8F9C62-C3CA-42CA-8BC1-16FE214409C9}" type="slidenum">
              <a:rPr lang="en-US" altLang="en-US"/>
              <a:pPr/>
              <a:t>‹#›</a:t>
            </a:fld>
            <a:endParaRPr lang="en-US" altLang="en-US"/>
          </a:p>
        </p:txBody>
      </p:sp>
    </p:spTree>
    <p:extLst>
      <p:ext uri="{BB962C8B-B14F-4D97-AF65-F5344CB8AC3E}">
        <p14:creationId xmlns:p14="http://schemas.microsoft.com/office/powerpoint/2010/main" val="18456458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AA184726-9797-4CEA-825B-1F38C01ADDA2}" type="slidenum">
              <a:rPr lang="en-US" altLang="en-US"/>
              <a:pPr/>
              <a:t>‹#›</a:t>
            </a:fld>
            <a:endParaRPr lang="en-US" altLang="en-US"/>
          </a:p>
        </p:txBody>
      </p:sp>
    </p:spTree>
    <p:extLst>
      <p:ext uri="{BB962C8B-B14F-4D97-AF65-F5344CB8AC3E}">
        <p14:creationId xmlns:p14="http://schemas.microsoft.com/office/powerpoint/2010/main" val="32058270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47D796C3-C502-4BB6-A18B-745C7B44CD90}" type="slidenum">
              <a:rPr lang="en-US" altLang="en-US"/>
              <a:pPr/>
              <a:t>‹#›</a:t>
            </a:fld>
            <a:endParaRPr lang="en-US" altLang="en-US"/>
          </a:p>
        </p:txBody>
      </p:sp>
    </p:spTree>
    <p:extLst>
      <p:ext uri="{BB962C8B-B14F-4D97-AF65-F5344CB8AC3E}">
        <p14:creationId xmlns:p14="http://schemas.microsoft.com/office/powerpoint/2010/main" val="34876262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085D4791-DA41-4338-AB11-FAA1EBD84AF5}" type="slidenum">
              <a:rPr lang="en-US" altLang="en-US"/>
              <a:pPr/>
              <a:t>‹#›</a:t>
            </a:fld>
            <a:endParaRPr lang="en-US" altLang="en-US"/>
          </a:p>
        </p:txBody>
      </p:sp>
    </p:spTree>
    <p:extLst>
      <p:ext uri="{BB962C8B-B14F-4D97-AF65-F5344CB8AC3E}">
        <p14:creationId xmlns:p14="http://schemas.microsoft.com/office/powerpoint/2010/main" val="24457671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1" hangingPunct="1">
              <a:defRPr/>
            </a:lvl1pPr>
          </a:lstStyle>
          <a:p>
            <a:fld id="{F687E275-841E-4FD7-B4C7-CE8D1D0324E6}" type="slidenum">
              <a:rPr lang="en-US" altLang="en-US"/>
              <a:pPr/>
              <a:t>‹#›</a:t>
            </a:fld>
            <a:endParaRPr lang="en-US" altLang="en-US"/>
          </a:p>
        </p:txBody>
      </p:sp>
    </p:spTree>
    <p:extLst>
      <p:ext uri="{BB962C8B-B14F-4D97-AF65-F5344CB8AC3E}">
        <p14:creationId xmlns:p14="http://schemas.microsoft.com/office/powerpoint/2010/main" val="2128064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3449005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fld id="{EAC9E0F0-B665-4A17-AA36-98A8EA434AF2}" type="slidenum">
              <a:rPr lang="en-US" altLang="en-US"/>
              <a:pPr/>
              <a:t>‹#›</a:t>
            </a:fld>
            <a:endParaRPr lang="en-US" altLang="en-US"/>
          </a:p>
        </p:txBody>
      </p:sp>
    </p:spTree>
    <p:extLst>
      <p:ext uri="{BB962C8B-B14F-4D97-AF65-F5344CB8AC3E}">
        <p14:creationId xmlns:p14="http://schemas.microsoft.com/office/powerpoint/2010/main" val="7198848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fld id="{38964634-4D19-42D1-B4E2-8B61D2FF8BE9}" type="slidenum">
              <a:rPr lang="en-US" altLang="en-US"/>
              <a:pPr/>
              <a:t>‹#›</a:t>
            </a:fld>
            <a:endParaRPr lang="en-US" altLang="en-US"/>
          </a:p>
        </p:txBody>
      </p:sp>
    </p:spTree>
    <p:extLst>
      <p:ext uri="{BB962C8B-B14F-4D97-AF65-F5344CB8AC3E}">
        <p14:creationId xmlns:p14="http://schemas.microsoft.com/office/powerpoint/2010/main" val="419836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fld id="{C3B8AA54-2B52-49A3-886B-940622548D13}" type="slidenum">
              <a:rPr lang="en-US" altLang="en-US"/>
              <a:pPr/>
              <a:t>‹#›</a:t>
            </a:fld>
            <a:endParaRPr lang="en-US" altLang="en-US"/>
          </a:p>
        </p:txBody>
      </p:sp>
    </p:spTree>
    <p:extLst>
      <p:ext uri="{BB962C8B-B14F-4D97-AF65-F5344CB8AC3E}">
        <p14:creationId xmlns:p14="http://schemas.microsoft.com/office/powerpoint/2010/main" val="21727995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1" hangingPunct="1">
              <a:defRPr/>
            </a:lvl1pPr>
          </a:lstStyle>
          <a:p>
            <a:fld id="{FE9B19C2-A97F-41D9-B7D3-0F3CF8403837}" type="slidenum">
              <a:rPr lang="en-US" altLang="en-US"/>
              <a:pPr/>
              <a:t>‹#›</a:t>
            </a:fld>
            <a:endParaRPr lang="en-US" altLang="en-US"/>
          </a:p>
        </p:txBody>
      </p:sp>
    </p:spTree>
    <p:extLst>
      <p:ext uri="{BB962C8B-B14F-4D97-AF65-F5344CB8AC3E}">
        <p14:creationId xmlns:p14="http://schemas.microsoft.com/office/powerpoint/2010/main" val="15125537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1" hangingPunct="1">
              <a:defRPr/>
            </a:lvl1pPr>
          </a:lstStyle>
          <a:p>
            <a:fld id="{D19E3466-A953-4A2E-A837-C9320C8BE683}" type="slidenum">
              <a:rPr lang="en-US" altLang="en-US"/>
              <a:pPr/>
              <a:t>‹#›</a:t>
            </a:fld>
            <a:endParaRPr lang="en-US" altLang="en-US"/>
          </a:p>
        </p:txBody>
      </p:sp>
    </p:spTree>
    <p:extLst>
      <p:ext uri="{BB962C8B-B14F-4D97-AF65-F5344CB8AC3E}">
        <p14:creationId xmlns:p14="http://schemas.microsoft.com/office/powerpoint/2010/main" val="26277212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B3C1C10-6384-46DC-8292-883C24FD7DCE}" type="slidenum">
              <a:rPr lang="en-US" altLang="en-US"/>
              <a:pPr/>
              <a:t>‹#›</a:t>
            </a:fld>
            <a:endParaRPr lang="en-US" altLang="en-US"/>
          </a:p>
        </p:txBody>
      </p:sp>
    </p:spTree>
    <p:extLst>
      <p:ext uri="{BB962C8B-B14F-4D97-AF65-F5344CB8AC3E}">
        <p14:creationId xmlns:p14="http://schemas.microsoft.com/office/powerpoint/2010/main" val="24629640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79CD317C-9B5C-46A2-94A9-3E82EDE5F18E}" type="slidenum">
              <a:rPr lang="en-US" altLang="en-US"/>
              <a:pPr/>
              <a:t>‹#›</a:t>
            </a:fld>
            <a:endParaRPr lang="en-US" altLang="en-US"/>
          </a:p>
        </p:txBody>
      </p:sp>
    </p:spTree>
    <p:extLst>
      <p:ext uri="{BB962C8B-B14F-4D97-AF65-F5344CB8AC3E}">
        <p14:creationId xmlns:p14="http://schemas.microsoft.com/office/powerpoint/2010/main" val="1069313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fld id="{680346D8-D6DC-4AE5-B55C-3575E1E88881}" type="slidenum">
              <a:rPr lang="en-US" altLang="en-US"/>
              <a:pPr/>
              <a:t>‹#›</a:t>
            </a:fld>
            <a:endParaRPr lang="en-US" altLang="en-US"/>
          </a:p>
        </p:txBody>
      </p:sp>
    </p:spTree>
    <p:extLst>
      <p:ext uri="{BB962C8B-B14F-4D97-AF65-F5344CB8AC3E}">
        <p14:creationId xmlns:p14="http://schemas.microsoft.com/office/powerpoint/2010/main" val="242618800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0C5428C4-9C4F-4A74-8B56-C80538C124CD}" type="slidenum">
              <a:rPr lang="en-US" altLang="en-US"/>
              <a:pPr/>
              <a:t>‹#›</a:t>
            </a:fld>
            <a:endParaRPr lang="en-US" altLang="en-US"/>
          </a:p>
        </p:txBody>
      </p:sp>
    </p:spTree>
    <p:extLst>
      <p:ext uri="{BB962C8B-B14F-4D97-AF65-F5344CB8AC3E}">
        <p14:creationId xmlns:p14="http://schemas.microsoft.com/office/powerpoint/2010/main" val="23509703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fld id="{C86E5621-77EA-47C6-B786-55D55597155F}" type="slidenum">
              <a:rPr lang="en-US" altLang="en-US"/>
              <a:pPr/>
              <a:t>‹#›</a:t>
            </a:fld>
            <a:endParaRPr lang="en-US" altLang="en-US"/>
          </a:p>
        </p:txBody>
      </p:sp>
    </p:spTree>
    <p:extLst>
      <p:ext uri="{BB962C8B-B14F-4D97-AF65-F5344CB8AC3E}">
        <p14:creationId xmlns:p14="http://schemas.microsoft.com/office/powerpoint/2010/main" val="1836664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02407288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fld id="{77A56D95-F421-4D9A-9268-F98391B65FD3}" type="slidenum">
              <a:rPr lang="en-US" altLang="en-US"/>
              <a:pPr/>
              <a:t>‹#›</a:t>
            </a:fld>
            <a:endParaRPr lang="en-US" altLang="en-US"/>
          </a:p>
        </p:txBody>
      </p:sp>
    </p:spTree>
    <p:extLst>
      <p:ext uri="{BB962C8B-B14F-4D97-AF65-F5344CB8AC3E}">
        <p14:creationId xmlns:p14="http://schemas.microsoft.com/office/powerpoint/2010/main" val="24196644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303DA102-CCA4-40CF-AC0A-DD2B2C10E41B}" type="slidenum">
              <a:rPr lang="en-US" altLang="en-US"/>
              <a:pPr/>
              <a:t>‹#›</a:t>
            </a:fld>
            <a:endParaRPr lang="en-US" altLang="en-US"/>
          </a:p>
        </p:txBody>
      </p:sp>
    </p:spTree>
    <p:extLst>
      <p:ext uri="{BB962C8B-B14F-4D97-AF65-F5344CB8AC3E}">
        <p14:creationId xmlns:p14="http://schemas.microsoft.com/office/powerpoint/2010/main" val="18010166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C2EE6295-DD66-4FD7-8A53-F441FD07D5E9}" type="slidenum">
              <a:rPr lang="en-US" altLang="en-US"/>
              <a:pPr/>
              <a:t>‹#›</a:t>
            </a:fld>
            <a:endParaRPr lang="en-US" altLang="en-US"/>
          </a:p>
        </p:txBody>
      </p:sp>
    </p:spTree>
    <p:extLst>
      <p:ext uri="{BB962C8B-B14F-4D97-AF65-F5344CB8AC3E}">
        <p14:creationId xmlns:p14="http://schemas.microsoft.com/office/powerpoint/2010/main" val="19668251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374255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925863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753057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9087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64642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35129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6196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30362816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8283391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481936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499283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9871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549580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4266293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562439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4098313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163420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314233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140561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8D9E85-6ACF-FC48-8CB8-5CE97ADAD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1583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0D5E3E2-43DB-9A44-8806-95CF7BFC6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321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E5387F3-DB14-8B49-BF5B-88E94D920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2271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A5C017F-8BA1-B049-9DC6-DD8DEB9913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538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8217036-27B5-E042-9138-643A21625E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7069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8/24/24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655426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E736CCA-EEAB-9A41-8DD6-E6816E72A0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5302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0872A84-CC7F-2E40-A6E0-F2A93B4C72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4980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EB4FBEE-1ED3-B24A-9DD6-EC48539730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6243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5615DF6-2CFE-6340-9333-CA4D941BF2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79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0FB9BBE-8358-C947-BE16-0C29F80B2E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474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3D71D9-1F94-2242-9722-8D10FA2E6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9601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EE5B70-3BE4-744D-886E-385268A3C8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2312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D9BBAAC9-31A5-7447-9615-E307561E12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4123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8289CAF3-86A4-8E47-B755-02A41E2CD8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0289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8294B2D6-7314-804F-A1B1-E12B8DEB3E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8296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8/24/24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353931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2325E433-1BD3-1E46-A465-D003178152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26651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27C37D18-D1F7-5842-92C8-9254E0B37C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8984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73F707A6-8743-BD46-B877-4EDBBFB008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8185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75A6D9EC-D3F1-4D4F-B59A-AEF342C599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9225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8CB7ADFC-DEA0-4746-AF6A-E34E8E5F34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55248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67BE2EA5-7747-6148-BDEB-A5F66579F4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479124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27170BFE-4511-E141-9BDE-8B886EFBA2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04324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F786FEBA-9BCE-A241-A027-E7AF8AE5C7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81381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3A70B5C8-B81C-7143-A5A3-2E0AB1623A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7548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F37736F-3BDE-3945-A192-E66EC0F948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7269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8/24/24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777548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137C58D-494C-0C47-A9F6-EA1895DABF28}" type="slidenum">
              <a:rPr lang="en-US"/>
              <a:pPr>
                <a:defRPr/>
              </a:pPr>
              <a:t>‹#›</a:t>
            </a:fld>
            <a:endParaRPr lang="en-US"/>
          </a:p>
        </p:txBody>
      </p:sp>
    </p:spTree>
    <p:extLst>
      <p:ext uri="{BB962C8B-B14F-4D97-AF65-F5344CB8AC3E}">
        <p14:creationId xmlns:p14="http://schemas.microsoft.com/office/powerpoint/2010/main" val="394272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6170133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a:defRPr>
                <a:solidFill>
                  <a:srgbClr val="808080"/>
                </a:solidFill>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pPr>
              <a:defRPr/>
            </a:pPr>
            <a:fld id="{AF0FB989-1F49-8F4E-92F9-079AC96FB9E8}" type="slidenum">
              <a:rPr lang="en-US"/>
              <a:pPr>
                <a:defRPr/>
              </a:pPr>
              <a:t>‹#›</a:t>
            </a:fld>
            <a:endParaRPr lang="en-US"/>
          </a:p>
        </p:txBody>
      </p:sp>
    </p:spTree>
    <p:extLst>
      <p:ext uri="{BB962C8B-B14F-4D97-AF65-F5344CB8AC3E}">
        <p14:creationId xmlns:p14="http://schemas.microsoft.com/office/powerpoint/2010/main" val="17791713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16827331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7168063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2045305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3674829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15199057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33238535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812512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8/24/24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1961702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42713542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3773987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8864955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32013359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6782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73471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1731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29980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3133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8859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8/24/24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749212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0244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14398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0135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6939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2079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5064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6853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atin typeface="Tahoma"/>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atin typeface="Tahoma"/>
            </a:endParaRPr>
          </a:p>
        </p:txBody>
      </p:sp>
      <p:sp>
        <p:nvSpPr>
          <p:cNvPr id="4" name="Rectangle 10"/>
          <p:cNvSpPr>
            <a:spLocks noGrp="1" noChangeArrowheads="1"/>
          </p:cNvSpPr>
          <p:nvPr>
            <p:ph type="sldNum" sz="quarter" idx="12"/>
          </p:nvPr>
        </p:nvSpPr>
        <p:spPr>
          <a:ln/>
        </p:spPr>
        <p:txBody>
          <a:bodyPr/>
          <a:lstStyle>
            <a:lvl1pPr>
              <a:defRPr/>
            </a:lvl1pPr>
          </a:lstStyle>
          <a:p>
            <a:pPr>
              <a:defRPr/>
            </a:pPr>
            <a:fld id="{BF044708-C76C-4E48-8B5B-0C9192DC8DA7}" type="slidenum">
              <a:rPr lang="en-US"/>
              <a:pPr>
                <a:defRPr/>
              </a:pPr>
              <a:t>‹#›</a:t>
            </a:fld>
            <a:endParaRPr lang="en-US"/>
          </a:p>
        </p:txBody>
      </p:sp>
    </p:spTree>
    <p:extLst>
      <p:ext uri="{BB962C8B-B14F-4D97-AF65-F5344CB8AC3E}">
        <p14:creationId xmlns:p14="http://schemas.microsoft.com/office/powerpoint/2010/main" val="20908902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64696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331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8/24/24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0101164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16146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9880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17051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88247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0788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86215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0922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64396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65804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4061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8/24/24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770543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500C3C5E-E563-4268-9F1A-FB5743DCBE6A}" type="datetimeFigureOut">
              <a:rPr lang="en-US" smtClean="0">
                <a:solidFill>
                  <a:srgbClr val="ECE9C6"/>
                </a:solidFill>
                <a:latin typeface="Book Antiqua"/>
              </a:rPr>
              <a:pPr/>
              <a:t>8/24/24</a:t>
            </a:fld>
            <a:endParaRPr lang="en-US">
              <a:solidFill>
                <a:srgbClr val="ECE9C6"/>
              </a:solidFill>
              <a:latin typeface="Book Antiqua"/>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latin typeface="Book Antiqua"/>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8D622EB-D55C-42A5-AE29-5BB88CA9D891}" type="slidenum">
              <a:rPr lang="en-US" smtClean="0">
                <a:solidFill>
                  <a:srgbClr val="ECE9C6"/>
                </a:solidFill>
                <a:latin typeface="Book Antiqua"/>
              </a:rPr>
              <a:pPr/>
              <a:t>‹#›</a:t>
            </a:fld>
            <a:endParaRPr lang="en-US">
              <a:solidFill>
                <a:srgbClr val="ECE9C6"/>
              </a:solidFill>
              <a:latin typeface="Book Antiqua"/>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980485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8/24/24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30084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8/24/24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16634090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8/24/24</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765317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8/24/24</a:t>
            </a:fld>
            <a:endParaRPr lang="en-US">
              <a:solidFill>
                <a:srgbClr val="895D1D"/>
              </a:solidFill>
              <a:latin typeface="Book Antiqua"/>
            </a:endParaRPr>
          </a:p>
        </p:txBody>
      </p:sp>
      <p:sp>
        <p:nvSpPr>
          <p:cNvPr id="8" name="Footer Placeholder 7"/>
          <p:cNvSpPr>
            <a:spLocks noGrp="1"/>
          </p:cNvSpPr>
          <p:nvPr>
            <p:ph type="ftr" sz="quarter" idx="11"/>
          </p:nvPr>
        </p:nvSpPr>
        <p:spPr/>
        <p:txBody>
          <a:bodyPr/>
          <a:lstStyle/>
          <a:p>
            <a:endParaRPr lang="en-US">
              <a:solidFill>
                <a:srgbClr val="895D1D"/>
              </a:solidFill>
              <a:latin typeface="Book Antiqua"/>
            </a:endParaRPr>
          </a:p>
        </p:txBody>
      </p:sp>
      <p:sp>
        <p:nvSpPr>
          <p:cNvPr id="9" name="Slide Number Placeholder 8"/>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554840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8/24/24</a:t>
            </a:fld>
            <a:endParaRPr lang="en-US">
              <a:solidFill>
                <a:srgbClr val="895D1D"/>
              </a:solidFill>
              <a:latin typeface="Book Antiqua"/>
            </a:endParaRPr>
          </a:p>
        </p:txBody>
      </p:sp>
      <p:sp>
        <p:nvSpPr>
          <p:cNvPr id="4" name="Footer Placeholder 3"/>
          <p:cNvSpPr>
            <a:spLocks noGrp="1"/>
          </p:cNvSpPr>
          <p:nvPr>
            <p:ph type="ftr" sz="quarter" idx="11"/>
          </p:nvPr>
        </p:nvSpPr>
        <p:spPr/>
        <p:txBody>
          <a:bodyPr/>
          <a:lstStyle/>
          <a:p>
            <a:endParaRPr lang="en-US">
              <a:solidFill>
                <a:srgbClr val="895D1D"/>
              </a:solidFill>
              <a:latin typeface="Book Antiqua"/>
            </a:endParaRPr>
          </a:p>
        </p:txBody>
      </p:sp>
      <p:sp>
        <p:nvSpPr>
          <p:cNvPr id="5" name="Slide Number Placeholder 4"/>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7006252"/>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8/24/24</a:t>
            </a:fld>
            <a:endParaRPr lang="en-US">
              <a:solidFill>
                <a:srgbClr val="895D1D"/>
              </a:solidFill>
              <a:latin typeface="Book Antiqua"/>
            </a:endParaRPr>
          </a:p>
        </p:txBody>
      </p:sp>
      <p:sp>
        <p:nvSpPr>
          <p:cNvPr id="3" name="Footer Placeholder 2"/>
          <p:cNvSpPr>
            <a:spLocks noGrp="1"/>
          </p:cNvSpPr>
          <p:nvPr>
            <p:ph type="ftr" sz="quarter" idx="11"/>
          </p:nvPr>
        </p:nvSpPr>
        <p:spPr/>
        <p:txBody>
          <a:bodyPr/>
          <a:lstStyle/>
          <a:p>
            <a:endParaRPr lang="en-US">
              <a:solidFill>
                <a:srgbClr val="895D1D"/>
              </a:solidFill>
              <a:latin typeface="Book Antiqua"/>
            </a:endParaRPr>
          </a:p>
        </p:txBody>
      </p:sp>
      <p:sp>
        <p:nvSpPr>
          <p:cNvPr id="4" name="Slide Number Placeholder 3"/>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419533816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8/24/24</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101914978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8/24/24</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95462830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8/24/24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799195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7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12.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3.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4.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theme" Target="../theme/theme15.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6.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40.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4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9.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5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theme" Target="../theme/theme21.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72.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23.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F9636FE9-36AE-7E49-8782-47C0978B3951}"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327992246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2219956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68290" name="Group 2"/>
          <p:cNvGrpSpPr>
            <a:grpSpLocks/>
          </p:cNvGrpSpPr>
          <p:nvPr/>
        </p:nvGrpSpPr>
        <p:grpSpPr bwMode="auto">
          <a:xfrm>
            <a:off x="0" y="0"/>
            <a:ext cx="9144000" cy="6858000"/>
            <a:chOff x="0" y="0"/>
            <a:chExt cx="5760" cy="4320"/>
          </a:xfrm>
        </p:grpSpPr>
        <p:sp>
          <p:nvSpPr>
            <p:cNvPr id="268296" name="Rectangle 3"/>
            <p:cNvSpPr>
              <a:spLocks noChangeArrowheads="1"/>
            </p:cNvSpPr>
            <p:nvPr/>
          </p:nvSpPr>
          <p:spPr bwMode="blackGray">
            <a:xfrm>
              <a:off x="1008" y="0"/>
              <a:ext cx="4752"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8297" name="Rectangle 4"/>
            <p:cNvSpPr>
              <a:spLocks noChangeArrowheads="1"/>
            </p:cNvSpPr>
            <p:nvPr/>
          </p:nvSpPr>
          <p:spPr bwMode="ltGray">
            <a:xfrm>
              <a:off x="0" y="0"/>
              <a:ext cx="1008"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8298" name="Freeform 5"/>
            <p:cNvSpPr>
              <a:spLocks/>
            </p:cNvSpPr>
            <p:nvPr/>
          </p:nvSpPr>
          <p:spPr bwMode="ltGray">
            <a:xfrm>
              <a:off x="0" y="0"/>
              <a:ext cx="5760" cy="1200"/>
            </a:xfrm>
            <a:custGeom>
              <a:avLst/>
              <a:gdLst>
                <a:gd name="T0" fmla="*/ 0 w 5760"/>
                <a:gd name="T1" fmla="*/ 0 h 1200"/>
                <a:gd name="T2" fmla="*/ 1008 w 5760"/>
                <a:gd name="T3" fmla="*/ 1200 h 1200"/>
                <a:gd name="T4" fmla="*/ 5760 w 5760"/>
                <a:gd name="T5" fmla="*/ 336 h 1200"/>
                <a:gd name="T6" fmla="*/ 5760 w 5760"/>
                <a:gd name="T7" fmla="*/ 0 h 1200"/>
                <a:gd name="T8" fmla="*/ 0 w 5760"/>
                <a:gd name="T9" fmla="*/ 0 h 1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 h="1200">
                  <a:moveTo>
                    <a:pt x="0" y="0"/>
                  </a:moveTo>
                  <a:lnTo>
                    <a:pt x="1008" y="1200"/>
                  </a:lnTo>
                  <a:lnTo>
                    <a:pt x="5760" y="336"/>
                  </a:lnTo>
                  <a:lnTo>
                    <a:pt x="5760"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268291" name="Rectangle 6"/>
          <p:cNvSpPr>
            <a:spLocks noGrp="1" noChangeArrowheads="1"/>
          </p:cNvSpPr>
          <p:nvPr>
            <p:ph type="title"/>
          </p:nvPr>
        </p:nvSpPr>
        <p:spPr bwMode="auto">
          <a:xfrm>
            <a:off x="685800" y="152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8292" name="Rectangle 7"/>
          <p:cNvSpPr>
            <a:spLocks noGrp="1" noChangeArrowheads="1"/>
          </p:cNvSpPr>
          <p:nvPr>
            <p:ph type="body" idx="1"/>
          </p:nvPr>
        </p:nvSpPr>
        <p:spPr bwMode="white">
          <a:xfrm>
            <a:off x="1266825"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808080"/>
                </a:solidFill>
                <a:latin typeface="Tahoma" charset="0"/>
              </a:defRPr>
            </a:lvl1pPr>
          </a:lstStyle>
          <a:p>
            <a:pPr defTabSz="914400" eaLnBrk="0" fontAlgn="base" hangingPunct="0">
              <a:spcAft>
                <a:spcPct val="0"/>
              </a:spcAft>
              <a:defRPr/>
            </a:pPr>
            <a:fld id="{322E4650-2438-E146-8F2F-DB5A26BF39CB}"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3134480"/>
      </p:ext>
    </p:extLst>
  </p:cSld>
  <p:clrMap bg1="dk2" tx1="lt1" bg2="dk1" tx2="lt2" accent1="accent1" accent2="accent2" accent3="accent3" accent4="accent4" accent5="accent5" accent6="accent6" hlink="hlink" folHlink="folHlink"/>
  <p:sldLayoutIdLst>
    <p:sldLayoutId id="2147483775" r:id="rId1"/>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40DB43A0-EC8F-0B4A-ACD4-6B792E57F4DC}"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0144687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Book Antiqua"/>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pPr defTabSz="914400"/>
            <a:fld id="{500C3C5E-E563-4268-9F1A-FB5743DCBE6A}" type="datetimeFigureOut">
              <a:rPr lang="en-US" smtClean="0">
                <a:solidFill>
                  <a:srgbClr val="895D1D"/>
                </a:solidFill>
                <a:latin typeface="Book Antiqua"/>
              </a:rPr>
              <a:pPr defTabSz="914400"/>
              <a:t>8/24/24</a:t>
            </a:fld>
            <a:endParaRPr lang="en-US">
              <a:solidFill>
                <a:srgbClr val="895D1D"/>
              </a:solidFill>
              <a:latin typeface="Book Antiqua"/>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pPr defTabSz="914400"/>
            <a:endParaRPr lang="en-US">
              <a:solidFill>
                <a:srgbClr val="895D1D"/>
              </a:solidFill>
              <a:latin typeface="Book Antiqua"/>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pPr defTabSz="914400"/>
            <a:fld id="{C8D622EB-D55C-42A5-AE29-5BB88CA9D891}" type="slidenum">
              <a:rPr lang="en-US" smtClean="0">
                <a:solidFill>
                  <a:srgbClr val="895D1D"/>
                </a:solidFill>
                <a:latin typeface="Book Antiqua"/>
              </a:rPr>
              <a:pPr defTabSz="914400"/>
              <a:t>‹#›</a:t>
            </a:fld>
            <a:endParaRPr lang="en-US">
              <a:solidFill>
                <a:srgbClr val="895D1D"/>
              </a:solidFill>
              <a:latin typeface="Book Antiqua"/>
            </a:endParaRPr>
          </a:p>
        </p:txBody>
      </p:sp>
    </p:spTree>
    <p:extLst>
      <p:ext uri="{BB962C8B-B14F-4D97-AF65-F5344CB8AC3E}">
        <p14:creationId xmlns:p14="http://schemas.microsoft.com/office/powerpoint/2010/main" val="378108658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p:fad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202474488"/>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4086900554"/>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8707"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237004"/>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386807838"/>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Lst>
  <p:txStyles>
    <p:titleStyle>
      <a:lvl1pPr algn="ctr" rtl="0" eaLnBrk="0" fontAlgn="base" hangingPunct="0">
        <a:spcBef>
          <a:spcPct val="0"/>
        </a:spcBef>
        <a:spcAft>
          <a:spcPct val="0"/>
        </a:spcAft>
        <a:defRPr sz="4400" kern="1200">
          <a:solidFill>
            <a:srgbClr val="FFFFFF"/>
          </a:solidFill>
          <a:latin typeface="Arial"/>
          <a:ea typeface="ヒラギノ角ゴ Pro W3" pitchFamily="-1" charset="-128"/>
          <a:cs typeface="Arial"/>
        </a:defRPr>
      </a:lvl1pPr>
      <a:lvl2pPr algn="ctr" rtl="0" eaLnBrk="0" fontAlgn="base" hangingPunct="0">
        <a:spcBef>
          <a:spcPct val="0"/>
        </a:spcBef>
        <a:spcAft>
          <a:spcPct val="0"/>
        </a:spcAft>
        <a:defRPr sz="4400">
          <a:solidFill>
            <a:srgbClr val="FFFFFF"/>
          </a:solidFill>
          <a:latin typeface="Arial" pitchFamily="-1" charset="0"/>
          <a:ea typeface="ヒラギノ角ゴ Pro W3" pitchFamily="-1" charset="-128"/>
        </a:defRPr>
      </a:lvl2pPr>
      <a:lvl3pPr algn="ctr" rtl="0" eaLnBrk="0" fontAlgn="base" hangingPunct="0">
        <a:spcBef>
          <a:spcPct val="0"/>
        </a:spcBef>
        <a:spcAft>
          <a:spcPct val="0"/>
        </a:spcAft>
        <a:defRPr sz="4400">
          <a:solidFill>
            <a:srgbClr val="FFFFFF"/>
          </a:solidFill>
          <a:latin typeface="Arial" pitchFamily="-1" charset="0"/>
          <a:ea typeface="ヒラギノ角ゴ Pro W3" pitchFamily="-1" charset="-128"/>
        </a:defRPr>
      </a:lvl3pPr>
      <a:lvl4pPr algn="ctr" rtl="0" eaLnBrk="0" fontAlgn="base" hangingPunct="0">
        <a:spcBef>
          <a:spcPct val="0"/>
        </a:spcBef>
        <a:spcAft>
          <a:spcPct val="0"/>
        </a:spcAft>
        <a:defRPr sz="4400">
          <a:solidFill>
            <a:srgbClr val="FFFFFF"/>
          </a:solidFill>
          <a:latin typeface="Arial" pitchFamily="-1" charset="0"/>
          <a:ea typeface="ヒラギノ角ゴ Pro W3" pitchFamily="-1" charset="-128"/>
        </a:defRPr>
      </a:lvl4pPr>
      <a:lvl5pPr algn="ctr" rtl="0" eaLnBrk="0" fontAlgn="base" hangingPunct="0">
        <a:spcBef>
          <a:spcPct val="0"/>
        </a:spcBef>
        <a:spcAft>
          <a:spcPct val="0"/>
        </a:spcAft>
        <a:defRPr sz="4400">
          <a:solidFill>
            <a:srgbClr val="FFFFFF"/>
          </a:solidFill>
          <a:latin typeface="Arial" pitchFamily="-1" charset="0"/>
          <a:ea typeface="ヒラギノ角ゴ Pro W3" pitchFamily="-1" charset="-128"/>
        </a:defRPr>
      </a:lvl5pPr>
      <a:lvl6pPr marL="457200" algn="ctr" rtl="0" fontAlgn="base">
        <a:spcBef>
          <a:spcPct val="0"/>
        </a:spcBef>
        <a:spcAft>
          <a:spcPct val="0"/>
        </a:spcAft>
        <a:defRPr sz="4400">
          <a:solidFill>
            <a:srgbClr val="FFFFFF"/>
          </a:solidFill>
          <a:latin typeface="Arial" pitchFamily="-1" charset="0"/>
          <a:ea typeface="ヒラギノ角ゴ Pro W3" pitchFamily="-1" charset="-128"/>
        </a:defRPr>
      </a:lvl6pPr>
      <a:lvl7pPr marL="914400" algn="ctr" rtl="0" fontAlgn="base">
        <a:spcBef>
          <a:spcPct val="0"/>
        </a:spcBef>
        <a:spcAft>
          <a:spcPct val="0"/>
        </a:spcAft>
        <a:defRPr sz="4400">
          <a:solidFill>
            <a:srgbClr val="FFFFFF"/>
          </a:solidFill>
          <a:latin typeface="Arial" pitchFamily="-1" charset="0"/>
          <a:ea typeface="ヒラギノ角ゴ Pro W3" pitchFamily="-1" charset="-128"/>
        </a:defRPr>
      </a:lvl7pPr>
      <a:lvl8pPr marL="1371600" algn="ctr" rtl="0" fontAlgn="base">
        <a:spcBef>
          <a:spcPct val="0"/>
        </a:spcBef>
        <a:spcAft>
          <a:spcPct val="0"/>
        </a:spcAft>
        <a:defRPr sz="4400">
          <a:solidFill>
            <a:srgbClr val="FFFFFF"/>
          </a:solidFill>
          <a:latin typeface="Arial" pitchFamily="-1" charset="0"/>
          <a:ea typeface="ヒラギノ角ゴ Pro W3" pitchFamily="-1" charset="-128"/>
        </a:defRPr>
      </a:lvl8pPr>
      <a:lvl9pPr marL="1828800" algn="ctr" rtl="0" fontAlgn="base">
        <a:spcBef>
          <a:spcPct val="0"/>
        </a:spcBef>
        <a:spcAft>
          <a:spcPct val="0"/>
        </a:spcAft>
        <a:defRPr sz="4400">
          <a:solidFill>
            <a:srgbClr val="FFFFFF"/>
          </a:solidFill>
          <a:latin typeface="Arial" pitchFamily="-1" charset="0"/>
          <a:ea typeface="ヒラギノ角ゴ Pro W3" pitchFamily="-1"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FFFFFF"/>
          </a:solidFill>
          <a:latin typeface="Arial"/>
          <a:ea typeface="ヒラギノ角ゴ Pro W3" pitchFamily="-1" charset="-128"/>
          <a:cs typeface="Arial"/>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FFFFFF"/>
          </a:solidFill>
          <a:latin typeface="Arial"/>
          <a:ea typeface="ヒラギノ角ゴ Pro W3" pitchFamily="-1" charset="-128"/>
          <a:cs typeface="Arial"/>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FFFFFF"/>
          </a:solidFill>
          <a:latin typeface="Arial"/>
          <a:ea typeface="ヒラギノ角ゴ Pro W3" pitchFamily="-1" charset="-128"/>
          <a:cs typeface="Arial"/>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FFFFFF"/>
          </a:solidFill>
          <a:latin typeface="Arial"/>
          <a:ea typeface="ヒラギノ角ゴ Pro W3" pitchFamily="-1" charset="-128"/>
          <a:cs typeface="Arial"/>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FFFFFF"/>
          </a:solidFill>
          <a:latin typeface="Arial"/>
          <a:ea typeface="ヒラギノ角ゴ Pro W3" pitchFamily="-1" charset="-128"/>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1" charset="0"/>
                <a:ea typeface="+mn-ea"/>
                <a:cs typeface="+mn-cs"/>
              </a:defRPr>
            </a:lvl1pPr>
          </a:lstStyle>
          <a:p>
            <a:pPr>
              <a:defRPr/>
            </a:pPr>
            <a:endParaRPr lang="en-US"/>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1" charset="0"/>
                <a:ea typeface="+mn-ea"/>
                <a:cs typeface="+mn-cs"/>
              </a:defRPr>
            </a:lvl1pPr>
          </a:lstStyle>
          <a:p>
            <a:pPr>
              <a:defRPr/>
            </a:pPr>
            <a:endParaRPr lang="en-US"/>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C9C9EC50-3009-424F-BA9B-9583769AAE13}" type="slidenum">
              <a:rPr lang="en-US" altLang="en-US"/>
              <a:pPr/>
              <a:t>‹#›</a:t>
            </a:fld>
            <a:endParaRPr lang="en-US" altLang="en-US"/>
          </a:p>
        </p:txBody>
      </p:sp>
    </p:spTree>
    <p:extLst>
      <p:ext uri="{BB962C8B-B14F-4D97-AF65-F5344CB8AC3E}">
        <p14:creationId xmlns:p14="http://schemas.microsoft.com/office/powerpoint/2010/main" val="2910510691"/>
      </p:ext>
    </p:extLst>
  </p:cSld>
  <p:clrMap bg1="lt1" tx1="dk1" bg2="lt2" tx2="dk2" accent1="accent1" accent2="accent2" accent3="accent3" accent4="accent4" accent5="accent5" accent6="accent6" hlink="hlink" folHlink="folHlink"/>
  <p:sldLayoutIdLst>
    <p:sldLayoutId id="2147483887" r:id="rId1"/>
  </p:sldLayoutIdLst>
  <p:hf sldNum="0" hdr="0" ftr="0" dt="0"/>
  <p:txStyles>
    <p:titleStyle>
      <a:lvl1pPr algn="ctr" rtl="0" eaLnBrk="0" fontAlgn="base" hangingPunct="0">
        <a:spcBef>
          <a:spcPct val="0"/>
        </a:spcBef>
        <a:spcAft>
          <a:spcPct val="0"/>
        </a:spcAft>
        <a:defRPr sz="4400">
          <a:solidFill>
            <a:schemeClr val="tx2"/>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1" charset="0"/>
                <a:ea typeface="+mn-ea"/>
                <a:cs typeface="+mn-cs"/>
              </a:defRPr>
            </a:lvl1pPr>
          </a:lstStyle>
          <a:p>
            <a:pPr>
              <a:defRPr/>
            </a:pPr>
            <a:endParaRPr lang="en-US"/>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1" charset="0"/>
                <a:ea typeface="+mn-ea"/>
                <a:cs typeface="+mn-cs"/>
              </a:defRPr>
            </a:lvl1pPr>
          </a:lstStyle>
          <a:p>
            <a:pPr>
              <a:defRPr/>
            </a:pPr>
            <a:endParaRPr lang="en-US"/>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FE2C1FF1-F63A-44EB-AB19-59B9DCC5B9CE}" type="slidenum">
              <a:rPr lang="en-US" altLang="en-US"/>
              <a:pPr/>
              <a:t>‹#›</a:t>
            </a:fld>
            <a:endParaRPr lang="en-US" altLang="en-US"/>
          </a:p>
        </p:txBody>
      </p:sp>
    </p:spTree>
    <p:extLst>
      <p:ext uri="{BB962C8B-B14F-4D97-AF65-F5344CB8AC3E}">
        <p14:creationId xmlns:p14="http://schemas.microsoft.com/office/powerpoint/2010/main" val="703889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MS PGothic" panose="020B0600070205080204" pitchFamily="34"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90268890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1" charset="0"/>
                <a:ea typeface="+mn-ea"/>
                <a:cs typeface="+mn-cs"/>
              </a:defRPr>
            </a:lvl1pPr>
          </a:lstStyle>
          <a:p>
            <a:pPr>
              <a:defRPr/>
            </a:pPr>
            <a:endParaRPr lang="en-US"/>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1" charset="0"/>
                <a:ea typeface="+mn-ea"/>
                <a:cs typeface="+mn-cs"/>
              </a:defRPr>
            </a:lvl1pPr>
          </a:lstStyle>
          <a:p>
            <a:pPr>
              <a:defRPr/>
            </a:pPr>
            <a:endParaRPr lang="en-US"/>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6A56D304-0276-4E69-A6E6-429A0F2B0886}" type="slidenum">
              <a:rPr lang="en-US" altLang="en-US"/>
              <a:pPr/>
              <a:t>‹#›</a:t>
            </a:fld>
            <a:endParaRPr lang="en-US" altLang="en-US"/>
          </a:p>
        </p:txBody>
      </p:sp>
    </p:spTree>
    <p:extLst>
      <p:ext uri="{BB962C8B-B14F-4D97-AF65-F5344CB8AC3E}">
        <p14:creationId xmlns:p14="http://schemas.microsoft.com/office/powerpoint/2010/main" val="36832851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Lst>
  <p:hf sldNum="0" hdr="0" ftr="0" dt="0"/>
  <p:txStyles>
    <p:titleStyle>
      <a:lvl1pPr algn="ctr" rtl="0" eaLnBrk="0" fontAlgn="base" hangingPunct="0">
        <a:spcBef>
          <a:spcPct val="0"/>
        </a:spcBef>
        <a:spcAft>
          <a:spcPct val="0"/>
        </a:spcAft>
        <a:defRPr sz="4400">
          <a:solidFill>
            <a:schemeClr val="tx2"/>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1E707936-F4DB-4DC7-8B62-296A7043CBDC}" type="slidenum">
              <a:rPr lang="en-US" altLang="en-US"/>
              <a:pPr/>
              <a:t>‹#›</a:t>
            </a:fld>
            <a:endParaRPr lang="en-US" altLang="en-US"/>
          </a:p>
        </p:txBody>
      </p:sp>
    </p:spTree>
    <p:extLst>
      <p:ext uri="{BB962C8B-B14F-4D97-AF65-F5344CB8AC3E}">
        <p14:creationId xmlns:p14="http://schemas.microsoft.com/office/powerpoint/2010/main" val="3045766887"/>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MS PGothic" panose="020B0600070205080204" pitchFamily="34" charset="-128"/>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MS PGothic" panose="020B0600070205080204" pitchFamily="34" charset="-128"/>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MS PGothic" panose="020B0600070205080204" pitchFamily="34" charset="-128"/>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MS PGothic" panose="020B0600070205080204" pitchFamily="34" charset="-128"/>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1" charset="0"/>
                <a:ea typeface="+mn-ea"/>
                <a:cs typeface="+mn-cs"/>
              </a:defRPr>
            </a:lvl1pPr>
          </a:lstStyle>
          <a:p>
            <a:pPr>
              <a:defRPr/>
            </a:pPr>
            <a:endParaRPr lang="en-US"/>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1" charset="0"/>
                <a:ea typeface="+mn-ea"/>
                <a:cs typeface="+mn-cs"/>
              </a:defRPr>
            </a:lvl1pPr>
          </a:lstStyle>
          <a:p>
            <a:pPr>
              <a:defRPr/>
            </a:pPr>
            <a:endParaRPr lang="en-US"/>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DBEF15E6-6B44-4AD6-818E-5C2BD1A8D6C2}" type="slidenum">
              <a:rPr lang="en-US" altLang="en-US"/>
              <a:pPr/>
              <a:t>‹#›</a:t>
            </a:fld>
            <a:endParaRPr lang="en-US" altLang="en-US"/>
          </a:p>
        </p:txBody>
      </p:sp>
    </p:spTree>
    <p:extLst>
      <p:ext uri="{BB962C8B-B14F-4D97-AF65-F5344CB8AC3E}">
        <p14:creationId xmlns:p14="http://schemas.microsoft.com/office/powerpoint/2010/main" val="1988557135"/>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Lst>
  <p:hf sldNum="0" hdr="0" ftr="0" dt="0"/>
  <p:txStyles>
    <p:titleStyle>
      <a:lvl1pPr algn="ctr" rtl="0" eaLnBrk="0" fontAlgn="base" hangingPunct="0">
        <a:spcBef>
          <a:spcPct val="0"/>
        </a:spcBef>
        <a:spcAft>
          <a:spcPct val="0"/>
        </a:spcAft>
        <a:defRPr sz="4400">
          <a:solidFill>
            <a:schemeClr val="tx2"/>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856135675"/>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5310939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a typeface="ヒラギノ角ゴ Pro W3"/>
              <a:cs typeface="ヒラギノ角ゴ Pro W3"/>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a typeface="ヒラギノ角ゴ Pro W3"/>
              <a:cs typeface="ヒラギノ角ゴ Pro W3"/>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a typeface="ヒラギノ角ゴ Pro W3" charset="0"/>
                <a:cs typeface="ヒラギノ角ゴ Pro W3" charset="0"/>
              </a:defRPr>
            </a:lvl1pPr>
          </a:lstStyle>
          <a:p>
            <a:pPr defTabSz="914400" eaLnBrk="0" fontAlgn="base" hangingPunct="0">
              <a:spcBef>
                <a:spcPct val="0"/>
              </a:spcBef>
              <a:spcAft>
                <a:spcPct val="0"/>
              </a:spcAft>
              <a:defRPr/>
            </a:pPr>
            <a:fld id="{04E0E624-0CC8-4E4E-ABC9-580D3BD5D408}" type="slidenum">
              <a:rPr lang="en-US">
                <a:solidFill>
                  <a:srgbClr val="000000"/>
                </a:solidFill>
                <a:latin typeface="Comic Sans MS" charset="0"/>
              </a:rPr>
              <a:pPr defTabSz="914400" eaLnBrk="0" fontAlgn="base" hangingPunct="0">
                <a:spcBef>
                  <a:spcPct val="0"/>
                </a:spcBef>
                <a:spcAft>
                  <a:spcPct val="0"/>
                </a:spcAft>
                <a:defRPr/>
              </a:pPr>
              <a:t>‹#›</a:t>
            </a:fld>
            <a:endParaRPr lang="en-US">
              <a:solidFill>
                <a:srgbClr val="000000"/>
              </a:solidFill>
              <a:latin typeface="Comic Sans MS" charset="0"/>
            </a:endParaRPr>
          </a:p>
        </p:txBody>
      </p:sp>
    </p:spTree>
    <p:extLst>
      <p:ext uri="{BB962C8B-B14F-4D97-AF65-F5344CB8AC3E}">
        <p14:creationId xmlns:p14="http://schemas.microsoft.com/office/powerpoint/2010/main" val="3711744544"/>
      </p:ext>
    </p:extLst>
  </p:cSld>
  <p:clrMap bg1="lt1" tx1="dk1" bg2="lt2" tx2="dk2" accent1="accent1" accent2="accent2" accent3="accent3" accent4="accent4" accent5="accent5" accent6="accent6" hlink="hlink" folHlink="folHlink"/>
  <p:sldLayoutIdLst>
    <p:sldLayoutId id="214748368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AA91FEDB-35C0-2B4F-9245-408B18AAAC2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5507787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AE9EC82D-9AEB-514C-B6E1-A2FCF96952BB}" type="slidenum">
              <a:rPr lang="en-US">
                <a:solidFill>
                  <a:srgbClr val="FFFFFF"/>
                </a:solidFill>
                <a:latin typeface="Tahoma"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2843581445"/>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64CD5B50-C309-A74C-B0D8-E0C788AC0953}"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586409739"/>
      </p:ext>
    </p:extLst>
  </p:cSld>
  <p:clrMap bg1="lt1" tx1="dk1" bg2="lt2" tx2="dk2" accent1="accent1" accent2="accent2" accent3="accent3" accent4="accent4" accent5="accent5" accent6="accent6" hlink="hlink" folHlink="folHlink"/>
  <p:sldLayoutIdLst>
    <p:sldLayoutId id="2147483717"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78741673-53ED-8C4A-A531-67B05A11595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17015232"/>
      </p:ext>
    </p:extLst>
  </p:cSld>
  <p:clrMap bg1="lt1" tx1="dk1" bg2="lt2" tx2="dk2" accent1="accent1" accent2="accent2" accent3="accent3" accent4="accent4" accent5="accent5" accent6="accent6" hlink="hlink" folHlink="folHlink"/>
  <p:sldLayoutIdLst>
    <p:sldLayoutId id="2147483719" r:id="rId1"/>
    <p:sldLayoutId id="2147483720" r:id="rId2"/>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04420524"/>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7.xml"/><Relationship Id="rId1" Type="http://schemas.openxmlformats.org/officeDocument/2006/relationships/slideLayout" Target="../slideLayouts/slideLayout58.xml"/><Relationship Id="rId4" Type="http://schemas.openxmlformats.org/officeDocument/2006/relationships/image" Target="../media/image92.png"/></Relationships>
</file>

<file path=ppt/slides/_rels/slide10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70.xml"/></Relationships>
</file>

<file path=ppt/slides/_rels/slide10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0.xml"/><Relationship Id="rId1" Type="http://schemas.openxmlformats.org/officeDocument/2006/relationships/slideLayout" Target="../slideLayouts/slideLayout170.xml"/></Relationships>
</file>

<file path=ppt/slides/_rels/slide10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1.xml"/><Relationship Id="rId1" Type="http://schemas.openxmlformats.org/officeDocument/2006/relationships/slideLayout" Target="../slideLayouts/slideLayout155.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2.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3.xml"/><Relationship Id="rId1" Type="http://schemas.openxmlformats.org/officeDocument/2006/relationships/slideLayout" Target="../slideLayouts/slideLayout70.xml"/></Relationships>
</file>

<file path=ppt/slides/_rels/slide11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4.xml"/><Relationship Id="rId1" Type="http://schemas.openxmlformats.org/officeDocument/2006/relationships/slideLayout" Target="../slideLayouts/slideLayout157.xml"/><Relationship Id="rId4" Type="http://schemas.openxmlformats.org/officeDocument/2006/relationships/image" Target="../media/image10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11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6.xml"/><Relationship Id="rId1" Type="http://schemas.openxmlformats.org/officeDocument/2006/relationships/slideLayout" Target="../slideLayouts/slideLayout5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7.xml"/><Relationship Id="rId1" Type="http://schemas.openxmlformats.org/officeDocument/2006/relationships/slideLayout" Target="../slideLayouts/slideLayout5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8.xml"/><Relationship Id="rId1" Type="http://schemas.openxmlformats.org/officeDocument/2006/relationships/slideLayout" Target="../slideLayouts/slideLayout5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9.xml"/><Relationship Id="rId1" Type="http://schemas.openxmlformats.org/officeDocument/2006/relationships/slideLayout" Target="../slideLayouts/slideLayout5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0.xml"/><Relationship Id="rId1" Type="http://schemas.openxmlformats.org/officeDocument/2006/relationships/slideLayout" Target="../slideLayouts/slideLayout5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1.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2.xml"/><Relationship Id="rId1" Type="http://schemas.openxmlformats.org/officeDocument/2006/relationships/slideLayout" Target="../slideLayouts/slideLayout51.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3.xml"/><Relationship Id="rId1" Type="http://schemas.openxmlformats.org/officeDocument/2006/relationships/slideLayout" Target="../slideLayouts/slideLayout75.xml"/><Relationship Id="rId4" Type="http://schemas.openxmlformats.org/officeDocument/2006/relationships/image" Target="../media/image114.png"/></Relationships>
</file>

<file path=ppt/slides/_rels/slide12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0.xml"/></Relationships>
</file>

<file path=ppt/slides/_rels/slide123.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9.jpeg"/><Relationship Id="rId2" Type="http://schemas.openxmlformats.org/officeDocument/2006/relationships/notesSlide" Target="../notesSlides/notesSlide64.xml"/><Relationship Id="rId1" Type="http://schemas.openxmlformats.org/officeDocument/2006/relationships/slideLayout" Target="../slideLayouts/slideLayout16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2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5.xml"/><Relationship Id="rId1" Type="http://schemas.openxmlformats.org/officeDocument/2006/relationships/slideLayout" Target="../slideLayouts/slideLayout77.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6.xml"/><Relationship Id="rId1" Type="http://schemas.openxmlformats.org/officeDocument/2006/relationships/slideLayout" Target="../slideLayouts/slideLayout111.xml"/><Relationship Id="rId4" Type="http://schemas.openxmlformats.org/officeDocument/2006/relationships/image" Target="../media/image12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hemeOverride" Target="../theme/themeOverride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1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7.xml"/><Relationship Id="rId1" Type="http://schemas.openxmlformats.org/officeDocument/2006/relationships/themeOverride" Target="../theme/themeOverride3.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7.xml"/><Relationship Id="rId1" Type="http://schemas.openxmlformats.org/officeDocument/2006/relationships/themeOverride" Target="../theme/themeOverride4.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hemeOverride" Target="../theme/themeOverride5.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jpeg"/><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jpeg"/><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hemeOverride" Target="../theme/themeOverride6.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9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7.xml"/><Relationship Id="rId5" Type="http://schemas.openxmlformats.org/officeDocument/2006/relationships/image" Target="../media/image37.png"/><Relationship Id="rId4"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0.xml"/><Relationship Id="rId1" Type="http://schemas.openxmlformats.org/officeDocument/2006/relationships/themeOverride" Target="../theme/themeOverride8.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hemeOverride" Target="../theme/themeOverride9.xml"/><Relationship Id="rId4" Type="http://schemas.openxmlformats.org/officeDocument/2006/relationships/image" Target="../media/image40.gi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0.xml"/><Relationship Id="rId1" Type="http://schemas.openxmlformats.org/officeDocument/2006/relationships/themeOverride" Target="../theme/themeOverride10.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hemeOverride" Target="../theme/themeOverride11.xml"/><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1.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hemeOverride" Target="../theme/themeOverride12.xml"/><Relationship Id="rId5" Type="http://schemas.microsoft.com/office/2007/relationships/hdphoto" Target="../media/hdphoto4.wdp"/><Relationship Id="rId4" Type="http://schemas.openxmlformats.org/officeDocument/2006/relationships/image" Target="../media/image46.jpeg"/></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8.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49.jpeg"/></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1.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3.xml"/><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9.xml"/><Relationship Id="rId1" Type="http://schemas.openxmlformats.org/officeDocument/2006/relationships/themeOverride" Target="../theme/themeOverride13.xml"/><Relationship Id="rId5" Type="http://schemas.microsoft.com/office/2007/relationships/hdphoto" Target="../media/hdphoto5.wdp"/><Relationship Id="rId4" Type="http://schemas.openxmlformats.org/officeDocument/2006/relationships/image" Target="../media/image46.jpeg"/></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141.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3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9.xml"/><Relationship Id="rId1" Type="http://schemas.openxmlformats.org/officeDocument/2006/relationships/themeOverride" Target="../theme/themeOverride14.xml"/><Relationship Id="rId5" Type="http://schemas.microsoft.com/office/2007/relationships/hdphoto" Target="../media/hdphoto5.wdp"/><Relationship Id="rId4" Type="http://schemas.openxmlformats.org/officeDocument/2006/relationships/image" Target="../media/image4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1.xml"/></Relationships>
</file>

<file path=ppt/slides/_rels/slide7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91.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1.xml"/></Relationships>
</file>

<file path=ppt/slides/_rels/slide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0.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1.xml"/></Relationships>
</file>

<file path=ppt/slides/_rels/slide7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9.png"/><Relationship Id="rId1" Type="http://schemas.openxmlformats.org/officeDocument/2006/relationships/slideLayout" Target="../slideLayouts/slideLayout91.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xml"/><Relationship Id="rId1" Type="http://schemas.openxmlformats.org/officeDocument/2006/relationships/themeOverride" Target="../theme/themeOverride15.xml"/><Relationship Id="rId5" Type="http://schemas.microsoft.com/office/2007/relationships/hdphoto" Target="../media/hdphoto8.wdp"/><Relationship Id="rId4" Type="http://schemas.openxmlformats.org/officeDocument/2006/relationships/image" Target="../media/image46.jpeg"/></Relationships>
</file>

<file path=ppt/slides/_rels/slide7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0.jpeg"/><Relationship Id="rId1" Type="http://schemas.openxmlformats.org/officeDocument/2006/relationships/slideLayout" Target="../slideLayouts/slideLayout9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1.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1.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91.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91.xml"/></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91.xml"/></Relationships>
</file>

<file path=ppt/slides/_rels/slide8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50.xml"/></Relationships>
</file>

<file path=ppt/slides/_rels/slide8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0.xml"/></Relationships>
</file>

<file path=ppt/slides/_rels/slide8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50.xml"/></Relationships>
</file>

<file path=ppt/slides/_rels/slide9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2.xml"/><Relationship Id="rId1" Type="http://schemas.openxmlformats.org/officeDocument/2006/relationships/slideLayout" Target="../slideLayouts/slideLayout14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9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3.xml"/><Relationship Id="rId1" Type="http://schemas.openxmlformats.org/officeDocument/2006/relationships/slideLayout" Target="../slideLayouts/slideLayout154.xml"/><Relationship Id="rId4" Type="http://schemas.openxmlformats.org/officeDocument/2006/relationships/image" Target="../media/image87.jpeg"/></Relationships>
</file>

<file path=ppt/slides/_rels/slide9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2.xml"/></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4.xml"/><Relationship Id="rId1" Type="http://schemas.openxmlformats.org/officeDocument/2006/relationships/slideLayout" Target="../slideLayouts/slideLayout70.xml"/></Relationships>
</file>

<file path=ppt/slides/_rels/slide9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5.xml"/><Relationship Id="rId1" Type="http://schemas.openxmlformats.org/officeDocument/2006/relationships/slideLayout" Target="../slideLayouts/slideLayout58.xml"/></Relationships>
</file>

<file path=ppt/slides/_rels/slide9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6.xml"/><Relationship Id="rId1" Type="http://schemas.openxmlformats.org/officeDocument/2006/relationships/slideLayout" Target="../slideLayouts/slideLayout58.xml"/><Relationship Id="rId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Arial"/>
              <a:cs typeface="Arial"/>
            </a:endParaRPr>
          </a:p>
        </p:txBody>
      </p:sp>
      <p:pic>
        <p:nvPicPr>
          <p:cNvPr id="3" name="Picture 2" descr="rev 4 lamb worshippe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825" y="-121977"/>
            <a:ext cx="9250315" cy="5724917"/>
          </a:xfrm>
          <a:prstGeom prst="rect">
            <a:avLst/>
          </a:prstGeom>
        </p:spPr>
      </p:pic>
      <p:sp>
        <p:nvSpPr>
          <p:cNvPr id="2" name="Title 1"/>
          <p:cNvSpPr>
            <a:spLocks noGrp="1"/>
          </p:cNvSpPr>
          <p:nvPr>
            <p:ph type="title"/>
          </p:nvPr>
        </p:nvSpPr>
        <p:spPr>
          <a:xfrm>
            <a:off x="-76433" y="5382230"/>
            <a:ext cx="9281923" cy="998178"/>
          </a:xfrm>
          <a:solidFill>
            <a:schemeClr val="tx1"/>
          </a:solidFill>
        </p:spPr>
        <p:txBody>
          <a:bodyPr anchor="ctr"/>
          <a:lstStyle/>
          <a:p>
            <a:pPr>
              <a:defRPr/>
            </a:pPr>
            <a:r>
              <a:rPr lang="en-US" sz="5400" dirty="0">
                <a:effectLst/>
                <a:latin typeface="Arial" charset="0"/>
              </a:rPr>
              <a:t>Wahyu 4–6</a:t>
            </a:r>
          </a:p>
        </p:txBody>
      </p:sp>
      <p:sp>
        <p:nvSpPr>
          <p:cNvPr id="6" name="Rectangle 5">
            <a:extLst>
              <a:ext uri="{FF2B5EF4-FFF2-40B4-BE49-F238E27FC236}">
                <a16:creationId xmlns:a16="http://schemas.microsoft.com/office/drawing/2014/main" id="{05F2F3EC-5835-4A5A-F3BD-E8EE774D538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679941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v 4 Door into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5277" y="0"/>
            <a:ext cx="4468723" cy="6858000"/>
          </a:xfrm>
          <a:prstGeom prst="rect">
            <a:avLst/>
          </a:prstGeom>
        </p:spPr>
      </p:pic>
      <p:sp>
        <p:nvSpPr>
          <p:cNvPr id="841730" name="Rectangle 2"/>
          <p:cNvSpPr>
            <a:spLocks noGrp="1" noChangeArrowheads="1"/>
          </p:cNvSpPr>
          <p:nvPr>
            <p:ph type="title"/>
          </p:nvPr>
        </p:nvSpPr>
        <p:spPr>
          <a:xfrm>
            <a:off x="106759" y="-5453"/>
            <a:ext cx="4619082" cy="2233945"/>
          </a:xfrm>
          <a:effectLst>
            <a:outerShdw blurRad="63500" dist="35921" dir="2700000" algn="ctr" rotWithShape="0">
              <a:schemeClr val="tx2">
                <a:alpha val="74998"/>
              </a:schemeClr>
            </a:outerShdw>
          </a:effectLst>
        </p:spPr>
        <p:txBody>
          <a:bodyPr>
            <a:noAutofit/>
          </a:bodyPr>
          <a:lstStyle/>
          <a:p>
            <a:pPr>
              <a:defRPr/>
            </a:pPr>
            <a:r>
              <a:rPr lang="en-US" sz="2900" b="1" dirty="0">
                <a:ea typeface="ＭＳ Ｐゴシック" charset="0"/>
              </a:rPr>
              <a:t>“</a:t>
            </a:r>
            <a:r>
              <a:rPr lang="en-US" sz="2900" b="1" dirty="0" err="1">
                <a:ea typeface="ＭＳ Ｐゴシック" charset="0"/>
              </a:rPr>
              <a:t>Naiklah</a:t>
            </a:r>
            <a:r>
              <a:rPr lang="en-US" sz="2900" b="1" dirty="0">
                <a:ea typeface="ＭＳ Ｐゴシック" charset="0"/>
              </a:rPr>
              <a:t> </a:t>
            </a:r>
            <a:r>
              <a:rPr lang="en-US" sz="2900" b="1" dirty="0" err="1">
                <a:ea typeface="ＭＳ Ｐゴシック" charset="0"/>
              </a:rPr>
              <a:t>ke</a:t>
            </a:r>
            <a:r>
              <a:rPr lang="en-US" sz="2900" b="1" dirty="0">
                <a:ea typeface="ＭＳ Ｐゴシック" charset="0"/>
              </a:rPr>
              <a:t> </a:t>
            </a:r>
            <a:r>
              <a:rPr lang="en-US" sz="2900" b="1" dirty="0" err="1">
                <a:ea typeface="ＭＳ Ｐゴシック" charset="0"/>
              </a:rPr>
              <a:t>mari</a:t>
            </a:r>
            <a:r>
              <a:rPr lang="en-US" sz="2900" b="1" dirty="0">
                <a:ea typeface="ＭＳ Ｐゴシック" charset="0"/>
              </a:rPr>
              <a:t> </a:t>
            </a:r>
            <a:r>
              <a:rPr lang="en-US" sz="2900" b="1" dirty="0" err="1">
                <a:ea typeface="ＭＳ Ｐゴシック" charset="0"/>
              </a:rPr>
              <a:t>dan</a:t>
            </a:r>
            <a:r>
              <a:rPr lang="en-US" sz="2900" b="1" dirty="0">
                <a:ea typeface="ＭＳ Ｐゴシック" charset="0"/>
              </a:rPr>
              <a:t> </a:t>
            </a:r>
            <a:r>
              <a:rPr lang="en-US" sz="2900" b="1" dirty="0" err="1">
                <a:ea typeface="ＭＳ Ｐゴシック" charset="0"/>
              </a:rPr>
              <a:t>Aku</a:t>
            </a:r>
            <a:r>
              <a:rPr lang="en-US" sz="2900" b="1" dirty="0">
                <a:ea typeface="ＭＳ Ｐゴシック" charset="0"/>
              </a:rPr>
              <a:t> </a:t>
            </a:r>
            <a:r>
              <a:rPr lang="en-US" sz="2900" b="1" dirty="0" err="1">
                <a:ea typeface="ＭＳ Ｐゴシック" charset="0"/>
              </a:rPr>
              <a:t>akan</a:t>
            </a:r>
            <a:r>
              <a:rPr lang="en-US" sz="2900" b="1" dirty="0">
                <a:ea typeface="ＭＳ Ｐゴシック" charset="0"/>
              </a:rPr>
              <a:t> </a:t>
            </a:r>
            <a:r>
              <a:rPr lang="en-US" sz="2900" b="1" dirty="0" err="1">
                <a:ea typeface="ＭＳ Ｐゴシック" charset="0"/>
              </a:rPr>
              <a:t>menunjukkan</a:t>
            </a:r>
            <a:r>
              <a:rPr lang="en-US" sz="2900" b="1" dirty="0">
                <a:ea typeface="ＭＳ Ｐゴシック" charset="0"/>
              </a:rPr>
              <a:t> </a:t>
            </a:r>
            <a:r>
              <a:rPr lang="en-US" sz="2900" b="1" dirty="0" err="1">
                <a:ea typeface="ＭＳ Ｐゴシック" charset="0"/>
              </a:rPr>
              <a:t>kepadamu</a:t>
            </a:r>
            <a:r>
              <a:rPr lang="en-US" sz="2900" b="1" dirty="0">
                <a:ea typeface="ＭＳ Ｐゴシック" charset="0"/>
              </a:rPr>
              <a:t> </a:t>
            </a:r>
            <a:r>
              <a:rPr lang="en-US" sz="2900" b="1" dirty="0" err="1">
                <a:ea typeface="ＭＳ Ｐゴシック" charset="0"/>
              </a:rPr>
              <a:t>apa</a:t>
            </a:r>
            <a:r>
              <a:rPr lang="en-US" sz="2900" b="1" dirty="0">
                <a:ea typeface="ＭＳ Ｐゴシック" charset="0"/>
              </a:rPr>
              <a:t> yang </a:t>
            </a:r>
            <a:r>
              <a:rPr lang="en-US" sz="2900" b="1" dirty="0" err="1">
                <a:ea typeface="ＭＳ Ｐゴシック" charset="0"/>
              </a:rPr>
              <a:t>harus</a:t>
            </a:r>
            <a:r>
              <a:rPr lang="en-US" sz="2900" b="1" dirty="0">
                <a:ea typeface="ＭＳ Ｐゴシック" charset="0"/>
              </a:rPr>
              <a:t> </a:t>
            </a:r>
            <a:r>
              <a:rPr lang="en-US" sz="2900" b="1" dirty="0" err="1">
                <a:ea typeface="ＭＳ Ｐゴシック" charset="0"/>
              </a:rPr>
              <a:t>terjadi</a:t>
            </a:r>
            <a:r>
              <a:rPr lang="en-US" sz="2900" b="1" dirty="0">
                <a:ea typeface="ＭＳ Ｐゴシック" charset="0"/>
              </a:rPr>
              <a:t> </a:t>
            </a:r>
            <a:r>
              <a:rPr lang="en-US" sz="2900" b="1" dirty="0" err="1">
                <a:ea typeface="ＭＳ Ｐゴシック" charset="0"/>
              </a:rPr>
              <a:t>sesudah</a:t>
            </a:r>
            <a:r>
              <a:rPr lang="en-US" sz="2900" b="1" dirty="0">
                <a:ea typeface="ＭＳ Ｐゴシック" charset="0"/>
              </a:rPr>
              <a:t> </a:t>
            </a:r>
            <a:r>
              <a:rPr lang="en-US" sz="2900" b="1" dirty="0" err="1">
                <a:ea typeface="ＭＳ Ｐゴシック" charset="0"/>
              </a:rPr>
              <a:t>ini</a:t>
            </a:r>
            <a:r>
              <a:rPr lang="en-US" sz="2900" b="1" dirty="0">
                <a:ea typeface="ＭＳ Ｐゴシック" charset="0"/>
              </a:rPr>
              <a:t>" (4:1b)</a:t>
            </a:r>
          </a:p>
        </p:txBody>
      </p:sp>
      <p:sp>
        <p:nvSpPr>
          <p:cNvPr id="4"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367</a:t>
            </a:r>
            <a:endParaRPr lang="en-US" b="1" dirty="0">
              <a:solidFill>
                <a:srgbClr val="000000"/>
              </a:solidFill>
              <a:latin typeface="Arial"/>
              <a:cs typeface="Arial"/>
            </a:endParaRPr>
          </a:p>
        </p:txBody>
      </p:sp>
      <p:pic>
        <p:nvPicPr>
          <p:cNvPr id="3" name="Picture 2" descr="rev 4v1 door portal heaven.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8806" y="3570514"/>
            <a:ext cx="4574108" cy="3287486"/>
          </a:xfrm>
          <a:prstGeom prst="rect">
            <a:avLst/>
          </a:prstGeom>
        </p:spPr>
      </p:pic>
      <p:sp>
        <p:nvSpPr>
          <p:cNvPr id="8" name="Rectangle 2"/>
          <p:cNvSpPr txBox="1">
            <a:spLocks noChangeArrowheads="1"/>
          </p:cNvSpPr>
          <p:nvPr/>
        </p:nvSpPr>
        <p:spPr>
          <a:xfrm>
            <a:off x="257119" y="2228492"/>
            <a:ext cx="4206394" cy="1471624"/>
          </a:xfrm>
          <a:prstGeom prst="rect">
            <a:avLst/>
          </a:prstGeom>
          <a:effectLst>
            <a:outerShdw blurRad="63500" dist="35921" dir="2700000" algn="ctr" rotWithShape="0">
              <a:schemeClr val="tx2">
                <a:alpha val="74998"/>
              </a:scheme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defRPr/>
            </a:pPr>
            <a:endParaRPr lang="en-US" sz="2800" b="1" dirty="0">
              <a:ea typeface="ＭＳ Ｐゴシック" charset="0"/>
            </a:endParaRPr>
          </a:p>
          <a:p>
            <a:pPr fontAlgn="base">
              <a:spcAft>
                <a:spcPct val="0"/>
              </a:spcAft>
              <a:defRPr/>
            </a:pPr>
            <a:r>
              <a:rPr lang="en-US" sz="2800" b="1" dirty="0" err="1">
                <a:ea typeface="ＭＳ Ｐゴシック" charset="0"/>
              </a:rPr>
              <a:t>Ini</a:t>
            </a:r>
            <a:r>
              <a:rPr lang="en-US" sz="2800" b="1" dirty="0">
                <a:ea typeface="ＭＳ Ｐゴシック" charset="0"/>
              </a:rPr>
              <a:t> </a:t>
            </a:r>
            <a:r>
              <a:rPr lang="en-US" sz="2800" b="1" dirty="0" err="1">
                <a:ea typeface="ＭＳ Ｐゴシック" charset="0"/>
              </a:rPr>
              <a:t>bukan</a:t>
            </a:r>
            <a:r>
              <a:rPr lang="en-US" sz="2800" b="1" dirty="0">
                <a:ea typeface="ＭＳ Ｐゴシック" charset="0"/>
              </a:rPr>
              <a:t> </a:t>
            </a:r>
            <a:r>
              <a:rPr lang="en-US" sz="2800" b="1" dirty="0" err="1">
                <a:ea typeface="ＭＳ Ｐゴシック" charset="0"/>
              </a:rPr>
              <a:t>kebangkitan</a:t>
            </a:r>
            <a:r>
              <a:rPr lang="en-US" sz="2800" b="1" dirty="0">
                <a:ea typeface="ＭＳ Ｐゴシック" charset="0"/>
              </a:rPr>
              <a:t>. </a:t>
            </a:r>
            <a:r>
              <a:rPr lang="en-US" sz="2800" b="1" dirty="0" err="1">
                <a:ea typeface="ＭＳ Ｐゴシック" charset="0"/>
              </a:rPr>
              <a:t>Tuhan</a:t>
            </a:r>
            <a:r>
              <a:rPr lang="en-US" sz="2800" b="1" dirty="0">
                <a:ea typeface="ＭＳ Ｐゴシック" charset="0"/>
              </a:rPr>
              <a:t> </a:t>
            </a:r>
            <a:r>
              <a:rPr lang="en-US" sz="2800" b="1" dirty="0" err="1">
                <a:ea typeface="ＭＳ Ｐゴシック" charset="0"/>
              </a:rPr>
              <a:t>membawa</a:t>
            </a:r>
            <a:r>
              <a:rPr lang="en-US" sz="2800" b="1" dirty="0">
                <a:ea typeface="ＭＳ Ｐゴシック" charset="0"/>
              </a:rPr>
              <a:t> </a:t>
            </a:r>
            <a:r>
              <a:rPr lang="en-US" sz="2800" b="1" dirty="0" err="1">
                <a:ea typeface="ＭＳ Ｐゴシック" charset="0"/>
              </a:rPr>
              <a:t>Yohanes</a:t>
            </a:r>
            <a:r>
              <a:rPr lang="en-US" sz="2800" b="1" dirty="0">
                <a:ea typeface="ＭＳ Ｐゴシック" charset="0"/>
              </a:rPr>
              <a:t> </a:t>
            </a:r>
            <a:r>
              <a:rPr lang="en-US" sz="2800" b="1" dirty="0" err="1">
                <a:ea typeface="ＭＳ Ｐゴシック" charset="0"/>
              </a:rPr>
              <a:t>ke</a:t>
            </a:r>
            <a:r>
              <a:rPr lang="en-US" sz="2800" b="1" dirty="0">
                <a:ea typeface="ＭＳ Ｐゴシック" charset="0"/>
              </a:rPr>
              <a:t> </a:t>
            </a:r>
            <a:r>
              <a:rPr lang="en-US" sz="2800" b="1" dirty="0" err="1">
                <a:ea typeface="ＭＳ Ｐゴシック" charset="0"/>
              </a:rPr>
              <a:t>surga</a:t>
            </a:r>
            <a:r>
              <a:rPr lang="en-US" sz="2800" b="1" dirty="0">
                <a:ea typeface="ＭＳ Ｐゴシック" charset="0"/>
              </a:rPr>
              <a:t> </a:t>
            </a:r>
            <a:r>
              <a:rPr lang="en-US" sz="2800" b="1" dirty="0" err="1">
                <a:ea typeface="ＭＳ Ｐゴシック" charset="0"/>
              </a:rPr>
              <a:t>pada</a:t>
            </a:r>
            <a:r>
              <a:rPr lang="en-US" sz="2800" b="1" dirty="0">
                <a:ea typeface="ＭＳ Ｐゴシック" charset="0"/>
              </a:rPr>
              <a:t> </a:t>
            </a:r>
            <a:r>
              <a:rPr lang="en-US" sz="2800" b="1" dirty="0" err="1">
                <a:ea typeface="ＭＳ Ｐゴシック" charset="0"/>
              </a:rPr>
              <a:t>saat</a:t>
            </a:r>
            <a:r>
              <a:rPr lang="en-US" sz="2800" b="1" dirty="0">
                <a:ea typeface="ＭＳ Ｐゴシック" charset="0"/>
              </a:rPr>
              <a:t> </a:t>
            </a:r>
            <a:r>
              <a:rPr lang="en-US" sz="2800" b="1" dirty="0" err="1">
                <a:ea typeface="ＭＳ Ｐゴシック" charset="0"/>
              </a:rPr>
              <a:t>itu</a:t>
            </a:r>
            <a:r>
              <a:rPr lang="en-US" sz="2800" b="1" dirty="0">
                <a:ea typeface="ＭＳ Ｐゴシック" charset="0"/>
              </a:rPr>
              <a:t>.</a:t>
            </a:r>
          </a:p>
        </p:txBody>
      </p:sp>
      <p:sp>
        <p:nvSpPr>
          <p:cNvPr id="7" name="Rectangle 6"/>
          <p:cNvSpPr/>
          <p:nvPr/>
        </p:nvSpPr>
        <p:spPr>
          <a:xfrm>
            <a:off x="500120" y="2228492"/>
            <a:ext cx="3832360" cy="1236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Calibri"/>
            </a:endParaRPr>
          </a:p>
        </p:txBody>
      </p:sp>
    </p:spTree>
    <p:extLst>
      <p:ext uri="{BB962C8B-B14F-4D97-AF65-F5344CB8AC3E}">
        <p14:creationId xmlns:p14="http://schemas.microsoft.com/office/powerpoint/2010/main" val="211641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13881" cy="802771"/>
          </a:xfrm>
        </p:spPr>
        <p:txBody>
          <a:bodyPr/>
          <a:lstStyle/>
          <a:p>
            <a:r>
              <a:rPr lang="en-US" sz="4000" b="1" dirty="0" err="1">
                <a:effectLst>
                  <a:glow rad="317500">
                    <a:schemeClr val="bg1"/>
                  </a:glow>
                </a:effectLst>
              </a:rPr>
              <a:t>Penunggang</a:t>
            </a:r>
            <a:r>
              <a:rPr lang="en-US" sz="4000" b="1" dirty="0">
                <a:effectLst>
                  <a:glow rad="317500">
                    <a:schemeClr val="bg1"/>
                  </a:glow>
                </a:effectLst>
              </a:rPr>
              <a:t> </a:t>
            </a:r>
            <a:r>
              <a:rPr lang="en-US" sz="4000" b="1" dirty="0" err="1">
                <a:effectLst>
                  <a:glow rad="317500">
                    <a:schemeClr val="bg1"/>
                  </a:glow>
                </a:effectLst>
              </a:rPr>
              <a:t>Kuda</a:t>
            </a:r>
            <a:r>
              <a:rPr lang="en-US" sz="4000" b="1" dirty="0">
                <a:effectLst>
                  <a:glow rad="317500">
                    <a:schemeClr val="bg1"/>
                  </a:glow>
                </a:effectLst>
              </a:rPr>
              <a:t> </a:t>
            </a:r>
            <a:r>
              <a:rPr lang="en-US" sz="4000" b="1" dirty="0" err="1">
                <a:effectLst>
                  <a:glow rad="317500">
                    <a:schemeClr val="bg1"/>
                  </a:glow>
                </a:effectLst>
              </a:rPr>
              <a:t>Berbeda</a:t>
            </a:r>
            <a:endParaRPr lang="en-US" sz="4000" b="1" dirty="0">
              <a:effectLst>
                <a:glow rad="317500">
                  <a:schemeClr val="bg1"/>
                </a:glow>
              </a:effectLst>
            </a:endParaRPr>
          </a:p>
        </p:txBody>
      </p:sp>
      <p:sp>
        <p:nvSpPr>
          <p:cNvPr id="3"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a:ea typeface="Osaka" charset="0"/>
                <a:cs typeface="Arial"/>
              </a:rPr>
              <a:t>375</a:t>
            </a:r>
            <a:endParaRPr lang="en-US" sz="2000" b="1" dirty="0">
              <a:solidFill>
                <a:srgbClr val="FFFFFF"/>
              </a:solidFill>
              <a:latin typeface="Arial"/>
              <a:ea typeface="Osaka" charset="0"/>
              <a:cs typeface="Arial"/>
            </a:endParaRPr>
          </a:p>
        </p:txBody>
      </p:sp>
      <p:pic>
        <p:nvPicPr>
          <p:cNvPr id="6" name="Picture 5" descr="Rev 6 horse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082260"/>
            <a:ext cx="2208696" cy="5853043"/>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5832" y="1082260"/>
            <a:ext cx="2408049" cy="5853043"/>
          </a:xfrm>
          <a:prstGeom prst="ellipse">
            <a:avLst/>
          </a:prstGeom>
        </p:spPr>
      </p:pic>
      <p:sp>
        <p:nvSpPr>
          <p:cNvPr id="8" name="Title 1"/>
          <p:cNvSpPr txBox="1">
            <a:spLocks/>
          </p:cNvSpPr>
          <p:nvPr/>
        </p:nvSpPr>
        <p:spPr bwMode="auto">
          <a:xfrm>
            <a:off x="-11980" y="914517"/>
            <a:ext cx="2384089" cy="594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600" b="1" dirty="0">
                <a:solidFill>
                  <a:srgbClr val="E3EBF1"/>
                </a:solidFill>
                <a:effectLst>
                  <a:glow rad="317500">
                    <a:schemeClr val="bg1"/>
                  </a:glow>
                </a:effectLst>
                <a:ea typeface="ＭＳ Ｐゴシック"/>
              </a:rPr>
              <a:t>6:1-2</a:t>
            </a:r>
          </a:p>
        </p:txBody>
      </p:sp>
      <p:sp>
        <p:nvSpPr>
          <p:cNvPr id="9" name="Title 1"/>
          <p:cNvSpPr txBox="1">
            <a:spLocks/>
          </p:cNvSpPr>
          <p:nvPr/>
        </p:nvSpPr>
        <p:spPr bwMode="auto">
          <a:xfrm>
            <a:off x="6747931" y="914517"/>
            <a:ext cx="2384089" cy="594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600" b="1" dirty="0">
                <a:solidFill>
                  <a:srgbClr val="E3EBF1"/>
                </a:solidFill>
                <a:effectLst>
                  <a:glow rad="317500">
                    <a:schemeClr val="bg1"/>
                  </a:glow>
                </a:effectLst>
                <a:ea typeface="ＭＳ Ｐゴシック"/>
              </a:rPr>
              <a:t>19:11-16</a:t>
            </a:r>
          </a:p>
        </p:txBody>
      </p:sp>
      <p:sp>
        <p:nvSpPr>
          <p:cNvPr id="21" name="Title 1"/>
          <p:cNvSpPr txBox="1">
            <a:spLocks/>
          </p:cNvSpPr>
          <p:nvPr/>
        </p:nvSpPr>
        <p:spPr bwMode="auto">
          <a:xfrm>
            <a:off x="2372108" y="802771"/>
            <a:ext cx="4333724" cy="6055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defTabSz="914400" eaLnBrk="0" fontAlgn="base" hangingPunct="0">
              <a:spcBef>
                <a:spcPct val="0"/>
              </a:spcBef>
              <a:spcAft>
                <a:spcPct val="0"/>
              </a:spcAft>
              <a:defRPr sz="3200" b="1">
                <a:solidFill>
                  <a:srgbClr val="E3EBF1"/>
                </a:solidFill>
                <a:effectLst>
                  <a:glow rad="317500">
                    <a:schemeClr val="bg1"/>
                  </a:glow>
                </a:effectLst>
                <a:latin typeface="Arial"/>
                <a:ea typeface="ＭＳ Ｐゴシック"/>
                <a:cs typeface="Arial"/>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Black" charset="0"/>
                <a:ea typeface="ＭＳ Ｐゴシック" charset="0"/>
              </a:defRPr>
            </a:lvl6pPr>
            <a:lvl7pPr marL="914400" algn="ctr" fontAlgn="base">
              <a:spcBef>
                <a:spcPct val="0"/>
              </a:spcBef>
              <a:spcAft>
                <a:spcPct val="0"/>
              </a:spcAft>
              <a:defRPr sz="4400">
                <a:solidFill>
                  <a:schemeClr val="tx2"/>
                </a:solidFill>
                <a:latin typeface="Arial Black" charset="0"/>
                <a:ea typeface="ＭＳ Ｐゴシック" charset="0"/>
              </a:defRPr>
            </a:lvl7pPr>
            <a:lvl8pPr marL="1371600" algn="ctr" fontAlgn="base">
              <a:spcBef>
                <a:spcPct val="0"/>
              </a:spcBef>
              <a:spcAft>
                <a:spcPct val="0"/>
              </a:spcAft>
              <a:defRPr sz="4400">
                <a:solidFill>
                  <a:schemeClr val="tx2"/>
                </a:solidFill>
                <a:latin typeface="Arial Black" charset="0"/>
                <a:ea typeface="ＭＳ Ｐゴシック" charset="0"/>
              </a:defRPr>
            </a:lvl8pPr>
            <a:lvl9pPr marL="1828800" algn="ctr" fontAlgn="base">
              <a:spcBef>
                <a:spcPct val="0"/>
              </a:spcBef>
              <a:spcAft>
                <a:spcPct val="0"/>
              </a:spcAft>
              <a:defRPr sz="4400">
                <a:solidFill>
                  <a:schemeClr val="tx2"/>
                </a:solidFill>
                <a:latin typeface="Arial Black" charset="0"/>
                <a:ea typeface="ＭＳ Ｐゴシック" charset="0"/>
              </a:defRPr>
            </a:lvl9pPr>
          </a:lstStyle>
          <a:p>
            <a:r>
              <a:rPr lang="en-US" sz="2800" dirty="0"/>
              <a:t>“Kata </a:t>
            </a:r>
            <a:r>
              <a:rPr lang="en-US" sz="2800" dirty="0" err="1"/>
              <a:t>mahkota</a:t>
            </a:r>
            <a:r>
              <a:rPr lang="en-US" sz="2800" dirty="0"/>
              <a:t> di Why 6:2 </a:t>
            </a:r>
            <a:r>
              <a:rPr lang="en-US" sz="2800" dirty="0" err="1"/>
              <a:t>adalah</a:t>
            </a:r>
            <a:r>
              <a:rPr lang="en-US" sz="2800" dirty="0"/>
              <a:t> </a:t>
            </a:r>
            <a:r>
              <a:rPr lang="en-US" sz="2800" i="1" dirty="0" err="1"/>
              <a:t>stephanos</a:t>
            </a:r>
            <a:r>
              <a:rPr lang="en-US" sz="2800" dirty="0"/>
              <a:t>, yang </a:t>
            </a:r>
            <a:r>
              <a:rPr lang="en-US" sz="2800" dirty="0" err="1"/>
              <a:t>berarti</a:t>
            </a:r>
            <a:r>
              <a:rPr lang="en-US" sz="2800" dirty="0"/>
              <a:t> </a:t>
            </a:r>
            <a:r>
              <a:rPr lang="en-US" sz="2800" dirty="0" err="1"/>
              <a:t>mahkota</a:t>
            </a:r>
            <a:r>
              <a:rPr lang="en-US" sz="2800" dirty="0"/>
              <a:t> </a:t>
            </a:r>
            <a:r>
              <a:rPr lang="en-US" sz="2800" dirty="0" err="1"/>
              <a:t>pemenang</a:t>
            </a:r>
            <a:r>
              <a:rPr lang="en-US" sz="2800" dirty="0"/>
              <a:t>. </a:t>
            </a:r>
            <a:r>
              <a:rPr lang="en-US" sz="2800" dirty="0" err="1"/>
              <a:t>Mahkota</a:t>
            </a:r>
            <a:r>
              <a:rPr lang="en-US" sz="2800" dirty="0"/>
              <a:t> yang </a:t>
            </a:r>
            <a:r>
              <a:rPr lang="en-US" sz="2800" dirty="0" err="1"/>
              <a:t>Yesus</a:t>
            </a:r>
            <a:r>
              <a:rPr lang="en-US" sz="2800" dirty="0"/>
              <a:t> </a:t>
            </a:r>
            <a:r>
              <a:rPr lang="en-US" sz="2800" dirty="0" err="1"/>
              <a:t>pakai</a:t>
            </a:r>
            <a:r>
              <a:rPr lang="en-US" sz="2800" dirty="0"/>
              <a:t> </a:t>
            </a:r>
            <a:r>
              <a:rPr lang="en-US" sz="2800" dirty="0" err="1"/>
              <a:t>adalah</a:t>
            </a:r>
            <a:r>
              <a:rPr lang="en-US" sz="2800" dirty="0"/>
              <a:t> </a:t>
            </a:r>
            <a:r>
              <a:rPr lang="en-US" sz="2800" i="1" dirty="0" err="1"/>
              <a:t>diadema</a:t>
            </a:r>
            <a:r>
              <a:rPr lang="en-US" sz="2800" i="1" dirty="0"/>
              <a:t>, </a:t>
            </a:r>
            <a:r>
              <a:rPr lang="en-US" sz="2800" i="1" dirty="0" err="1"/>
              <a:t>mahkota</a:t>
            </a:r>
            <a:r>
              <a:rPr lang="en-US" sz="2800" i="1" dirty="0"/>
              <a:t> raja</a:t>
            </a:r>
            <a:r>
              <a:rPr lang="en-US" sz="2800" dirty="0"/>
              <a:t> (Why 19:12). </a:t>
            </a:r>
            <a:r>
              <a:rPr lang="en-US" sz="2800" dirty="0" err="1"/>
              <a:t>Antikris</a:t>
            </a:r>
            <a:r>
              <a:rPr lang="en-US" sz="2800" dirty="0"/>
              <a:t> </a:t>
            </a:r>
            <a:r>
              <a:rPr lang="en-US" sz="2800" dirty="0" err="1"/>
              <a:t>tak</a:t>
            </a:r>
            <a:r>
              <a:rPr lang="en-US" sz="2800" dirty="0"/>
              <a:t> </a:t>
            </a:r>
            <a:r>
              <a:rPr lang="en-US" sz="2800" dirty="0" err="1"/>
              <a:t>akan</a:t>
            </a:r>
            <a:r>
              <a:rPr lang="en-US" sz="2800" dirty="0"/>
              <a:t> </a:t>
            </a:r>
            <a:r>
              <a:rPr lang="en-US" sz="2800" dirty="0" err="1"/>
              <a:t>pernah</a:t>
            </a:r>
            <a:r>
              <a:rPr lang="en-US" sz="2800" dirty="0"/>
              <a:t> </a:t>
            </a:r>
            <a:r>
              <a:rPr lang="en-US" sz="2800" dirty="0" err="1"/>
              <a:t>bisa</a:t>
            </a:r>
            <a:r>
              <a:rPr lang="en-US" sz="2800" dirty="0"/>
              <a:t> </a:t>
            </a:r>
            <a:r>
              <a:rPr lang="en-US" sz="2800" dirty="0" err="1"/>
              <a:t>memakai</a:t>
            </a:r>
            <a:r>
              <a:rPr lang="en-US" sz="2800" dirty="0"/>
              <a:t> </a:t>
            </a:r>
            <a:r>
              <a:rPr lang="en-US" sz="2800" dirty="0" err="1"/>
              <a:t>diadem,karena</a:t>
            </a:r>
            <a:r>
              <a:rPr lang="en-US" sz="2800" dirty="0"/>
              <a:t> </a:t>
            </a:r>
            <a:r>
              <a:rPr lang="en-US" sz="2800" dirty="0" err="1"/>
              <a:t>itu</a:t>
            </a:r>
            <a:r>
              <a:rPr lang="en-US" sz="2800" dirty="0"/>
              <a:t> </a:t>
            </a:r>
            <a:r>
              <a:rPr lang="en-US" sz="2800" dirty="0" err="1"/>
              <a:t>kepunyaan</a:t>
            </a:r>
            <a:r>
              <a:rPr lang="en-US" sz="2800" dirty="0"/>
              <a:t> </a:t>
            </a:r>
            <a:r>
              <a:rPr lang="en-US" sz="2800" dirty="0" err="1"/>
              <a:t>anak</a:t>
            </a:r>
            <a:r>
              <a:rPr lang="en-US" sz="2800" dirty="0"/>
              <a:t> </a:t>
            </a:r>
            <a:r>
              <a:rPr lang="en-US" sz="2800" dirty="0" err="1"/>
              <a:t>tunggal</a:t>
            </a:r>
            <a:r>
              <a:rPr lang="en-US" sz="2800" dirty="0"/>
              <a:t> Allah" (Wiersbe).</a:t>
            </a:r>
          </a:p>
        </p:txBody>
      </p:sp>
    </p:spTree>
    <p:extLst>
      <p:ext uri="{BB962C8B-B14F-4D97-AF65-F5344CB8AC3E}">
        <p14:creationId xmlns:p14="http://schemas.microsoft.com/office/powerpoint/2010/main" val="25274391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ctrTitle"/>
          </p:nvPr>
        </p:nvSpPr>
        <p:spPr>
          <a:xfrm>
            <a:off x="5229225" y="327025"/>
            <a:ext cx="3381375" cy="722313"/>
          </a:xfrm>
        </p:spPr>
        <p:txBody>
          <a:bodyPr>
            <a:normAutofit/>
          </a:bodyPr>
          <a:lstStyle/>
          <a:p>
            <a:r>
              <a:rPr lang="en-US" sz="4000" dirty="0" err="1"/>
              <a:t>Meterai</a:t>
            </a:r>
            <a:r>
              <a:rPr lang="en-US" sz="4000" dirty="0"/>
              <a:t> ke-2</a:t>
            </a:r>
          </a:p>
        </p:txBody>
      </p:sp>
      <p:pic>
        <p:nvPicPr>
          <p:cNvPr id="78852"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083175" cy="6858000"/>
          </a:xfrm>
          <a:prstGeom prst="rect">
            <a:avLst/>
          </a:prstGeom>
          <a:noFill/>
          <a:ln w="9525">
            <a:noFill/>
            <a:miter lim="800000"/>
            <a:headEnd/>
            <a:tailEnd/>
          </a:ln>
          <a:effectLst/>
        </p:spPr>
      </p:pic>
      <p:sp>
        <p:nvSpPr>
          <p:cNvPr id="78853" name="Rectangle 5"/>
          <p:cNvSpPr>
            <a:spLocks noChangeArrowheads="1"/>
          </p:cNvSpPr>
          <p:nvPr/>
        </p:nvSpPr>
        <p:spPr bwMode="auto">
          <a:xfrm>
            <a:off x="0" y="6559550"/>
            <a:ext cx="2513013" cy="304800"/>
          </a:xfrm>
          <a:prstGeom prst="rect">
            <a:avLst/>
          </a:prstGeom>
          <a:noFill/>
          <a:ln w="9525">
            <a:noFill/>
            <a:miter lim="800000"/>
            <a:headEnd/>
            <a:tailEnd/>
          </a:ln>
          <a:effectLst/>
        </p:spPr>
        <p:txBody>
          <a:bodyPr wrap="none">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6"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a:ea typeface="Osaka" charset="0"/>
                <a:cs typeface="Arial"/>
              </a:rPr>
              <a:t>376</a:t>
            </a:r>
            <a:endParaRPr lang="en-US" sz="2000" b="1" dirty="0">
              <a:solidFill>
                <a:srgbClr val="FFFFFF"/>
              </a:solidFill>
              <a:latin typeface="Arial"/>
              <a:ea typeface="Osaka" charset="0"/>
              <a:cs typeface="Arial"/>
            </a:endParaRPr>
          </a:p>
        </p:txBody>
      </p:sp>
      <p:sp>
        <p:nvSpPr>
          <p:cNvPr id="7" name="Rectangle 3"/>
          <p:cNvSpPr txBox="1">
            <a:spLocks/>
          </p:cNvSpPr>
          <p:nvPr/>
        </p:nvSpPr>
        <p:spPr>
          <a:xfrm>
            <a:off x="5214565" y="1204668"/>
            <a:ext cx="3851275" cy="55165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80000"/>
              </a:lnSpc>
              <a:spcAft>
                <a:spcPct val="0"/>
              </a:spcAft>
            </a:pPr>
            <a:r>
              <a:rPr lang="en-US" sz="2800" b="1" dirty="0">
                <a:solidFill>
                  <a:prstClr val="white"/>
                </a:solidFill>
              </a:rPr>
              <a:t> </a:t>
            </a:r>
            <a:r>
              <a:rPr lang="en-US" sz="2400" b="1" baseline="30000" dirty="0">
                <a:solidFill>
                  <a:prstClr val="white"/>
                </a:solidFill>
              </a:rPr>
              <a:t>3</a:t>
            </a:r>
            <a:r>
              <a:rPr lang="en-US" sz="2400" b="1" dirty="0">
                <a:solidFill>
                  <a:prstClr val="white"/>
                </a:solidFill>
              </a:rPr>
              <a:t>Dan </a:t>
            </a:r>
            <a:r>
              <a:rPr lang="en-US" sz="2400" b="1" dirty="0" err="1">
                <a:solidFill>
                  <a:prstClr val="white"/>
                </a:solidFill>
              </a:rPr>
              <a:t>ketika</a:t>
            </a:r>
            <a:r>
              <a:rPr lang="en-US" sz="2400" b="1" dirty="0">
                <a:solidFill>
                  <a:prstClr val="white"/>
                </a:solidFill>
              </a:rPr>
              <a:t> </a:t>
            </a:r>
            <a:r>
              <a:rPr lang="en-US" sz="2400" b="1" dirty="0" err="1">
                <a:solidFill>
                  <a:prstClr val="white"/>
                </a:solidFill>
              </a:rPr>
              <a:t>Anak</a:t>
            </a:r>
            <a:r>
              <a:rPr lang="en-US" sz="2400" b="1" dirty="0">
                <a:solidFill>
                  <a:prstClr val="white"/>
                </a:solidFill>
              </a:rPr>
              <a:t> </a:t>
            </a:r>
            <a:r>
              <a:rPr lang="en-US" sz="2400" b="1" dirty="0" err="1">
                <a:solidFill>
                  <a:prstClr val="white"/>
                </a:solidFill>
              </a:rPr>
              <a:t>Domba</a:t>
            </a:r>
            <a:r>
              <a:rPr lang="en-US" sz="2400" b="1" dirty="0">
                <a:solidFill>
                  <a:prstClr val="white"/>
                </a:solidFill>
              </a:rPr>
              <a:t> </a:t>
            </a:r>
            <a:r>
              <a:rPr lang="en-US" sz="2400" b="1" dirty="0" err="1">
                <a:solidFill>
                  <a:prstClr val="white"/>
                </a:solidFill>
              </a:rPr>
              <a:t>itu</a:t>
            </a:r>
            <a:r>
              <a:rPr lang="en-US" sz="2400" b="1" dirty="0">
                <a:solidFill>
                  <a:prstClr val="white"/>
                </a:solidFill>
              </a:rPr>
              <a:t> </a:t>
            </a:r>
            <a:r>
              <a:rPr lang="en-US" sz="2400" b="1" dirty="0" err="1">
                <a:solidFill>
                  <a:prstClr val="white"/>
                </a:solidFill>
              </a:rPr>
              <a:t>membuka</a:t>
            </a:r>
            <a:r>
              <a:rPr lang="en-US" sz="2400" b="1" dirty="0">
                <a:solidFill>
                  <a:prstClr val="white"/>
                </a:solidFill>
              </a:rPr>
              <a:t> </a:t>
            </a:r>
            <a:r>
              <a:rPr lang="en-US" sz="2400" b="1" dirty="0" err="1">
                <a:solidFill>
                  <a:prstClr val="white"/>
                </a:solidFill>
              </a:rPr>
              <a:t>meterai</a:t>
            </a:r>
            <a:r>
              <a:rPr lang="en-US" sz="2400" b="1" dirty="0">
                <a:solidFill>
                  <a:prstClr val="white"/>
                </a:solidFill>
              </a:rPr>
              <a:t> yang </a:t>
            </a:r>
            <a:r>
              <a:rPr lang="en-US" sz="2400" b="1" dirty="0" err="1">
                <a:solidFill>
                  <a:prstClr val="white"/>
                </a:solidFill>
              </a:rPr>
              <a:t>kedua</a:t>
            </a:r>
            <a:r>
              <a:rPr lang="en-US" sz="2400" b="1" dirty="0">
                <a:solidFill>
                  <a:prstClr val="white"/>
                </a:solidFill>
              </a:rPr>
              <a:t>, </a:t>
            </a:r>
            <a:r>
              <a:rPr lang="en-US" sz="2400" b="1" dirty="0" err="1">
                <a:solidFill>
                  <a:prstClr val="white"/>
                </a:solidFill>
              </a:rPr>
              <a:t>aku</a:t>
            </a:r>
            <a:r>
              <a:rPr lang="en-US" sz="2400" b="1" dirty="0">
                <a:solidFill>
                  <a:prstClr val="white"/>
                </a:solidFill>
              </a:rPr>
              <a:t> </a:t>
            </a:r>
            <a:r>
              <a:rPr lang="en-US" sz="2400" b="1" dirty="0" err="1">
                <a:solidFill>
                  <a:prstClr val="white"/>
                </a:solidFill>
              </a:rPr>
              <a:t>mendengar</a:t>
            </a:r>
            <a:r>
              <a:rPr lang="en-US" sz="2400" b="1" dirty="0">
                <a:solidFill>
                  <a:prstClr val="white"/>
                </a:solidFill>
              </a:rPr>
              <a:t> </a:t>
            </a:r>
            <a:r>
              <a:rPr lang="en-US" sz="2400" b="1" dirty="0" err="1">
                <a:solidFill>
                  <a:prstClr val="white"/>
                </a:solidFill>
              </a:rPr>
              <a:t>makhluk</a:t>
            </a:r>
            <a:r>
              <a:rPr lang="en-US" sz="2400" b="1" dirty="0">
                <a:solidFill>
                  <a:prstClr val="white"/>
                </a:solidFill>
              </a:rPr>
              <a:t> yang </a:t>
            </a:r>
            <a:r>
              <a:rPr lang="en-US" sz="2400" b="1" dirty="0" err="1">
                <a:solidFill>
                  <a:prstClr val="white"/>
                </a:solidFill>
              </a:rPr>
              <a:t>kedua</a:t>
            </a:r>
            <a:r>
              <a:rPr lang="en-US" sz="2400" b="1" dirty="0">
                <a:solidFill>
                  <a:prstClr val="white"/>
                </a:solidFill>
              </a:rPr>
              <a:t> </a:t>
            </a:r>
            <a:r>
              <a:rPr lang="en-US" sz="2400" b="1" dirty="0" err="1">
                <a:solidFill>
                  <a:prstClr val="white"/>
                </a:solidFill>
              </a:rPr>
              <a:t>berkata</a:t>
            </a:r>
            <a:r>
              <a:rPr lang="en-US" sz="2400" b="1" dirty="0">
                <a:solidFill>
                  <a:prstClr val="white"/>
                </a:solidFill>
              </a:rPr>
              <a:t>: “Mari!”  </a:t>
            </a:r>
            <a:r>
              <a:rPr lang="en-US" sz="2400" b="1" baseline="30000" dirty="0">
                <a:solidFill>
                  <a:prstClr val="white"/>
                </a:solidFill>
              </a:rPr>
              <a:t>4</a:t>
            </a:r>
            <a:r>
              <a:rPr lang="en-US" sz="2400" b="1" dirty="0">
                <a:solidFill>
                  <a:prstClr val="white"/>
                </a:solidFill>
              </a:rPr>
              <a:t>Dan </a:t>
            </a:r>
            <a:r>
              <a:rPr lang="en-US" sz="2400" b="1" dirty="0" err="1">
                <a:solidFill>
                  <a:prstClr val="white"/>
                </a:solidFill>
              </a:rPr>
              <a:t>majulah</a:t>
            </a:r>
            <a:r>
              <a:rPr lang="en-US" sz="2400" b="1" dirty="0">
                <a:solidFill>
                  <a:prstClr val="white"/>
                </a:solidFill>
              </a:rPr>
              <a:t> </a:t>
            </a:r>
            <a:r>
              <a:rPr lang="en-US" sz="2400" b="1" dirty="0" err="1">
                <a:solidFill>
                  <a:prstClr val="white"/>
                </a:solidFill>
              </a:rPr>
              <a:t>seekor</a:t>
            </a:r>
            <a:r>
              <a:rPr lang="en-US" sz="2400" b="1" dirty="0">
                <a:solidFill>
                  <a:prstClr val="white"/>
                </a:solidFill>
              </a:rPr>
              <a:t> </a:t>
            </a:r>
            <a:r>
              <a:rPr lang="en-US" sz="2400" b="1" dirty="0" err="1">
                <a:solidFill>
                  <a:prstClr val="white"/>
                </a:solidFill>
              </a:rPr>
              <a:t>kuda</a:t>
            </a:r>
            <a:r>
              <a:rPr lang="en-US" sz="2400" b="1" dirty="0">
                <a:solidFill>
                  <a:prstClr val="white"/>
                </a:solidFill>
              </a:rPr>
              <a:t> lain, </a:t>
            </a:r>
            <a:r>
              <a:rPr lang="en-US" sz="2400" b="1" dirty="0" err="1">
                <a:solidFill>
                  <a:prstClr val="white"/>
                </a:solidFill>
              </a:rPr>
              <a:t>kuda</a:t>
            </a:r>
            <a:r>
              <a:rPr lang="en-US" sz="2400" b="1" dirty="0">
                <a:solidFill>
                  <a:prstClr val="white"/>
                </a:solidFill>
              </a:rPr>
              <a:t> </a:t>
            </a:r>
            <a:r>
              <a:rPr lang="en-US" sz="2400" b="1" dirty="0" err="1">
                <a:solidFill>
                  <a:prstClr val="white"/>
                </a:solidFill>
              </a:rPr>
              <a:t>merah</a:t>
            </a:r>
            <a:r>
              <a:rPr lang="en-US" sz="2400" b="1" dirty="0">
                <a:solidFill>
                  <a:prstClr val="white"/>
                </a:solidFill>
              </a:rPr>
              <a:t> </a:t>
            </a:r>
            <a:r>
              <a:rPr lang="en-US" sz="2400" b="1" dirty="0" err="1">
                <a:solidFill>
                  <a:prstClr val="white"/>
                </a:solidFill>
              </a:rPr>
              <a:t>padam</a:t>
            </a:r>
            <a:r>
              <a:rPr lang="en-US" sz="2400" b="1" dirty="0">
                <a:solidFill>
                  <a:prstClr val="white"/>
                </a:solidFill>
              </a:rPr>
              <a:t> </a:t>
            </a:r>
            <a:r>
              <a:rPr lang="en-US" sz="2400" b="1" dirty="0" err="1">
                <a:solidFill>
                  <a:prstClr val="white"/>
                </a:solidFill>
              </a:rPr>
              <a:t>dan</a:t>
            </a:r>
            <a:r>
              <a:rPr lang="en-US" sz="2400" b="1" dirty="0">
                <a:solidFill>
                  <a:prstClr val="white"/>
                </a:solidFill>
              </a:rPr>
              <a:t> orang yang </a:t>
            </a:r>
            <a:r>
              <a:rPr lang="en-US" sz="2400" b="1" dirty="0" err="1">
                <a:solidFill>
                  <a:prstClr val="white"/>
                </a:solidFill>
              </a:rPr>
              <a:t>menungganginya</a:t>
            </a:r>
            <a:r>
              <a:rPr lang="en-US" sz="2400" b="1" dirty="0">
                <a:solidFill>
                  <a:prstClr val="white"/>
                </a:solidFill>
              </a:rPr>
              <a:t> </a:t>
            </a:r>
            <a:r>
              <a:rPr lang="en-US" sz="2400" b="1" dirty="0" err="1">
                <a:solidFill>
                  <a:prstClr val="white"/>
                </a:solidFill>
              </a:rPr>
              <a:t>dikaruniakan</a:t>
            </a:r>
            <a:r>
              <a:rPr lang="en-US" sz="2400" b="1" dirty="0">
                <a:solidFill>
                  <a:prstClr val="white"/>
                </a:solidFill>
              </a:rPr>
              <a:t> </a:t>
            </a:r>
            <a:r>
              <a:rPr lang="en-US" sz="2400" b="1" dirty="0" err="1">
                <a:solidFill>
                  <a:prstClr val="white"/>
                </a:solidFill>
              </a:rPr>
              <a:t>kuasa</a:t>
            </a:r>
            <a:r>
              <a:rPr lang="en-US" sz="2400" b="1" dirty="0">
                <a:solidFill>
                  <a:prstClr val="white"/>
                </a:solidFill>
              </a:rPr>
              <a:t> </a:t>
            </a:r>
            <a:r>
              <a:rPr lang="en-US" sz="2400" b="1" dirty="0" err="1">
                <a:solidFill>
                  <a:prstClr val="white"/>
                </a:solidFill>
              </a:rPr>
              <a:t>untuk</a:t>
            </a:r>
            <a:r>
              <a:rPr lang="en-US" sz="2400" b="1" dirty="0">
                <a:solidFill>
                  <a:prstClr val="white"/>
                </a:solidFill>
              </a:rPr>
              <a:t> </a:t>
            </a:r>
            <a:r>
              <a:rPr lang="en-US" sz="2400" b="1" dirty="0" err="1">
                <a:solidFill>
                  <a:prstClr val="white"/>
                </a:solidFill>
              </a:rPr>
              <a:t>mengambil</a:t>
            </a:r>
            <a:r>
              <a:rPr lang="en-US" sz="2400" b="1" dirty="0">
                <a:solidFill>
                  <a:prstClr val="white"/>
                </a:solidFill>
              </a:rPr>
              <a:t> </a:t>
            </a:r>
            <a:r>
              <a:rPr lang="en-US" sz="2400" b="1" dirty="0" err="1">
                <a:solidFill>
                  <a:prstClr val="white"/>
                </a:solidFill>
              </a:rPr>
              <a:t>damai</a:t>
            </a:r>
            <a:r>
              <a:rPr lang="en-US" sz="2400" b="1" dirty="0">
                <a:solidFill>
                  <a:prstClr val="white"/>
                </a:solidFill>
              </a:rPr>
              <a:t> </a:t>
            </a:r>
            <a:r>
              <a:rPr lang="en-US" sz="2400" b="1" dirty="0" err="1">
                <a:solidFill>
                  <a:prstClr val="white"/>
                </a:solidFill>
              </a:rPr>
              <a:t>sejahtera</a:t>
            </a:r>
            <a:r>
              <a:rPr lang="en-US" sz="2400" b="1" dirty="0">
                <a:solidFill>
                  <a:prstClr val="white"/>
                </a:solidFill>
              </a:rPr>
              <a:t> </a:t>
            </a:r>
            <a:r>
              <a:rPr lang="en-US" sz="2400" b="1" dirty="0" err="1">
                <a:solidFill>
                  <a:prstClr val="white"/>
                </a:solidFill>
              </a:rPr>
              <a:t>dai</a:t>
            </a:r>
            <a:r>
              <a:rPr lang="en-US" sz="2400" b="1" dirty="0">
                <a:solidFill>
                  <a:prstClr val="white"/>
                </a:solidFill>
              </a:rPr>
              <a:t> </a:t>
            </a:r>
            <a:r>
              <a:rPr lang="en-US" sz="2400" b="1" dirty="0" err="1">
                <a:solidFill>
                  <a:prstClr val="white"/>
                </a:solidFill>
              </a:rPr>
              <a:t>atas</a:t>
            </a:r>
            <a:r>
              <a:rPr lang="en-US" sz="2400" b="1" dirty="0">
                <a:solidFill>
                  <a:prstClr val="white"/>
                </a:solidFill>
              </a:rPr>
              <a:t> </a:t>
            </a:r>
            <a:r>
              <a:rPr lang="en-US" sz="2400" b="1" dirty="0" err="1">
                <a:solidFill>
                  <a:prstClr val="white"/>
                </a:solidFill>
              </a:rPr>
              <a:t>bumi</a:t>
            </a:r>
            <a:r>
              <a:rPr lang="en-US" sz="2400" b="1" dirty="0">
                <a:solidFill>
                  <a:prstClr val="white"/>
                </a:solidFill>
              </a:rPr>
              <a:t>, </a:t>
            </a:r>
            <a:r>
              <a:rPr lang="en-US" sz="2400" b="1" dirty="0" err="1">
                <a:solidFill>
                  <a:prstClr val="white"/>
                </a:solidFill>
              </a:rPr>
              <a:t>sehingga</a:t>
            </a:r>
            <a:r>
              <a:rPr lang="en-US" sz="2400" b="1" dirty="0">
                <a:solidFill>
                  <a:prstClr val="white"/>
                </a:solidFill>
              </a:rPr>
              <a:t> </a:t>
            </a:r>
            <a:r>
              <a:rPr lang="en-US" sz="2400" b="1" dirty="0" err="1">
                <a:solidFill>
                  <a:prstClr val="white"/>
                </a:solidFill>
              </a:rPr>
              <a:t>mereka</a:t>
            </a:r>
            <a:r>
              <a:rPr lang="en-US" sz="2400" b="1" dirty="0">
                <a:solidFill>
                  <a:prstClr val="white"/>
                </a:solidFill>
              </a:rPr>
              <a:t> </a:t>
            </a:r>
            <a:r>
              <a:rPr lang="en-US" sz="2400" b="1" dirty="0" err="1">
                <a:solidFill>
                  <a:prstClr val="white"/>
                </a:solidFill>
              </a:rPr>
              <a:t>saling</a:t>
            </a:r>
            <a:r>
              <a:rPr lang="en-US" sz="2400" b="1" dirty="0">
                <a:solidFill>
                  <a:prstClr val="white"/>
                </a:solidFill>
              </a:rPr>
              <a:t> </a:t>
            </a:r>
            <a:r>
              <a:rPr lang="en-US" sz="2400" b="1" dirty="0" err="1">
                <a:solidFill>
                  <a:prstClr val="white"/>
                </a:solidFill>
              </a:rPr>
              <a:t>membunuh</a:t>
            </a:r>
            <a:r>
              <a:rPr lang="en-US" sz="2400" b="1" dirty="0">
                <a:solidFill>
                  <a:prstClr val="white"/>
                </a:solidFill>
              </a:rPr>
              <a:t>, </a:t>
            </a:r>
            <a:r>
              <a:rPr lang="en-US" sz="2400" b="1" dirty="0" err="1">
                <a:solidFill>
                  <a:prstClr val="white"/>
                </a:solidFill>
              </a:rPr>
              <a:t>dan</a:t>
            </a:r>
            <a:r>
              <a:rPr lang="en-US" sz="2400" b="1" dirty="0">
                <a:solidFill>
                  <a:prstClr val="white"/>
                </a:solidFill>
              </a:rPr>
              <a:t> </a:t>
            </a:r>
            <a:r>
              <a:rPr lang="en-US" sz="2400" b="1" dirty="0" err="1">
                <a:solidFill>
                  <a:prstClr val="white"/>
                </a:solidFill>
              </a:rPr>
              <a:t>kepadanya</a:t>
            </a:r>
            <a:r>
              <a:rPr lang="en-US" sz="2400" b="1" dirty="0">
                <a:solidFill>
                  <a:prstClr val="white"/>
                </a:solidFill>
              </a:rPr>
              <a:t> </a:t>
            </a:r>
            <a:r>
              <a:rPr lang="en-US" sz="2400" b="1" dirty="0" err="1">
                <a:solidFill>
                  <a:prstClr val="white"/>
                </a:solidFill>
              </a:rPr>
              <a:t>dikaruniakan</a:t>
            </a:r>
            <a:r>
              <a:rPr lang="en-US" sz="2400" b="1" dirty="0">
                <a:solidFill>
                  <a:prstClr val="white"/>
                </a:solidFill>
              </a:rPr>
              <a:t> </a:t>
            </a:r>
            <a:r>
              <a:rPr lang="en-US" sz="2400" b="1" dirty="0" err="1">
                <a:solidFill>
                  <a:prstClr val="white"/>
                </a:solidFill>
              </a:rPr>
              <a:t>sebilah</a:t>
            </a:r>
            <a:r>
              <a:rPr lang="en-US" sz="2400" b="1" dirty="0">
                <a:solidFill>
                  <a:prstClr val="white"/>
                </a:solidFill>
              </a:rPr>
              <a:t> </a:t>
            </a:r>
            <a:r>
              <a:rPr lang="en-US" sz="2400" b="1" dirty="0" err="1">
                <a:solidFill>
                  <a:prstClr val="white"/>
                </a:solidFill>
              </a:rPr>
              <a:t>pedang</a:t>
            </a:r>
            <a:r>
              <a:rPr lang="en-US" sz="2400" b="1" dirty="0">
                <a:solidFill>
                  <a:prstClr val="white"/>
                </a:solidFill>
              </a:rPr>
              <a:t> yang </a:t>
            </a:r>
            <a:r>
              <a:rPr lang="en-US" sz="2400" b="1" dirty="0" err="1">
                <a:solidFill>
                  <a:prstClr val="white"/>
                </a:solidFill>
              </a:rPr>
              <a:t>besar</a:t>
            </a:r>
            <a:r>
              <a:rPr lang="en-US" sz="2400" b="1" dirty="0">
                <a:solidFill>
                  <a:prstClr val="white"/>
                </a:solidFill>
              </a:rPr>
              <a:t>.</a:t>
            </a:r>
          </a:p>
        </p:txBody>
      </p:sp>
    </p:spTree>
    <p:extLst>
      <p:ext uri="{BB962C8B-B14F-4D97-AF65-F5344CB8AC3E}">
        <p14:creationId xmlns:p14="http://schemas.microsoft.com/office/powerpoint/2010/main" val="10461462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94" name="Rectangle 11"/>
          <p:cNvSpPr>
            <a:spLocks noGrp="1" noChangeArrowheads="1"/>
          </p:cNvSpPr>
          <p:nvPr>
            <p:ph type="title" idx="4294967295"/>
          </p:nvPr>
        </p:nvSpPr>
        <p:spPr>
          <a:xfrm>
            <a:off x="0" y="5880985"/>
            <a:ext cx="9144000" cy="836613"/>
          </a:xfrm>
        </p:spPr>
        <p:txBody>
          <a:bodyPr/>
          <a:lstStyle/>
          <a:p>
            <a:r>
              <a:rPr lang="en-US" sz="3600" b="1" dirty="0" err="1">
                <a:latin typeface="Arial" charset="0"/>
                <a:ea typeface="ＭＳ Ｐゴシック" charset="0"/>
              </a:rPr>
              <a:t>Meterai</a:t>
            </a:r>
            <a:r>
              <a:rPr lang="en-US" sz="3600" b="1" dirty="0">
                <a:latin typeface="Arial" charset="0"/>
                <a:ea typeface="ＭＳ Ｐゴシック" charset="0"/>
              </a:rPr>
              <a:t> ke-3 </a:t>
            </a:r>
            <a:r>
              <a:rPr lang="en-US" sz="3600" b="1" dirty="0" err="1">
                <a:latin typeface="Arial" charset="0"/>
                <a:ea typeface="ＭＳ Ｐゴシック" charset="0"/>
              </a:rPr>
              <a:t>Kuda</a:t>
            </a:r>
            <a:r>
              <a:rPr lang="en-US" sz="3600" b="1" dirty="0">
                <a:latin typeface="Arial" charset="0"/>
                <a:ea typeface="ＭＳ Ｐゴシック" charset="0"/>
              </a:rPr>
              <a:t> </a:t>
            </a:r>
            <a:r>
              <a:rPr lang="en-US" sz="3600" b="1" dirty="0" err="1">
                <a:latin typeface="Arial" charset="0"/>
                <a:ea typeface="ＭＳ Ｐゴシック" charset="0"/>
              </a:rPr>
              <a:t>Hitam</a:t>
            </a:r>
            <a:r>
              <a:rPr lang="en-US" sz="3600" b="1" dirty="0">
                <a:latin typeface="Arial" charset="0"/>
                <a:ea typeface="ＭＳ Ｐゴシック" charset="0"/>
              </a:rPr>
              <a:t> (6:5-6)</a:t>
            </a:r>
          </a:p>
        </p:txBody>
      </p:sp>
      <p:sp>
        <p:nvSpPr>
          <p:cNvPr id="4"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a:ea typeface="Osaka" charset="0"/>
                <a:cs typeface="Arial"/>
              </a:rPr>
              <a:t>376</a:t>
            </a:r>
            <a:endParaRPr lang="en-US" sz="2000" b="1" dirty="0">
              <a:solidFill>
                <a:srgbClr val="FFFFFF"/>
              </a:solidFill>
              <a:latin typeface="Arial"/>
              <a:ea typeface="Osaka" charset="0"/>
              <a:cs typeface="Arial"/>
            </a:endParaRPr>
          </a:p>
        </p:txBody>
      </p:sp>
      <p:pic>
        <p:nvPicPr>
          <p:cNvPr id="3" name="Picture 2"/>
          <p:cNvPicPr>
            <a:picLocks noChangeAspect="1"/>
          </p:cNvPicPr>
          <p:nvPr/>
        </p:nvPicPr>
        <p:blipFill>
          <a:blip r:embed="rId3"/>
          <a:stretch>
            <a:fillRect/>
          </a:stretch>
        </p:blipFill>
        <p:spPr>
          <a:xfrm>
            <a:off x="-1" y="990600"/>
            <a:ext cx="9157547" cy="4470400"/>
          </a:xfrm>
          <a:prstGeom prst="rect">
            <a:avLst/>
          </a:prstGeom>
        </p:spPr>
      </p:pic>
    </p:spTree>
    <p:extLst>
      <p:ext uri="{BB962C8B-B14F-4D97-AF65-F5344CB8AC3E}">
        <p14:creationId xmlns:p14="http://schemas.microsoft.com/office/powerpoint/2010/main" val="1778651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7172325" cy="4405312"/>
          </a:xfrm>
          <a:prstGeom prst="rect">
            <a:avLst/>
          </a:prstGeom>
          <a:noFill/>
          <a:ln w="9525">
            <a:noFill/>
            <a:miter lim="800000"/>
            <a:headEnd/>
            <a:tailEnd/>
          </a:ln>
          <a:effectLst/>
        </p:spPr>
      </p:pic>
      <p:sp>
        <p:nvSpPr>
          <p:cNvPr id="79877" name="Rectangle 5"/>
          <p:cNvSpPr>
            <a:spLocks noChangeArrowheads="1"/>
          </p:cNvSpPr>
          <p:nvPr/>
        </p:nvSpPr>
        <p:spPr bwMode="auto">
          <a:xfrm>
            <a:off x="5724525" y="6559550"/>
            <a:ext cx="2513013" cy="304800"/>
          </a:xfrm>
          <a:prstGeom prst="rect">
            <a:avLst/>
          </a:prstGeom>
          <a:noFill/>
          <a:ln w="9525">
            <a:noFill/>
            <a:miter lim="800000"/>
            <a:headEnd/>
            <a:tailEnd/>
          </a:ln>
          <a:effectLst/>
        </p:spPr>
        <p:txBody>
          <a:bodyPr wrap="none">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9874" name="Rectangle 2"/>
          <p:cNvSpPr>
            <a:spLocks noGrp="1"/>
          </p:cNvSpPr>
          <p:nvPr>
            <p:ph type="title"/>
          </p:nvPr>
        </p:nvSpPr>
        <p:spPr>
          <a:xfrm>
            <a:off x="0" y="0"/>
            <a:ext cx="3372338" cy="765175"/>
          </a:xfrm>
          <a:solidFill>
            <a:srgbClr val="000000"/>
          </a:solidFill>
        </p:spPr>
        <p:txBody>
          <a:bodyPr>
            <a:normAutofit/>
          </a:bodyPr>
          <a:lstStyle/>
          <a:p>
            <a:r>
              <a:rPr lang="en-US" dirty="0" err="1"/>
              <a:t>Meterai</a:t>
            </a:r>
            <a:r>
              <a:rPr lang="en-US" dirty="0"/>
              <a:t> ke-3</a:t>
            </a:r>
          </a:p>
        </p:txBody>
      </p:sp>
      <p:sp>
        <p:nvSpPr>
          <p:cNvPr id="6" name="Text Box 60"/>
          <p:cNvSpPr txBox="1">
            <a:spLocks noChangeArrowheads="1"/>
          </p:cNvSpPr>
          <p:nvPr/>
        </p:nvSpPr>
        <p:spPr bwMode="auto">
          <a:xfrm>
            <a:off x="837764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a:ea typeface="Osaka" charset="0"/>
                <a:cs typeface="Arial"/>
              </a:rPr>
              <a:t>376</a:t>
            </a:r>
            <a:endParaRPr lang="en-US" sz="2000" b="1" dirty="0">
              <a:solidFill>
                <a:srgbClr val="FFFFFF"/>
              </a:solidFill>
              <a:latin typeface="Arial"/>
              <a:ea typeface="Osaka" charset="0"/>
              <a:cs typeface="Arial"/>
            </a:endParaRPr>
          </a:p>
        </p:txBody>
      </p:sp>
      <p:sp>
        <p:nvSpPr>
          <p:cNvPr id="7" name="Rectangle 3"/>
          <p:cNvSpPr txBox="1">
            <a:spLocks/>
          </p:cNvSpPr>
          <p:nvPr/>
        </p:nvSpPr>
        <p:spPr>
          <a:xfrm>
            <a:off x="0" y="3933490"/>
            <a:ext cx="9144000" cy="2888657"/>
          </a:xfrm>
          <a:prstGeom prst="rect">
            <a:avLst/>
          </a:prstGeom>
          <a:solidFill>
            <a:srgbClr val="0000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lnSpc>
                <a:spcPct val="80000"/>
              </a:lnSpc>
              <a:spcAft>
                <a:spcPct val="0"/>
              </a:spcAft>
              <a:buFont typeface="Arial" charset="0"/>
              <a:buNone/>
            </a:pPr>
            <a:r>
              <a:rPr lang="en-US" sz="2400" b="1" baseline="30000" dirty="0"/>
              <a:t>5</a:t>
            </a:r>
            <a:r>
              <a:rPr lang="en-US" sz="2400" b="1" dirty="0"/>
              <a:t>Ketika </a:t>
            </a:r>
            <a:r>
              <a:rPr lang="en-US" sz="2400" b="1" dirty="0" err="1"/>
              <a:t>Anak</a:t>
            </a:r>
            <a:r>
              <a:rPr lang="en-US" sz="2400" b="1" dirty="0"/>
              <a:t> </a:t>
            </a:r>
            <a:r>
              <a:rPr lang="en-US" sz="2400" b="1" dirty="0" err="1"/>
              <a:t>Domba</a:t>
            </a:r>
            <a:r>
              <a:rPr lang="en-US" sz="2400" b="1" dirty="0"/>
              <a:t> </a:t>
            </a:r>
            <a:r>
              <a:rPr lang="en-US" sz="2400" b="1" dirty="0" err="1"/>
              <a:t>itu</a:t>
            </a:r>
            <a:r>
              <a:rPr lang="en-US" sz="2400" b="1" dirty="0"/>
              <a:t> </a:t>
            </a:r>
            <a:r>
              <a:rPr lang="en-US" sz="2400" b="1" dirty="0" err="1"/>
              <a:t>membuka</a:t>
            </a:r>
            <a:r>
              <a:rPr lang="en-US" sz="2400" b="1" dirty="0"/>
              <a:t> </a:t>
            </a:r>
            <a:r>
              <a:rPr lang="en-US" sz="2400" b="1" dirty="0" err="1"/>
              <a:t>meterai</a:t>
            </a:r>
            <a:r>
              <a:rPr lang="en-US" sz="2400" b="1" dirty="0"/>
              <a:t> yang </a:t>
            </a:r>
            <a:r>
              <a:rPr lang="en-US" sz="2400" b="1" dirty="0" err="1"/>
              <a:t>ketiga</a:t>
            </a:r>
            <a:r>
              <a:rPr lang="en-US" sz="2400" b="1" dirty="0"/>
              <a:t>, </a:t>
            </a:r>
            <a:r>
              <a:rPr lang="en-US" sz="2400" b="1" dirty="0" err="1"/>
              <a:t>aku</a:t>
            </a:r>
            <a:r>
              <a:rPr lang="en-US" sz="2400" b="1" dirty="0"/>
              <a:t> </a:t>
            </a:r>
            <a:r>
              <a:rPr lang="en-US" sz="2400" b="1" dirty="0" err="1"/>
              <a:t>mendenga</a:t>
            </a:r>
            <a:r>
              <a:rPr lang="en-US" sz="2400" b="1" dirty="0"/>
              <a:t> </a:t>
            </a:r>
            <a:r>
              <a:rPr lang="en-US" sz="2400" b="1" dirty="0" err="1"/>
              <a:t>makhluk</a:t>
            </a:r>
            <a:r>
              <a:rPr lang="en-US" sz="2400" b="1" dirty="0"/>
              <a:t> yang </a:t>
            </a:r>
            <a:r>
              <a:rPr lang="en-US" sz="2400" b="1" dirty="0" err="1"/>
              <a:t>ketiga</a:t>
            </a:r>
            <a:r>
              <a:rPr lang="en-US" sz="2400" b="1" dirty="0"/>
              <a:t> </a:t>
            </a:r>
            <a:r>
              <a:rPr lang="en-US" sz="2400" b="1" dirty="0" err="1"/>
              <a:t>berkata</a:t>
            </a:r>
            <a:r>
              <a:rPr lang="en-US" sz="2400" b="1" dirty="0"/>
              <a:t>: “Mari!” Dan </a:t>
            </a:r>
            <a:r>
              <a:rPr lang="en-US" sz="2400" b="1" dirty="0" err="1"/>
              <a:t>aku</a:t>
            </a:r>
            <a:r>
              <a:rPr lang="en-US" sz="2400" b="1" dirty="0"/>
              <a:t> </a:t>
            </a:r>
            <a:r>
              <a:rPr lang="en-US" sz="2400" b="1" dirty="0" err="1"/>
              <a:t>melihat</a:t>
            </a:r>
            <a:r>
              <a:rPr lang="en-US" sz="2400" b="1" dirty="0"/>
              <a:t>: </a:t>
            </a:r>
            <a:r>
              <a:rPr lang="en-US" sz="2400" b="1" dirty="0" err="1"/>
              <a:t>sesungguhnya</a:t>
            </a:r>
            <a:r>
              <a:rPr lang="en-US" sz="2400" b="1" dirty="0"/>
              <a:t>, </a:t>
            </a:r>
            <a:r>
              <a:rPr lang="en-US" sz="2400" b="1" dirty="0" err="1"/>
              <a:t>ada</a:t>
            </a:r>
            <a:r>
              <a:rPr lang="en-US" sz="2400" b="1" dirty="0"/>
              <a:t> </a:t>
            </a:r>
            <a:r>
              <a:rPr lang="en-US" sz="2400" b="1" dirty="0" err="1"/>
              <a:t>seekor</a:t>
            </a:r>
            <a:r>
              <a:rPr lang="en-US" sz="2400" b="1" dirty="0"/>
              <a:t> </a:t>
            </a:r>
            <a:r>
              <a:rPr lang="en-US" sz="2400" b="1" dirty="0" err="1"/>
              <a:t>kuda</a:t>
            </a:r>
            <a:r>
              <a:rPr lang="en-US" sz="2400" b="1" dirty="0"/>
              <a:t> </a:t>
            </a:r>
            <a:r>
              <a:rPr lang="en-US" sz="2400" b="1" dirty="0" err="1"/>
              <a:t>hitam</a:t>
            </a:r>
            <a:r>
              <a:rPr lang="en-US" sz="2400" b="1" dirty="0"/>
              <a:t> </a:t>
            </a:r>
            <a:r>
              <a:rPr lang="en-US" sz="2400" b="1" dirty="0" err="1"/>
              <a:t>dan</a:t>
            </a:r>
            <a:r>
              <a:rPr lang="en-US" sz="2400" b="1" dirty="0"/>
              <a:t> orang yang </a:t>
            </a:r>
            <a:r>
              <a:rPr lang="en-US" sz="2400" b="1" dirty="0" err="1"/>
              <a:t>menungganginya</a:t>
            </a:r>
            <a:r>
              <a:rPr lang="en-US" sz="2400" b="1" dirty="0"/>
              <a:t> </a:t>
            </a:r>
            <a:r>
              <a:rPr lang="en-US" sz="2400" b="1" dirty="0" err="1"/>
              <a:t>memegang</a:t>
            </a:r>
            <a:r>
              <a:rPr lang="en-US" sz="2400" b="1" dirty="0"/>
              <a:t> </a:t>
            </a:r>
            <a:r>
              <a:rPr lang="en-US" sz="2400" b="1" dirty="0" err="1"/>
              <a:t>sebuah</a:t>
            </a:r>
            <a:r>
              <a:rPr lang="en-US" sz="2400" b="1" dirty="0"/>
              <a:t> </a:t>
            </a:r>
            <a:r>
              <a:rPr lang="en-US" sz="2400" b="1" dirty="0" err="1"/>
              <a:t>timbangan</a:t>
            </a:r>
            <a:r>
              <a:rPr lang="en-US" sz="2400" b="1" dirty="0"/>
              <a:t> di </a:t>
            </a:r>
            <a:r>
              <a:rPr lang="en-US" sz="2400" b="1" dirty="0" err="1"/>
              <a:t>tangannya</a:t>
            </a:r>
            <a:r>
              <a:rPr lang="en-US" sz="2400" b="1" dirty="0"/>
              <a:t>. </a:t>
            </a:r>
          </a:p>
          <a:p>
            <a:pPr marL="0" indent="0" fontAlgn="base">
              <a:lnSpc>
                <a:spcPct val="80000"/>
              </a:lnSpc>
              <a:spcAft>
                <a:spcPct val="0"/>
              </a:spcAft>
              <a:buFont typeface="Arial" charset="0"/>
              <a:buNone/>
            </a:pPr>
            <a:r>
              <a:rPr lang="en-US" sz="2400" b="1" baseline="30000" dirty="0"/>
              <a:t>6</a:t>
            </a:r>
            <a:r>
              <a:rPr lang="en-US" sz="2400" b="1" dirty="0"/>
              <a:t>Dan </a:t>
            </a:r>
            <a:r>
              <a:rPr lang="en-US" sz="2400" b="1" dirty="0" err="1"/>
              <a:t>aku</a:t>
            </a:r>
            <a:r>
              <a:rPr lang="en-US" sz="2400" b="1" dirty="0"/>
              <a:t> </a:t>
            </a:r>
            <a:r>
              <a:rPr lang="en-US" sz="2400" b="1" dirty="0" err="1"/>
              <a:t>mendengar</a:t>
            </a:r>
            <a:r>
              <a:rPr lang="en-US" sz="2400" b="1" dirty="0"/>
              <a:t> </a:t>
            </a:r>
            <a:r>
              <a:rPr lang="en-US" sz="2400" b="1" dirty="0" err="1"/>
              <a:t>seperti</a:t>
            </a:r>
            <a:r>
              <a:rPr lang="en-US" sz="2400" b="1" dirty="0"/>
              <a:t> </a:t>
            </a:r>
            <a:r>
              <a:rPr lang="en-US" sz="2400" b="1" dirty="0" err="1"/>
              <a:t>ada</a:t>
            </a:r>
            <a:r>
              <a:rPr lang="en-US" sz="2400" b="1" dirty="0"/>
              <a:t> </a:t>
            </a:r>
            <a:r>
              <a:rPr lang="en-US" sz="2400" b="1" dirty="0" err="1"/>
              <a:t>suara</a:t>
            </a:r>
            <a:r>
              <a:rPr lang="en-US" sz="2400" b="1" dirty="0"/>
              <a:t> di </a:t>
            </a:r>
            <a:r>
              <a:rPr lang="en-US" sz="2400" b="1" dirty="0" err="1"/>
              <a:t>tengah-tengah</a:t>
            </a:r>
            <a:r>
              <a:rPr lang="en-US" sz="2400" b="1" dirty="0"/>
              <a:t> </a:t>
            </a:r>
            <a:r>
              <a:rPr lang="en-US" sz="2400" b="1" dirty="0" err="1"/>
              <a:t>keempat</a:t>
            </a:r>
            <a:r>
              <a:rPr lang="en-US" sz="2400" b="1" dirty="0"/>
              <a:t> </a:t>
            </a:r>
            <a:r>
              <a:rPr lang="en-US" sz="2400" b="1" dirty="0" err="1"/>
              <a:t>makhluk</a:t>
            </a:r>
            <a:r>
              <a:rPr lang="en-US" sz="2400" b="1" dirty="0"/>
              <a:t> </a:t>
            </a:r>
            <a:r>
              <a:rPr lang="en-US" sz="2400" b="1" dirty="0" err="1"/>
              <a:t>itu</a:t>
            </a:r>
            <a:r>
              <a:rPr lang="en-US" sz="2400" b="1" dirty="0"/>
              <a:t> </a:t>
            </a:r>
            <a:r>
              <a:rPr lang="en-US" sz="2400" b="1" dirty="0" err="1"/>
              <a:t>berkata</a:t>
            </a:r>
            <a:r>
              <a:rPr lang="en-US" sz="2400" b="1" dirty="0"/>
              <a:t>: “</a:t>
            </a:r>
            <a:r>
              <a:rPr lang="en-US" sz="2400" b="1" dirty="0" err="1"/>
              <a:t>Secupak</a:t>
            </a:r>
            <a:r>
              <a:rPr lang="en-US" sz="2400" b="1" dirty="0"/>
              <a:t> </a:t>
            </a:r>
            <a:r>
              <a:rPr lang="en-US" sz="2400" b="1" dirty="0" err="1"/>
              <a:t>gandum</a:t>
            </a:r>
            <a:r>
              <a:rPr lang="en-US" sz="2400" b="1" dirty="0"/>
              <a:t> </a:t>
            </a:r>
            <a:r>
              <a:rPr lang="en-US" sz="2400" b="1" dirty="0" err="1"/>
              <a:t>sedinar</a:t>
            </a:r>
            <a:r>
              <a:rPr lang="en-US" sz="2400" b="1" dirty="0"/>
              <a:t>, </a:t>
            </a:r>
            <a:r>
              <a:rPr lang="en-US" sz="2400" b="1" dirty="0" err="1"/>
              <a:t>dan</a:t>
            </a:r>
            <a:r>
              <a:rPr lang="en-US" sz="2400" b="1" dirty="0"/>
              <a:t> </a:t>
            </a:r>
            <a:r>
              <a:rPr lang="en-US" sz="2400" b="1" dirty="0" err="1"/>
              <a:t>tiga</a:t>
            </a:r>
            <a:r>
              <a:rPr lang="en-US" sz="2400" b="1" dirty="0"/>
              <a:t> </a:t>
            </a:r>
            <a:r>
              <a:rPr lang="en-US" sz="2400" b="1" dirty="0" err="1"/>
              <a:t>cupak</a:t>
            </a:r>
            <a:r>
              <a:rPr lang="en-US" sz="2400" b="1" dirty="0"/>
              <a:t> </a:t>
            </a:r>
            <a:r>
              <a:rPr lang="en-US" sz="2400" b="1" dirty="0" err="1"/>
              <a:t>jelai</a:t>
            </a:r>
            <a:r>
              <a:rPr lang="en-US" sz="2400" b="1" dirty="0"/>
              <a:t> </a:t>
            </a:r>
            <a:r>
              <a:rPr lang="en-US" sz="2400" b="1" dirty="0" err="1"/>
              <a:t>sedinar</a:t>
            </a:r>
            <a:r>
              <a:rPr lang="en-US" sz="2400" b="1" dirty="0"/>
              <a:t>. </a:t>
            </a:r>
            <a:r>
              <a:rPr lang="en-US" sz="2400" b="1" dirty="0" err="1"/>
              <a:t>Tetapi</a:t>
            </a:r>
            <a:r>
              <a:rPr lang="en-US" sz="2400" b="1" dirty="0"/>
              <a:t> </a:t>
            </a:r>
            <a:r>
              <a:rPr lang="en-US" sz="2400" b="1" dirty="0" err="1"/>
              <a:t>janganlah</a:t>
            </a:r>
            <a:r>
              <a:rPr lang="en-US" sz="2400" b="1" dirty="0"/>
              <a:t> </a:t>
            </a:r>
            <a:r>
              <a:rPr lang="en-US" sz="2400" b="1" dirty="0" err="1"/>
              <a:t>rusakkan</a:t>
            </a:r>
            <a:r>
              <a:rPr lang="en-US" sz="2400" b="1" dirty="0"/>
              <a:t> </a:t>
            </a:r>
            <a:r>
              <a:rPr lang="en-US" sz="2400" b="1" dirty="0" err="1"/>
              <a:t>minyak</a:t>
            </a:r>
            <a:r>
              <a:rPr lang="en-US" sz="2400" b="1" dirty="0"/>
              <a:t> </a:t>
            </a:r>
            <a:r>
              <a:rPr lang="en-US" sz="2400" b="1" dirty="0" err="1"/>
              <a:t>dan</a:t>
            </a:r>
            <a:r>
              <a:rPr lang="en-US" sz="2400" b="1" dirty="0"/>
              <a:t> </a:t>
            </a:r>
            <a:r>
              <a:rPr lang="en-US" sz="2400" b="1" dirty="0" err="1"/>
              <a:t>anggur</a:t>
            </a:r>
            <a:r>
              <a:rPr lang="en-US" sz="2400" b="1" dirty="0"/>
              <a:t> </a:t>
            </a:r>
            <a:r>
              <a:rPr lang="en-US" sz="2400" b="1" dirty="0" err="1"/>
              <a:t>itu</a:t>
            </a:r>
            <a:r>
              <a:rPr lang="en-US" sz="2400" b="1" dirty="0"/>
              <a:t>.”</a:t>
            </a:r>
          </a:p>
        </p:txBody>
      </p:sp>
    </p:spTree>
    <p:extLst>
      <p:ext uri="{BB962C8B-B14F-4D97-AF65-F5344CB8AC3E}">
        <p14:creationId xmlns:p14="http://schemas.microsoft.com/office/powerpoint/2010/main" val="6950388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descr="4th horseman"/>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36896" y="2636838"/>
            <a:ext cx="7007104" cy="4221162"/>
          </a:xfrm>
          <a:prstGeom prst="rect">
            <a:avLst/>
          </a:prstGeom>
          <a:noFill/>
        </p:spPr>
      </p:pic>
      <p:sp>
        <p:nvSpPr>
          <p:cNvPr id="80901" name="Rectangle 5"/>
          <p:cNvSpPr>
            <a:spLocks noChangeArrowheads="1"/>
          </p:cNvSpPr>
          <p:nvPr/>
        </p:nvSpPr>
        <p:spPr bwMode="auto">
          <a:xfrm>
            <a:off x="5508625" y="6553200"/>
            <a:ext cx="2513013" cy="304800"/>
          </a:xfrm>
          <a:prstGeom prst="rect">
            <a:avLst/>
          </a:prstGeom>
          <a:noFill/>
          <a:ln w="9525">
            <a:noFill/>
            <a:miter lim="800000"/>
            <a:headEnd/>
            <a:tailEnd/>
          </a:ln>
          <a:effectLst/>
        </p:spPr>
        <p:txBody>
          <a:bodyPr wrap="none">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6"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a:ea typeface="Osaka" charset="0"/>
                <a:cs typeface="Arial"/>
              </a:rPr>
              <a:t>376</a:t>
            </a:r>
            <a:endParaRPr lang="en-US" sz="2000" b="1" dirty="0">
              <a:solidFill>
                <a:srgbClr val="FFFFFF"/>
              </a:solidFill>
              <a:latin typeface="Arial"/>
              <a:ea typeface="Osaka" charset="0"/>
              <a:cs typeface="Arial"/>
            </a:endParaRPr>
          </a:p>
        </p:txBody>
      </p:sp>
      <p:sp>
        <p:nvSpPr>
          <p:cNvPr id="80898" name="Rectangle 2"/>
          <p:cNvSpPr>
            <a:spLocks noGrp="1"/>
          </p:cNvSpPr>
          <p:nvPr>
            <p:ph type="title"/>
          </p:nvPr>
        </p:nvSpPr>
        <p:spPr>
          <a:xfrm>
            <a:off x="0" y="5949950"/>
            <a:ext cx="3945389" cy="908050"/>
          </a:xfrm>
          <a:solidFill>
            <a:srgbClr val="000000"/>
          </a:solidFill>
        </p:spPr>
        <p:txBody>
          <a:bodyPr>
            <a:normAutofit/>
          </a:bodyPr>
          <a:lstStyle/>
          <a:p>
            <a:r>
              <a:rPr lang="en-US" dirty="0" err="1"/>
              <a:t>Meterai</a:t>
            </a:r>
            <a:r>
              <a:rPr lang="en-US" dirty="0"/>
              <a:t> ke-4</a:t>
            </a:r>
          </a:p>
        </p:txBody>
      </p:sp>
      <p:sp>
        <p:nvSpPr>
          <p:cNvPr id="7" name="Rectangle 3"/>
          <p:cNvSpPr txBox="1">
            <a:spLocks/>
          </p:cNvSpPr>
          <p:nvPr/>
        </p:nvSpPr>
        <p:spPr>
          <a:xfrm>
            <a:off x="0" y="928914"/>
            <a:ext cx="9144000" cy="2009657"/>
          </a:xfrm>
          <a:prstGeom prst="rect">
            <a:avLst/>
          </a:prstGeom>
          <a:solidFill>
            <a:srgbClr val="0000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lnSpc>
                <a:spcPct val="80000"/>
              </a:lnSpc>
              <a:spcAft>
                <a:spcPct val="0"/>
              </a:spcAft>
              <a:buFont typeface="Arial" charset="0"/>
              <a:buNone/>
            </a:pPr>
            <a:r>
              <a:rPr lang="en-US" sz="2600" b="1" baseline="30000" dirty="0"/>
              <a:t>8  </a:t>
            </a:r>
            <a:r>
              <a:rPr lang="en-US" sz="2600" b="1" dirty="0"/>
              <a:t>Dan </a:t>
            </a:r>
            <a:r>
              <a:rPr lang="en-US" sz="2600" b="1" dirty="0" err="1"/>
              <a:t>aku</a:t>
            </a:r>
            <a:r>
              <a:rPr lang="en-US" sz="2600" b="1" dirty="0"/>
              <a:t> </a:t>
            </a:r>
            <a:r>
              <a:rPr lang="en-US" sz="2600" b="1" dirty="0" err="1"/>
              <a:t>melihat</a:t>
            </a:r>
            <a:r>
              <a:rPr lang="en-US" sz="2600" b="1" dirty="0"/>
              <a:t>: </a:t>
            </a:r>
            <a:r>
              <a:rPr lang="en-US" sz="2600" b="1" dirty="0" err="1"/>
              <a:t>sesungguhnya</a:t>
            </a:r>
            <a:r>
              <a:rPr lang="en-US" sz="2600" b="1" dirty="0"/>
              <a:t>, </a:t>
            </a:r>
            <a:r>
              <a:rPr lang="en-US" sz="2600" b="1" dirty="0" err="1"/>
              <a:t>ada</a:t>
            </a:r>
            <a:r>
              <a:rPr lang="en-US" sz="2600" b="1" dirty="0"/>
              <a:t> </a:t>
            </a:r>
            <a:r>
              <a:rPr lang="en-US" sz="2600" b="1" dirty="0" err="1"/>
              <a:t>seekor</a:t>
            </a:r>
            <a:r>
              <a:rPr lang="en-US" sz="2600" b="1" dirty="0"/>
              <a:t> </a:t>
            </a:r>
            <a:r>
              <a:rPr lang="en-US" sz="2600" b="1" dirty="0" err="1"/>
              <a:t>kuda</a:t>
            </a:r>
            <a:r>
              <a:rPr lang="en-US" sz="2600" b="1" dirty="0"/>
              <a:t> </a:t>
            </a:r>
            <a:r>
              <a:rPr lang="en-US" sz="2600" b="1" dirty="0" err="1"/>
              <a:t>hijau</a:t>
            </a:r>
            <a:r>
              <a:rPr lang="en-US" sz="2600" b="1" dirty="0"/>
              <a:t> </a:t>
            </a:r>
            <a:r>
              <a:rPr lang="en-US" sz="2600" b="1" dirty="0" err="1"/>
              <a:t>kuning</a:t>
            </a:r>
            <a:r>
              <a:rPr lang="en-US" sz="2600" b="1" dirty="0"/>
              <a:t> </a:t>
            </a:r>
            <a:r>
              <a:rPr lang="en-US" sz="2600" b="1" dirty="0" err="1"/>
              <a:t>dan</a:t>
            </a:r>
            <a:r>
              <a:rPr lang="en-US" sz="2600" b="1" dirty="0"/>
              <a:t> orang yang </a:t>
            </a:r>
            <a:r>
              <a:rPr lang="en-US" sz="2600" b="1" dirty="0" err="1"/>
              <a:t>menungganginya</a:t>
            </a:r>
            <a:r>
              <a:rPr lang="en-US" sz="2600" b="1" dirty="0"/>
              <a:t> </a:t>
            </a:r>
            <a:r>
              <a:rPr lang="en-US" sz="2600" b="1" dirty="0" err="1"/>
              <a:t>bernama</a:t>
            </a:r>
            <a:r>
              <a:rPr lang="en-US" sz="2600" b="1" dirty="0"/>
              <a:t> </a:t>
            </a:r>
            <a:r>
              <a:rPr lang="en-US" sz="2600" b="1" dirty="0" err="1"/>
              <a:t>Maut</a:t>
            </a:r>
            <a:r>
              <a:rPr lang="en-US" sz="2600" b="1" dirty="0"/>
              <a:t> </a:t>
            </a:r>
            <a:r>
              <a:rPr lang="en-US" sz="2600" b="1" dirty="0" err="1"/>
              <a:t>dan</a:t>
            </a:r>
            <a:r>
              <a:rPr lang="en-US" sz="2600" b="1" dirty="0"/>
              <a:t> </a:t>
            </a:r>
            <a:r>
              <a:rPr lang="en-US" sz="2600" b="1" dirty="0" err="1"/>
              <a:t>Kerajaan</a:t>
            </a:r>
            <a:r>
              <a:rPr lang="en-US" sz="2600" b="1" dirty="0"/>
              <a:t> </a:t>
            </a:r>
            <a:r>
              <a:rPr lang="en-US" sz="2600" b="1" dirty="0" err="1"/>
              <a:t>Maut</a:t>
            </a:r>
            <a:r>
              <a:rPr lang="en-US" sz="2600" b="1" dirty="0"/>
              <a:t> </a:t>
            </a:r>
            <a:r>
              <a:rPr lang="en-US" sz="2600" b="1" dirty="0" err="1"/>
              <a:t>mengikutinya</a:t>
            </a:r>
            <a:r>
              <a:rPr lang="en-US" sz="2600" b="1" dirty="0"/>
              <a:t>. Dan </a:t>
            </a:r>
            <a:r>
              <a:rPr lang="en-US" sz="2600" b="1" dirty="0" err="1"/>
              <a:t>kepada</a:t>
            </a:r>
            <a:r>
              <a:rPr lang="en-US" sz="2600" b="1" dirty="0"/>
              <a:t> </a:t>
            </a:r>
            <a:r>
              <a:rPr lang="en-US" sz="2600" b="1" dirty="0" err="1"/>
              <a:t>mereka</a:t>
            </a:r>
            <a:r>
              <a:rPr lang="en-US" sz="2600" b="1" dirty="0"/>
              <a:t> </a:t>
            </a:r>
            <a:r>
              <a:rPr lang="en-US" sz="2600" b="1" dirty="0" err="1"/>
              <a:t>diberikan</a:t>
            </a:r>
            <a:r>
              <a:rPr lang="en-US" sz="2600" b="1" dirty="0"/>
              <a:t> </a:t>
            </a:r>
            <a:r>
              <a:rPr lang="en-US" sz="2600" b="1" dirty="0" err="1"/>
              <a:t>kuasa</a:t>
            </a:r>
            <a:r>
              <a:rPr lang="en-US" sz="2600" b="1" dirty="0"/>
              <a:t> </a:t>
            </a:r>
            <a:r>
              <a:rPr lang="en-US" sz="2600" b="1" dirty="0" err="1"/>
              <a:t>atas</a:t>
            </a:r>
            <a:r>
              <a:rPr lang="en-US" sz="2600" b="1" dirty="0"/>
              <a:t> </a:t>
            </a:r>
            <a:r>
              <a:rPr lang="en-US" sz="2600" b="1" dirty="0" err="1"/>
              <a:t>seperempat</a:t>
            </a:r>
            <a:r>
              <a:rPr lang="en-US" sz="2600" b="1" dirty="0"/>
              <a:t> </a:t>
            </a:r>
            <a:r>
              <a:rPr lang="en-US" sz="2600" b="1" dirty="0" err="1"/>
              <a:t>dari</a:t>
            </a:r>
            <a:r>
              <a:rPr lang="en-US" sz="2600" b="1" dirty="0"/>
              <a:t> </a:t>
            </a:r>
            <a:r>
              <a:rPr lang="en-US" sz="2600" b="1" dirty="0" err="1"/>
              <a:t>bumi</a:t>
            </a:r>
            <a:r>
              <a:rPr lang="en-US" sz="2600" b="1" dirty="0"/>
              <a:t> </a:t>
            </a:r>
            <a:r>
              <a:rPr lang="en-US" sz="2600" b="1" dirty="0" err="1"/>
              <a:t>unutk</a:t>
            </a:r>
            <a:r>
              <a:rPr lang="en-US" sz="2600" b="1" dirty="0"/>
              <a:t> </a:t>
            </a:r>
            <a:r>
              <a:rPr lang="en-US" sz="2600" b="1" dirty="0" err="1"/>
              <a:t>membunuh</a:t>
            </a:r>
            <a:r>
              <a:rPr lang="en-US" sz="2600" b="1" dirty="0"/>
              <a:t> </a:t>
            </a:r>
            <a:r>
              <a:rPr lang="en-US" sz="2600" b="1" dirty="0" err="1"/>
              <a:t>dengan</a:t>
            </a:r>
            <a:r>
              <a:rPr lang="en-US" sz="2600" b="1" dirty="0"/>
              <a:t> </a:t>
            </a:r>
            <a:r>
              <a:rPr lang="en-US" sz="2600" b="1" dirty="0" err="1"/>
              <a:t>pedang</a:t>
            </a:r>
            <a:r>
              <a:rPr lang="en-US" sz="2600" b="1" dirty="0"/>
              <a:t>, </a:t>
            </a:r>
            <a:r>
              <a:rPr lang="en-US" sz="2600" b="1" dirty="0" err="1"/>
              <a:t>dan</a:t>
            </a:r>
            <a:r>
              <a:rPr lang="en-US" sz="2600" b="1" dirty="0"/>
              <a:t> </a:t>
            </a:r>
            <a:r>
              <a:rPr lang="en-US" sz="2600" b="1" dirty="0" err="1"/>
              <a:t>dengan</a:t>
            </a:r>
            <a:r>
              <a:rPr lang="en-US" sz="2600" b="1" dirty="0"/>
              <a:t> </a:t>
            </a:r>
            <a:r>
              <a:rPr lang="en-US" sz="2600" b="1" dirty="0" err="1"/>
              <a:t>kelaparan</a:t>
            </a:r>
            <a:r>
              <a:rPr lang="en-US" sz="2600" b="1" dirty="0"/>
              <a:t> </a:t>
            </a:r>
            <a:r>
              <a:rPr lang="en-US" sz="2600" b="1" dirty="0" err="1"/>
              <a:t>dan</a:t>
            </a:r>
            <a:r>
              <a:rPr lang="en-US" sz="2600" b="1" dirty="0"/>
              <a:t> </a:t>
            </a:r>
            <a:r>
              <a:rPr lang="en-US" sz="2600" b="1" dirty="0" err="1"/>
              <a:t>sampar</a:t>
            </a:r>
            <a:r>
              <a:rPr lang="en-US" sz="2600" b="1" dirty="0"/>
              <a:t>, </a:t>
            </a:r>
            <a:r>
              <a:rPr lang="en-US" sz="2600" b="1" dirty="0" err="1"/>
              <a:t>dan</a:t>
            </a:r>
            <a:r>
              <a:rPr lang="en-US" sz="2600" b="1" dirty="0"/>
              <a:t> </a:t>
            </a:r>
            <a:r>
              <a:rPr lang="en-US" sz="2600" b="1" dirty="0" err="1"/>
              <a:t>dengan</a:t>
            </a:r>
            <a:r>
              <a:rPr lang="en-US" sz="2600" b="1" dirty="0"/>
              <a:t> </a:t>
            </a:r>
            <a:r>
              <a:rPr lang="en-US" sz="2600" b="1" dirty="0" err="1"/>
              <a:t>binatang-binatang</a:t>
            </a:r>
            <a:r>
              <a:rPr lang="en-US" sz="2600" b="1" dirty="0"/>
              <a:t> </a:t>
            </a:r>
            <a:r>
              <a:rPr lang="en-US" sz="2600" b="1" dirty="0" err="1"/>
              <a:t>buas</a:t>
            </a:r>
            <a:r>
              <a:rPr lang="en-US" sz="2600" b="1" dirty="0"/>
              <a:t> yang di </a:t>
            </a:r>
            <a:r>
              <a:rPr lang="en-US" sz="2600" b="1" dirty="0" err="1"/>
              <a:t>bumi</a:t>
            </a:r>
            <a:r>
              <a:rPr lang="en-US" sz="2600" b="1" dirty="0"/>
              <a:t>.</a:t>
            </a:r>
          </a:p>
        </p:txBody>
      </p:sp>
      <p:sp>
        <p:nvSpPr>
          <p:cNvPr id="8" name="Rectangle 3"/>
          <p:cNvSpPr txBox="1">
            <a:spLocks/>
          </p:cNvSpPr>
          <p:nvPr/>
        </p:nvSpPr>
        <p:spPr>
          <a:xfrm>
            <a:off x="81940" y="-20487"/>
            <a:ext cx="8040656" cy="1229216"/>
          </a:xfrm>
          <a:prstGeom prst="rect">
            <a:avLst/>
          </a:prstGeom>
          <a:noFill/>
        </p:spPr>
        <p:txBody>
          <a:bodyPr>
            <a:noAutofit/>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lnSpc>
                <a:spcPct val="80000"/>
              </a:lnSpc>
              <a:spcAft>
                <a:spcPct val="0"/>
              </a:spcAft>
              <a:buFont typeface="Arial" charset="0"/>
              <a:buNone/>
            </a:pPr>
            <a:r>
              <a:rPr lang="en-US" sz="2600" b="1" baseline="30000" dirty="0"/>
              <a:t>7</a:t>
            </a:r>
            <a:r>
              <a:rPr lang="en-US" sz="2600" b="1" dirty="0"/>
              <a:t> Dan </a:t>
            </a:r>
            <a:r>
              <a:rPr lang="en-US" sz="2600" b="1" dirty="0" err="1"/>
              <a:t>ketika</a:t>
            </a:r>
            <a:r>
              <a:rPr lang="en-US" sz="2600" b="1" dirty="0"/>
              <a:t> </a:t>
            </a:r>
            <a:r>
              <a:rPr lang="en-US" sz="2600" b="1" dirty="0" err="1"/>
              <a:t>Anak</a:t>
            </a:r>
            <a:r>
              <a:rPr lang="en-US" sz="2600" b="1" dirty="0"/>
              <a:t> </a:t>
            </a:r>
            <a:r>
              <a:rPr lang="en-US" sz="2600" b="1" dirty="0" err="1"/>
              <a:t>Domba</a:t>
            </a:r>
            <a:r>
              <a:rPr lang="en-US" sz="2600" b="1" dirty="0"/>
              <a:t> </a:t>
            </a:r>
            <a:r>
              <a:rPr lang="en-US" sz="2600" b="1" dirty="0" err="1"/>
              <a:t>itu</a:t>
            </a:r>
            <a:r>
              <a:rPr lang="en-US" sz="2600" b="1" dirty="0"/>
              <a:t> </a:t>
            </a:r>
            <a:r>
              <a:rPr lang="en-US" sz="2600" b="1" dirty="0" err="1"/>
              <a:t>membuka</a:t>
            </a:r>
            <a:r>
              <a:rPr lang="en-US" sz="2600" b="1" dirty="0"/>
              <a:t> </a:t>
            </a:r>
            <a:r>
              <a:rPr lang="en-US" sz="2600" b="1" dirty="0" err="1"/>
              <a:t>meterai</a:t>
            </a:r>
            <a:r>
              <a:rPr lang="en-US" sz="2600" b="1" dirty="0"/>
              <a:t> yang </a:t>
            </a:r>
            <a:r>
              <a:rPr lang="en-US" sz="2600" b="1" dirty="0" err="1"/>
              <a:t>keempat</a:t>
            </a:r>
            <a:r>
              <a:rPr lang="en-US" sz="2600" b="1" dirty="0"/>
              <a:t>, </a:t>
            </a:r>
            <a:r>
              <a:rPr lang="en-US" sz="2600" b="1" dirty="0" err="1"/>
              <a:t>aku</a:t>
            </a:r>
            <a:r>
              <a:rPr lang="en-US" sz="2600" b="1" dirty="0"/>
              <a:t> </a:t>
            </a:r>
            <a:r>
              <a:rPr lang="en-US" sz="2600" b="1" dirty="0" err="1"/>
              <a:t>mendengar</a:t>
            </a:r>
            <a:r>
              <a:rPr lang="en-US" sz="2600" b="1" dirty="0"/>
              <a:t> </a:t>
            </a:r>
            <a:r>
              <a:rPr lang="en-US" sz="2600" b="1" dirty="0" err="1"/>
              <a:t>suara</a:t>
            </a:r>
            <a:r>
              <a:rPr lang="en-US" sz="2600" b="1" dirty="0"/>
              <a:t> </a:t>
            </a:r>
            <a:r>
              <a:rPr lang="en-US" sz="2600" b="1" dirty="0" err="1"/>
              <a:t>makhluk</a:t>
            </a:r>
            <a:r>
              <a:rPr lang="en-US" sz="2600" b="1" dirty="0"/>
              <a:t> yang </a:t>
            </a:r>
            <a:r>
              <a:rPr lang="en-US" sz="2600" b="1" dirty="0" err="1"/>
              <a:t>keempat</a:t>
            </a:r>
            <a:r>
              <a:rPr lang="en-US" sz="2600" b="1" dirty="0"/>
              <a:t> </a:t>
            </a:r>
            <a:r>
              <a:rPr lang="en-US" sz="2600" b="1" dirty="0" err="1"/>
              <a:t>berkata</a:t>
            </a:r>
            <a:r>
              <a:rPr lang="en-US" sz="2600" b="1" dirty="0"/>
              <a:t>: “Mari!”</a:t>
            </a:r>
          </a:p>
        </p:txBody>
      </p:sp>
    </p:spTree>
    <p:extLst>
      <p:ext uri="{BB962C8B-B14F-4D97-AF65-F5344CB8AC3E}">
        <p14:creationId xmlns:p14="http://schemas.microsoft.com/office/powerpoint/2010/main" val="29300506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945" name="Picture 5" descr="Rev 6 horsem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7874" name="Rectangle 2"/>
          <p:cNvSpPr>
            <a:spLocks noGrp="1" noChangeArrowheads="1"/>
          </p:cNvSpPr>
          <p:nvPr>
            <p:ph type="ctrTitle"/>
          </p:nvPr>
        </p:nvSpPr>
        <p:spPr>
          <a:xfrm>
            <a:off x="685800" y="0"/>
            <a:ext cx="7772400" cy="609600"/>
          </a:xfrm>
          <a:solidFill>
            <a:srgbClr val="C2FFF0"/>
          </a:solidFill>
          <a:effectLst>
            <a:outerShdw blurRad="63500" dist="35921" dir="2700000" algn="ctr" rotWithShape="0">
              <a:schemeClr val="bg1">
                <a:alpha val="74998"/>
              </a:schemeClr>
            </a:outerShdw>
          </a:effectLst>
        </p:spPr>
        <p:txBody>
          <a:bodyPr/>
          <a:lstStyle/>
          <a:p>
            <a:pPr eaLnBrk="1" hangingPunct="1">
              <a:defRPr/>
            </a:pPr>
            <a:r>
              <a:rPr lang="en-US" sz="3200" b="1" dirty="0" err="1">
                <a:latin typeface="Arial" charset="0"/>
                <a:ea typeface="ＭＳ Ｐゴシック" charset="0"/>
                <a:cs typeface="ＭＳ Ｐゴシック" charset="0"/>
              </a:rPr>
              <a:t>Tragedi</a:t>
            </a:r>
            <a:r>
              <a:rPr lang="en-US" sz="3200" b="1" dirty="0">
                <a:latin typeface="Arial" charset="0"/>
                <a:ea typeface="ＭＳ Ｐゴシック" charset="0"/>
                <a:cs typeface="ＭＳ Ｐゴシック" charset="0"/>
              </a:rPr>
              <a:t> </a:t>
            </a:r>
            <a:r>
              <a:rPr lang="en-US" sz="3200" b="1" dirty="0" err="1">
                <a:latin typeface="Arial" charset="0"/>
                <a:ea typeface="ＭＳ Ｐゴシック" charset="0"/>
                <a:cs typeface="ＭＳ Ｐゴシック" charset="0"/>
              </a:rPr>
              <a:t>Empat</a:t>
            </a:r>
            <a:r>
              <a:rPr lang="en-US" sz="3200" b="1" dirty="0">
                <a:latin typeface="Arial" charset="0"/>
                <a:ea typeface="ＭＳ Ｐゴシック" charset="0"/>
                <a:cs typeface="ＭＳ Ｐゴシック" charset="0"/>
              </a:rPr>
              <a:t> </a:t>
            </a:r>
            <a:r>
              <a:rPr lang="en-US" sz="3200" b="1" dirty="0" err="1">
                <a:latin typeface="Arial" charset="0"/>
                <a:ea typeface="ＭＳ Ｐゴシック" charset="0"/>
                <a:cs typeface="ＭＳ Ｐゴシック" charset="0"/>
              </a:rPr>
              <a:t>Kuda</a:t>
            </a:r>
            <a:r>
              <a:rPr lang="en-US" sz="3200" b="1" dirty="0">
                <a:latin typeface="Arial" charset="0"/>
                <a:ea typeface="ＭＳ Ｐゴシック" charset="0"/>
                <a:cs typeface="ＭＳ Ｐゴシック" charset="0"/>
              </a:rPr>
              <a:t> (6:1-8)</a:t>
            </a:r>
            <a:endParaRPr lang="en-US" b="1" dirty="0">
              <a:latin typeface="Times New Roman" charset="0"/>
              <a:ea typeface="ＭＳ Ｐゴシック" charset="0"/>
              <a:cs typeface="ＭＳ Ｐゴシック" charset="0"/>
            </a:endParaRPr>
          </a:p>
        </p:txBody>
      </p:sp>
      <p:grpSp>
        <p:nvGrpSpPr>
          <p:cNvPr id="2" name="Group 4"/>
          <p:cNvGrpSpPr>
            <a:grpSpLocks/>
          </p:cNvGrpSpPr>
          <p:nvPr/>
        </p:nvGrpSpPr>
        <p:grpSpPr bwMode="auto">
          <a:xfrm>
            <a:off x="1588" y="5851525"/>
            <a:ext cx="2528888" cy="698500"/>
            <a:chOff x="1" y="3640"/>
            <a:chExt cx="1593" cy="440"/>
          </a:xfrm>
        </p:grpSpPr>
        <p:sp>
          <p:nvSpPr>
            <p:cNvPr id="405518" name="AutoShape 5"/>
            <p:cNvSpPr>
              <a:spLocks noChangeArrowheads="1"/>
            </p:cNvSpPr>
            <p:nvPr/>
          </p:nvSpPr>
          <p:spPr bwMode="auto">
            <a:xfrm>
              <a:off x="60" y="3640"/>
              <a:ext cx="1534" cy="440"/>
            </a:xfrm>
            <a:prstGeom prst="horizontalScroll">
              <a:avLst>
                <a:gd name="adj" fmla="val 12500"/>
              </a:avLst>
            </a:prstGeom>
            <a:solidFill>
              <a:schemeClr val="accent1">
                <a:lumMod val="20000"/>
                <a:lumOff val="80000"/>
              </a:schemeClr>
            </a:solidFill>
            <a:ln w="9525">
              <a:solidFill>
                <a:schemeClr val="tx1"/>
              </a:solidFill>
              <a:round/>
              <a:headEnd/>
              <a:tailEnd type="none" w="lg" len="lg"/>
            </a:ln>
          </p:spPr>
          <p:txBody>
            <a:bodyPr lIns="90000" tIns="46800" rIns="90000" bIns="46800" anchor="ctr">
              <a:spAutoFit/>
            </a:bodyPr>
            <a:lstStyle/>
            <a:p>
              <a:pPr defTabSz="914400" eaLnBrk="0" fontAlgn="base" hangingPunct="0">
                <a:spcBef>
                  <a:spcPct val="0"/>
                </a:spcBef>
                <a:spcAft>
                  <a:spcPct val="0"/>
                </a:spcAft>
                <a:defRPr/>
              </a:pPr>
              <a:endParaRPr lang="en-US" sz="2800" b="1">
                <a:solidFill>
                  <a:srgbClr val="000000"/>
                </a:solidFill>
                <a:latin typeface="Comic Sans MS" charset="0"/>
                <a:ea typeface="ＭＳ Ｐゴシック" charset="-128"/>
                <a:cs typeface="ＭＳ Ｐゴシック" charset="-128"/>
              </a:endParaRPr>
            </a:p>
          </p:txBody>
        </p:sp>
        <p:sp>
          <p:nvSpPr>
            <p:cNvPr id="850958" name="Rectangle 6"/>
            <p:cNvSpPr>
              <a:spLocks noChangeArrowheads="1"/>
            </p:cNvSpPr>
            <p:nvPr/>
          </p:nvSpPr>
          <p:spPr bwMode="auto">
            <a:xfrm>
              <a:off x="1" y="3648"/>
              <a:ext cx="1535"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2800" b="1" dirty="0">
                  <a:solidFill>
                    <a:srgbClr val="000000"/>
                  </a:solidFill>
                  <a:latin typeface="Arial" charset="0"/>
                  <a:ea typeface="ＭＳ Ｐゴシック" charset="0"/>
                  <a:cs typeface="ＭＳ Ｐゴシック" charset="0"/>
                </a:rPr>
                <a:t> </a:t>
              </a:r>
              <a:r>
                <a:rPr lang="en-US" sz="2800" b="1" dirty="0" err="1">
                  <a:solidFill>
                    <a:srgbClr val="000000"/>
                  </a:solidFill>
                  <a:latin typeface="Arial" charset="0"/>
                  <a:ea typeface="ＭＳ Ｐゴシック" charset="0"/>
                  <a:cs typeface="ＭＳ Ｐゴシック" charset="0"/>
                </a:rPr>
                <a:t>Penaklukan</a:t>
              </a:r>
              <a:endParaRPr lang="en-US" sz="2800" b="1" dirty="0">
                <a:solidFill>
                  <a:srgbClr val="000000"/>
                </a:solidFill>
                <a:latin typeface="Arial" charset="0"/>
                <a:ea typeface="ＭＳ Ｐゴシック" charset="0"/>
                <a:cs typeface="ＭＳ Ｐゴシック" charset="0"/>
              </a:endParaRPr>
            </a:p>
          </p:txBody>
        </p:sp>
      </p:grpSp>
      <p:grpSp>
        <p:nvGrpSpPr>
          <p:cNvPr id="3" name="Group 7"/>
          <p:cNvGrpSpPr>
            <a:grpSpLocks/>
          </p:cNvGrpSpPr>
          <p:nvPr/>
        </p:nvGrpSpPr>
        <p:grpSpPr bwMode="auto">
          <a:xfrm>
            <a:off x="2387600" y="5857875"/>
            <a:ext cx="2286000" cy="698500"/>
            <a:chOff x="0" y="3644"/>
            <a:chExt cx="1536" cy="440"/>
          </a:xfrm>
        </p:grpSpPr>
        <p:sp>
          <p:nvSpPr>
            <p:cNvPr id="850955" name="AutoShape 8"/>
            <p:cNvSpPr>
              <a:spLocks noChangeArrowheads="1"/>
            </p:cNvSpPr>
            <p:nvPr/>
          </p:nvSpPr>
          <p:spPr bwMode="auto">
            <a:xfrm>
              <a:off x="0" y="3644"/>
              <a:ext cx="1536" cy="440"/>
            </a:xfrm>
            <a:prstGeom prst="horizontalScroll">
              <a:avLst>
                <a:gd name="adj" fmla="val 12500"/>
              </a:avLst>
            </a:prstGeom>
            <a:solidFill>
              <a:srgbClr val="C2FFF0"/>
            </a:solidFill>
            <a:ln w="9525">
              <a:solidFill>
                <a:schemeClr val="tx1"/>
              </a:solidFill>
              <a:round/>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800" b="1">
                <a:solidFill>
                  <a:srgbClr val="000000"/>
                </a:solidFill>
                <a:latin typeface="Comic Sans MS" charset="0"/>
                <a:ea typeface="ＭＳ Ｐゴシック" charset="0"/>
                <a:cs typeface="ＭＳ Ｐゴシック" charset="0"/>
              </a:endParaRPr>
            </a:p>
          </p:txBody>
        </p:sp>
        <p:sp>
          <p:nvSpPr>
            <p:cNvPr id="850956" name="Rectangle 9"/>
            <p:cNvSpPr>
              <a:spLocks noChangeArrowheads="1"/>
            </p:cNvSpPr>
            <p:nvPr/>
          </p:nvSpPr>
          <p:spPr bwMode="auto">
            <a:xfrm>
              <a:off x="192" y="3648"/>
              <a:ext cx="124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2800" b="1" dirty="0" err="1">
                  <a:solidFill>
                    <a:srgbClr val="000000"/>
                  </a:solidFill>
                  <a:latin typeface="Arial" charset="0"/>
                  <a:ea typeface="ＭＳ Ｐゴシック" charset="0"/>
                  <a:cs typeface="ＭＳ Ｐゴシック" charset="0"/>
                </a:rPr>
                <a:t>Perang</a:t>
              </a:r>
              <a:endParaRPr lang="en-US" sz="2800" b="1" dirty="0">
                <a:solidFill>
                  <a:srgbClr val="000000"/>
                </a:solidFill>
                <a:latin typeface="Arial" charset="0"/>
                <a:ea typeface="ＭＳ Ｐゴシック" charset="0"/>
                <a:cs typeface="ＭＳ Ｐゴシック" charset="0"/>
              </a:endParaRPr>
            </a:p>
          </p:txBody>
        </p:sp>
      </p:grpSp>
      <p:grpSp>
        <p:nvGrpSpPr>
          <p:cNvPr id="4" name="Group 10"/>
          <p:cNvGrpSpPr>
            <a:grpSpLocks/>
          </p:cNvGrpSpPr>
          <p:nvPr/>
        </p:nvGrpSpPr>
        <p:grpSpPr bwMode="auto">
          <a:xfrm>
            <a:off x="4622800" y="5857875"/>
            <a:ext cx="2286000" cy="698500"/>
            <a:chOff x="0" y="3644"/>
            <a:chExt cx="1536" cy="440"/>
          </a:xfrm>
        </p:grpSpPr>
        <p:sp>
          <p:nvSpPr>
            <p:cNvPr id="850953" name="AutoShape 11"/>
            <p:cNvSpPr>
              <a:spLocks noChangeArrowheads="1"/>
            </p:cNvSpPr>
            <p:nvPr/>
          </p:nvSpPr>
          <p:spPr bwMode="auto">
            <a:xfrm>
              <a:off x="0" y="3644"/>
              <a:ext cx="1536" cy="440"/>
            </a:xfrm>
            <a:prstGeom prst="horizontalScroll">
              <a:avLst>
                <a:gd name="adj" fmla="val 12500"/>
              </a:avLst>
            </a:prstGeom>
            <a:solidFill>
              <a:srgbClr val="C2FFF0"/>
            </a:solidFill>
            <a:ln w="9525">
              <a:solidFill>
                <a:schemeClr val="tx1"/>
              </a:solidFill>
              <a:round/>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800" b="1">
                <a:solidFill>
                  <a:srgbClr val="000000"/>
                </a:solidFill>
                <a:latin typeface="Comic Sans MS" charset="0"/>
                <a:ea typeface="ＭＳ Ｐゴシック" charset="0"/>
                <a:cs typeface="ＭＳ Ｐゴシック" charset="0"/>
              </a:endParaRPr>
            </a:p>
          </p:txBody>
        </p:sp>
        <p:sp>
          <p:nvSpPr>
            <p:cNvPr id="850954" name="Rectangle 12"/>
            <p:cNvSpPr>
              <a:spLocks noChangeArrowheads="1"/>
            </p:cNvSpPr>
            <p:nvPr/>
          </p:nvSpPr>
          <p:spPr bwMode="auto">
            <a:xfrm>
              <a:off x="192" y="3648"/>
              <a:ext cx="1310"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2800" b="1" dirty="0" err="1">
                  <a:solidFill>
                    <a:srgbClr val="000000"/>
                  </a:solidFill>
                  <a:latin typeface="Arial" charset="0"/>
                  <a:ea typeface="ＭＳ Ｐゴシック" charset="0"/>
                  <a:cs typeface="ＭＳ Ｐゴシック" charset="0"/>
                </a:rPr>
                <a:t>Kelaparan</a:t>
              </a:r>
              <a:endParaRPr lang="en-US" sz="2800" b="1" dirty="0">
                <a:solidFill>
                  <a:srgbClr val="000000"/>
                </a:solidFill>
                <a:latin typeface="Arial" charset="0"/>
                <a:ea typeface="ＭＳ Ｐゴシック" charset="0"/>
                <a:cs typeface="ＭＳ Ｐゴシック" charset="0"/>
              </a:endParaRPr>
            </a:p>
          </p:txBody>
        </p:sp>
      </p:grpSp>
      <p:grpSp>
        <p:nvGrpSpPr>
          <p:cNvPr id="5" name="Group 13"/>
          <p:cNvGrpSpPr>
            <a:grpSpLocks/>
          </p:cNvGrpSpPr>
          <p:nvPr/>
        </p:nvGrpSpPr>
        <p:grpSpPr bwMode="auto">
          <a:xfrm>
            <a:off x="6858000" y="5857875"/>
            <a:ext cx="2286000" cy="698500"/>
            <a:chOff x="0" y="3644"/>
            <a:chExt cx="1536" cy="440"/>
          </a:xfrm>
        </p:grpSpPr>
        <p:sp>
          <p:nvSpPr>
            <p:cNvPr id="850951" name="AutoShape 14"/>
            <p:cNvSpPr>
              <a:spLocks noChangeArrowheads="1"/>
            </p:cNvSpPr>
            <p:nvPr/>
          </p:nvSpPr>
          <p:spPr bwMode="auto">
            <a:xfrm>
              <a:off x="0" y="3644"/>
              <a:ext cx="1536" cy="440"/>
            </a:xfrm>
            <a:prstGeom prst="horizontalScroll">
              <a:avLst>
                <a:gd name="adj" fmla="val 12500"/>
              </a:avLst>
            </a:prstGeom>
            <a:solidFill>
              <a:srgbClr val="C2FFF0"/>
            </a:solidFill>
            <a:ln w="9525">
              <a:solidFill>
                <a:schemeClr val="tx1"/>
              </a:solidFill>
              <a:round/>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800" b="1">
                <a:solidFill>
                  <a:srgbClr val="000000"/>
                </a:solidFill>
                <a:latin typeface="Comic Sans MS" charset="0"/>
                <a:ea typeface="ＭＳ Ｐゴシック" charset="0"/>
                <a:cs typeface="ＭＳ Ｐゴシック" charset="0"/>
              </a:endParaRPr>
            </a:p>
          </p:txBody>
        </p:sp>
        <p:sp>
          <p:nvSpPr>
            <p:cNvPr id="850952" name="Rectangle 15"/>
            <p:cNvSpPr>
              <a:spLocks noChangeArrowheads="1"/>
            </p:cNvSpPr>
            <p:nvPr/>
          </p:nvSpPr>
          <p:spPr bwMode="auto">
            <a:xfrm>
              <a:off x="192" y="3648"/>
              <a:ext cx="124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2800" b="1" dirty="0" err="1">
                  <a:solidFill>
                    <a:srgbClr val="000000"/>
                  </a:solidFill>
                  <a:latin typeface="Arial" charset="0"/>
                  <a:ea typeface="ＭＳ Ｐゴシック" charset="0"/>
                  <a:cs typeface="ＭＳ Ｐゴシック" charset="0"/>
                </a:rPr>
                <a:t>Kematian</a:t>
              </a:r>
              <a:endParaRPr lang="en-US" sz="2800" b="1" dirty="0">
                <a:solidFill>
                  <a:srgbClr val="000000"/>
                </a:solidFill>
                <a:latin typeface="Arial" charset="0"/>
                <a:ea typeface="ＭＳ Ｐゴシック" charset="0"/>
                <a:cs typeface="ＭＳ Ｐゴシック" charset="0"/>
              </a:endParaRPr>
            </a:p>
          </p:txBody>
        </p:sp>
      </p:grpSp>
      <p:sp>
        <p:nvSpPr>
          <p:cNvPr id="16"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a:ea typeface="Osaka" charset="0"/>
                <a:cs typeface="Arial"/>
              </a:rPr>
              <a:t>374</a:t>
            </a:r>
            <a:endParaRPr lang="en-US" sz="2000" b="1" dirty="0">
              <a:solidFill>
                <a:srgbClr val="FFFFFF"/>
              </a:solidFill>
              <a:latin typeface="Arial"/>
              <a:ea typeface="Osaka" charset="0"/>
              <a:cs typeface="Arial"/>
            </a:endParaRPr>
          </a:p>
        </p:txBody>
      </p:sp>
    </p:spTree>
    <p:extLst>
      <p:ext uri="{BB962C8B-B14F-4D97-AF65-F5344CB8AC3E}">
        <p14:creationId xmlns:p14="http://schemas.microsoft.com/office/powerpoint/2010/main" val="2881941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chemeClr val="tx1"/>
              </a:solidFill>
              <a:effectLst/>
              <a:uLnTx/>
              <a:uFillTx/>
              <a:latin typeface="Comic Sans MS" panose="030F0702030302020204" pitchFamily="66" charset="0"/>
              <a:ea typeface="Osaka" pitchFamily="1" charset="-128"/>
            </a:endParaRPr>
          </a:p>
        </p:txBody>
      </p:sp>
      <p:sp>
        <p:nvSpPr>
          <p:cNvPr id="822274" name="Rectangle 2"/>
          <p:cNvSpPr>
            <a:spLocks noGrp="1" noChangeArrowheads="1"/>
          </p:cNvSpPr>
          <p:nvPr>
            <p:ph type="title" idx="4294967295"/>
          </p:nvPr>
        </p:nvSpPr>
        <p:spPr>
          <a:xfrm>
            <a:off x="685800" y="-152400"/>
            <a:ext cx="7772400" cy="1143000"/>
          </a:xfrm>
          <a:effectLst>
            <a:outerShdw blurRad="63500" dist="35921" dir="2700000" algn="ctr" rotWithShape="0">
              <a:srgbClr val="000013">
                <a:alpha val="99962"/>
              </a:srgbClr>
            </a:outerShdw>
          </a:effectLst>
        </p:spPr>
        <p:txBody>
          <a:bodyPr/>
          <a:lstStyle/>
          <a:p>
            <a:pPr eaLnBrk="1" hangingPunct="1">
              <a:defRPr/>
            </a:pPr>
            <a:r>
              <a:rPr lang="en-US">
                <a:solidFill>
                  <a:srgbClr val="FFFF00"/>
                </a:solidFill>
                <a:latin typeface="Trebuchet MS" charset="0"/>
                <a:ea typeface="Osaka" charset="0"/>
                <a:cs typeface="Osaka" charset="0"/>
              </a:rPr>
              <a:t>Isi Penghakiman</a:t>
            </a:r>
          </a:p>
        </p:txBody>
      </p:sp>
      <p:graphicFrame>
        <p:nvGraphicFramePr>
          <p:cNvPr id="564227" name="Group 3"/>
          <p:cNvGraphicFramePr>
            <a:graphicFrameLocks noGrp="1"/>
          </p:cNvGraphicFramePr>
          <p:nvPr>
            <p:ph type="tbl" idx="4294967295"/>
          </p:nvPr>
        </p:nvGraphicFramePr>
        <p:xfrm>
          <a:off x="0" y="990600"/>
          <a:ext cx="9144000" cy="5488117"/>
        </p:xfrm>
        <a:graphic>
          <a:graphicData uri="http://schemas.openxmlformats.org/drawingml/2006/table">
            <a:tbl>
              <a:tblPr/>
              <a:tblGrid>
                <a:gridCol w="390525">
                  <a:extLst>
                    <a:ext uri="{9D8B030D-6E8A-4147-A177-3AD203B41FA5}">
                      <a16:colId xmlns:a16="http://schemas.microsoft.com/office/drawing/2014/main" val="20000"/>
                    </a:ext>
                  </a:extLst>
                </a:gridCol>
                <a:gridCol w="2324087">
                  <a:extLst>
                    <a:ext uri="{9D8B030D-6E8A-4147-A177-3AD203B41FA5}">
                      <a16:colId xmlns:a16="http://schemas.microsoft.com/office/drawing/2014/main" val="20001"/>
                    </a:ext>
                  </a:extLst>
                </a:gridCol>
                <a:gridCol w="3429024">
                  <a:extLst>
                    <a:ext uri="{9D8B030D-6E8A-4147-A177-3AD203B41FA5}">
                      <a16:colId xmlns:a16="http://schemas.microsoft.com/office/drawing/2014/main" val="20002"/>
                    </a:ext>
                  </a:extLst>
                </a:gridCol>
                <a:gridCol w="3000364">
                  <a:extLst>
                    <a:ext uri="{9D8B030D-6E8A-4147-A177-3AD203B41FA5}">
                      <a16:colId xmlns:a16="http://schemas.microsoft.com/office/drawing/2014/main" val="20003"/>
                    </a:ext>
                  </a:extLst>
                </a:gridCol>
              </a:tblGrid>
              <a:tr h="53965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bg1"/>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FFFF00"/>
                          </a:solidFill>
                          <a:effectLst/>
                          <a:latin typeface="Arial"/>
                          <a:ea typeface="Osaka" pitchFamily="8" charset="-128"/>
                          <a:cs typeface="Arial"/>
                        </a:rPr>
                        <a:t>METERAI</a:t>
                      </a:r>
                      <a:endParaRPr kumimoji="0" lang="en-US" sz="24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FFFF00"/>
                          </a:solidFill>
                          <a:effectLst/>
                          <a:latin typeface="Arial"/>
                          <a:ea typeface="Osaka" pitchFamily="8" charset="-128"/>
                          <a:cs typeface="Arial"/>
                        </a:rPr>
                        <a:t>SANGKAKALA</a:t>
                      </a:r>
                      <a:endParaRPr kumimoji="0" lang="en-US" sz="24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FFFF00"/>
                          </a:solidFill>
                          <a:effectLst/>
                          <a:latin typeface="Arial"/>
                          <a:ea typeface="Osaka" pitchFamily="8" charset="-128"/>
                          <a:cs typeface="Arial"/>
                        </a:rPr>
                        <a:t>CAWAN</a:t>
                      </a:r>
                      <a:endParaRPr kumimoji="0" lang="en-US" sz="24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extLst>
                  <a:ext uri="{0D108BD9-81ED-4DB2-BD59-A6C34878D82A}">
                    <a16:rowId xmlns:a16="http://schemas.microsoft.com/office/drawing/2014/main" val="10000"/>
                  </a:ext>
                </a:extLst>
              </a:tr>
              <a:tr h="58124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a:ea typeface="Osaka" pitchFamily="8" charset="-128"/>
                          <a:cs typeface="Arial"/>
                        </a:rPr>
                        <a:t>1</a:t>
                      </a: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0000"/>
                          </a:solidFill>
                          <a:effectLst/>
                          <a:latin typeface="Arial"/>
                          <a:ea typeface="Osaka" pitchFamily="8" charset="-128"/>
                          <a:cs typeface="Arial"/>
                        </a:rPr>
                        <a:t>Putih</a:t>
                      </a:r>
                      <a:r>
                        <a:rPr kumimoji="0" lang="en-US" sz="1600" b="1" i="0" u="none" strike="noStrike" cap="none" normalizeH="0" baseline="0" dirty="0">
                          <a:ln>
                            <a:noFill/>
                          </a:ln>
                          <a:solidFill>
                            <a:srgbClr val="FF0000"/>
                          </a:solidFill>
                          <a:effectLst/>
                          <a:latin typeface="Arial"/>
                          <a:ea typeface="Osaka" pitchFamily="8" charset="-128"/>
                          <a:cs typeface="Arial"/>
                        </a:rPr>
                        <a:t>: </a:t>
                      </a:r>
                      <a:r>
                        <a:rPr kumimoji="0" lang="en-US" sz="1600" b="1" i="0" u="none" strike="noStrike" cap="none" normalizeH="0" baseline="0" dirty="0" err="1">
                          <a:ln>
                            <a:noFill/>
                          </a:ln>
                          <a:solidFill>
                            <a:srgbClr val="FF0000"/>
                          </a:solidFill>
                          <a:effectLst/>
                          <a:latin typeface="Arial"/>
                          <a:ea typeface="Osaka" pitchFamily="8" charset="-128"/>
                          <a:cs typeface="Arial"/>
                        </a:rPr>
                        <a:t>penakluk</a:t>
                      </a:r>
                      <a:endParaRPr kumimoji="0" lang="en-US" sz="1600" b="1" i="0" u="none" strike="noStrike" cap="none" normalizeH="0" baseline="0" dirty="0">
                        <a:ln>
                          <a:noFill/>
                        </a:ln>
                        <a:solidFill>
                          <a:srgbClr val="FF00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Hujan</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es</a:t>
                      </a:r>
                      <a:r>
                        <a:rPr kumimoji="0" lang="en-US" sz="1600" b="1" i="0" u="none" strike="noStrike" cap="none" normalizeH="0" baseline="0" dirty="0">
                          <a:ln>
                            <a:noFill/>
                          </a:ln>
                          <a:solidFill>
                            <a:srgbClr val="FFFF00"/>
                          </a:solidFill>
                          <a:effectLst/>
                          <a:latin typeface="Arial"/>
                          <a:ea typeface="Osaka" pitchFamily="8" charset="-128"/>
                          <a:cs typeface="Arial"/>
                        </a:rPr>
                        <a:t> &amp; </a:t>
                      </a:r>
                      <a:r>
                        <a:rPr kumimoji="0" lang="en-US" sz="1600" b="1" i="0" u="none" strike="noStrike" cap="none" normalizeH="0" baseline="0" dirty="0" err="1">
                          <a:ln>
                            <a:noFill/>
                          </a:ln>
                          <a:solidFill>
                            <a:srgbClr val="FFFF00"/>
                          </a:solidFill>
                          <a:effectLst/>
                          <a:latin typeface="Arial"/>
                          <a:ea typeface="Osaka" pitchFamily="8" charset="-128"/>
                          <a:cs typeface="Arial"/>
                        </a:rPr>
                        <a:t>api</a:t>
                      </a:r>
                      <a:r>
                        <a:rPr kumimoji="0" lang="en-US" sz="1600" b="1" i="0" u="none" strike="noStrike" cap="none" normalizeH="0" baseline="0" dirty="0">
                          <a:ln>
                            <a:noFill/>
                          </a:ln>
                          <a:solidFill>
                            <a:srgbClr val="FFFF00"/>
                          </a:solidFill>
                          <a:effectLst/>
                          <a:latin typeface="Arial"/>
                          <a:ea typeface="Osaka" pitchFamily="8" charset="-128"/>
                          <a:cs typeface="Arial"/>
                        </a:rPr>
                        <a:t>: 1/3 </a:t>
                      </a:r>
                      <a:r>
                        <a:rPr kumimoji="0" lang="en-US" sz="1600" b="1" i="0" u="none" strike="noStrike" cap="none" normalizeH="0" baseline="0" dirty="0" err="1">
                          <a:ln>
                            <a:noFill/>
                          </a:ln>
                          <a:solidFill>
                            <a:srgbClr val="FFFF00"/>
                          </a:solidFill>
                          <a:effectLst/>
                          <a:latin typeface="Arial"/>
                          <a:ea typeface="Osaka" pitchFamily="8" charset="-128"/>
                          <a:cs typeface="Arial"/>
                        </a:rPr>
                        <a:t>tumbuhan</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hijau</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Bisul</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124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a:ea typeface="Osaka" pitchFamily="8" charset="-128"/>
                          <a:cs typeface="Arial"/>
                        </a:rPr>
                        <a:t>2</a:t>
                      </a: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Merah</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padam</a:t>
                      </a:r>
                      <a:r>
                        <a:rPr kumimoji="0" lang="en-US" sz="1600" b="1" i="0" u="none" strike="noStrike" cap="none" normalizeH="0" baseline="0" dirty="0">
                          <a:ln>
                            <a:noFill/>
                          </a:ln>
                          <a:solidFill>
                            <a:srgbClr val="FFFF00"/>
                          </a:solidFill>
                          <a:effectLst/>
                          <a:latin typeface="Arial"/>
                          <a:ea typeface="Osaka" pitchFamily="8" charset="-128"/>
                          <a:cs typeface="Arial"/>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perang</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CCFF"/>
                          </a:solidFill>
                          <a:effectLst/>
                          <a:latin typeface="Arial"/>
                          <a:ea typeface="Osaka" pitchFamily="8" charset="-128"/>
                          <a:cs typeface="Arial"/>
                        </a:rPr>
                        <a:t>Api</a:t>
                      </a:r>
                      <a:r>
                        <a:rPr kumimoji="0" lang="en-US" sz="1600" b="1" i="0" u="none" strike="noStrike" cap="none" normalizeH="0" baseline="0" dirty="0">
                          <a:ln>
                            <a:noFill/>
                          </a:ln>
                          <a:solidFill>
                            <a:srgbClr val="FFCCFF"/>
                          </a:solidFill>
                          <a:effectLst/>
                          <a:latin typeface="Arial"/>
                          <a:ea typeface="Osaka" pitchFamily="8" charset="-128"/>
                          <a:cs typeface="Arial"/>
                        </a:rPr>
                        <a:t>: 1/3 </a:t>
                      </a:r>
                      <a:r>
                        <a:rPr kumimoji="0" lang="en-US" sz="1600" b="1" i="0" u="none" strike="noStrike" cap="none" normalizeH="0" baseline="0" dirty="0" err="1">
                          <a:ln>
                            <a:noFill/>
                          </a:ln>
                          <a:solidFill>
                            <a:srgbClr val="FFCCFF"/>
                          </a:solidFill>
                          <a:effectLst/>
                          <a:latin typeface="Arial"/>
                          <a:ea typeface="Osaka" pitchFamily="8" charset="-128"/>
                          <a:cs typeface="Arial"/>
                        </a:rPr>
                        <a:t>mahluk</a:t>
                      </a:r>
                      <a:r>
                        <a:rPr kumimoji="0" lang="en-US" sz="1600" b="1" i="0" u="none" strike="noStrike" cap="none" normalizeH="0" baseline="0" dirty="0">
                          <a:ln>
                            <a:noFill/>
                          </a:ln>
                          <a:solidFill>
                            <a:srgbClr val="FFCCFF"/>
                          </a:solidFill>
                          <a:effectLst/>
                          <a:latin typeface="Arial"/>
                          <a:ea typeface="Osaka" pitchFamily="8" charset="-128"/>
                          <a:cs typeface="Arial"/>
                        </a:rPr>
                        <a:t> </a:t>
                      </a:r>
                      <a:r>
                        <a:rPr kumimoji="0" lang="en-US" sz="1600" b="1" i="0" u="none" strike="noStrike" cap="none" normalizeH="0" baseline="0" dirty="0" err="1">
                          <a:ln>
                            <a:noFill/>
                          </a:ln>
                          <a:solidFill>
                            <a:srgbClr val="FFCCFF"/>
                          </a:solidFill>
                          <a:effectLst/>
                          <a:latin typeface="Arial"/>
                          <a:ea typeface="Osaka" pitchFamily="8" charset="-128"/>
                          <a:cs typeface="Arial"/>
                        </a:rPr>
                        <a:t>laut</a:t>
                      </a:r>
                      <a:endParaRPr kumimoji="0" lang="en-US" sz="1600" b="1" i="0" u="none" strike="noStrike" cap="none" normalizeH="0" baseline="0" dirty="0">
                        <a:ln>
                          <a:noFill/>
                        </a:ln>
                        <a:solidFill>
                          <a:srgbClr val="FFCCFF"/>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CCFF"/>
                          </a:solidFill>
                          <a:effectLst/>
                          <a:latin typeface="Arial"/>
                          <a:ea typeface="Osaka" pitchFamily="8" charset="-128"/>
                          <a:cs typeface="Arial"/>
                        </a:rPr>
                        <a:t>Lautan</a:t>
                      </a:r>
                      <a:r>
                        <a:rPr kumimoji="0" lang="en-US" sz="1600" b="1" i="0" u="none" strike="noStrike" cap="none" normalizeH="0" baseline="0" dirty="0">
                          <a:ln>
                            <a:noFill/>
                          </a:ln>
                          <a:solidFill>
                            <a:srgbClr val="FFCCFF"/>
                          </a:solidFill>
                          <a:effectLst/>
                          <a:latin typeface="Arial"/>
                          <a:ea typeface="Osaka" pitchFamily="8" charset="-128"/>
                          <a:cs typeface="Arial"/>
                        </a:rPr>
                        <a:t> </a:t>
                      </a:r>
                      <a:r>
                        <a:rPr kumimoji="0" lang="en-US" sz="1600" b="1" i="0" u="none" strike="noStrike" cap="none" normalizeH="0" baseline="0" dirty="0" err="1">
                          <a:ln>
                            <a:noFill/>
                          </a:ln>
                          <a:solidFill>
                            <a:srgbClr val="FFCCFF"/>
                          </a:solidFill>
                          <a:effectLst/>
                          <a:latin typeface="Arial"/>
                          <a:ea typeface="Osaka" pitchFamily="8" charset="-128"/>
                          <a:cs typeface="Arial"/>
                        </a:rPr>
                        <a:t>darah</a:t>
                      </a:r>
                      <a:endParaRPr kumimoji="0" lang="en-US" sz="1600" b="1" i="0" u="none" strike="noStrike" cap="none" normalizeH="0" baseline="0" dirty="0">
                        <a:ln>
                          <a:noFill/>
                        </a:ln>
                        <a:solidFill>
                          <a:srgbClr val="FFCCFF"/>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5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a:ea typeface="Osaka" pitchFamily="8" charset="-128"/>
                          <a:cs typeface="Arial"/>
                        </a:rPr>
                        <a:t>3</a:t>
                      </a: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Hitam</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kelaparan</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000013"/>
                          </a:solidFill>
                          <a:effectLst/>
                          <a:latin typeface="Arial"/>
                          <a:ea typeface="Osaka" pitchFamily="8" charset="-128"/>
                          <a:cs typeface="Arial"/>
                        </a:rPr>
                        <a:t>Bintang</a:t>
                      </a:r>
                      <a:r>
                        <a:rPr kumimoji="0" lang="en-US" sz="1600" b="1" i="0" u="none" strike="noStrike" cap="none" normalizeH="0" baseline="0" dirty="0">
                          <a:ln>
                            <a:noFill/>
                          </a:ln>
                          <a:solidFill>
                            <a:srgbClr val="000013"/>
                          </a:solidFill>
                          <a:effectLst/>
                          <a:latin typeface="Arial"/>
                          <a:ea typeface="Osaka" pitchFamily="8" charset="-128"/>
                          <a:cs typeface="Arial"/>
                        </a:rPr>
                        <a:t>: 1/3 air </a:t>
                      </a:r>
                      <a:r>
                        <a:rPr kumimoji="0" lang="en-US" sz="1600" b="1" i="0" u="none" strike="noStrike" cap="none" normalizeH="0" baseline="0" dirty="0" err="1">
                          <a:ln>
                            <a:noFill/>
                          </a:ln>
                          <a:solidFill>
                            <a:srgbClr val="000013"/>
                          </a:solidFill>
                          <a:effectLst/>
                          <a:latin typeface="Arial"/>
                          <a:ea typeface="Osaka" pitchFamily="8" charset="-128"/>
                          <a:cs typeface="Arial"/>
                        </a:rPr>
                        <a:t>bersih</a:t>
                      </a:r>
                      <a:endParaRPr kumimoji="0" lang="en-US" sz="1600" b="1" i="0" u="none" strike="noStrike" cap="none" normalizeH="0" baseline="0" dirty="0">
                        <a:ln>
                          <a:noFill/>
                        </a:ln>
                        <a:solidFill>
                          <a:srgbClr val="000013"/>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13"/>
                          </a:solidFill>
                          <a:effectLst/>
                          <a:latin typeface="Arial"/>
                          <a:ea typeface="Osaka" pitchFamily="8" charset="-128"/>
                          <a:cs typeface="Arial"/>
                        </a:rPr>
                        <a:t>Air </a:t>
                      </a:r>
                      <a:r>
                        <a:rPr kumimoji="0" lang="en-US" sz="1600" b="1" i="0" u="none" strike="noStrike" cap="none" normalizeH="0" baseline="0" dirty="0" err="1">
                          <a:ln>
                            <a:noFill/>
                          </a:ln>
                          <a:solidFill>
                            <a:srgbClr val="000013"/>
                          </a:solidFill>
                          <a:effectLst/>
                          <a:latin typeface="Arial"/>
                          <a:ea typeface="Osaka" pitchFamily="8" charset="-128"/>
                          <a:cs typeface="Arial"/>
                        </a:rPr>
                        <a:t>menjadi</a:t>
                      </a:r>
                      <a:r>
                        <a:rPr kumimoji="0" lang="en-US" sz="1600" b="1" i="0" u="none" strike="noStrike" cap="none" normalizeH="0" baseline="0" dirty="0">
                          <a:ln>
                            <a:noFill/>
                          </a:ln>
                          <a:solidFill>
                            <a:srgbClr val="000013"/>
                          </a:solidFill>
                          <a:effectLst/>
                          <a:latin typeface="Arial"/>
                          <a:ea typeface="Osaka" pitchFamily="8" charset="-128"/>
                          <a:cs typeface="Arial"/>
                        </a:rPr>
                        <a:t> </a:t>
                      </a:r>
                      <a:r>
                        <a:rPr kumimoji="0" lang="en-US" sz="1600" b="1" i="0" u="none" strike="noStrike" cap="none" normalizeH="0" baseline="0" dirty="0" err="1">
                          <a:ln>
                            <a:noFill/>
                          </a:ln>
                          <a:solidFill>
                            <a:srgbClr val="000013"/>
                          </a:solidFill>
                          <a:effectLst/>
                          <a:latin typeface="Arial"/>
                          <a:ea typeface="Osaka" pitchFamily="8" charset="-128"/>
                          <a:cs typeface="Arial"/>
                        </a:rPr>
                        <a:t>darah</a:t>
                      </a:r>
                      <a:endParaRPr kumimoji="0" lang="en-US" sz="1600" b="1" i="0" u="none" strike="noStrike" cap="none" normalizeH="0" baseline="0" dirty="0">
                        <a:ln>
                          <a:noFill/>
                        </a:ln>
                        <a:solidFill>
                          <a:srgbClr val="000013"/>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8124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a:ea typeface="Osaka" pitchFamily="8" charset="-128"/>
                          <a:cs typeface="Arial"/>
                        </a:rPr>
                        <a:t>4</a:t>
                      </a: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Hijau</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Kuning</a:t>
                      </a:r>
                      <a:r>
                        <a:rPr kumimoji="0" lang="en-US" sz="1600" b="1" i="0" u="none" strike="noStrike" cap="none" normalizeH="0" baseline="0" dirty="0">
                          <a:ln>
                            <a:noFill/>
                          </a:ln>
                          <a:solidFill>
                            <a:srgbClr val="FFFF00"/>
                          </a:solidFill>
                          <a:effectLst/>
                          <a:latin typeface="Arial"/>
                          <a:ea typeface="Osaka" pitchFamily="8" charset="-128"/>
                          <a:cs typeface="Arial"/>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kematian</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DFFEE"/>
                          </a:solidFill>
                          <a:effectLst/>
                          <a:latin typeface="Arial"/>
                          <a:ea typeface="Osaka" pitchFamily="8" charset="-128"/>
                          <a:cs typeface="Arial"/>
                        </a:rPr>
                        <a:t>Gelap</a:t>
                      </a:r>
                      <a:r>
                        <a:rPr kumimoji="0" lang="en-US" sz="1600" b="1" i="0" u="none" strike="noStrike" cap="none" normalizeH="0" baseline="0" dirty="0">
                          <a:ln>
                            <a:noFill/>
                          </a:ln>
                          <a:solidFill>
                            <a:srgbClr val="FDFFEE"/>
                          </a:solidFill>
                          <a:effectLst/>
                          <a:latin typeface="Arial"/>
                          <a:ea typeface="Osaka" pitchFamily="8" charset="-128"/>
                          <a:cs typeface="Arial"/>
                        </a:rPr>
                        <a:t>: 1/3 </a:t>
                      </a:r>
                      <a:r>
                        <a:rPr kumimoji="0" lang="en-US" sz="1600" b="1" i="0" u="none" strike="noStrike" cap="none" normalizeH="0" baseline="0" dirty="0" err="1">
                          <a:ln>
                            <a:noFill/>
                          </a:ln>
                          <a:solidFill>
                            <a:srgbClr val="FDFFEE"/>
                          </a:solidFill>
                          <a:effectLst/>
                          <a:latin typeface="Arial"/>
                          <a:ea typeface="Osaka" pitchFamily="8" charset="-128"/>
                          <a:cs typeface="Arial"/>
                        </a:rPr>
                        <a:t>matahari</a:t>
                      </a:r>
                      <a:r>
                        <a:rPr kumimoji="0" lang="en-US" sz="1600" b="1" i="0" u="none" strike="noStrike" cap="none" normalizeH="0" baseline="0" dirty="0">
                          <a:ln>
                            <a:noFill/>
                          </a:ln>
                          <a:solidFill>
                            <a:srgbClr val="FDFFEE"/>
                          </a:solidFill>
                          <a:effectLst/>
                          <a:latin typeface="Arial"/>
                          <a:ea typeface="Osaka" pitchFamily="8" charset="-128"/>
                          <a:cs typeface="Arial"/>
                        </a:rPr>
                        <a:t>, </a:t>
                      </a:r>
                      <a:r>
                        <a:rPr kumimoji="0" lang="en-US" sz="1600" b="1" i="0" u="none" strike="noStrike" cap="none" normalizeH="0" baseline="0" dirty="0" err="1">
                          <a:ln>
                            <a:noFill/>
                          </a:ln>
                          <a:solidFill>
                            <a:srgbClr val="FDFFEE"/>
                          </a:solidFill>
                          <a:effectLst/>
                          <a:latin typeface="Arial"/>
                          <a:ea typeface="Osaka" pitchFamily="8" charset="-128"/>
                          <a:cs typeface="Arial"/>
                        </a:rPr>
                        <a:t>bulan</a:t>
                      </a:r>
                      <a:r>
                        <a:rPr kumimoji="0" lang="en-US" sz="1600" b="1" i="0" u="none" strike="noStrike" cap="none" normalizeH="0" baseline="0" dirty="0">
                          <a:ln>
                            <a:noFill/>
                          </a:ln>
                          <a:solidFill>
                            <a:srgbClr val="FDFFEE"/>
                          </a:solidFill>
                          <a:effectLst/>
                          <a:latin typeface="Arial"/>
                          <a:ea typeface="Osaka" pitchFamily="8" charset="-128"/>
                          <a:cs typeface="Arial"/>
                        </a:rPr>
                        <a:t>, </a:t>
                      </a:r>
                      <a:r>
                        <a:rPr kumimoji="0" lang="en-US" sz="1600" b="1" i="0" u="none" strike="noStrike" cap="none" normalizeH="0" baseline="0" dirty="0" err="1">
                          <a:ln>
                            <a:noFill/>
                          </a:ln>
                          <a:solidFill>
                            <a:srgbClr val="FDFFEE"/>
                          </a:solidFill>
                          <a:effectLst/>
                          <a:latin typeface="Arial"/>
                          <a:ea typeface="Osaka" pitchFamily="8" charset="-128"/>
                          <a:cs typeface="Arial"/>
                        </a:rPr>
                        <a:t>bintang2</a:t>
                      </a:r>
                      <a:endParaRPr kumimoji="0" lang="en-US" sz="1600" b="1" i="0" u="none" strike="noStrike" cap="none" normalizeH="0" baseline="0" dirty="0">
                        <a:ln>
                          <a:noFill/>
                        </a:ln>
                        <a:solidFill>
                          <a:srgbClr val="FDFFEE"/>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DFFEE"/>
                          </a:solidFill>
                          <a:effectLst/>
                          <a:latin typeface="Arial"/>
                          <a:ea typeface="Osaka" pitchFamily="8" charset="-128"/>
                          <a:cs typeface="Arial"/>
                        </a:rPr>
                        <a:t>Matahari</a:t>
                      </a:r>
                      <a:r>
                        <a:rPr kumimoji="0" lang="en-US" sz="1600" b="1" i="0" u="none" strike="noStrike" cap="none" normalizeH="0" baseline="0" dirty="0">
                          <a:ln>
                            <a:noFill/>
                          </a:ln>
                          <a:solidFill>
                            <a:srgbClr val="FDFFEE"/>
                          </a:solidFill>
                          <a:effectLst/>
                          <a:latin typeface="Arial"/>
                          <a:ea typeface="Osaka" pitchFamily="8" charset="-128"/>
                          <a:cs typeface="Arial"/>
                        </a:rPr>
                        <a:t> </a:t>
                      </a:r>
                      <a:r>
                        <a:rPr kumimoji="0" lang="en-US" sz="1600" b="1" i="0" u="none" strike="noStrike" cap="none" normalizeH="0" baseline="0" dirty="0" err="1">
                          <a:ln>
                            <a:noFill/>
                          </a:ln>
                          <a:solidFill>
                            <a:srgbClr val="FDFFEE"/>
                          </a:solidFill>
                          <a:effectLst/>
                          <a:latin typeface="Arial"/>
                          <a:ea typeface="Osaka" pitchFamily="8" charset="-128"/>
                          <a:cs typeface="Arial"/>
                        </a:rPr>
                        <a:t>membakar</a:t>
                      </a:r>
                      <a:r>
                        <a:rPr kumimoji="0" lang="en-US" sz="1600" b="1" i="0" u="none" strike="noStrike" cap="none" normalizeH="0" baseline="0" dirty="0">
                          <a:ln>
                            <a:noFill/>
                          </a:ln>
                          <a:solidFill>
                            <a:srgbClr val="FDFFEE"/>
                          </a:solidFill>
                          <a:effectLst/>
                          <a:latin typeface="Arial"/>
                          <a:ea typeface="Osaka" pitchFamily="8" charset="-128"/>
                          <a:cs typeface="Arial"/>
                        </a:rPr>
                        <a:t> </a:t>
                      </a:r>
                      <a:r>
                        <a:rPr kumimoji="0" lang="en-US" sz="1600" b="1" i="0" u="none" strike="noStrike" cap="none" normalizeH="0" baseline="0" dirty="0" err="1">
                          <a:ln>
                            <a:noFill/>
                          </a:ln>
                          <a:solidFill>
                            <a:srgbClr val="FDFFEE"/>
                          </a:solidFill>
                          <a:effectLst/>
                          <a:latin typeface="Arial"/>
                          <a:ea typeface="Osaka" pitchFamily="8" charset="-128"/>
                          <a:cs typeface="Arial"/>
                        </a:rPr>
                        <a:t>manusia</a:t>
                      </a:r>
                      <a:endParaRPr kumimoji="0" lang="en-US" sz="1600" b="1" i="0" u="none" strike="noStrike" cap="none" normalizeH="0" baseline="0" dirty="0">
                        <a:ln>
                          <a:noFill/>
                        </a:ln>
                        <a:solidFill>
                          <a:srgbClr val="FDFFEE"/>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3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00"/>
                          </a:solidFill>
                          <a:effectLst/>
                          <a:latin typeface="Arial"/>
                          <a:ea typeface="Osaka" pitchFamily="8" charset="-128"/>
                          <a:cs typeface="Arial"/>
                        </a:rPr>
                        <a:t>(</a:t>
                      </a:r>
                      <a:r>
                        <a:rPr kumimoji="0" lang="en-US" sz="1600" b="1" i="0" u="none" strike="noStrike" cap="none" normalizeH="0" baseline="0" dirty="0" err="1">
                          <a:ln>
                            <a:noFill/>
                          </a:ln>
                          <a:solidFill>
                            <a:srgbClr val="FFFF00"/>
                          </a:solidFill>
                          <a:effectLst/>
                          <a:latin typeface="Arial"/>
                          <a:ea typeface="Osaka" pitchFamily="8" charset="-128"/>
                          <a:cs typeface="Arial"/>
                        </a:rPr>
                        <a:t>Sangkakala</a:t>
                      </a:r>
                      <a:r>
                        <a:rPr kumimoji="0" lang="en-US" sz="1600" b="1" i="0" u="none" strike="noStrike" cap="none" normalizeH="0" baseline="0" dirty="0">
                          <a:ln>
                            <a:noFill/>
                          </a:ln>
                          <a:solidFill>
                            <a:srgbClr val="FFFF00"/>
                          </a:solidFill>
                          <a:effectLst/>
                          <a:latin typeface="Arial"/>
                          <a:ea typeface="Osaka" pitchFamily="8" charset="-128"/>
                          <a:cs typeface="Arial"/>
                        </a:rPr>
                        <a:t> 5-7 </a:t>
                      </a:r>
                      <a:r>
                        <a:rPr kumimoji="0" lang="en-US" sz="1600" b="1" i="0" u="none" strike="noStrike" cap="none" normalizeH="0" baseline="0" dirty="0" err="1">
                          <a:ln>
                            <a:noFill/>
                          </a:ln>
                          <a:solidFill>
                            <a:srgbClr val="FFFF00"/>
                          </a:solidFill>
                          <a:effectLst/>
                          <a:latin typeface="Arial"/>
                          <a:ea typeface="Osaka" pitchFamily="8" charset="-128"/>
                          <a:cs typeface="Arial"/>
                        </a:rPr>
                        <a:t>adalah</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celaka</a:t>
                      </a:r>
                      <a:r>
                        <a:rPr kumimoji="0" lang="en-US" sz="1600" b="1" i="0" u="none" strike="noStrike" cap="none" normalizeH="0" baseline="0" dirty="0">
                          <a:ln>
                            <a:noFill/>
                          </a:ln>
                          <a:solidFill>
                            <a:srgbClr val="FFFF00"/>
                          </a:solidFill>
                          <a:effectLst/>
                          <a:latin typeface="Arial"/>
                          <a:ea typeface="Osaka" pitchFamily="8" charset="-128"/>
                          <a:cs typeface="Arial"/>
                        </a:rPr>
                        <a:t>)</a:t>
                      </a: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extLst>
                  <a:ext uri="{0D108BD9-81ED-4DB2-BD59-A6C34878D82A}">
                    <a16:rowId xmlns:a16="http://schemas.microsoft.com/office/drawing/2014/main" val="10005"/>
                  </a:ext>
                </a:extLst>
              </a:tr>
              <a:tr h="58124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a:ea typeface="Osaka" pitchFamily="8" charset="-128"/>
                          <a:cs typeface="Arial"/>
                        </a:rPr>
                        <a:t>5</a:t>
                      </a: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Martir</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dijamin</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Celaka</a:t>
                      </a:r>
                      <a:r>
                        <a:rPr kumimoji="0" lang="en-US" sz="1600" b="1" i="0" u="none" strike="noStrike" cap="none" normalizeH="0" baseline="0" dirty="0">
                          <a:ln>
                            <a:noFill/>
                          </a:ln>
                          <a:solidFill>
                            <a:srgbClr val="FFFF00"/>
                          </a:solidFill>
                          <a:effectLst/>
                          <a:latin typeface="Arial"/>
                          <a:ea typeface="Osaka" pitchFamily="8" charset="-128"/>
                          <a:cs typeface="Arial"/>
                        </a:rPr>
                        <a:t> #1: </a:t>
                      </a:r>
                      <a:r>
                        <a:rPr kumimoji="0" lang="en-US" sz="1600" b="1" i="0" u="none" strike="noStrike" cap="none" normalizeH="0" baseline="0" dirty="0" err="1">
                          <a:ln>
                            <a:noFill/>
                          </a:ln>
                          <a:solidFill>
                            <a:srgbClr val="FFFF00"/>
                          </a:solidFill>
                          <a:effectLst/>
                          <a:latin typeface="Arial"/>
                          <a:ea typeface="Osaka" pitchFamily="8" charset="-128"/>
                          <a:cs typeface="Arial"/>
                        </a:rPr>
                        <a:t>belalang</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Kerajaan</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binatang</a:t>
                      </a:r>
                      <a:r>
                        <a:rPr kumimoji="0" lang="en-US" sz="1600" b="1" i="0" u="none" strike="noStrike" cap="none" normalizeH="0" baseline="0" dirty="0">
                          <a:ln>
                            <a:noFill/>
                          </a:ln>
                          <a:solidFill>
                            <a:srgbClr val="FFFF00"/>
                          </a:solidFill>
                          <a:effectLst/>
                          <a:latin typeface="Arial"/>
                          <a:ea typeface="Osaka" pitchFamily="8" charset="-128"/>
                          <a:cs typeface="Arial"/>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menjadi</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gelap</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124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a:ea typeface="Osaka" pitchFamily="8" charset="-128"/>
                          <a:cs typeface="Arial"/>
                        </a:rPr>
                        <a:t>6</a:t>
                      </a: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Kemarahan</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besar</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gempa</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tanda-tanda</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000013"/>
                          </a:solidFill>
                          <a:effectLst/>
                          <a:latin typeface="Arial"/>
                          <a:ea typeface="Osaka" pitchFamily="8" charset="-128"/>
                          <a:cs typeface="Arial"/>
                        </a:rPr>
                        <a:t>Celaka</a:t>
                      </a:r>
                      <a:r>
                        <a:rPr kumimoji="0" lang="en-US" sz="1600" b="1" i="0" u="none" strike="noStrike" cap="none" normalizeH="0" baseline="0" dirty="0">
                          <a:ln>
                            <a:noFill/>
                          </a:ln>
                          <a:solidFill>
                            <a:srgbClr val="000013"/>
                          </a:solidFill>
                          <a:effectLst/>
                          <a:latin typeface="Arial"/>
                          <a:ea typeface="Osaka" pitchFamily="8" charset="-128"/>
                          <a:cs typeface="Arial"/>
                        </a:rPr>
                        <a:t> #2: </a:t>
                      </a:r>
                      <a:r>
                        <a:rPr kumimoji="0" lang="en-US" sz="1600" b="1" i="0" u="none" strike="noStrike" cap="none" normalizeH="0" baseline="0" dirty="0" err="1">
                          <a:ln>
                            <a:noFill/>
                          </a:ln>
                          <a:solidFill>
                            <a:srgbClr val="000013"/>
                          </a:solidFill>
                          <a:effectLst/>
                          <a:latin typeface="Arial"/>
                          <a:ea typeface="Osaka" pitchFamily="8" charset="-128"/>
                          <a:cs typeface="Arial"/>
                        </a:rPr>
                        <a:t>persiapan</a:t>
                      </a:r>
                      <a:r>
                        <a:rPr kumimoji="0" lang="en-US" sz="1600" b="1" i="0" u="none" strike="noStrike" cap="none" normalizeH="0" baseline="0" dirty="0">
                          <a:ln>
                            <a:noFill/>
                          </a:ln>
                          <a:solidFill>
                            <a:srgbClr val="000013"/>
                          </a:solidFill>
                          <a:effectLst/>
                          <a:latin typeface="Arial"/>
                          <a:ea typeface="Osaka" pitchFamily="8" charset="-128"/>
                          <a:cs typeface="Arial"/>
                        </a:rPr>
                        <a:t> </a:t>
                      </a:r>
                      <a:r>
                        <a:rPr kumimoji="0" lang="en-US" sz="1600" b="1" i="0" u="none" strike="noStrike" cap="none" normalizeH="0" baseline="0" dirty="0" err="1">
                          <a:ln>
                            <a:noFill/>
                          </a:ln>
                          <a:solidFill>
                            <a:srgbClr val="000013"/>
                          </a:solidFill>
                          <a:effectLst/>
                          <a:latin typeface="Arial"/>
                          <a:ea typeface="Osaka" pitchFamily="8" charset="-128"/>
                          <a:cs typeface="Arial"/>
                        </a:rPr>
                        <a:t>Efrat</a:t>
                      </a:r>
                      <a:endParaRPr kumimoji="0" lang="en-US" sz="1600" b="1" i="0" u="none" strike="noStrike" cap="none" normalizeH="0" baseline="0" dirty="0">
                        <a:ln>
                          <a:noFill/>
                        </a:ln>
                        <a:solidFill>
                          <a:srgbClr val="000013"/>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13"/>
                          </a:solidFill>
                          <a:effectLst/>
                          <a:latin typeface="Arial"/>
                          <a:ea typeface="Osaka" pitchFamily="8" charset="-128"/>
                          <a:cs typeface="Arial"/>
                        </a:rPr>
                        <a:t>Sungai </a:t>
                      </a:r>
                      <a:r>
                        <a:rPr kumimoji="0" lang="en-US" sz="1600" b="1" i="0" u="none" strike="noStrike" cap="none" normalizeH="0" baseline="0" dirty="0" err="1">
                          <a:ln>
                            <a:noFill/>
                          </a:ln>
                          <a:solidFill>
                            <a:srgbClr val="000013"/>
                          </a:solidFill>
                          <a:effectLst/>
                          <a:latin typeface="Arial"/>
                          <a:ea typeface="Osaka" pitchFamily="8" charset="-128"/>
                          <a:cs typeface="Arial"/>
                        </a:rPr>
                        <a:t>Efrat</a:t>
                      </a:r>
                      <a:r>
                        <a:rPr kumimoji="0" lang="en-US" sz="1600" b="1" i="0" u="none" strike="noStrike" cap="none" normalizeH="0" baseline="0" dirty="0">
                          <a:ln>
                            <a:noFill/>
                          </a:ln>
                          <a:solidFill>
                            <a:srgbClr val="000013"/>
                          </a:solidFill>
                          <a:effectLst/>
                          <a:latin typeface="Arial"/>
                          <a:ea typeface="Osaka" pitchFamily="8" charset="-128"/>
                          <a:cs typeface="Arial"/>
                        </a:rPr>
                        <a:t> </a:t>
                      </a:r>
                      <a:r>
                        <a:rPr kumimoji="0" lang="en-US" sz="1600" b="1" i="0" u="none" strike="noStrike" cap="none" normalizeH="0" baseline="0" dirty="0" err="1">
                          <a:ln>
                            <a:noFill/>
                          </a:ln>
                          <a:solidFill>
                            <a:srgbClr val="000013"/>
                          </a:solidFill>
                          <a:effectLst/>
                          <a:latin typeface="Arial"/>
                          <a:ea typeface="Osaka" pitchFamily="8" charset="-128"/>
                          <a:cs typeface="Arial"/>
                        </a:rPr>
                        <a:t>mengering</a:t>
                      </a:r>
                      <a:endParaRPr kumimoji="0" lang="en-US" sz="1600" b="1" i="0" u="none" strike="noStrike" cap="none" normalizeH="0" baseline="0" dirty="0">
                        <a:ln>
                          <a:noFill/>
                        </a:ln>
                        <a:solidFill>
                          <a:srgbClr val="000013"/>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88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00"/>
                          </a:solidFill>
                          <a:effectLst/>
                          <a:latin typeface="Arial"/>
                          <a:ea typeface="Osaka" pitchFamily="8" charset="-128"/>
                          <a:cs typeface="Arial"/>
                        </a:rPr>
                        <a:t>(144,000 </a:t>
                      </a:r>
                      <a:r>
                        <a:rPr kumimoji="0" lang="en-US" sz="1600" b="1" i="0" u="none" strike="noStrike" cap="none" normalizeH="0" baseline="0" dirty="0" err="1">
                          <a:ln>
                            <a:noFill/>
                          </a:ln>
                          <a:solidFill>
                            <a:srgbClr val="FFFF00"/>
                          </a:solidFill>
                          <a:effectLst/>
                          <a:latin typeface="Arial"/>
                          <a:ea typeface="Osaka" pitchFamily="8" charset="-128"/>
                          <a:cs typeface="Arial"/>
                        </a:rPr>
                        <a:t>dimeterai</a:t>
                      </a:r>
                      <a:r>
                        <a:rPr kumimoji="0" lang="en-US" sz="1600" b="1" i="0" u="none" strike="noStrike" cap="none" normalizeH="0" baseline="0" dirty="0">
                          <a:ln>
                            <a:noFill/>
                          </a:ln>
                          <a:solidFill>
                            <a:srgbClr val="FFFF00"/>
                          </a:solidFill>
                          <a:effectLst/>
                          <a:latin typeface="Arial"/>
                          <a:ea typeface="Osaka" pitchFamily="8" charset="-128"/>
                          <a:cs typeface="Arial"/>
                        </a:rPr>
                        <a:t>)</a:t>
                      </a: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00"/>
                          </a:solidFill>
                          <a:effectLst/>
                          <a:latin typeface="Arial"/>
                          <a:ea typeface="Osaka" pitchFamily="8" charset="-128"/>
                          <a:cs typeface="Arial"/>
                        </a:rPr>
                        <a:t>(</a:t>
                      </a:r>
                      <a:r>
                        <a:rPr kumimoji="0" lang="en-US" sz="1600" b="1" i="0" u="none" strike="noStrike" cap="none" normalizeH="0" baseline="0" dirty="0" err="1">
                          <a:ln>
                            <a:noFill/>
                          </a:ln>
                          <a:solidFill>
                            <a:srgbClr val="FFFF00"/>
                          </a:solidFill>
                          <a:effectLst/>
                          <a:latin typeface="Arial"/>
                          <a:ea typeface="Osaka" pitchFamily="8" charset="-128"/>
                          <a:cs typeface="Arial"/>
                        </a:rPr>
                        <a:t>Sangkakala</a:t>
                      </a:r>
                      <a:r>
                        <a:rPr kumimoji="0" lang="en-US" sz="1600" b="1" i="0" u="none" strike="noStrike" cap="none" normalizeH="0" baseline="0" dirty="0">
                          <a:ln>
                            <a:noFill/>
                          </a:ln>
                          <a:solidFill>
                            <a:srgbClr val="FFFF00"/>
                          </a:solidFill>
                          <a:effectLst/>
                          <a:latin typeface="Arial"/>
                          <a:ea typeface="Osaka" pitchFamily="8" charset="-128"/>
                          <a:cs typeface="Arial"/>
                        </a:rPr>
                        <a:t> #7 = </a:t>
                      </a:r>
                      <a:r>
                        <a:rPr kumimoji="0" lang="en-US" sz="1600" b="1" i="0" u="none" strike="noStrike" cap="none" normalizeH="0" baseline="0" dirty="0" err="1">
                          <a:ln>
                            <a:noFill/>
                          </a:ln>
                          <a:solidFill>
                            <a:srgbClr val="FFFF00"/>
                          </a:solidFill>
                          <a:effectLst/>
                          <a:latin typeface="Arial"/>
                          <a:ea typeface="Osaka" pitchFamily="8" charset="-128"/>
                          <a:cs typeface="Arial"/>
                        </a:rPr>
                        <a:t>misteri</a:t>
                      </a:r>
                      <a:r>
                        <a:rPr kumimoji="0" lang="en-US" sz="1600" b="1" i="0" u="none" strike="noStrike" cap="none" normalizeH="0" baseline="0" dirty="0">
                          <a:ln>
                            <a:noFill/>
                          </a:ln>
                          <a:solidFill>
                            <a:srgbClr val="FFFF00"/>
                          </a:solidFill>
                          <a:effectLst/>
                          <a:latin typeface="Arial"/>
                          <a:ea typeface="Osaka" pitchFamily="8" charset="-128"/>
                          <a:cs typeface="Arial"/>
                        </a:rPr>
                        <a:t>)</a:t>
                      </a: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extLst>
                  <a:ext uri="{0D108BD9-81ED-4DB2-BD59-A6C34878D82A}">
                    <a16:rowId xmlns:a16="http://schemas.microsoft.com/office/drawing/2014/main" val="10008"/>
                  </a:ext>
                </a:extLst>
              </a:tr>
              <a:tr h="58124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a:ea typeface="Osaka" pitchFamily="8" charset="-128"/>
                          <a:cs typeface="Arial"/>
                        </a:rPr>
                        <a:t>7</a:t>
                      </a: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00"/>
                          </a:solidFill>
                          <a:effectLst/>
                          <a:latin typeface="Arial"/>
                          <a:ea typeface="Osaka" pitchFamily="8" charset="-128"/>
                          <a:cs typeface="Arial"/>
                        </a:rPr>
                        <a:t>1/2 jam </a:t>
                      </a:r>
                      <a:r>
                        <a:rPr kumimoji="0" lang="en-US" sz="1600" b="1" i="0" u="none" strike="noStrike" cap="none" normalizeH="0" baseline="0" dirty="0" err="1">
                          <a:ln>
                            <a:noFill/>
                          </a:ln>
                          <a:solidFill>
                            <a:srgbClr val="FFFF00"/>
                          </a:solidFill>
                          <a:effectLst/>
                          <a:latin typeface="Arial"/>
                          <a:ea typeface="Osaka" pitchFamily="8" charset="-128"/>
                          <a:cs typeface="Arial"/>
                        </a:rPr>
                        <a:t>kesunyian</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Celaka</a:t>
                      </a:r>
                      <a:r>
                        <a:rPr kumimoji="0" lang="en-US" sz="1600" b="1" i="0" u="none" strike="noStrike" cap="none" normalizeH="0" baseline="0" dirty="0">
                          <a:ln>
                            <a:noFill/>
                          </a:ln>
                          <a:solidFill>
                            <a:srgbClr val="FFFF00"/>
                          </a:solidFill>
                          <a:effectLst/>
                          <a:latin typeface="Arial"/>
                          <a:ea typeface="Osaka" pitchFamily="8" charset="-128"/>
                          <a:cs typeface="Arial"/>
                        </a:rPr>
                        <a:t> #3: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kemenangan</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dipastikan</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Gempa</a:t>
                      </a:r>
                      <a:r>
                        <a:rPr kumimoji="0" lang="en-US" sz="1600" b="1" i="0" u="none" strike="noStrike" cap="none" normalizeH="0" baseline="0" dirty="0">
                          <a:ln>
                            <a:noFill/>
                          </a:ln>
                          <a:solidFill>
                            <a:srgbClr val="FFFF00"/>
                          </a:solidFill>
                          <a:effectLst/>
                          <a:latin typeface="Arial"/>
                          <a:ea typeface="Osaka" pitchFamily="8" charset="-128"/>
                          <a:cs typeface="Arial"/>
                        </a:rPr>
                        <a:t> &amp; </a:t>
                      </a:r>
                      <a:r>
                        <a:rPr kumimoji="0" lang="en-US" sz="1600" b="1" i="0" u="none" strike="noStrike" cap="none" normalizeH="0" baseline="0" dirty="0" err="1">
                          <a:ln>
                            <a:noFill/>
                          </a:ln>
                          <a:solidFill>
                            <a:srgbClr val="FFFF00"/>
                          </a:solidFill>
                          <a:effectLst/>
                          <a:latin typeface="Arial"/>
                          <a:ea typeface="Osaka" pitchFamily="8" charset="-128"/>
                          <a:cs typeface="Arial"/>
                        </a:rPr>
                        <a:t>hujan</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es</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87452" name="Text Box 60"/>
          <p:cNvSpPr txBox="1">
            <a:spLocks noChangeArrowheads="1"/>
          </p:cNvSpPr>
          <p:nvPr/>
        </p:nvSpPr>
        <p:spPr bwMode="auto">
          <a:xfrm>
            <a:off x="8455025" y="76200"/>
            <a:ext cx="644525" cy="463550"/>
          </a:xfrm>
          <a:prstGeom prst="rect">
            <a:avLst/>
          </a:prstGeom>
          <a:noFill/>
          <a:ln>
            <a:noFill/>
          </a:ln>
          <a:effectLst>
            <a:outerShdw dist="35921" dir="2700000" algn="ctr" rotWithShape="0">
              <a:srgbClr val="000013">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FF00"/>
                </a:solidFill>
                <a:effectLst/>
                <a:uLnTx/>
                <a:uFillTx/>
                <a:latin typeface="Times New Roman" panose="02020603050405020304" pitchFamily="18" charset="0"/>
                <a:ea typeface="Osaka" pitchFamily="1" charset="-128"/>
              </a:rPr>
              <a:t>339</a:t>
            </a:r>
            <a:endParaRPr kumimoji="0" lang="en-US" altLang="en-US" sz="2000" b="1" i="0" u="none" strike="noStrike" kern="0" cap="none" spc="0" normalizeH="0" baseline="0" noProof="0">
              <a:ln>
                <a:noFill/>
              </a:ln>
              <a:solidFill>
                <a:srgbClr val="FFFF00"/>
              </a:solidFill>
              <a:effectLst/>
              <a:uLnTx/>
              <a:uFillTx/>
              <a:latin typeface="Times New Roman" panose="02020603050405020304" pitchFamily="18" charset="0"/>
              <a:ea typeface="Osaka" pitchFamily="1" charset="-128"/>
            </a:endParaRPr>
          </a:p>
        </p:txBody>
      </p:sp>
      <p:sp>
        <p:nvSpPr>
          <p:cNvPr id="187453" name="Text Box 63"/>
          <p:cNvSpPr txBox="1">
            <a:spLocks noChangeArrowheads="1"/>
          </p:cNvSpPr>
          <p:nvPr/>
        </p:nvSpPr>
        <p:spPr bwMode="auto">
          <a:xfrm rot="-5400000">
            <a:off x="-555625" y="2393950"/>
            <a:ext cx="1995488" cy="401638"/>
          </a:xfrm>
          <a:prstGeom prst="rect">
            <a:avLst/>
          </a:prstGeom>
          <a:noFill/>
          <a:ln>
            <a:noFill/>
          </a:ln>
          <a:effectLst>
            <a:outerShdw dist="35921" dir="2700000" algn="ctr" rotWithShape="0">
              <a:srgbClr val="000013">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CCFF"/>
                </a:solidFill>
                <a:effectLst/>
                <a:uLnTx/>
                <a:uFillTx/>
                <a:latin typeface="Comic Sans MS" panose="030F0702030302020204" pitchFamily="66" charset="0"/>
                <a:ea typeface="Osaka" pitchFamily="1" charset="-128"/>
              </a:rPr>
              <a:t>KUDA - KUDA</a:t>
            </a:r>
            <a:endParaRPr kumimoji="0" lang="en-US" altLang="en-US" sz="2000" b="0" i="0" u="none" strike="noStrike" kern="0" cap="none" spc="0" normalizeH="0" baseline="0" noProof="0" dirty="0">
              <a:ln>
                <a:noFill/>
              </a:ln>
              <a:solidFill>
                <a:schemeClr val="tx1"/>
              </a:solidFill>
              <a:effectLst/>
              <a:uLnTx/>
              <a:uFillTx/>
              <a:latin typeface="Comic Sans MS" panose="030F0702030302020204" pitchFamily="66" charset="0"/>
              <a:ea typeface="Osaka" pitchFamily="1" charset="-128"/>
            </a:endParaRPr>
          </a:p>
        </p:txBody>
      </p:sp>
      <p:sp>
        <p:nvSpPr>
          <p:cNvPr id="187454" name="Text Box 64"/>
          <p:cNvSpPr txBox="1">
            <a:spLocks noChangeArrowheads="1"/>
          </p:cNvSpPr>
          <p:nvPr/>
        </p:nvSpPr>
        <p:spPr bwMode="auto">
          <a:xfrm>
            <a:off x="0" y="6551613"/>
            <a:ext cx="9144000"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US" altLang="en-US" sz="1200" b="0" i="0" u="none" strike="noStrike" kern="0" cap="none" spc="0" normalizeH="0" baseline="0" noProof="0">
                <a:ln>
                  <a:noFill/>
                </a:ln>
                <a:solidFill>
                  <a:srgbClr val="FFFF00"/>
                </a:solidFill>
                <a:effectLst/>
                <a:uLnTx/>
                <a:uFillTx/>
                <a:latin typeface="Comic Sans MS" panose="030F0702030302020204" pitchFamily="66" charset="0"/>
                <a:ea typeface="Osaka" pitchFamily="1" charset="-128"/>
              </a:rPr>
              <a:t>Diambil dari Robert Gromacki, </a:t>
            </a:r>
            <a:r>
              <a:rPr kumimoji="0" lang="en-US" altLang="en-US" sz="1200" b="0" i="1" u="none" strike="noStrike" kern="0" cap="none" spc="0" normalizeH="0" baseline="0" noProof="0">
                <a:ln>
                  <a:noFill/>
                </a:ln>
                <a:solidFill>
                  <a:srgbClr val="FFFF00"/>
                </a:solidFill>
                <a:effectLst/>
                <a:uLnTx/>
                <a:uFillTx/>
                <a:latin typeface="Comic Sans MS" panose="030F0702030302020204" pitchFamily="66" charset="0"/>
                <a:ea typeface="Osaka" pitchFamily="1" charset="-128"/>
              </a:rPr>
              <a:t>NT Survey</a:t>
            </a:r>
            <a:r>
              <a:rPr kumimoji="0" lang="en-US" altLang="en-US" sz="1200" b="0" i="0" u="none" strike="noStrike" kern="0" cap="none" spc="0" normalizeH="0" baseline="0" noProof="0">
                <a:ln>
                  <a:noFill/>
                </a:ln>
                <a:solidFill>
                  <a:srgbClr val="FFFF00"/>
                </a:solidFill>
                <a:effectLst/>
                <a:uLnTx/>
                <a:uFillTx/>
                <a:latin typeface="Comic Sans MS" panose="030F0702030302020204" pitchFamily="66" charset="0"/>
                <a:ea typeface="Osaka" pitchFamily="1" charset="-128"/>
              </a:rPr>
              <a:t> dan H. Wayne House, </a:t>
            </a:r>
            <a:r>
              <a:rPr kumimoji="0" lang="en-US" altLang="en-US" sz="1200" b="0" i="1" u="none" strike="noStrike" kern="0" cap="none" spc="0" normalizeH="0" baseline="0" noProof="0">
                <a:ln>
                  <a:noFill/>
                </a:ln>
                <a:solidFill>
                  <a:srgbClr val="FFFF00"/>
                </a:solidFill>
                <a:effectLst/>
                <a:uLnTx/>
                <a:uFillTx/>
                <a:latin typeface="Comic Sans MS" panose="030F0702030302020204" pitchFamily="66" charset="0"/>
                <a:ea typeface="Osaka" pitchFamily="1" charset="-128"/>
              </a:rPr>
              <a:t>Chronological &amp; Background Charts of the NT</a:t>
            </a:r>
            <a:r>
              <a:rPr kumimoji="0" lang="en-US" altLang="en-US" sz="1200" b="0" i="0" u="none" strike="noStrike" kern="0" cap="none" spc="0" normalizeH="0" baseline="0" noProof="0">
                <a:ln>
                  <a:noFill/>
                </a:ln>
                <a:solidFill>
                  <a:srgbClr val="FFFF00"/>
                </a:solidFill>
                <a:effectLst/>
                <a:uLnTx/>
                <a:uFillTx/>
                <a:latin typeface="Comic Sans MS" panose="030F0702030302020204" pitchFamily="66" charset="0"/>
                <a:ea typeface="Osaka" pitchFamily="1" charset="-128"/>
              </a:rPr>
              <a:t>, 19</a:t>
            </a:r>
          </a:p>
        </p:txBody>
      </p:sp>
      <p:sp>
        <p:nvSpPr>
          <p:cNvPr id="187455" name="Text Box 67"/>
          <p:cNvSpPr txBox="1">
            <a:spLocks noChangeArrowheads="1"/>
          </p:cNvSpPr>
          <p:nvPr/>
        </p:nvSpPr>
        <p:spPr bwMode="auto">
          <a:xfrm rot="-5400000">
            <a:off x="1806576" y="4979987"/>
            <a:ext cx="2133600" cy="460375"/>
          </a:xfrm>
          <a:prstGeom prst="rect">
            <a:avLst/>
          </a:prstGeom>
          <a:noFill/>
          <a:ln>
            <a:noFill/>
          </a:ln>
          <a:effectLst>
            <a:outerShdw dist="35921" dir="2700000" algn="ctr" rotWithShape="0">
              <a:srgbClr val="000013">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CCFF"/>
                </a:solidFill>
                <a:effectLst/>
                <a:uLnTx/>
                <a:uFillTx/>
                <a:latin typeface="Comic Sans MS" panose="030F0702030302020204" pitchFamily="66" charset="0"/>
                <a:ea typeface="Osaka" pitchFamily="1" charset="-128"/>
              </a:rPr>
              <a:t>C E L A K A</a:t>
            </a:r>
            <a:endParaRPr kumimoji="0" lang="en-US" altLang="en-US" sz="2400" b="0" i="0" u="none" strike="noStrike" kern="0" cap="none" spc="0" normalizeH="0" baseline="0" noProof="0">
              <a:ln>
                <a:noFill/>
              </a:ln>
              <a:solidFill>
                <a:schemeClr val="tx1"/>
              </a:solidFill>
              <a:effectLst/>
              <a:uLnTx/>
              <a:uFillTx/>
              <a:latin typeface="Comic Sans MS" panose="030F0702030302020204" pitchFamily="66" charset="0"/>
              <a:ea typeface="Osaka" pitchFamily="1" charset="-128"/>
            </a:endParaRPr>
          </a:p>
        </p:txBody>
      </p:sp>
      <p:sp>
        <p:nvSpPr>
          <p:cNvPr id="28" name="Text Box 64"/>
          <p:cNvSpPr txBox="1">
            <a:spLocks noChangeArrowheads="1"/>
          </p:cNvSpPr>
          <p:nvPr/>
        </p:nvSpPr>
        <p:spPr bwMode="auto">
          <a:xfrm>
            <a:off x="2417763" y="838200"/>
            <a:ext cx="4891087" cy="369332"/>
          </a:xfrm>
          <a:prstGeom prst="rect">
            <a:avLst/>
          </a:prstGeom>
          <a:solidFill>
            <a:srgbClr val="004080"/>
          </a:solidFill>
          <a:ln>
            <a:noFill/>
          </a:ln>
          <a:effectLst>
            <a:outerShdw dist="35921" dir="2700000" algn="ctr" rotWithShape="0">
              <a:srgbClr val="80808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FFFFFF"/>
                </a:solidFill>
                <a:effectLst/>
                <a:uLnTx/>
                <a:uFillTx/>
                <a:latin typeface="Arial"/>
                <a:ea typeface="ＭＳ Ｐゴシック" charset="0"/>
                <a:cs typeface="Arial"/>
              </a:rPr>
              <a:t>Matius</a:t>
            </a:r>
            <a:r>
              <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rPr>
              <a:t> 24:5-9 </a:t>
            </a:r>
            <a:r>
              <a:rPr lang="en-US" b="1" kern="0" dirty="0" err="1">
                <a:solidFill>
                  <a:srgbClr val="FFFFFF"/>
                </a:solidFill>
                <a:latin typeface="Arial"/>
                <a:ea typeface="ＭＳ Ｐゴシック" charset="0"/>
                <a:cs typeface="Arial"/>
              </a:rPr>
              <a:t>Meterai</a:t>
            </a:r>
            <a:r>
              <a:rPr lang="en-US" b="1" kern="0" dirty="0">
                <a:solidFill>
                  <a:srgbClr val="FFFFFF"/>
                </a:solidFill>
                <a:latin typeface="Arial"/>
                <a:ea typeface="ＭＳ Ｐゴシック" charset="0"/>
                <a:cs typeface="Arial"/>
              </a:rPr>
              <a:t> </a:t>
            </a:r>
            <a:r>
              <a:rPr lang="en-US" b="1" kern="0" dirty="0" err="1">
                <a:solidFill>
                  <a:srgbClr val="FFFFFF"/>
                </a:solidFill>
                <a:latin typeface="Arial"/>
                <a:ea typeface="ＭＳ Ｐゴシック" charset="0"/>
                <a:cs typeface="Arial"/>
              </a:rPr>
              <a:t>paralel</a:t>
            </a:r>
            <a:r>
              <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rPr>
              <a:t>:</a:t>
            </a:r>
          </a:p>
        </p:txBody>
      </p:sp>
      <p:grpSp>
        <p:nvGrpSpPr>
          <p:cNvPr id="29" name="Group 73"/>
          <p:cNvGrpSpPr>
            <a:grpSpLocks/>
          </p:cNvGrpSpPr>
          <p:nvPr/>
        </p:nvGrpSpPr>
        <p:grpSpPr bwMode="auto">
          <a:xfrm>
            <a:off x="2895600" y="1447800"/>
            <a:ext cx="3657600" cy="381000"/>
            <a:chOff x="1824" y="912"/>
            <a:chExt cx="2304" cy="240"/>
          </a:xfrm>
        </p:grpSpPr>
        <p:sp>
          <p:nvSpPr>
            <p:cNvPr id="30" name="Text Box 65"/>
            <p:cNvSpPr txBox="1">
              <a:spLocks noChangeArrowheads="1"/>
            </p:cNvSpPr>
            <p:nvPr/>
          </p:nvSpPr>
          <p:spPr bwMode="auto">
            <a:xfrm>
              <a:off x="2064" y="912"/>
              <a:ext cx="2064" cy="233"/>
            </a:xfrm>
            <a:prstGeom prst="rect">
              <a:avLst/>
            </a:prstGeom>
            <a:solidFill>
              <a:srgbClr val="004080"/>
            </a:solidFill>
            <a:ln>
              <a:noFill/>
            </a:ln>
            <a:effectLst>
              <a:outerShdw dist="35921" dir="2700000" algn="ctr" rotWithShape="0">
                <a:srgbClr val="80808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lang="en-US" b="1" kern="0" dirty="0" err="1">
                  <a:solidFill>
                    <a:srgbClr val="FFFFFF"/>
                  </a:solidFill>
                  <a:latin typeface="Arial"/>
                  <a:ea typeface="ＭＳ Ｐゴシック" charset="0"/>
                  <a:cs typeface="Arial"/>
                </a:rPr>
                <a:t>Penipu</a:t>
              </a:r>
              <a:r>
                <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rPr>
                <a:t> (24:5)</a:t>
              </a:r>
            </a:p>
          </p:txBody>
        </p:sp>
        <p:sp>
          <p:nvSpPr>
            <p:cNvPr id="31" name="AutoShape 69"/>
            <p:cNvSpPr>
              <a:spLocks noChangeArrowheads="1"/>
            </p:cNvSpPr>
            <p:nvPr/>
          </p:nvSpPr>
          <p:spPr bwMode="auto">
            <a:xfrm>
              <a:off x="1824" y="1008"/>
              <a:ext cx="432" cy="144"/>
            </a:xfrm>
            <a:prstGeom prst="leftRightArrow">
              <a:avLst>
                <a:gd name="adj1" fmla="val 50000"/>
                <a:gd name="adj2" fmla="val 60000"/>
              </a:avLst>
            </a:prstGeom>
            <a:solidFill>
              <a:srgbClr val="660066"/>
            </a:solidFill>
            <a:ln w="9525">
              <a:solidFill>
                <a:srgbClr val="FFFF66"/>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66"/>
                </a:solidFill>
                <a:effectLst/>
                <a:uLnTx/>
                <a:uFillTx/>
                <a:latin typeface="Arial" charset="0"/>
                <a:ea typeface="ＭＳ Ｐゴシック" charset="0"/>
                <a:cs typeface="Arial" charset="0"/>
              </a:endParaRPr>
            </a:p>
          </p:txBody>
        </p:sp>
      </p:grpSp>
      <p:grpSp>
        <p:nvGrpSpPr>
          <p:cNvPr id="32" name="Group 74"/>
          <p:cNvGrpSpPr>
            <a:grpSpLocks/>
          </p:cNvGrpSpPr>
          <p:nvPr/>
        </p:nvGrpSpPr>
        <p:grpSpPr bwMode="auto">
          <a:xfrm>
            <a:off x="2895600" y="2032003"/>
            <a:ext cx="3657600" cy="369888"/>
            <a:chOff x="1824" y="1280"/>
            <a:chExt cx="2304" cy="233"/>
          </a:xfrm>
        </p:grpSpPr>
        <p:sp>
          <p:nvSpPr>
            <p:cNvPr id="33" name="Text Box 66"/>
            <p:cNvSpPr txBox="1">
              <a:spLocks noChangeArrowheads="1"/>
            </p:cNvSpPr>
            <p:nvPr/>
          </p:nvSpPr>
          <p:spPr bwMode="auto">
            <a:xfrm>
              <a:off x="2064" y="1280"/>
              <a:ext cx="2064" cy="233"/>
            </a:xfrm>
            <a:prstGeom prst="rect">
              <a:avLst/>
            </a:prstGeom>
            <a:solidFill>
              <a:srgbClr val="004080"/>
            </a:solidFill>
            <a:ln>
              <a:noFill/>
            </a:ln>
            <a:effectLst>
              <a:outerShdw dist="35921" dir="2700000" algn="ctr" rotWithShape="0">
                <a:srgbClr val="80808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lang="en-US" b="1" kern="0" dirty="0" err="1">
                  <a:solidFill>
                    <a:srgbClr val="FFFFFF"/>
                  </a:solidFill>
                  <a:latin typeface="Arial"/>
                  <a:ea typeface="ＭＳ Ｐゴシック" charset="0"/>
                  <a:cs typeface="Arial"/>
                </a:rPr>
                <a:t>Perang</a:t>
              </a:r>
              <a:r>
                <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rPr>
                <a:t> (24:6-7a)</a:t>
              </a:r>
            </a:p>
          </p:txBody>
        </p:sp>
        <p:sp>
          <p:nvSpPr>
            <p:cNvPr id="34" name="AutoShape 70"/>
            <p:cNvSpPr>
              <a:spLocks noChangeArrowheads="1"/>
            </p:cNvSpPr>
            <p:nvPr/>
          </p:nvSpPr>
          <p:spPr bwMode="auto">
            <a:xfrm>
              <a:off x="1824" y="1344"/>
              <a:ext cx="432" cy="144"/>
            </a:xfrm>
            <a:prstGeom prst="leftRightArrow">
              <a:avLst>
                <a:gd name="adj1" fmla="val 50000"/>
                <a:gd name="adj2" fmla="val 60000"/>
              </a:avLst>
            </a:prstGeom>
            <a:solidFill>
              <a:srgbClr val="660066"/>
            </a:solidFill>
            <a:ln w="9525">
              <a:solidFill>
                <a:srgbClr val="FFFF66"/>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66"/>
                </a:solidFill>
                <a:effectLst/>
                <a:uLnTx/>
                <a:uFillTx/>
                <a:latin typeface="Arial" charset="0"/>
                <a:ea typeface="ＭＳ Ｐゴシック" charset="0"/>
                <a:cs typeface="Arial" charset="0"/>
              </a:endParaRPr>
            </a:p>
          </p:txBody>
        </p:sp>
      </p:grpSp>
      <p:grpSp>
        <p:nvGrpSpPr>
          <p:cNvPr id="35" name="Group 75"/>
          <p:cNvGrpSpPr>
            <a:grpSpLocks/>
          </p:cNvGrpSpPr>
          <p:nvPr/>
        </p:nvGrpSpPr>
        <p:grpSpPr bwMode="auto">
          <a:xfrm>
            <a:off x="2895600" y="2616204"/>
            <a:ext cx="3657600" cy="369888"/>
            <a:chOff x="1824" y="1648"/>
            <a:chExt cx="2304" cy="233"/>
          </a:xfrm>
        </p:grpSpPr>
        <p:sp>
          <p:nvSpPr>
            <p:cNvPr id="36" name="Text Box 67"/>
            <p:cNvSpPr txBox="1">
              <a:spLocks noChangeArrowheads="1"/>
            </p:cNvSpPr>
            <p:nvPr/>
          </p:nvSpPr>
          <p:spPr bwMode="auto">
            <a:xfrm>
              <a:off x="2064" y="1648"/>
              <a:ext cx="2064" cy="233"/>
            </a:xfrm>
            <a:prstGeom prst="rect">
              <a:avLst/>
            </a:prstGeom>
            <a:solidFill>
              <a:srgbClr val="004080"/>
            </a:solidFill>
            <a:ln>
              <a:noFill/>
            </a:ln>
            <a:effectLst>
              <a:outerShdw dist="35921" dir="2700000" algn="ctr" rotWithShape="0">
                <a:srgbClr val="80808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lang="en-US" b="1" kern="0" dirty="0" err="1">
                  <a:solidFill>
                    <a:srgbClr val="FFFFFF"/>
                  </a:solidFill>
                  <a:latin typeface="Arial"/>
                  <a:ea typeface="ＭＳ Ｐゴシック" charset="0"/>
                  <a:cs typeface="Arial"/>
                </a:rPr>
                <a:t>Kelaparan</a:t>
              </a:r>
              <a:r>
                <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rPr>
                <a:t> (24:7b)</a:t>
              </a:r>
            </a:p>
          </p:txBody>
        </p:sp>
        <p:sp>
          <p:nvSpPr>
            <p:cNvPr id="37" name="AutoShape 71"/>
            <p:cNvSpPr>
              <a:spLocks noChangeArrowheads="1"/>
            </p:cNvSpPr>
            <p:nvPr/>
          </p:nvSpPr>
          <p:spPr bwMode="auto">
            <a:xfrm>
              <a:off x="1824" y="1728"/>
              <a:ext cx="432" cy="144"/>
            </a:xfrm>
            <a:prstGeom prst="leftRightArrow">
              <a:avLst>
                <a:gd name="adj1" fmla="val 50000"/>
                <a:gd name="adj2" fmla="val 60000"/>
              </a:avLst>
            </a:prstGeom>
            <a:solidFill>
              <a:srgbClr val="660066"/>
            </a:solidFill>
            <a:ln w="9525">
              <a:solidFill>
                <a:srgbClr val="FFFF66"/>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66"/>
                </a:solidFill>
                <a:effectLst/>
                <a:uLnTx/>
                <a:uFillTx/>
                <a:latin typeface="Arial" charset="0"/>
                <a:ea typeface="ＭＳ Ｐゴシック" charset="0"/>
                <a:cs typeface="Arial" charset="0"/>
              </a:endParaRPr>
            </a:p>
          </p:txBody>
        </p:sp>
      </p:grpSp>
      <p:grpSp>
        <p:nvGrpSpPr>
          <p:cNvPr id="38" name="Group 76"/>
          <p:cNvGrpSpPr>
            <a:grpSpLocks/>
          </p:cNvGrpSpPr>
          <p:nvPr/>
        </p:nvGrpSpPr>
        <p:grpSpPr bwMode="auto">
          <a:xfrm>
            <a:off x="2895600" y="3200404"/>
            <a:ext cx="3657600" cy="369888"/>
            <a:chOff x="1824" y="2016"/>
            <a:chExt cx="2304" cy="233"/>
          </a:xfrm>
        </p:grpSpPr>
        <p:sp>
          <p:nvSpPr>
            <p:cNvPr id="39" name="Text Box 68"/>
            <p:cNvSpPr txBox="1">
              <a:spLocks noChangeArrowheads="1"/>
            </p:cNvSpPr>
            <p:nvPr/>
          </p:nvSpPr>
          <p:spPr bwMode="auto">
            <a:xfrm>
              <a:off x="2064" y="2016"/>
              <a:ext cx="2064" cy="233"/>
            </a:xfrm>
            <a:prstGeom prst="rect">
              <a:avLst/>
            </a:prstGeom>
            <a:solidFill>
              <a:srgbClr val="004080"/>
            </a:solidFill>
            <a:ln>
              <a:noFill/>
            </a:ln>
            <a:effectLst>
              <a:outerShdw dist="35921" dir="2700000" algn="ctr" rotWithShape="0">
                <a:srgbClr val="80808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lang="en-US" b="1" kern="0" dirty="0" err="1">
                  <a:solidFill>
                    <a:srgbClr val="FFFFFF"/>
                  </a:solidFill>
                  <a:latin typeface="Arial"/>
                  <a:ea typeface="ＭＳ Ｐゴシック" charset="0"/>
                  <a:cs typeface="Arial"/>
                </a:rPr>
                <a:t>Kematian</a:t>
              </a:r>
              <a:r>
                <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rPr>
                <a:t> (24:9)</a:t>
              </a:r>
            </a:p>
          </p:txBody>
        </p:sp>
        <p:sp>
          <p:nvSpPr>
            <p:cNvPr id="40" name="AutoShape 72"/>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rgbClr val="FFFF66"/>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66"/>
                </a:solidFill>
                <a:effectLst/>
                <a:uLnTx/>
                <a:uFillTx/>
                <a:latin typeface="Arial" charset="0"/>
                <a:ea typeface="ＭＳ Ｐゴシック" charset="0"/>
                <a:cs typeface="Arial" charset="0"/>
              </a:endParaRPr>
            </a:p>
          </p:txBody>
        </p:sp>
      </p:grpSp>
      <p:grpSp>
        <p:nvGrpSpPr>
          <p:cNvPr id="41" name="Group 77"/>
          <p:cNvGrpSpPr>
            <a:grpSpLocks/>
          </p:cNvGrpSpPr>
          <p:nvPr/>
        </p:nvGrpSpPr>
        <p:grpSpPr bwMode="auto">
          <a:xfrm>
            <a:off x="2960688" y="4648202"/>
            <a:ext cx="6183312" cy="369888"/>
            <a:chOff x="1820" y="1648"/>
            <a:chExt cx="2308" cy="233"/>
          </a:xfrm>
        </p:grpSpPr>
        <p:sp>
          <p:nvSpPr>
            <p:cNvPr id="42" name="Text Box 78"/>
            <p:cNvSpPr txBox="1">
              <a:spLocks noChangeArrowheads="1"/>
            </p:cNvSpPr>
            <p:nvPr/>
          </p:nvSpPr>
          <p:spPr bwMode="auto">
            <a:xfrm>
              <a:off x="1962" y="1648"/>
              <a:ext cx="2166" cy="233"/>
            </a:xfrm>
            <a:prstGeom prst="rect">
              <a:avLst/>
            </a:prstGeom>
            <a:solidFill>
              <a:srgbClr val="004080"/>
            </a:solidFill>
            <a:ln>
              <a:noFill/>
            </a:ln>
            <a:effectLst>
              <a:outerShdw dist="35921" dir="2700000" algn="ctr" rotWithShape="0">
                <a:srgbClr val="80808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lang="en-US" b="1" kern="0" dirty="0" err="1">
                  <a:solidFill>
                    <a:srgbClr val="FFFFFF"/>
                  </a:solidFill>
                  <a:latin typeface="Arial"/>
                  <a:ea typeface="ＭＳ Ｐゴシック" charset="0"/>
                  <a:cs typeface="Arial"/>
                </a:rPr>
                <a:t>Gempa</a:t>
              </a:r>
              <a:r>
                <a:rPr lang="en-US" b="1" kern="0" dirty="0">
                  <a:solidFill>
                    <a:srgbClr val="FFFFFF"/>
                  </a:solidFill>
                  <a:latin typeface="Arial"/>
                  <a:ea typeface="ＭＳ Ｐゴシック" charset="0"/>
                  <a:cs typeface="Arial"/>
                </a:rPr>
                <a:t> </a:t>
              </a:r>
              <a:r>
                <a:rPr lang="en-US" b="1" kern="0" dirty="0" err="1">
                  <a:solidFill>
                    <a:srgbClr val="FFFFFF"/>
                  </a:solidFill>
                  <a:latin typeface="Arial"/>
                  <a:ea typeface="ＭＳ Ｐゴシック" charset="0"/>
                  <a:cs typeface="Arial"/>
                </a:rPr>
                <a:t>bumi</a:t>
              </a:r>
              <a:r>
                <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rPr>
                <a:t> &amp; </a:t>
              </a:r>
              <a:r>
                <a:rPr kumimoji="0" lang="en-US" sz="1800" b="1" i="0" u="none" strike="noStrike" kern="0" cap="none" spc="0" normalizeH="0" baseline="0" noProof="0" dirty="0" err="1">
                  <a:ln>
                    <a:noFill/>
                  </a:ln>
                  <a:solidFill>
                    <a:srgbClr val="FFFFFF"/>
                  </a:solidFill>
                  <a:effectLst/>
                  <a:uLnTx/>
                  <a:uFillTx/>
                  <a:latin typeface="Arial"/>
                  <a:ea typeface="ＭＳ Ｐゴシック" charset="0"/>
                  <a:cs typeface="Arial"/>
                </a:rPr>
                <a:t>kekacauan</a:t>
              </a:r>
              <a:r>
                <a:rPr kumimoji="0" lang="en-US" sz="1800" b="1" i="0" u="none" strike="noStrike" kern="0" cap="none" spc="0" normalizeH="0" noProof="0" dirty="0">
                  <a:ln>
                    <a:noFill/>
                  </a:ln>
                  <a:solidFill>
                    <a:srgbClr val="FFFFFF"/>
                  </a:solidFill>
                  <a:effectLst/>
                  <a:uLnTx/>
                  <a:uFillTx/>
                  <a:latin typeface="Arial"/>
                  <a:ea typeface="ＭＳ Ｐゴシック" charset="0"/>
                  <a:cs typeface="Arial"/>
                </a:rPr>
                <a:t> </a:t>
              </a:r>
              <a:r>
                <a:rPr kumimoji="0" lang="en-US" sz="1800" b="1" i="0" u="none" strike="noStrike" kern="0" cap="none" spc="0" normalizeH="0" noProof="0" dirty="0" err="1">
                  <a:ln>
                    <a:noFill/>
                  </a:ln>
                  <a:solidFill>
                    <a:srgbClr val="FFFFFF"/>
                  </a:solidFill>
                  <a:effectLst/>
                  <a:uLnTx/>
                  <a:uFillTx/>
                  <a:latin typeface="Arial"/>
                  <a:ea typeface="ＭＳ Ｐゴシック" charset="0"/>
                  <a:cs typeface="Arial"/>
                </a:rPr>
                <a:t>dunia</a:t>
              </a:r>
              <a:r>
                <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rPr>
                <a:t> (24:7c, 10-13)</a:t>
              </a:r>
            </a:p>
          </p:txBody>
        </p:sp>
        <p:sp>
          <p:nvSpPr>
            <p:cNvPr id="43" name="AutoShape 79"/>
            <p:cNvSpPr>
              <a:spLocks noChangeArrowheads="1"/>
            </p:cNvSpPr>
            <p:nvPr/>
          </p:nvSpPr>
          <p:spPr bwMode="auto">
            <a:xfrm>
              <a:off x="1820" y="1718"/>
              <a:ext cx="253" cy="147"/>
            </a:xfrm>
            <a:prstGeom prst="leftRightArrow">
              <a:avLst>
                <a:gd name="adj1" fmla="val 50000"/>
                <a:gd name="adj2" fmla="val 59999"/>
              </a:avLst>
            </a:prstGeom>
            <a:solidFill>
              <a:srgbClr val="660066"/>
            </a:solidFill>
            <a:ln w="9525">
              <a:solidFill>
                <a:srgbClr val="FFFF66"/>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66"/>
                </a:solidFill>
                <a:effectLst/>
                <a:uLnTx/>
                <a:uFillTx/>
                <a:latin typeface="Arial" charset="0"/>
                <a:ea typeface="ＭＳ Ｐゴシック" charset="0"/>
                <a:cs typeface="Arial" charset="0"/>
              </a:endParaRPr>
            </a:p>
          </p:txBody>
        </p:sp>
      </p:grpSp>
      <p:grpSp>
        <p:nvGrpSpPr>
          <p:cNvPr id="44" name="Group 76"/>
          <p:cNvGrpSpPr>
            <a:grpSpLocks/>
          </p:cNvGrpSpPr>
          <p:nvPr/>
        </p:nvGrpSpPr>
        <p:grpSpPr bwMode="auto">
          <a:xfrm>
            <a:off x="2955925" y="4084642"/>
            <a:ext cx="3657600" cy="369888"/>
            <a:chOff x="1824" y="2016"/>
            <a:chExt cx="2304" cy="233"/>
          </a:xfrm>
        </p:grpSpPr>
        <p:sp>
          <p:nvSpPr>
            <p:cNvPr id="45" name="Text Box 68"/>
            <p:cNvSpPr txBox="1">
              <a:spLocks noChangeArrowheads="1"/>
            </p:cNvSpPr>
            <p:nvPr/>
          </p:nvSpPr>
          <p:spPr bwMode="auto">
            <a:xfrm>
              <a:off x="2064" y="2016"/>
              <a:ext cx="2064" cy="233"/>
            </a:xfrm>
            <a:prstGeom prst="rect">
              <a:avLst/>
            </a:prstGeom>
            <a:solidFill>
              <a:srgbClr val="004080"/>
            </a:solidFill>
            <a:ln>
              <a:noFill/>
            </a:ln>
            <a:effectLst>
              <a:outerShdw dist="35921" dir="2700000" algn="ctr" rotWithShape="0">
                <a:srgbClr val="80808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FFFFFF"/>
                  </a:solidFill>
                  <a:effectLst/>
                  <a:uLnTx/>
                  <a:uFillTx/>
                  <a:latin typeface="Arial"/>
                  <a:ea typeface="ＭＳ Ｐゴシック" charset="0"/>
                  <a:cs typeface="Arial"/>
                </a:rPr>
                <a:t>Martir</a:t>
              </a:r>
              <a:r>
                <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rPr>
                <a:t> (24:9)</a:t>
              </a:r>
            </a:p>
          </p:txBody>
        </p:sp>
        <p:sp>
          <p:nvSpPr>
            <p:cNvPr id="46" name="AutoShape 72"/>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rgbClr val="FFFF66"/>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66"/>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38322148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6 Hors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63" y="787689"/>
            <a:ext cx="9147044" cy="6070311"/>
          </a:xfrm>
          <a:prstGeom prst="rect">
            <a:avLst/>
          </a:prstGeom>
        </p:spPr>
      </p:pic>
      <p:sp>
        <p:nvSpPr>
          <p:cNvPr id="849922" name="Rectangle 2"/>
          <p:cNvSpPr>
            <a:spLocks noGrp="1" noChangeArrowheads="1"/>
          </p:cNvSpPr>
          <p:nvPr>
            <p:ph type="title" idx="4294967295"/>
          </p:nvPr>
        </p:nvSpPr>
        <p:spPr>
          <a:xfrm>
            <a:off x="0" y="0"/>
            <a:ext cx="9144000" cy="685800"/>
          </a:xfrm>
          <a:solidFill>
            <a:srgbClr val="000000"/>
          </a:solidFill>
        </p:spPr>
        <p:txBody>
          <a:bodyPr/>
          <a:lstStyle/>
          <a:p>
            <a:r>
              <a:rPr lang="en-US" sz="3600" dirty="0" err="1">
                <a:solidFill>
                  <a:srgbClr val="FFFFFF"/>
                </a:solidFill>
                <a:latin typeface="Arial" charset="0"/>
                <a:ea typeface="ＭＳ Ｐゴシック" charset="0"/>
                <a:cs typeface="ＭＳ Ｐゴシック" charset="0"/>
              </a:rPr>
              <a:t>Empat</a:t>
            </a:r>
            <a:r>
              <a:rPr lang="en-US" sz="3600" dirty="0">
                <a:solidFill>
                  <a:srgbClr val="FFFFFF"/>
                </a:solidFill>
                <a:latin typeface="Arial" charset="0"/>
                <a:ea typeface="ＭＳ Ｐゴシック" charset="0"/>
                <a:cs typeface="ＭＳ Ｐゴシック" charset="0"/>
              </a:rPr>
              <a:t> </a:t>
            </a:r>
            <a:r>
              <a:rPr lang="en-US" sz="3600" dirty="0" err="1">
                <a:solidFill>
                  <a:srgbClr val="FFFFFF"/>
                </a:solidFill>
                <a:latin typeface="Arial" charset="0"/>
                <a:ea typeface="ＭＳ Ｐゴシック" charset="0"/>
                <a:cs typeface="ＭＳ Ｐゴシック" charset="0"/>
              </a:rPr>
              <a:t>Kuda</a:t>
            </a:r>
            <a:r>
              <a:rPr lang="en-US" sz="3600" dirty="0">
                <a:solidFill>
                  <a:srgbClr val="FFFFFF"/>
                </a:solidFill>
                <a:latin typeface="Arial" charset="0"/>
                <a:ea typeface="ＭＳ Ｐゴシック" charset="0"/>
                <a:cs typeface="ＭＳ Ｐゴシック" charset="0"/>
              </a:rPr>
              <a:t> (6:1-8)</a:t>
            </a:r>
            <a:endParaRPr lang="en-US" sz="4000" dirty="0">
              <a:solidFill>
                <a:srgbClr val="FFFFFF"/>
              </a:solidFill>
              <a:latin typeface="Arial" charset="0"/>
              <a:ea typeface="ＭＳ Ｐゴシック" charset="0"/>
              <a:cs typeface="ＭＳ Ｐゴシック" charset="0"/>
            </a:endParaRPr>
          </a:p>
        </p:txBody>
      </p:sp>
      <p:sp>
        <p:nvSpPr>
          <p:cNvPr id="5"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a:ea typeface="Osaka" charset="0"/>
                <a:cs typeface="Arial"/>
              </a:rPr>
              <a:t>376</a:t>
            </a:r>
            <a:endParaRPr lang="en-US" sz="2000" b="1" dirty="0">
              <a:solidFill>
                <a:srgbClr val="FFFFFF"/>
              </a:solidFill>
              <a:latin typeface="Arial"/>
              <a:ea typeface="Osaka" charset="0"/>
              <a:cs typeface="Arial"/>
            </a:endParaRPr>
          </a:p>
        </p:txBody>
      </p:sp>
    </p:spTree>
    <p:extLst>
      <p:ext uri="{BB962C8B-B14F-4D97-AF65-F5344CB8AC3E}">
        <p14:creationId xmlns:p14="http://schemas.microsoft.com/office/powerpoint/2010/main" val="19235310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0466" name="Picture 1" descr="09 Souls of the Marty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2388"/>
            <a:ext cx="9144000" cy="6022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5516563"/>
            <a:ext cx="2916238" cy="358775"/>
          </a:xfrm>
          <a:prstGeom prst="rect">
            <a:avLst/>
          </a:prstGeom>
          <a:noFill/>
          <a:ln>
            <a:noFill/>
          </a:ln>
        </p:spPr>
        <p:txBody>
          <a:bodyPr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000" b="1" i="0" u="none" strike="noStrike" kern="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rPr>
              <a:t>Used with permission</a:t>
            </a:r>
          </a:p>
        </p:txBody>
      </p:sp>
      <p:sp>
        <p:nvSpPr>
          <p:cNvPr id="848898" name="Rectangle 2"/>
          <p:cNvSpPr>
            <a:spLocks noGrp="1" noChangeArrowheads="1"/>
          </p:cNvSpPr>
          <p:nvPr>
            <p:ph type="ctrTitle"/>
          </p:nvPr>
        </p:nvSpPr>
        <p:spPr>
          <a:xfrm>
            <a:off x="0" y="5880100"/>
            <a:ext cx="9144000" cy="965200"/>
          </a:xfrm>
          <a:solidFill>
            <a:schemeClr val="tx1"/>
          </a:solidFill>
          <a:ln>
            <a:miter lim="800000"/>
            <a:headEnd/>
            <a:tailEnd/>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sz="3200" b="1" dirty="0" err="1">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Martir</a:t>
            </a:r>
            <a:r>
              <a:rPr lang="en-US" sz="3200" b="1"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 </a:t>
            </a:r>
            <a:r>
              <a:rPr lang="en-US" sz="3200" b="1" dirty="0" err="1">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Dijamin</a:t>
            </a:r>
            <a:r>
              <a:rPr lang="en-US" sz="3200" b="1"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 di </a:t>
            </a:r>
            <a:r>
              <a:rPr lang="en-US" sz="3200" b="1" dirty="0" err="1">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bawah</a:t>
            </a:r>
            <a:r>
              <a:rPr lang="en-US" sz="3200" b="1"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 </a:t>
            </a:r>
            <a:r>
              <a:rPr lang="en-US" sz="3200" b="1" dirty="0" err="1">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Mezbah</a:t>
            </a:r>
            <a:r>
              <a:rPr lang="en-US" sz="3200" b="1"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 (6:9-11)</a:t>
            </a:r>
          </a:p>
        </p:txBody>
      </p:sp>
      <p:sp>
        <p:nvSpPr>
          <p:cNvPr id="5" name="Text Box 60"/>
          <p:cNvSpPr txBox="1">
            <a:spLocks noChangeArrowheads="1"/>
          </p:cNvSpPr>
          <p:nvPr/>
        </p:nvSpPr>
        <p:spPr bwMode="auto">
          <a:xfrm>
            <a:off x="8418513" y="42863"/>
            <a:ext cx="695325" cy="463550"/>
          </a:xfrm>
          <a:prstGeom prst="rect">
            <a:avLst/>
          </a:prstGeom>
          <a:noFill/>
          <a:ln>
            <a:noFill/>
          </a:ln>
          <a:effectLst>
            <a:outerShdw dist="35921" dir="2700000" algn="ctr" rotWithShape="0">
              <a:srgbClr val="000013">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ea typeface="Osaka" pitchFamily="1" charset="-128"/>
              </a:rPr>
              <a:t>376</a:t>
            </a:r>
            <a:endParaRPr kumimoji="0" lang="en-US" altLang="en-US" sz="2000" b="1" i="0" u="none" strike="noStrike" kern="0" cap="none" spc="0" normalizeH="0" baseline="0" noProof="0">
              <a:ln>
                <a:noFill/>
              </a:ln>
              <a:solidFill>
                <a:srgbClr val="FFFFFF"/>
              </a:solidFill>
              <a:effectLst/>
              <a:uLnTx/>
              <a:uFillTx/>
              <a:latin typeface="Arial" panose="020B0604020202020204" pitchFamily="34" charset="0"/>
              <a:ea typeface="Osaka" pitchFamily="1" charset="-128"/>
            </a:endParaRPr>
          </a:p>
        </p:txBody>
      </p:sp>
    </p:spTree>
    <p:extLst>
      <p:ext uri="{BB962C8B-B14F-4D97-AF65-F5344CB8AC3E}">
        <p14:creationId xmlns:p14="http://schemas.microsoft.com/office/powerpoint/2010/main" val="40625984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6v12 red moon .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
            <a:ext cx="9144001" cy="6858002"/>
          </a:xfrm>
          <a:prstGeom prst="rect">
            <a:avLst/>
          </a:prstGeom>
        </p:spPr>
      </p:pic>
      <p:sp>
        <p:nvSpPr>
          <p:cNvPr id="835594" name="Rectangle 11"/>
          <p:cNvSpPr>
            <a:spLocks noGrp="1" noChangeArrowheads="1"/>
          </p:cNvSpPr>
          <p:nvPr>
            <p:ph type="title" idx="4294967295"/>
          </p:nvPr>
        </p:nvSpPr>
        <p:spPr>
          <a:xfrm>
            <a:off x="0" y="5880985"/>
            <a:ext cx="9144000" cy="836613"/>
          </a:xfrm>
        </p:spPr>
        <p:txBody>
          <a:bodyPr/>
          <a:lstStyle/>
          <a:p>
            <a:r>
              <a:rPr lang="en-US" sz="3600" b="1" dirty="0">
                <a:latin typeface="Arial" charset="0"/>
                <a:ea typeface="ＭＳ Ｐゴシック" charset="0"/>
              </a:rPr>
              <a:t>“</a:t>
            </a:r>
            <a:r>
              <a:rPr lang="en-US" sz="3600" b="1" dirty="0" err="1">
                <a:latin typeface="Arial" charset="0"/>
                <a:ea typeface="ＭＳ Ｐゴシック" charset="0"/>
              </a:rPr>
              <a:t>Bulan</a:t>
            </a:r>
            <a:r>
              <a:rPr lang="en-US" sz="3600" b="1" dirty="0">
                <a:latin typeface="Arial" charset="0"/>
                <a:ea typeface="ＭＳ Ｐゴシック" charset="0"/>
              </a:rPr>
              <a:t> </a:t>
            </a:r>
            <a:r>
              <a:rPr lang="en-US" sz="3600" b="1" dirty="0" err="1">
                <a:latin typeface="Arial" charset="0"/>
                <a:ea typeface="ＭＳ Ｐゴシック" charset="0"/>
              </a:rPr>
              <a:t>menjadi</a:t>
            </a:r>
            <a:r>
              <a:rPr lang="en-US" sz="3600" b="1" dirty="0">
                <a:latin typeface="Arial" charset="0"/>
                <a:ea typeface="ＭＳ Ｐゴシック" charset="0"/>
              </a:rPr>
              <a:t> </a:t>
            </a:r>
            <a:r>
              <a:rPr lang="en-US" sz="3600" b="1" dirty="0" err="1">
                <a:latin typeface="Arial" charset="0"/>
                <a:ea typeface="ＭＳ Ｐゴシック" charset="0"/>
              </a:rPr>
              <a:t>merah</a:t>
            </a:r>
            <a:r>
              <a:rPr lang="en-US" sz="3600" b="1" dirty="0">
                <a:latin typeface="Arial" charset="0"/>
                <a:ea typeface="ＭＳ Ｐゴシック" charset="0"/>
              </a:rPr>
              <a:t> </a:t>
            </a:r>
            <a:r>
              <a:rPr lang="en-US" sz="3600" b="1" dirty="0" err="1">
                <a:latin typeface="Arial" charset="0"/>
                <a:ea typeface="ＭＳ Ｐゴシック" charset="0"/>
              </a:rPr>
              <a:t>darah</a:t>
            </a:r>
            <a:r>
              <a:rPr lang="en-US" sz="3600" b="1" dirty="0">
                <a:latin typeface="Arial" charset="0"/>
                <a:ea typeface="ＭＳ Ｐゴシック" charset="0"/>
              </a:rPr>
              <a:t>" (6:12)</a:t>
            </a:r>
          </a:p>
        </p:txBody>
      </p:sp>
      <p:sp>
        <p:nvSpPr>
          <p:cNvPr id="4"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a:ea typeface="Osaka" charset="0"/>
                <a:cs typeface="Arial"/>
              </a:rPr>
              <a:t>376</a:t>
            </a:r>
            <a:endParaRPr lang="en-US" sz="2000" b="1" dirty="0">
              <a:solidFill>
                <a:srgbClr val="FFFFFF"/>
              </a:solidFill>
              <a:latin typeface="Arial"/>
              <a:ea typeface="Osaka" charset="0"/>
              <a:cs typeface="Arial"/>
            </a:endParaRPr>
          </a:p>
        </p:txBody>
      </p:sp>
    </p:spTree>
    <p:extLst>
      <p:ext uri="{BB962C8B-B14F-4D97-AF65-F5344CB8AC3E}">
        <p14:creationId xmlns:p14="http://schemas.microsoft.com/office/powerpoint/2010/main" val="2085631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723900" indent="-723900"/>
            <a:endParaRPr lang="en-US" sz="3600" b="1" dirty="0">
              <a:effectLst>
                <a:outerShdw blurRad="38100" dist="38100" dir="2700000" algn="tl">
                  <a:srgbClr val="000000">
                    <a:alpha val="43137"/>
                  </a:srgbClr>
                </a:outerShdw>
              </a:effectLst>
            </a:endParaRPr>
          </a:p>
          <a:p>
            <a:pPr marL="723900" indent="-723900"/>
            <a:r>
              <a:rPr lang="en-US" sz="3600" b="1" dirty="0" err="1">
                <a:effectLst>
                  <a:outerShdw blurRad="38100" dist="38100" dir="2700000" algn="tl">
                    <a:srgbClr val="000000">
                      <a:alpha val="43137"/>
                    </a:srgbClr>
                  </a:outerShdw>
                </a:effectLst>
              </a:rPr>
              <a:t>Jika</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Tuhan</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mengundangmu</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untuk</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mengetahui</a:t>
            </a:r>
            <a:r>
              <a:rPr lang="en-US" sz="3600" b="1" dirty="0">
                <a:effectLst>
                  <a:outerShdw blurRad="38100" dist="38100" dir="2700000" algn="tl">
                    <a:srgbClr val="000000">
                      <a:alpha val="43137"/>
                    </a:srgbClr>
                  </a:outerShdw>
                </a:effectLst>
              </a:rPr>
              <a:t> masa </a:t>
            </a:r>
            <a:r>
              <a:rPr lang="en-US" sz="3600" b="1" dirty="0" err="1">
                <a:effectLst>
                  <a:outerShdw blurRad="38100" dist="38100" dir="2700000" algn="tl">
                    <a:srgbClr val="000000">
                      <a:alpha val="43137"/>
                    </a:srgbClr>
                  </a:outerShdw>
                </a:effectLst>
              </a:rPr>
              <a:t>depan</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apa</a:t>
            </a:r>
            <a:r>
              <a:rPr lang="en-US" sz="3600" b="1" dirty="0">
                <a:effectLst>
                  <a:outerShdw blurRad="38100" dist="38100" dir="2700000" algn="tl">
                    <a:srgbClr val="000000">
                      <a:alpha val="43137"/>
                    </a:srgbClr>
                  </a:outerShdw>
                </a:effectLst>
              </a:rPr>
              <a:t> yang </a:t>
            </a:r>
            <a:r>
              <a:rPr lang="en-US" sz="3600" b="1" dirty="0" err="1">
                <a:effectLst>
                  <a:outerShdw blurRad="38100" dist="38100" dir="2700000" algn="tl">
                    <a:srgbClr val="000000">
                      <a:alpha val="43137"/>
                    </a:srgbClr>
                  </a:outerShdw>
                </a:effectLst>
              </a:rPr>
              <a:t>akan</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kamu</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minta</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Dia</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ungkapkan</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kepadamu</a:t>
            </a:r>
            <a:r>
              <a:rPr lang="en-US" sz="3600" b="1" dirty="0">
                <a:effectLst>
                  <a:outerShdw blurRad="38100" dist="38100" dir="2700000" algn="tl">
                    <a:srgbClr val="000000">
                      <a:alpha val="43137"/>
                    </a:srgbClr>
                  </a:outerShdw>
                </a:effectLst>
              </a:rPr>
              <a:t>?</a:t>
            </a:r>
          </a:p>
        </p:txBody>
      </p:sp>
      <p:sp>
        <p:nvSpPr>
          <p:cNvPr id="3" name="Title 2"/>
          <p:cNvSpPr>
            <a:spLocks noGrp="1"/>
          </p:cNvSpPr>
          <p:nvPr>
            <p:ph type="title"/>
          </p:nvPr>
        </p:nvSpPr>
        <p:spPr/>
        <p:txBody>
          <a:bodyPr/>
          <a:lstStyle/>
          <a:p>
            <a:r>
              <a:rPr lang="en-US" sz="3600" b="1" dirty="0">
                <a:effectLst>
                  <a:outerShdw blurRad="38100" dist="38100" dir="2700000" algn="tl">
                    <a:srgbClr val="000000">
                      <a:alpha val="43137"/>
                    </a:srgbClr>
                  </a:outerShdw>
                </a:effectLst>
              </a:rPr>
              <a:t>Hal </a:t>
            </a:r>
            <a:r>
              <a:rPr lang="en-US" sz="3600" b="1" dirty="0" err="1">
                <a:effectLst>
                  <a:outerShdw blurRad="38100" dist="38100" dir="2700000" algn="tl">
                    <a:srgbClr val="000000">
                      <a:alpha val="43137"/>
                    </a:srgbClr>
                  </a:outerShdw>
                </a:effectLst>
              </a:rPr>
              <a:t>Untuk</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Direnungkan</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87388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6v16 wolverton12-8.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59692"/>
            <a:ext cx="9144000" cy="5998308"/>
          </a:xfrm>
          <a:prstGeom prst="rect">
            <a:avLst/>
          </a:prstGeom>
          <a:solidFill>
            <a:srgbClr val="FF0000"/>
          </a:solidFill>
        </p:spPr>
      </p:pic>
      <p:sp>
        <p:nvSpPr>
          <p:cNvPr id="835594" name="Rectangle 11"/>
          <p:cNvSpPr>
            <a:spLocks noGrp="1" noChangeAspect="1" noChangeArrowheads="1"/>
          </p:cNvSpPr>
          <p:nvPr>
            <p:ph type="title" idx="4294967295"/>
          </p:nvPr>
        </p:nvSpPr>
        <p:spPr>
          <a:xfrm>
            <a:off x="419653" y="-86003"/>
            <a:ext cx="7597912" cy="1818063"/>
          </a:xfrm>
          <a:solidFill>
            <a:srgbClr val="FF0000"/>
          </a:solidFill>
          <a:ln w="9525">
            <a:noFill/>
            <a:miter lim="800000"/>
            <a:headEnd/>
            <a:tailEnd type="none" w="lg" len="lg"/>
          </a:ln>
          <a:effectLst>
            <a:outerShdw blurRad="63500" dist="35921" dir="2700000" algn="ctr" rotWithShape="0">
              <a:srgbClr val="000013">
                <a:alpha val="74998"/>
              </a:srgbClr>
            </a:outerShdw>
          </a:effectLst>
        </p:spPr>
        <p:txBody>
          <a:bodyPr wrap="square" lIns="90000" tIns="46800" rIns="90000" bIns="46800">
            <a:spAutoFit/>
          </a:bodyPr>
          <a:lstStyle/>
          <a:p>
            <a:r>
              <a:rPr lang="en-US" sz="2800" b="1" kern="1200" dirty="0">
                <a:solidFill>
                  <a:srgbClr val="FFFFFF"/>
                </a:solidFill>
                <a:effectLst>
                  <a:outerShdw blurRad="38100" dist="38100" dir="2700000" algn="tl">
                    <a:srgbClr val="000000">
                      <a:alpha val="43137"/>
                    </a:srgbClr>
                  </a:outerShdw>
                </a:effectLst>
                <a:ea typeface="Osaka" charset="0"/>
              </a:rPr>
              <a:t>"…</a:t>
            </a:r>
            <a:r>
              <a:rPr lang="en-US" sz="2800" b="1" kern="1200" dirty="0" err="1">
                <a:solidFill>
                  <a:srgbClr val="FFFFFF"/>
                </a:solidFill>
                <a:effectLst>
                  <a:outerShdw blurRad="38100" dist="38100" dir="2700000" algn="tl">
                    <a:srgbClr val="000000">
                      <a:alpha val="43137"/>
                    </a:srgbClr>
                  </a:outerShdw>
                </a:effectLst>
                <a:ea typeface="Osaka" charset="0"/>
              </a:rPr>
              <a:t>Runtuhlah</a:t>
            </a:r>
            <a:r>
              <a:rPr lang="en-US" sz="2800" b="1" kern="1200" dirty="0">
                <a:solidFill>
                  <a:srgbClr val="FFFFFF"/>
                </a:solidFill>
                <a:effectLst>
                  <a:outerShdw blurRad="38100" dist="38100" dir="2700000" algn="tl">
                    <a:srgbClr val="000000">
                      <a:alpha val="43137"/>
                    </a:srgbClr>
                  </a:outerShdw>
                </a:effectLst>
                <a:ea typeface="Osaka" charset="0"/>
              </a:rPr>
              <a:t> </a:t>
            </a:r>
            <a:r>
              <a:rPr lang="en-US" sz="2800" b="1" kern="1200" dirty="0" err="1">
                <a:solidFill>
                  <a:srgbClr val="FFFFFF"/>
                </a:solidFill>
                <a:effectLst>
                  <a:outerShdw blurRad="38100" dist="38100" dir="2700000" algn="tl">
                    <a:srgbClr val="000000">
                      <a:alpha val="43137"/>
                    </a:srgbClr>
                  </a:outerShdw>
                </a:effectLst>
                <a:ea typeface="Osaka" charset="0"/>
              </a:rPr>
              <a:t>menimpa</a:t>
            </a:r>
            <a:r>
              <a:rPr lang="en-US" sz="2800" b="1" kern="1200" dirty="0">
                <a:solidFill>
                  <a:srgbClr val="FFFFFF"/>
                </a:solidFill>
                <a:effectLst>
                  <a:outerShdw blurRad="38100" dist="38100" dir="2700000" algn="tl">
                    <a:srgbClr val="000000">
                      <a:alpha val="43137"/>
                    </a:srgbClr>
                  </a:outerShdw>
                </a:effectLst>
                <a:ea typeface="Osaka" charset="0"/>
              </a:rPr>
              <a:t> kami </a:t>
            </a:r>
            <a:r>
              <a:rPr lang="en-US" sz="2800" b="1" kern="1200" dirty="0" err="1">
                <a:solidFill>
                  <a:srgbClr val="FFFFFF"/>
                </a:solidFill>
                <a:effectLst>
                  <a:outerShdw blurRad="38100" dist="38100" dir="2700000" algn="tl">
                    <a:srgbClr val="000000">
                      <a:alpha val="43137"/>
                    </a:srgbClr>
                  </a:outerShdw>
                </a:effectLst>
                <a:ea typeface="Osaka" charset="0"/>
              </a:rPr>
              <a:t>dan</a:t>
            </a:r>
            <a:r>
              <a:rPr lang="en-US" sz="2800" b="1" kern="1200" dirty="0">
                <a:solidFill>
                  <a:srgbClr val="FFFFFF"/>
                </a:solidFill>
                <a:effectLst>
                  <a:outerShdw blurRad="38100" dist="38100" dir="2700000" algn="tl">
                    <a:srgbClr val="000000">
                      <a:alpha val="43137"/>
                    </a:srgbClr>
                  </a:outerShdw>
                </a:effectLst>
                <a:ea typeface="Osaka" charset="0"/>
              </a:rPr>
              <a:t> </a:t>
            </a:r>
            <a:r>
              <a:rPr lang="en-US" sz="2800" b="1" kern="1200" dirty="0" err="1">
                <a:solidFill>
                  <a:srgbClr val="FFFFFF"/>
                </a:solidFill>
                <a:effectLst>
                  <a:outerShdw blurRad="38100" dist="38100" dir="2700000" algn="tl">
                    <a:srgbClr val="000000">
                      <a:alpha val="43137"/>
                    </a:srgbClr>
                  </a:outerShdw>
                </a:effectLst>
                <a:ea typeface="Osaka" charset="0"/>
              </a:rPr>
              <a:t>sembunyikanlah</a:t>
            </a:r>
            <a:r>
              <a:rPr lang="en-US" sz="2800" b="1" kern="1200" dirty="0">
                <a:solidFill>
                  <a:srgbClr val="FFFFFF"/>
                </a:solidFill>
                <a:effectLst>
                  <a:outerShdw blurRad="38100" dist="38100" dir="2700000" algn="tl">
                    <a:srgbClr val="000000">
                      <a:alpha val="43137"/>
                    </a:srgbClr>
                  </a:outerShdw>
                </a:effectLst>
                <a:ea typeface="Osaka" charset="0"/>
              </a:rPr>
              <a:t> kami </a:t>
            </a:r>
            <a:r>
              <a:rPr lang="en-US" sz="2800" b="1" kern="1200" dirty="0" err="1">
                <a:solidFill>
                  <a:srgbClr val="FFFFFF"/>
                </a:solidFill>
                <a:effectLst>
                  <a:outerShdw blurRad="38100" dist="38100" dir="2700000" algn="tl">
                    <a:srgbClr val="000000">
                      <a:alpha val="43137"/>
                    </a:srgbClr>
                  </a:outerShdw>
                </a:effectLst>
                <a:ea typeface="Osaka" charset="0"/>
              </a:rPr>
              <a:t>terhadap</a:t>
            </a:r>
            <a:r>
              <a:rPr lang="en-US" sz="2800" b="1" kern="1200" dirty="0">
                <a:solidFill>
                  <a:srgbClr val="FFFFFF"/>
                </a:solidFill>
                <a:effectLst>
                  <a:outerShdw blurRad="38100" dist="38100" dir="2700000" algn="tl">
                    <a:srgbClr val="000000">
                      <a:alpha val="43137"/>
                    </a:srgbClr>
                  </a:outerShdw>
                </a:effectLst>
                <a:ea typeface="Osaka" charset="0"/>
              </a:rPr>
              <a:t> </a:t>
            </a:r>
            <a:r>
              <a:rPr lang="en-US" sz="2800" b="1" kern="1200" dirty="0" err="1">
                <a:solidFill>
                  <a:srgbClr val="FFFFFF"/>
                </a:solidFill>
                <a:effectLst>
                  <a:outerShdw blurRad="38100" dist="38100" dir="2700000" algn="tl">
                    <a:srgbClr val="000000">
                      <a:alpha val="43137"/>
                    </a:srgbClr>
                  </a:outerShdw>
                </a:effectLst>
                <a:ea typeface="Osaka" charset="0"/>
              </a:rPr>
              <a:t>Dia</a:t>
            </a:r>
            <a:r>
              <a:rPr lang="en-US" sz="2800" b="1" kern="1200" dirty="0">
                <a:solidFill>
                  <a:srgbClr val="FFFFFF"/>
                </a:solidFill>
                <a:effectLst>
                  <a:outerShdw blurRad="38100" dist="38100" dir="2700000" algn="tl">
                    <a:srgbClr val="000000">
                      <a:alpha val="43137"/>
                    </a:srgbClr>
                  </a:outerShdw>
                </a:effectLst>
                <a:ea typeface="Osaka" charset="0"/>
              </a:rPr>
              <a:t>, </a:t>
            </a:r>
            <a:r>
              <a:rPr lang="en-US" sz="2800" b="1" kern="1200" dirty="0" err="1">
                <a:solidFill>
                  <a:srgbClr val="FFFFFF"/>
                </a:solidFill>
                <a:effectLst>
                  <a:outerShdw blurRad="38100" dist="38100" dir="2700000" algn="tl">
                    <a:srgbClr val="000000">
                      <a:alpha val="43137"/>
                    </a:srgbClr>
                  </a:outerShdw>
                </a:effectLst>
                <a:ea typeface="Osaka" charset="0"/>
              </a:rPr>
              <a:t>yag</a:t>
            </a:r>
            <a:r>
              <a:rPr lang="en-US" sz="2800" b="1" kern="1200" dirty="0">
                <a:solidFill>
                  <a:srgbClr val="FFFFFF"/>
                </a:solidFill>
                <a:effectLst>
                  <a:outerShdw blurRad="38100" dist="38100" dir="2700000" algn="tl">
                    <a:srgbClr val="000000">
                      <a:alpha val="43137"/>
                    </a:srgbClr>
                  </a:outerShdw>
                </a:effectLst>
                <a:ea typeface="Osaka" charset="0"/>
              </a:rPr>
              <a:t> duduk di </a:t>
            </a:r>
            <a:r>
              <a:rPr lang="en-US" sz="2800" b="1" kern="1200" dirty="0" err="1">
                <a:solidFill>
                  <a:srgbClr val="FFFFFF"/>
                </a:solidFill>
                <a:effectLst>
                  <a:outerShdw blurRad="38100" dist="38100" dir="2700000" algn="tl">
                    <a:srgbClr val="000000">
                      <a:alpha val="43137"/>
                    </a:srgbClr>
                  </a:outerShdw>
                </a:effectLst>
                <a:ea typeface="Osaka" charset="0"/>
              </a:rPr>
              <a:t>atas</a:t>
            </a:r>
            <a:r>
              <a:rPr lang="en-US" sz="2800" b="1" kern="1200" dirty="0">
                <a:solidFill>
                  <a:srgbClr val="FFFFFF"/>
                </a:solidFill>
                <a:effectLst>
                  <a:outerShdw blurRad="38100" dist="38100" dir="2700000" algn="tl">
                    <a:srgbClr val="000000">
                      <a:alpha val="43137"/>
                    </a:srgbClr>
                  </a:outerShdw>
                </a:effectLst>
                <a:ea typeface="Osaka" charset="0"/>
              </a:rPr>
              <a:t> </a:t>
            </a:r>
            <a:r>
              <a:rPr lang="en-US" sz="2800" b="1" kern="1200" dirty="0" err="1">
                <a:solidFill>
                  <a:srgbClr val="FFFFFF"/>
                </a:solidFill>
                <a:effectLst>
                  <a:outerShdw blurRad="38100" dist="38100" dir="2700000" algn="tl">
                    <a:srgbClr val="000000">
                      <a:alpha val="43137"/>
                    </a:srgbClr>
                  </a:outerShdw>
                </a:effectLst>
                <a:ea typeface="Osaka" charset="0"/>
              </a:rPr>
              <a:t>takhta</a:t>
            </a:r>
            <a:r>
              <a:rPr lang="en-US" sz="2800" b="1" kern="1200" dirty="0">
                <a:solidFill>
                  <a:srgbClr val="FFFFFF"/>
                </a:solidFill>
                <a:effectLst>
                  <a:outerShdw blurRad="38100" dist="38100" dir="2700000" algn="tl">
                    <a:srgbClr val="000000">
                      <a:alpha val="43137"/>
                    </a:srgbClr>
                  </a:outerShdw>
                </a:effectLst>
                <a:ea typeface="Osaka" charset="0"/>
              </a:rPr>
              <a:t> </a:t>
            </a:r>
            <a:r>
              <a:rPr lang="en-US" sz="2800" b="1" kern="1200" dirty="0" err="1">
                <a:solidFill>
                  <a:srgbClr val="FFFFFF"/>
                </a:solidFill>
                <a:effectLst>
                  <a:outerShdw blurRad="38100" dist="38100" dir="2700000" algn="tl">
                    <a:srgbClr val="000000">
                      <a:alpha val="43137"/>
                    </a:srgbClr>
                  </a:outerShdw>
                </a:effectLst>
                <a:ea typeface="Osaka" charset="0"/>
              </a:rPr>
              <a:t>dan</a:t>
            </a:r>
            <a:r>
              <a:rPr lang="en-US" sz="2800" b="1" kern="1200" dirty="0">
                <a:solidFill>
                  <a:srgbClr val="FFFFFF"/>
                </a:solidFill>
                <a:effectLst>
                  <a:outerShdw blurRad="38100" dist="38100" dir="2700000" algn="tl">
                    <a:srgbClr val="000000">
                      <a:alpha val="43137"/>
                    </a:srgbClr>
                  </a:outerShdw>
                </a:effectLst>
                <a:ea typeface="Osaka" charset="0"/>
              </a:rPr>
              <a:t> </a:t>
            </a:r>
            <a:r>
              <a:rPr lang="en-US" sz="2800" b="1" kern="1200" dirty="0" err="1">
                <a:solidFill>
                  <a:srgbClr val="FFFFFF"/>
                </a:solidFill>
                <a:effectLst>
                  <a:outerShdw blurRad="38100" dist="38100" dir="2700000" algn="tl">
                    <a:srgbClr val="000000">
                      <a:alpha val="43137"/>
                    </a:srgbClr>
                  </a:outerShdw>
                </a:effectLst>
                <a:ea typeface="Osaka" charset="0"/>
              </a:rPr>
              <a:t>terhadap</a:t>
            </a:r>
            <a:r>
              <a:rPr lang="en-US" sz="2800" b="1" kern="1200" dirty="0">
                <a:solidFill>
                  <a:srgbClr val="FFFFFF"/>
                </a:solidFill>
                <a:effectLst>
                  <a:outerShdw blurRad="38100" dist="38100" dir="2700000" algn="tl">
                    <a:srgbClr val="000000">
                      <a:alpha val="43137"/>
                    </a:srgbClr>
                  </a:outerShdw>
                </a:effectLst>
                <a:ea typeface="Osaka" charset="0"/>
              </a:rPr>
              <a:t> </a:t>
            </a:r>
            <a:r>
              <a:rPr lang="en-US" sz="2800" b="1" kern="1200" dirty="0" err="1">
                <a:solidFill>
                  <a:srgbClr val="FFFFFF"/>
                </a:solidFill>
                <a:effectLst>
                  <a:outerShdw blurRad="38100" dist="38100" dir="2700000" algn="tl">
                    <a:srgbClr val="000000">
                      <a:alpha val="43137"/>
                    </a:srgbClr>
                  </a:outerShdw>
                </a:effectLst>
                <a:ea typeface="Osaka" charset="0"/>
              </a:rPr>
              <a:t>murka</a:t>
            </a:r>
            <a:r>
              <a:rPr lang="en-US" sz="2800" b="1" kern="1200" dirty="0">
                <a:solidFill>
                  <a:srgbClr val="FFFFFF"/>
                </a:solidFill>
                <a:effectLst>
                  <a:outerShdw blurRad="38100" dist="38100" dir="2700000" algn="tl">
                    <a:srgbClr val="000000">
                      <a:alpha val="43137"/>
                    </a:srgbClr>
                  </a:outerShdw>
                </a:effectLst>
                <a:ea typeface="Osaka" charset="0"/>
              </a:rPr>
              <a:t> </a:t>
            </a:r>
            <a:r>
              <a:rPr lang="en-US" sz="2800" b="1" kern="1200" dirty="0" err="1">
                <a:solidFill>
                  <a:srgbClr val="FFFFFF"/>
                </a:solidFill>
                <a:effectLst>
                  <a:outerShdw blurRad="38100" dist="38100" dir="2700000" algn="tl">
                    <a:srgbClr val="000000">
                      <a:alpha val="43137"/>
                    </a:srgbClr>
                  </a:outerShdw>
                </a:effectLst>
                <a:ea typeface="Osaka" charset="0"/>
              </a:rPr>
              <a:t>anak</a:t>
            </a:r>
            <a:r>
              <a:rPr lang="en-US" sz="2800" b="1" kern="1200" dirty="0">
                <a:solidFill>
                  <a:srgbClr val="FFFFFF"/>
                </a:solidFill>
                <a:effectLst>
                  <a:outerShdw blurRad="38100" dist="38100" dir="2700000" algn="tl">
                    <a:srgbClr val="000000">
                      <a:alpha val="43137"/>
                    </a:srgbClr>
                  </a:outerShdw>
                </a:effectLst>
                <a:ea typeface="Osaka" charset="0"/>
              </a:rPr>
              <a:t> </a:t>
            </a:r>
            <a:r>
              <a:rPr lang="en-US" sz="2800" b="1" kern="1200" dirty="0" err="1">
                <a:solidFill>
                  <a:srgbClr val="FFFFFF"/>
                </a:solidFill>
                <a:effectLst>
                  <a:outerShdw blurRad="38100" dist="38100" dir="2700000" algn="tl">
                    <a:srgbClr val="000000">
                      <a:alpha val="43137"/>
                    </a:srgbClr>
                  </a:outerShdw>
                </a:effectLst>
                <a:ea typeface="Osaka" charset="0"/>
              </a:rPr>
              <a:t>Domba</a:t>
            </a:r>
            <a:r>
              <a:rPr lang="en-US" sz="2800" b="1" kern="1200" dirty="0">
                <a:solidFill>
                  <a:srgbClr val="FFFFFF"/>
                </a:solidFill>
                <a:effectLst>
                  <a:outerShdw blurRad="38100" dist="38100" dir="2700000" algn="tl">
                    <a:srgbClr val="000000">
                      <a:alpha val="43137"/>
                    </a:srgbClr>
                  </a:outerShdw>
                </a:effectLst>
                <a:ea typeface="Osaka" charset="0"/>
              </a:rPr>
              <a:t> </a:t>
            </a:r>
            <a:r>
              <a:rPr lang="en-US" sz="2800" b="1" kern="1200" dirty="0" err="1">
                <a:solidFill>
                  <a:srgbClr val="FFFFFF"/>
                </a:solidFill>
                <a:effectLst>
                  <a:outerShdw blurRad="38100" dist="38100" dir="2700000" algn="tl">
                    <a:srgbClr val="000000">
                      <a:alpha val="43137"/>
                    </a:srgbClr>
                  </a:outerShdw>
                </a:effectLst>
                <a:ea typeface="Osaka" charset="0"/>
              </a:rPr>
              <a:t>itu</a:t>
            </a:r>
            <a:r>
              <a:rPr lang="en-US" sz="2800" b="1" kern="1200" dirty="0">
                <a:solidFill>
                  <a:srgbClr val="FFFFFF"/>
                </a:solidFill>
                <a:effectLst>
                  <a:outerShdw blurRad="38100" dist="38100" dir="2700000" algn="tl">
                    <a:srgbClr val="000000">
                      <a:alpha val="43137"/>
                    </a:srgbClr>
                  </a:outerShdw>
                </a:effectLst>
                <a:ea typeface="Osaka" charset="0"/>
              </a:rPr>
              <a:t>.” (6:16 TB)</a:t>
            </a:r>
          </a:p>
        </p:txBody>
      </p:sp>
      <p:sp>
        <p:nvSpPr>
          <p:cNvPr id="4" name="Text Box 60"/>
          <p:cNvSpPr txBox="1">
            <a:spLocks noChangeArrowheads="1"/>
          </p:cNvSpPr>
          <p:nvPr/>
        </p:nvSpPr>
        <p:spPr bwMode="auto">
          <a:xfrm>
            <a:off x="8448730" y="0"/>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a:ea typeface="Osaka" charset="0"/>
                <a:cs typeface="Arial"/>
              </a:rPr>
              <a:t>376</a:t>
            </a:r>
            <a:endParaRPr lang="en-US" sz="2000" b="1" dirty="0">
              <a:solidFill>
                <a:srgbClr val="FFFFFF"/>
              </a:solidFill>
              <a:latin typeface="Arial"/>
              <a:ea typeface="Osaka" charset="0"/>
              <a:cs typeface="Arial"/>
            </a:endParaRPr>
          </a:p>
        </p:txBody>
      </p:sp>
    </p:spTree>
    <p:extLst>
      <p:ext uri="{BB962C8B-B14F-4D97-AF65-F5344CB8AC3E}">
        <p14:creationId xmlns:p14="http://schemas.microsoft.com/office/powerpoint/2010/main" val="24308680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6610"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6675" y="512763"/>
            <a:ext cx="9077325" cy="6345237"/>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582672" name="Rectangle 16"/>
          <p:cNvSpPr>
            <a:spLocks noChangeArrowheads="1"/>
          </p:cNvSpPr>
          <p:nvPr/>
        </p:nvSpPr>
        <p:spPr bwMode="auto">
          <a:xfrm>
            <a:off x="3635375" y="4437063"/>
            <a:ext cx="2305050"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582673" name="Rectangle 17"/>
          <p:cNvSpPr>
            <a:spLocks noChangeArrowheads="1"/>
          </p:cNvSpPr>
          <p:nvPr/>
        </p:nvSpPr>
        <p:spPr bwMode="auto">
          <a:xfrm>
            <a:off x="2627313" y="4437063"/>
            <a:ext cx="1439862"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582685" name="AutoShape 29"/>
          <p:cNvSpPr>
            <a:spLocks noChangeArrowheads="1"/>
          </p:cNvSpPr>
          <p:nvPr/>
        </p:nvSpPr>
        <p:spPr bwMode="auto">
          <a:xfrm>
            <a:off x="6372225"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196618" name="Rectangle 31" descr="Purple mesh"/>
          <p:cNvSpPr>
            <a:spLocks noGrp="1" noChangeArrowheads="1"/>
          </p:cNvSpPr>
          <p:nvPr>
            <p:ph type="title"/>
          </p:nvPr>
        </p:nvSpPr>
        <p:spPr>
          <a:xfrm>
            <a:off x="838200" y="381000"/>
            <a:ext cx="7543800" cy="942975"/>
          </a:xfrm>
          <a:blipFill dpi="0" rotWithShape="0">
            <a:blip r:embed="rId3"/>
            <a:srcRect/>
            <a:tile tx="0" ty="0" sx="100000" sy="100000" flip="none" algn="tl"/>
          </a:blipFill>
          <a:ln w="28575" cap="flat">
            <a:solidFill>
              <a:schemeClr val="bg1"/>
            </a:solidFill>
            <a:miter lim="800000"/>
            <a:headEnd/>
            <a:tailEnd/>
          </a:ln>
        </p:spPr>
        <p:txBody>
          <a:bodyPr lIns="90000" tIns="46800" rIns="90000" bIns="46800" anchor="t">
            <a:spAutoFit/>
          </a:bodyPr>
          <a:lstStyle/>
          <a:p>
            <a:pPr algn="l"/>
            <a:r>
              <a:rPr lang="en-US" altLang="en-US" sz="5400">
                <a:solidFill>
                  <a:schemeClr val="bg1"/>
                </a:solidFill>
                <a:latin typeface="Comic Sans MS" panose="030F0702030302020204" pitchFamily="66" charset="0"/>
                <a:cs typeface="Geneva" pitchFamily="1" charset="0"/>
              </a:rPr>
              <a:t>Kronologi Kitab Wahyu</a:t>
            </a:r>
          </a:p>
        </p:txBody>
      </p:sp>
      <p:sp>
        <p:nvSpPr>
          <p:cNvPr id="196619" name="TextBox 14"/>
          <p:cNvSpPr txBox="1">
            <a:spLocks noChangeArrowheads="1"/>
          </p:cNvSpPr>
          <p:nvPr/>
        </p:nvSpPr>
        <p:spPr bwMode="auto">
          <a:xfrm>
            <a:off x="152400" y="1676400"/>
            <a:ext cx="1143000" cy="13239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Apa</a:t>
            </a: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yang </a:t>
            </a:r>
            <a:r>
              <a:rPr kumimoji="0" lang="en-US" alt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telah</a:t>
            </a: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a:t>
            </a:r>
            <a:b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br>
            <a:r>
              <a:rPr kumimoji="0" lang="en-US" alt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kau</a:t>
            </a: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a:t>
            </a:r>
            <a:r>
              <a:rPr kumimoji="0" lang="en-US" alt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lihat</a:t>
            </a:r>
            <a:endPar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(1:19a)</a:t>
            </a:r>
          </a:p>
          <a:p>
            <a:pPr marL="0" marR="0" lvl="0" indent="0" algn="ctr" defTabSz="914400" eaLnBrk="0" fontAlgn="auto" latinLnBrk="0" hangingPunct="0">
              <a:lnSpc>
                <a:spcPct val="100000"/>
              </a:lnSpc>
              <a:spcBef>
                <a:spcPts val="0"/>
              </a:spcBef>
              <a:spcAft>
                <a:spcPts val="0"/>
              </a:spcAft>
              <a:buClrTx/>
              <a:buSzTx/>
              <a:buFontTx/>
              <a:buNone/>
              <a:tabLst/>
              <a:defRPr/>
            </a:pPr>
            <a:r>
              <a:rPr lang="en-US" altLang="en-US" sz="1600" b="1" kern="0" dirty="0">
                <a:solidFill>
                  <a:srgbClr val="000000"/>
                </a:solidFill>
                <a:latin typeface="Arial Narrow" panose="020B0606020202030204" pitchFamily="34" charset="0"/>
                <a:cs typeface="Arial" panose="020B0604020202020204" pitchFamily="34" charset="0"/>
              </a:rPr>
              <a:t>Ps</a:t>
            </a:r>
            <a:r>
              <a:rPr kumimoji="0" lang="en-US" altLang="en-US" sz="16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1</a:t>
            </a:r>
          </a:p>
        </p:txBody>
      </p:sp>
      <p:sp>
        <p:nvSpPr>
          <p:cNvPr id="196620" name="TextBox 15"/>
          <p:cNvSpPr txBox="1">
            <a:spLocks noChangeArrowheads="1"/>
          </p:cNvSpPr>
          <p:nvPr/>
        </p:nvSpPr>
        <p:spPr bwMode="auto">
          <a:xfrm>
            <a:off x="1285875" y="1676400"/>
            <a:ext cx="1143000" cy="13239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Yang </a:t>
            </a:r>
            <a:b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br>
            <a:r>
              <a:rPr kumimoji="0" lang="en-US" alt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terjadi</a:t>
            </a: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a:t>
            </a:r>
            <a:r>
              <a:rPr kumimoji="0" lang="en-US" alt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sekarang</a:t>
            </a:r>
            <a:endPar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(1:19b)</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Ps. 2–3</a:t>
            </a:r>
          </a:p>
        </p:txBody>
      </p:sp>
      <p:sp>
        <p:nvSpPr>
          <p:cNvPr id="196621"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Yang </a:t>
            </a:r>
            <a:r>
              <a:rPr kumimoji="0" lang="en-US" alt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akan</a:t>
            </a: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a:t>
            </a:r>
            <a:r>
              <a:rPr kumimoji="0" lang="en-US" alt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terjadi</a:t>
            </a: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sesudah</a:t>
            </a: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a:t>
            </a:r>
            <a:r>
              <a:rPr kumimoji="0" lang="en-US" alt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ini</a:t>
            </a:r>
            <a:endPar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(1:19c)</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Ps. 4–22</a:t>
            </a:r>
          </a:p>
        </p:txBody>
      </p:sp>
      <p:sp>
        <p:nvSpPr>
          <p:cNvPr id="196622"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400" b="0"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(Visi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400" b="0"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Kristus)</a:t>
            </a:r>
            <a:endPar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
        <p:nvSpPr>
          <p:cNvPr id="196623" name="TextBox 18"/>
          <p:cNvSpPr txBox="1">
            <a:spLocks noChangeArrowheads="1"/>
          </p:cNvSpPr>
          <p:nvPr/>
        </p:nvSpPr>
        <p:spPr bwMode="auto">
          <a:xfrm>
            <a:off x="1143000" y="3071813"/>
            <a:ext cx="78581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Jaman Gereja</a:t>
            </a:r>
          </a:p>
        </p:txBody>
      </p:sp>
      <p:sp>
        <p:nvSpPr>
          <p:cNvPr id="196624" name="TextBox 22"/>
          <p:cNvSpPr txBox="1">
            <a:spLocks noChangeArrowheads="1"/>
          </p:cNvSpPr>
          <p:nvPr/>
        </p:nvSpPr>
        <p:spPr bwMode="auto">
          <a:xfrm>
            <a:off x="3714750" y="3071813"/>
            <a:ext cx="1143000"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Kesusahan Akhir Jaman</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4:1 – 19:10</a:t>
            </a:r>
          </a:p>
        </p:txBody>
      </p:sp>
      <p:sp>
        <p:nvSpPr>
          <p:cNvPr id="196625" name="TextBox 23"/>
          <p:cNvSpPr txBox="1">
            <a:spLocks noChangeArrowheads="1"/>
          </p:cNvSpPr>
          <p:nvPr/>
        </p:nvSpPr>
        <p:spPr bwMode="auto">
          <a:xfrm>
            <a:off x="6643688" y="3071813"/>
            <a:ext cx="928687"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Kedatangan Kedua</a:t>
            </a:r>
          </a:p>
        </p:txBody>
      </p:sp>
      <p:sp>
        <p:nvSpPr>
          <p:cNvPr id="196626" name="TextBox 24"/>
          <p:cNvSpPr txBox="1">
            <a:spLocks noChangeArrowheads="1"/>
          </p:cNvSpPr>
          <p:nvPr/>
        </p:nvSpPr>
        <p:spPr bwMode="auto">
          <a:xfrm>
            <a:off x="7572375" y="3071813"/>
            <a:ext cx="1143000"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Masa 1000 Tahun</a:t>
            </a:r>
          </a:p>
        </p:txBody>
      </p:sp>
      <p:sp>
        <p:nvSpPr>
          <p:cNvPr id="196627" name="TextBox 25"/>
          <p:cNvSpPr txBox="1">
            <a:spLocks noChangeArrowheads="1"/>
          </p:cNvSpPr>
          <p:nvPr/>
        </p:nvSpPr>
        <p:spPr bwMode="auto">
          <a:xfrm>
            <a:off x="8286750" y="3500438"/>
            <a:ext cx="714375"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Kondisi Kekal</a:t>
            </a:r>
          </a:p>
        </p:txBody>
      </p:sp>
      <p:cxnSp>
        <p:nvCxnSpPr>
          <p:cNvPr id="196628"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96629" name="TextBox 30"/>
          <p:cNvSpPr txBox="1">
            <a:spLocks noChangeArrowheads="1"/>
          </p:cNvSpPr>
          <p:nvPr/>
        </p:nvSpPr>
        <p:spPr bwMode="auto">
          <a:xfrm>
            <a:off x="8034338" y="4286250"/>
            <a:ext cx="576262" cy="785813"/>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Tahta Putih yang besar</a:t>
            </a:r>
          </a:p>
        </p:txBody>
      </p:sp>
      <p:sp>
        <p:nvSpPr>
          <p:cNvPr id="582668" name="Oval 12"/>
          <p:cNvSpPr>
            <a:spLocks noChangeArrowheads="1"/>
          </p:cNvSpPr>
          <p:nvPr/>
        </p:nvSpPr>
        <p:spPr bwMode="auto">
          <a:xfrm>
            <a:off x="68263" y="1412875"/>
            <a:ext cx="1150937"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196631"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Pengangkatan Akhir Jaman</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3:10</a:t>
            </a:r>
          </a:p>
        </p:txBody>
      </p:sp>
      <p:sp>
        <p:nvSpPr>
          <p:cNvPr id="582666" name="Oval 10"/>
          <p:cNvSpPr>
            <a:spLocks noChangeArrowheads="1"/>
          </p:cNvSpPr>
          <p:nvPr/>
        </p:nvSpPr>
        <p:spPr bwMode="auto">
          <a:xfrm>
            <a:off x="1189038" y="1412875"/>
            <a:ext cx="1150937"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582667" name="Oval 11"/>
          <p:cNvSpPr>
            <a:spLocks noChangeArrowheads="1"/>
          </p:cNvSpPr>
          <p:nvPr/>
        </p:nvSpPr>
        <p:spPr bwMode="auto">
          <a:xfrm>
            <a:off x="2339975" y="1412875"/>
            <a:ext cx="6804025" cy="4537075"/>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196634"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340</a:t>
            </a:r>
          </a:p>
        </p:txBody>
      </p:sp>
      <p:sp>
        <p:nvSpPr>
          <p:cNvPr id="196635" name="TextBox 1"/>
          <p:cNvSpPr txBox="1">
            <a:spLocks noChangeArrowheads="1"/>
          </p:cNvSpPr>
          <p:nvPr/>
        </p:nvSpPr>
        <p:spPr bwMode="auto">
          <a:xfrm>
            <a:off x="10339388" y="6110288"/>
            <a:ext cx="1841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chemeClr val="tx1"/>
              </a:solidFill>
              <a:effectLst/>
              <a:uLnTx/>
              <a:uFillTx/>
              <a:latin typeface="Comic Sans MS" panose="030F0702030302020204" pitchFamily="66" charset="0"/>
              <a:ea typeface="MS PGothic" panose="020B0600070205080204" pitchFamily="34" charset="-128"/>
            </a:endParaRPr>
          </a:p>
        </p:txBody>
      </p:sp>
      <p:sp>
        <p:nvSpPr>
          <p:cNvPr id="196636" name="TextBox 20"/>
          <p:cNvSpPr txBox="1">
            <a:spLocks noChangeArrowheads="1"/>
          </p:cNvSpPr>
          <p:nvPr/>
        </p:nvSpPr>
        <p:spPr bwMode="auto">
          <a:xfrm>
            <a:off x="417513" y="6154738"/>
            <a:ext cx="2947987" cy="587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altLang="en-US" sz="14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Hak</a:t>
            </a:r>
            <a:r>
              <a:rPr kumimoji="0" lang="en-US" altLang="en-US" sz="14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a:t>
            </a:r>
            <a:r>
              <a:rPr kumimoji="0" lang="en-US" altLang="en-US" sz="14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Cipta</a:t>
            </a:r>
            <a:r>
              <a:rPr kumimoji="0" lang="en-US" altLang="en-US" sz="14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1989 Rick Griffith</a:t>
            </a:r>
          </a:p>
          <a:p>
            <a:pPr marL="0" marR="0" lvl="0" indent="0" defTabSz="914400" eaLnBrk="0" fontAlgn="auto" latinLnBrk="0" hangingPunct="0">
              <a:lnSpc>
                <a:spcPct val="100000"/>
              </a:lnSpc>
              <a:spcBef>
                <a:spcPts val="0"/>
              </a:spcBef>
              <a:spcAft>
                <a:spcPts val="0"/>
              </a:spcAft>
              <a:buClrTx/>
              <a:buSzTx/>
              <a:buFontTx/>
              <a:buNone/>
              <a:tabLst/>
              <a:defRPr/>
            </a:pPr>
            <a:r>
              <a:rPr lang="en-US" altLang="en-US" sz="1400" kern="0" dirty="0" err="1">
                <a:solidFill>
                  <a:srgbClr val="000000"/>
                </a:solidFill>
                <a:latin typeface="Arial Narrow" panose="020B0606020202030204" pitchFamily="34" charset="0"/>
                <a:cs typeface="Arial" panose="020B0604020202020204" pitchFamily="34" charset="0"/>
              </a:rPr>
              <a:t>Diadaptasi</a:t>
            </a:r>
            <a:r>
              <a:rPr lang="en-US" altLang="en-US" sz="1400" kern="0" dirty="0">
                <a:solidFill>
                  <a:srgbClr val="000000"/>
                </a:solidFill>
                <a:latin typeface="Arial Narrow" panose="020B0606020202030204" pitchFamily="34" charset="0"/>
                <a:cs typeface="Arial" panose="020B0604020202020204" pitchFamily="34" charset="0"/>
              </a:rPr>
              <a:t> </a:t>
            </a:r>
            <a:r>
              <a:rPr lang="en-US" altLang="en-US" sz="1400" kern="0" dirty="0" err="1">
                <a:solidFill>
                  <a:srgbClr val="000000"/>
                </a:solidFill>
                <a:latin typeface="Arial Narrow" panose="020B0606020202030204" pitchFamily="34" charset="0"/>
                <a:cs typeface="Arial" panose="020B0604020202020204" pitchFamily="34" charset="0"/>
              </a:rPr>
              <a:t>dari</a:t>
            </a:r>
            <a:r>
              <a:rPr lang="en-US" altLang="en-US" sz="1400" kern="0" dirty="0">
                <a:solidFill>
                  <a:srgbClr val="000000"/>
                </a:solidFill>
                <a:latin typeface="Arial Narrow" panose="020B0606020202030204" pitchFamily="34" charset="0"/>
                <a:cs typeface="Arial" panose="020B0604020202020204" pitchFamily="34" charset="0"/>
              </a:rPr>
              <a:t> </a:t>
            </a:r>
            <a:r>
              <a:rPr lang="en-US" altLang="en-US" sz="1400" kern="0" dirty="0" err="1">
                <a:solidFill>
                  <a:srgbClr val="000000"/>
                </a:solidFill>
                <a:latin typeface="Arial Narrow" panose="020B0606020202030204" pitchFamily="34" charset="0"/>
                <a:cs typeface="Arial" panose="020B0604020202020204" pitchFamily="34" charset="0"/>
              </a:rPr>
              <a:t>tabel</a:t>
            </a:r>
            <a:r>
              <a:rPr kumimoji="0" lang="en-US" altLang="en-US" sz="14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J. D. Pentecost</a:t>
            </a:r>
          </a:p>
        </p:txBody>
      </p:sp>
      <p:sp>
        <p:nvSpPr>
          <p:cNvPr id="196637" name="TextBox 21"/>
          <p:cNvSpPr txBox="1">
            <a:spLocks noChangeArrowheads="1"/>
          </p:cNvSpPr>
          <p:nvPr/>
        </p:nvSpPr>
        <p:spPr bwMode="auto">
          <a:xfrm>
            <a:off x="4689475" y="3640138"/>
            <a:ext cx="1443038" cy="2032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0"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½ kedua</a:t>
            </a:r>
            <a:endParaRPr kumimoji="0" lang="en-US" altLang="en-US" sz="16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
        <p:nvSpPr>
          <p:cNvPr id="196638" name="TextBox 20"/>
          <p:cNvSpPr txBox="1">
            <a:spLocks noChangeArrowheads="1"/>
          </p:cNvSpPr>
          <p:nvPr/>
        </p:nvSpPr>
        <p:spPr bwMode="auto">
          <a:xfrm>
            <a:off x="2590800" y="3598863"/>
            <a:ext cx="1066800" cy="2444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0"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½ pertama</a:t>
            </a:r>
            <a:endParaRPr kumimoji="0" lang="en-US" altLang="en-US" sz="16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129826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8" grpId="0" animBg="1"/>
      <p:bldP spid="582668" grpId="1" animBg="1"/>
      <p:bldP spid="582666" grpId="0" animBg="1"/>
      <p:bldP spid="582666" grpId="1" animBg="1"/>
      <p:bldP spid="582667" grpId="0" animBg="1"/>
      <p:bldP spid="582667"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a:solidFill>
                  <a:schemeClr val="bg1"/>
                </a:solidFill>
                <a:latin typeface="Arial" charset="0"/>
                <a:ea typeface="Osaka" charset="0"/>
                <a:cs typeface="Arial" charset="0"/>
              </a:rPr>
              <a:t>Wahyu </a:t>
            </a:r>
            <a:r>
              <a:rPr lang="en-US" sz="8800" dirty="0">
                <a:solidFill>
                  <a:schemeClr val="bg1"/>
                </a:solidFill>
                <a:latin typeface="Arial" charset="0"/>
                <a:ea typeface="Osaka" charset="0"/>
                <a:cs typeface="Arial" charset="0"/>
              </a:rPr>
              <a:t>7</a:t>
            </a:r>
          </a:p>
        </p:txBody>
      </p:sp>
    </p:spTree>
    <p:extLst>
      <p:ext uri="{BB962C8B-B14F-4D97-AF65-F5344CB8AC3E}">
        <p14:creationId xmlns:p14="http://schemas.microsoft.com/office/powerpoint/2010/main" val="24486115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089" name="Picture 1" descr="rev 7 144,000 worship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850946" name="Rectangle 2"/>
          <p:cNvSpPr>
            <a:spLocks noGrp="1" noChangeArrowheads="1"/>
          </p:cNvSpPr>
          <p:nvPr>
            <p:ph type="ctrTitle"/>
          </p:nvPr>
        </p:nvSpPr>
        <p:spPr>
          <a:xfrm>
            <a:off x="0" y="4835471"/>
            <a:ext cx="4876800" cy="2022529"/>
          </a:xfrm>
        </p:spPr>
        <p:txBody>
          <a:bodyPr/>
          <a:lstStyle/>
          <a:p>
            <a:pPr algn="l" eaLnBrk="1" hangingPunct="1">
              <a:defRPr/>
            </a:pPr>
            <a:r>
              <a:rPr lang="en-US" sz="3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144,000 </a:t>
            </a:r>
            <a:r>
              <a:rPr lang="en-US" sz="3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dimeteraikan</a:t>
            </a:r>
            <a:r>
              <a:rPr lang="en-US" sz="3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(7:1-8)</a:t>
            </a:r>
          </a:p>
        </p:txBody>
      </p:sp>
      <p:sp>
        <p:nvSpPr>
          <p:cNvPr id="252932" name="Text Box 4"/>
          <p:cNvSpPr txBox="1">
            <a:spLocks noChangeArrowheads="1"/>
          </p:cNvSpPr>
          <p:nvPr/>
        </p:nvSpPr>
        <p:spPr bwMode="auto">
          <a:xfrm>
            <a:off x="417513" y="255853"/>
            <a:ext cx="8763000" cy="6003824"/>
          </a:xfrm>
          <a:prstGeom prst="rect">
            <a:avLst/>
          </a:prstGeom>
          <a:no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a:solidFill>
                  <a:srgbClr val="FFFFFF"/>
                </a:solidFill>
                <a:effectLst>
                  <a:outerShdw blurRad="38100" dist="38100" dir="2700000" algn="tl">
                    <a:srgbClr val="000000">
                      <a:alpha val="43137"/>
                    </a:srgbClr>
                  </a:outerShdw>
                </a:effectLst>
                <a:latin typeface="Arial" charset="0"/>
              </a:rPr>
              <a:t>Dan </a:t>
            </a:r>
            <a:r>
              <a:rPr lang="en-US" b="1" dirty="0" err="1">
                <a:solidFill>
                  <a:srgbClr val="FFFFFF"/>
                </a:solidFill>
                <a:effectLst>
                  <a:outerShdw blurRad="38100" dist="38100" dir="2700000" algn="tl">
                    <a:srgbClr val="000000">
                      <a:alpha val="43137"/>
                    </a:srgbClr>
                  </a:outerShdw>
                </a:effectLst>
                <a:latin typeface="Arial" charset="0"/>
              </a:rPr>
              <a:t>aku</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mendengar</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jumlah</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mereka</a:t>
            </a:r>
            <a:r>
              <a:rPr lang="en-US" b="1" dirty="0">
                <a:solidFill>
                  <a:srgbClr val="FFFFFF"/>
                </a:solidFill>
                <a:effectLst>
                  <a:outerShdw blurRad="38100" dist="38100" dir="2700000" algn="tl">
                    <a:srgbClr val="000000">
                      <a:alpha val="43137"/>
                    </a:srgbClr>
                  </a:outerShdw>
                </a:effectLst>
                <a:latin typeface="Arial" charset="0"/>
              </a:rPr>
              <a:t> yang </a:t>
            </a:r>
            <a:r>
              <a:rPr lang="en-US" b="1" dirty="0" err="1">
                <a:solidFill>
                  <a:srgbClr val="FFFFFF"/>
                </a:solidFill>
                <a:effectLst>
                  <a:outerShdw blurRad="38100" dist="38100" dir="2700000" algn="tl">
                    <a:srgbClr val="000000">
                      <a:alpha val="43137"/>
                    </a:srgbClr>
                  </a:outerShdw>
                </a:effectLst>
                <a:latin typeface="Arial" charset="0"/>
              </a:rPr>
              <a:t>dimeteraikan</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itu</a:t>
            </a:r>
            <a:r>
              <a:rPr lang="en-US" b="1" dirty="0">
                <a:solidFill>
                  <a:srgbClr val="FFFFFF"/>
                </a:solidFill>
                <a:effectLst>
                  <a:outerShdw blurRad="38100" dist="38100" dir="2700000" algn="tl">
                    <a:srgbClr val="000000">
                      <a:alpha val="43137"/>
                    </a:srgbClr>
                  </a:outerShdw>
                </a:effectLst>
                <a:latin typeface="Arial" charset="0"/>
              </a:rPr>
              <a:t>— 144,000 yang </a:t>
            </a:r>
            <a:r>
              <a:rPr lang="en-US" b="1" dirty="0" err="1">
                <a:solidFill>
                  <a:srgbClr val="FFFFFF"/>
                </a:solidFill>
                <a:effectLst>
                  <a:outerShdw blurRad="38100" dist="38100" dir="2700000" algn="tl">
                    <a:srgbClr val="000000">
                      <a:alpha val="43137"/>
                    </a:srgbClr>
                  </a:outerShdw>
                </a:effectLst>
                <a:latin typeface="Arial" charset="0"/>
              </a:rPr>
              <a:t>telah</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dimetereaikan</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dari</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semua</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suka</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keturunan</a:t>
            </a:r>
            <a:r>
              <a:rPr lang="en-US" b="1" dirty="0">
                <a:solidFill>
                  <a:srgbClr val="FFFFFF"/>
                </a:solidFill>
                <a:effectLst>
                  <a:outerShdw blurRad="38100" dist="38100" dir="2700000" algn="tl">
                    <a:srgbClr val="000000">
                      <a:alpha val="43137"/>
                    </a:srgbClr>
                  </a:outerShdw>
                </a:effectLst>
                <a:latin typeface="Arial" charset="0"/>
              </a:rPr>
              <a:t> Israel:</a:t>
            </a:r>
          </a:p>
          <a:p>
            <a:pPr algn="r" defTabSz="914400" eaLnBrk="0" fontAlgn="base" hangingPunct="0">
              <a:spcBef>
                <a:spcPct val="0"/>
              </a:spcBef>
              <a:spcAft>
                <a:spcPct val="0"/>
              </a:spcAft>
              <a:defRPr/>
            </a:pPr>
            <a:r>
              <a:rPr lang="en-US" b="1" baseline="30000" dirty="0">
                <a:solidFill>
                  <a:srgbClr val="FFFFFF"/>
                </a:solidFill>
                <a:effectLst>
                  <a:outerShdw blurRad="38100" dist="38100" dir="2700000" algn="tl">
                    <a:srgbClr val="000000">
                      <a:alpha val="43137"/>
                    </a:srgbClr>
                  </a:outerShdw>
                </a:effectLst>
                <a:latin typeface="Arial" charset="0"/>
              </a:rPr>
              <a:t>5</a:t>
            </a:r>
            <a:r>
              <a:rPr lang="en-US" b="1" dirty="0">
                <a:solidFill>
                  <a:srgbClr val="FFFFFF"/>
                </a:solidFill>
                <a:effectLst>
                  <a:outerShdw blurRad="38100" dist="38100" dir="2700000" algn="tl">
                    <a:srgbClr val="000000">
                      <a:alpha val="43137"/>
                    </a:srgbClr>
                  </a:outerShdw>
                </a:effectLst>
                <a:latin typeface="Arial" charset="0"/>
              </a:rPr>
              <a:t>dari Yehuda 12,000</a:t>
            </a:r>
          </a:p>
          <a:p>
            <a:pPr algn="r" defTabSz="914400" eaLnBrk="0" fontAlgn="base" hangingPunct="0">
              <a:spcBef>
                <a:spcPct val="0"/>
              </a:spcBef>
              <a:spcAft>
                <a:spcPct val="0"/>
              </a:spcAft>
              <a:defRPr/>
            </a:pPr>
            <a:r>
              <a:rPr lang="en-US" b="1" dirty="0" err="1">
                <a:solidFill>
                  <a:srgbClr val="FFFFFF"/>
                </a:solidFill>
                <a:effectLst>
                  <a:outerShdw blurRad="38100" dist="38100" dir="2700000" algn="tl">
                    <a:srgbClr val="000000">
                      <a:alpha val="43137"/>
                    </a:srgbClr>
                  </a:outerShdw>
                </a:effectLst>
                <a:latin typeface="Arial" charset="0"/>
              </a:rPr>
              <a:t>dari</a:t>
            </a:r>
            <a:r>
              <a:rPr lang="en-US" b="1" dirty="0">
                <a:solidFill>
                  <a:srgbClr val="FFFFFF"/>
                </a:solidFill>
                <a:effectLst>
                  <a:outerShdw blurRad="38100" dist="38100" dir="2700000" algn="tl">
                    <a:srgbClr val="000000">
                      <a:alpha val="43137"/>
                    </a:srgbClr>
                  </a:outerShdw>
                </a:effectLst>
                <a:latin typeface="Arial" charset="0"/>
              </a:rPr>
              <a:t> Ruben 12,000</a:t>
            </a:r>
          </a:p>
          <a:p>
            <a:pPr algn="r" defTabSz="914400" eaLnBrk="0" fontAlgn="base" hangingPunct="0">
              <a:spcBef>
                <a:spcPct val="0"/>
              </a:spcBef>
              <a:spcAft>
                <a:spcPct val="0"/>
              </a:spcAft>
              <a:defRPr/>
            </a:pP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dari</a:t>
            </a:r>
            <a:r>
              <a:rPr lang="en-US" b="1" dirty="0">
                <a:solidFill>
                  <a:srgbClr val="FFFFFF"/>
                </a:solidFill>
                <a:effectLst>
                  <a:outerShdw blurRad="38100" dist="38100" dir="2700000" algn="tl">
                    <a:srgbClr val="000000">
                      <a:alpha val="43137"/>
                    </a:srgbClr>
                  </a:outerShdw>
                </a:effectLst>
                <a:latin typeface="Arial" charset="0"/>
              </a:rPr>
              <a:t> Gad 12,000</a:t>
            </a:r>
          </a:p>
          <a:p>
            <a:pPr algn="r" defTabSz="914400" eaLnBrk="0" fontAlgn="base" hangingPunct="0">
              <a:spcBef>
                <a:spcPct val="0"/>
              </a:spcBef>
              <a:spcAft>
                <a:spcPct val="0"/>
              </a:spcAft>
              <a:defRPr/>
            </a:pPr>
            <a:r>
              <a:rPr lang="en-US" b="1" baseline="30000" dirty="0">
                <a:solidFill>
                  <a:srgbClr val="FFFFFF"/>
                </a:solidFill>
                <a:effectLst>
                  <a:outerShdw blurRad="38100" dist="38100" dir="2700000" algn="tl">
                    <a:srgbClr val="000000">
                      <a:alpha val="43137"/>
                    </a:srgbClr>
                  </a:outerShdw>
                </a:effectLst>
                <a:latin typeface="Arial" charset="0"/>
              </a:rPr>
              <a:t>6</a:t>
            </a:r>
            <a:r>
              <a:rPr lang="en-US" b="1" dirty="0">
                <a:solidFill>
                  <a:srgbClr val="FFFFFF"/>
                </a:solidFill>
                <a:effectLst>
                  <a:outerShdw blurRad="38100" dist="38100" dir="2700000" algn="tl">
                    <a:srgbClr val="000000">
                      <a:alpha val="43137"/>
                    </a:srgbClr>
                  </a:outerShdw>
                </a:effectLst>
                <a:latin typeface="Arial" charset="0"/>
              </a:rPr>
              <a:t>dari </a:t>
            </a:r>
            <a:r>
              <a:rPr lang="en-US" b="1" dirty="0" err="1">
                <a:solidFill>
                  <a:srgbClr val="FFFFFF"/>
                </a:solidFill>
                <a:effectLst>
                  <a:outerShdw blurRad="38100" dist="38100" dir="2700000" algn="tl">
                    <a:srgbClr val="000000">
                      <a:alpha val="43137"/>
                    </a:srgbClr>
                  </a:outerShdw>
                </a:effectLst>
                <a:latin typeface="Arial" charset="0"/>
              </a:rPr>
              <a:t>Asyer</a:t>
            </a:r>
            <a:r>
              <a:rPr lang="en-US" b="1" dirty="0">
                <a:solidFill>
                  <a:srgbClr val="FFFFFF"/>
                </a:solidFill>
                <a:effectLst>
                  <a:outerShdw blurRad="38100" dist="38100" dir="2700000" algn="tl">
                    <a:srgbClr val="000000">
                      <a:alpha val="43137"/>
                    </a:srgbClr>
                  </a:outerShdw>
                </a:effectLst>
                <a:latin typeface="Arial" charset="0"/>
              </a:rPr>
              <a:t> 12,000</a:t>
            </a:r>
          </a:p>
          <a:p>
            <a:pPr algn="r" defTabSz="914400" eaLnBrk="0" fontAlgn="base" hangingPunct="0">
              <a:spcBef>
                <a:spcPct val="0"/>
              </a:spcBef>
              <a:spcAft>
                <a:spcPct val="0"/>
              </a:spcAft>
              <a:defRPr/>
            </a:pPr>
            <a:r>
              <a:rPr lang="en-US" b="1" dirty="0" err="1">
                <a:solidFill>
                  <a:srgbClr val="FFFFFF"/>
                </a:solidFill>
                <a:effectLst>
                  <a:outerShdw blurRad="38100" dist="38100" dir="2700000" algn="tl">
                    <a:srgbClr val="000000">
                      <a:alpha val="43137"/>
                    </a:srgbClr>
                  </a:outerShdw>
                </a:effectLst>
                <a:latin typeface="Arial" charset="0"/>
              </a:rPr>
              <a:t>dari</a:t>
            </a:r>
            <a:r>
              <a:rPr lang="en-US" b="1" dirty="0">
                <a:solidFill>
                  <a:srgbClr val="FFFFFF"/>
                </a:solidFill>
                <a:effectLst>
                  <a:outerShdw blurRad="38100" dist="38100" dir="2700000" algn="tl">
                    <a:srgbClr val="000000">
                      <a:alpha val="43137"/>
                    </a:srgbClr>
                  </a:outerShdw>
                </a:effectLst>
                <a:latin typeface="Arial" charset="0"/>
              </a:rPr>
              <a:t> Naftali12,000</a:t>
            </a:r>
          </a:p>
          <a:p>
            <a:pPr algn="r" defTabSz="914400" eaLnBrk="0" fontAlgn="base" hangingPunct="0">
              <a:spcBef>
                <a:spcPct val="0"/>
              </a:spcBef>
              <a:spcAft>
                <a:spcPct val="0"/>
              </a:spcAft>
              <a:defRPr/>
            </a:pPr>
            <a:r>
              <a:rPr lang="en-US" b="1" dirty="0" err="1">
                <a:solidFill>
                  <a:srgbClr val="FFFFFF"/>
                </a:solidFill>
                <a:effectLst>
                  <a:outerShdw blurRad="38100" dist="38100" dir="2700000" algn="tl">
                    <a:srgbClr val="000000">
                      <a:alpha val="43137"/>
                    </a:srgbClr>
                  </a:outerShdw>
                </a:effectLst>
                <a:latin typeface="Arial" charset="0"/>
              </a:rPr>
              <a:t>dari</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Manasye</a:t>
            </a:r>
            <a:r>
              <a:rPr lang="en-US" b="1" dirty="0">
                <a:solidFill>
                  <a:srgbClr val="FFFFFF"/>
                </a:solidFill>
                <a:effectLst>
                  <a:outerShdw blurRad="38100" dist="38100" dir="2700000" algn="tl">
                    <a:srgbClr val="000000">
                      <a:alpha val="43137"/>
                    </a:srgbClr>
                  </a:outerShdw>
                </a:effectLst>
                <a:latin typeface="Arial" charset="0"/>
              </a:rPr>
              <a:t> 12,000</a:t>
            </a:r>
          </a:p>
          <a:p>
            <a:pPr algn="r" defTabSz="914400" eaLnBrk="0" fontAlgn="base" hangingPunct="0">
              <a:spcBef>
                <a:spcPct val="0"/>
              </a:spcBef>
              <a:spcAft>
                <a:spcPct val="0"/>
              </a:spcAft>
              <a:defRPr/>
            </a:pPr>
            <a:r>
              <a:rPr lang="en-US" b="1" baseline="30000" dirty="0">
                <a:solidFill>
                  <a:srgbClr val="FFFFFF"/>
                </a:solidFill>
                <a:effectLst>
                  <a:outerShdw blurRad="38100" dist="38100" dir="2700000" algn="tl">
                    <a:srgbClr val="000000">
                      <a:alpha val="43137"/>
                    </a:srgbClr>
                  </a:outerShdw>
                </a:effectLst>
                <a:latin typeface="Arial" charset="0"/>
              </a:rPr>
              <a:t>7</a:t>
            </a:r>
            <a:r>
              <a:rPr lang="en-US" b="1" dirty="0">
                <a:solidFill>
                  <a:srgbClr val="FFFFFF"/>
                </a:solidFill>
                <a:effectLst>
                  <a:outerShdw blurRad="38100" dist="38100" dir="2700000" algn="tl">
                    <a:srgbClr val="000000">
                      <a:alpha val="43137"/>
                    </a:srgbClr>
                  </a:outerShdw>
                </a:effectLst>
                <a:latin typeface="Arial" charset="0"/>
              </a:rPr>
              <a:t>dari Simeon 12,000</a:t>
            </a:r>
          </a:p>
          <a:p>
            <a:pPr algn="r" defTabSz="914400" eaLnBrk="0" fontAlgn="base" hangingPunct="0">
              <a:spcBef>
                <a:spcPct val="0"/>
              </a:spcBef>
              <a:spcAft>
                <a:spcPct val="0"/>
              </a:spcAft>
              <a:defRPr/>
            </a:pPr>
            <a:r>
              <a:rPr lang="en-US" b="1" dirty="0" err="1">
                <a:solidFill>
                  <a:srgbClr val="FFFFFF"/>
                </a:solidFill>
                <a:effectLst>
                  <a:outerShdw blurRad="38100" dist="38100" dir="2700000" algn="tl">
                    <a:srgbClr val="000000">
                      <a:alpha val="43137"/>
                    </a:srgbClr>
                  </a:outerShdw>
                </a:effectLst>
                <a:latin typeface="Arial" charset="0"/>
              </a:rPr>
              <a:t>dari</a:t>
            </a:r>
            <a:r>
              <a:rPr lang="en-US" b="1" dirty="0">
                <a:solidFill>
                  <a:srgbClr val="FFFFFF"/>
                </a:solidFill>
                <a:effectLst>
                  <a:outerShdw blurRad="38100" dist="38100" dir="2700000" algn="tl">
                    <a:srgbClr val="000000">
                      <a:alpha val="43137"/>
                    </a:srgbClr>
                  </a:outerShdw>
                </a:effectLst>
                <a:latin typeface="Arial" charset="0"/>
              </a:rPr>
              <a:t> Lewi 12,000</a:t>
            </a:r>
          </a:p>
          <a:p>
            <a:pPr algn="r" defTabSz="914400" eaLnBrk="0" fontAlgn="base" hangingPunct="0">
              <a:spcBef>
                <a:spcPct val="0"/>
              </a:spcBef>
              <a:spcAft>
                <a:spcPct val="0"/>
              </a:spcAft>
              <a:defRPr/>
            </a:pPr>
            <a:r>
              <a:rPr lang="en-US" b="1" dirty="0" err="1">
                <a:solidFill>
                  <a:srgbClr val="FFFFFF"/>
                </a:solidFill>
                <a:effectLst>
                  <a:outerShdw blurRad="38100" dist="38100" dir="2700000" algn="tl">
                    <a:srgbClr val="000000">
                      <a:alpha val="43137"/>
                    </a:srgbClr>
                  </a:outerShdw>
                </a:effectLst>
                <a:latin typeface="Arial" charset="0"/>
              </a:rPr>
              <a:t>dari</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Isakhar</a:t>
            </a:r>
            <a:r>
              <a:rPr lang="en-US" b="1" dirty="0">
                <a:solidFill>
                  <a:srgbClr val="FFFFFF"/>
                </a:solidFill>
                <a:effectLst>
                  <a:outerShdw blurRad="38100" dist="38100" dir="2700000" algn="tl">
                    <a:srgbClr val="000000">
                      <a:alpha val="43137"/>
                    </a:srgbClr>
                  </a:outerShdw>
                </a:effectLst>
                <a:latin typeface="Arial" charset="0"/>
              </a:rPr>
              <a:t> 12,000</a:t>
            </a:r>
          </a:p>
          <a:p>
            <a:pPr algn="r" defTabSz="914400" eaLnBrk="0" fontAlgn="base" hangingPunct="0">
              <a:spcBef>
                <a:spcPct val="0"/>
              </a:spcBef>
              <a:spcAft>
                <a:spcPct val="0"/>
              </a:spcAft>
              <a:defRPr/>
            </a:pPr>
            <a:r>
              <a:rPr lang="en-US" b="1" baseline="30000" dirty="0">
                <a:solidFill>
                  <a:srgbClr val="FFFFFF"/>
                </a:solidFill>
                <a:effectLst>
                  <a:outerShdw blurRad="38100" dist="38100" dir="2700000" algn="tl">
                    <a:srgbClr val="000000">
                      <a:alpha val="43137"/>
                    </a:srgbClr>
                  </a:outerShdw>
                </a:effectLst>
                <a:latin typeface="Arial" charset="0"/>
              </a:rPr>
              <a:t>8</a:t>
            </a:r>
            <a:r>
              <a:rPr lang="en-US" b="1" dirty="0">
                <a:solidFill>
                  <a:srgbClr val="FFFFFF"/>
                </a:solidFill>
                <a:effectLst>
                  <a:outerShdw blurRad="38100" dist="38100" dir="2700000" algn="tl">
                    <a:srgbClr val="000000">
                      <a:alpha val="43137"/>
                    </a:srgbClr>
                  </a:outerShdw>
                </a:effectLst>
                <a:latin typeface="Arial" charset="0"/>
              </a:rPr>
              <a:t>dari Zebulon 12,000</a:t>
            </a:r>
          </a:p>
          <a:p>
            <a:pPr algn="r" defTabSz="914400" eaLnBrk="0" fontAlgn="base" hangingPunct="0">
              <a:spcBef>
                <a:spcPct val="0"/>
              </a:spcBef>
              <a:spcAft>
                <a:spcPct val="0"/>
              </a:spcAft>
              <a:defRPr/>
            </a:pPr>
            <a:r>
              <a:rPr lang="en-US" b="1" dirty="0" err="1">
                <a:solidFill>
                  <a:srgbClr val="FFFFFF"/>
                </a:solidFill>
                <a:effectLst>
                  <a:outerShdw blurRad="38100" dist="38100" dir="2700000" algn="tl">
                    <a:srgbClr val="000000">
                      <a:alpha val="43137"/>
                    </a:srgbClr>
                  </a:outerShdw>
                </a:effectLst>
                <a:latin typeface="Arial" charset="0"/>
              </a:rPr>
              <a:t>dari</a:t>
            </a:r>
            <a:r>
              <a:rPr lang="en-US" b="1" dirty="0">
                <a:solidFill>
                  <a:srgbClr val="FFFFFF"/>
                </a:solidFill>
                <a:effectLst>
                  <a:outerShdw blurRad="38100" dist="38100" dir="2700000" algn="tl">
                    <a:srgbClr val="000000">
                      <a:alpha val="43137"/>
                    </a:srgbClr>
                  </a:outerShdw>
                </a:effectLst>
                <a:latin typeface="Arial" charset="0"/>
              </a:rPr>
              <a:t> Yusuf 12,000</a:t>
            </a:r>
          </a:p>
          <a:p>
            <a:pPr algn="r" defTabSz="914400" eaLnBrk="0" fontAlgn="base" hangingPunct="0">
              <a:spcBef>
                <a:spcPct val="0"/>
              </a:spcBef>
              <a:spcAft>
                <a:spcPct val="0"/>
              </a:spcAft>
              <a:defRPr/>
            </a:pPr>
            <a:r>
              <a:rPr lang="en-US" b="1" dirty="0" err="1">
                <a:solidFill>
                  <a:srgbClr val="FFFFFF"/>
                </a:solidFill>
                <a:effectLst>
                  <a:outerShdw blurRad="38100" dist="38100" dir="2700000" algn="tl">
                    <a:srgbClr val="000000">
                      <a:alpha val="43137"/>
                    </a:srgbClr>
                  </a:outerShdw>
                </a:effectLst>
                <a:latin typeface="Arial" charset="0"/>
              </a:rPr>
              <a:t>dari</a:t>
            </a:r>
            <a:r>
              <a:rPr lang="en-US" b="1" dirty="0">
                <a:solidFill>
                  <a:srgbClr val="FFFFFF"/>
                </a:solidFill>
                <a:effectLst>
                  <a:outerShdw blurRad="38100" dist="38100" dir="2700000" algn="tl">
                    <a:srgbClr val="000000">
                      <a:alpha val="43137"/>
                    </a:srgbClr>
                  </a:outerShdw>
                </a:effectLst>
                <a:latin typeface="Arial" charset="0"/>
              </a:rPr>
              <a:t> Benyamin 12,000</a:t>
            </a:r>
          </a:p>
          <a:p>
            <a:pPr defTabSz="914400" eaLnBrk="0" fontAlgn="base" hangingPunct="0">
              <a:spcBef>
                <a:spcPct val="0"/>
              </a:spcBef>
              <a:spcAft>
                <a:spcPct val="0"/>
              </a:spcAft>
              <a:defRPr/>
            </a:pPr>
            <a:endParaRPr lang="en-US" b="1" dirty="0">
              <a:solidFill>
                <a:srgbClr val="FFFFFF"/>
              </a:solidFill>
              <a:effectLst>
                <a:outerShdw blurRad="38100" dist="38100" dir="2700000" algn="tl">
                  <a:srgbClr val="000000">
                    <a:alpha val="43137"/>
                  </a:srgbClr>
                </a:outerShdw>
              </a:effectLst>
              <a:latin typeface="Arial" charset="0"/>
            </a:endParaRPr>
          </a:p>
        </p:txBody>
      </p:sp>
      <p:sp>
        <p:nvSpPr>
          <p:cNvPr id="5"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377</a:t>
            </a:r>
          </a:p>
        </p:txBody>
      </p:sp>
    </p:spTree>
    <p:extLst>
      <p:ext uri="{BB962C8B-B14F-4D97-AF65-F5344CB8AC3E}">
        <p14:creationId xmlns:p14="http://schemas.microsoft.com/office/powerpoint/2010/main" val="40885954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37" name="Picture 5" descr="Orthodox%20Jews%20at%20Wailing%20W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9138" name="Title 2"/>
          <p:cNvSpPr>
            <a:spLocks noGrp="1"/>
          </p:cNvSpPr>
          <p:nvPr>
            <p:ph type="title" idx="4294967295"/>
          </p:nvPr>
        </p:nvSpPr>
        <p:spPr>
          <a:xfrm>
            <a:off x="0" y="76200"/>
            <a:ext cx="8911525" cy="1143000"/>
          </a:xfrm>
        </p:spPr>
        <p:txBody>
          <a:bodyPr/>
          <a:lstStyle/>
          <a:p>
            <a:r>
              <a:rPr lang="en-US" sz="4000" b="1" dirty="0">
                <a:effectLst>
                  <a:glow rad="254000">
                    <a:schemeClr val="bg1"/>
                  </a:glow>
                </a:effectLst>
                <a:latin typeface="Arial" charset="0"/>
                <a:ea typeface="ＭＳ Ｐゴシック" charset="0"/>
              </a:rPr>
              <a:t>144,000 </a:t>
            </a:r>
            <a:r>
              <a:rPr lang="en-US" sz="4000" b="1" dirty="0" err="1">
                <a:effectLst>
                  <a:glow rad="254000">
                    <a:schemeClr val="bg1"/>
                  </a:glow>
                </a:effectLst>
                <a:latin typeface="Arial" charset="0"/>
                <a:ea typeface="ＭＳ Ｐゴシック" charset="0"/>
              </a:rPr>
              <a:t>Yahudi</a:t>
            </a:r>
            <a:r>
              <a:rPr lang="en-US" sz="4000" b="1" dirty="0">
                <a:effectLst>
                  <a:glow rad="254000">
                    <a:schemeClr val="bg1"/>
                  </a:glow>
                </a:effectLst>
                <a:latin typeface="Arial" charset="0"/>
                <a:ea typeface="ＭＳ Ｐゴシック" charset="0"/>
              </a:rPr>
              <a:t> </a:t>
            </a:r>
            <a:r>
              <a:rPr lang="en-US" sz="4000" b="1" dirty="0" err="1">
                <a:effectLst>
                  <a:glow rad="254000">
                    <a:schemeClr val="bg1"/>
                  </a:glow>
                </a:effectLst>
                <a:latin typeface="Arial" charset="0"/>
                <a:ea typeface="ＭＳ Ｐゴシック" charset="0"/>
              </a:rPr>
              <a:t>diselamatkan</a:t>
            </a:r>
            <a:r>
              <a:rPr lang="en-US" sz="4000" b="1" dirty="0">
                <a:effectLst>
                  <a:glow rad="254000">
                    <a:schemeClr val="bg1"/>
                  </a:glow>
                </a:effectLst>
                <a:latin typeface="Arial" charset="0"/>
                <a:ea typeface="ＭＳ Ｐゴシック" charset="0"/>
              </a:rPr>
              <a:t> </a:t>
            </a:r>
            <a:r>
              <a:rPr lang="en-US" sz="4000" b="1" dirty="0" err="1">
                <a:effectLst>
                  <a:glow rad="254000">
                    <a:schemeClr val="bg1"/>
                  </a:glow>
                </a:effectLst>
                <a:latin typeface="Arial" charset="0"/>
                <a:ea typeface="ＭＳ Ｐゴシック" charset="0"/>
              </a:rPr>
              <a:t>secara</a:t>
            </a:r>
            <a:r>
              <a:rPr lang="en-US" sz="4000" b="1" dirty="0">
                <a:effectLst>
                  <a:glow rad="254000">
                    <a:schemeClr val="bg1"/>
                  </a:glow>
                </a:effectLst>
                <a:latin typeface="Arial" charset="0"/>
                <a:ea typeface="ＭＳ Ｐゴシック" charset="0"/>
              </a:rPr>
              <a:t> </a:t>
            </a:r>
            <a:r>
              <a:rPr lang="en-US" sz="4000" b="1" dirty="0" err="1">
                <a:effectLst>
                  <a:glow rad="254000">
                    <a:schemeClr val="bg1"/>
                  </a:glow>
                </a:effectLst>
                <a:latin typeface="Arial" charset="0"/>
                <a:ea typeface="ＭＳ Ｐゴシック" charset="0"/>
              </a:rPr>
              <a:t>ajaib</a:t>
            </a:r>
            <a:r>
              <a:rPr lang="en-US" sz="4000" b="1" dirty="0">
                <a:effectLst>
                  <a:glow rad="254000">
                    <a:schemeClr val="bg1"/>
                  </a:glow>
                </a:effectLst>
                <a:latin typeface="Arial" charset="0"/>
                <a:ea typeface="ＭＳ Ｐゴシック" charset="0"/>
              </a:rPr>
              <a:t>!</a:t>
            </a:r>
          </a:p>
        </p:txBody>
      </p:sp>
      <p:sp>
        <p:nvSpPr>
          <p:cNvPr id="4"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377</a:t>
            </a:r>
          </a:p>
        </p:txBody>
      </p:sp>
    </p:spTree>
    <p:extLst>
      <p:ext uri="{BB962C8B-B14F-4D97-AF65-F5344CB8AC3E}">
        <p14:creationId xmlns:p14="http://schemas.microsoft.com/office/powerpoint/2010/main" val="20527389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7 israelworl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204757" cy="6858000"/>
          </a:xfrm>
          <a:prstGeom prst="rect">
            <a:avLst/>
          </a:prstGeom>
        </p:spPr>
      </p:pic>
      <p:sp>
        <p:nvSpPr>
          <p:cNvPr id="859138" name="Title 2"/>
          <p:cNvSpPr>
            <a:spLocks noGrp="1"/>
          </p:cNvSpPr>
          <p:nvPr>
            <p:ph type="title" idx="4294967295"/>
          </p:nvPr>
        </p:nvSpPr>
        <p:spPr>
          <a:xfrm>
            <a:off x="0" y="76200"/>
            <a:ext cx="8834034" cy="1143000"/>
          </a:xfrm>
        </p:spPr>
        <p:txBody>
          <a:bodyPr/>
          <a:lstStyle/>
          <a:p>
            <a:r>
              <a:rPr lang="en-US" sz="4000" b="1" dirty="0" err="1">
                <a:solidFill>
                  <a:srgbClr val="FFFFFF"/>
                </a:solidFill>
                <a:effectLst>
                  <a:glow rad="254000">
                    <a:schemeClr val="tx1">
                      <a:alpha val="75000"/>
                    </a:schemeClr>
                  </a:glow>
                </a:effectLst>
                <a:latin typeface="Arial" charset="0"/>
                <a:ea typeface="ＭＳ Ｐゴシック" charset="0"/>
              </a:rPr>
              <a:t>Tuhan</a:t>
            </a:r>
            <a:r>
              <a:rPr lang="en-US" sz="4000" b="1" dirty="0">
                <a:solidFill>
                  <a:srgbClr val="FFFFFF"/>
                </a:solidFill>
                <a:effectLst>
                  <a:glow rad="254000">
                    <a:schemeClr val="tx1">
                      <a:alpha val="75000"/>
                    </a:schemeClr>
                  </a:glow>
                </a:effectLst>
                <a:latin typeface="Arial" charset="0"/>
                <a:ea typeface="ＭＳ Ｐゴシック" charset="0"/>
              </a:rPr>
              <a:t> </a:t>
            </a:r>
            <a:r>
              <a:rPr lang="en-US" sz="4000" b="1" dirty="0" err="1">
                <a:solidFill>
                  <a:srgbClr val="FFFFFF"/>
                </a:solidFill>
                <a:effectLst>
                  <a:glow rad="254000">
                    <a:schemeClr val="tx1">
                      <a:alpha val="75000"/>
                    </a:schemeClr>
                  </a:glow>
                </a:effectLst>
                <a:latin typeface="Arial" charset="0"/>
                <a:ea typeface="ＭＳ Ｐゴシック" charset="0"/>
              </a:rPr>
              <a:t>masih</a:t>
            </a:r>
            <a:r>
              <a:rPr lang="en-US" sz="4000" b="1" dirty="0">
                <a:solidFill>
                  <a:srgbClr val="FFFFFF"/>
                </a:solidFill>
                <a:effectLst>
                  <a:glow rad="254000">
                    <a:schemeClr val="tx1">
                      <a:alpha val="75000"/>
                    </a:schemeClr>
                  </a:glow>
                </a:effectLst>
                <a:latin typeface="Arial" charset="0"/>
                <a:ea typeface="ＭＳ Ｐゴシック" charset="0"/>
              </a:rPr>
              <a:t> </a:t>
            </a:r>
            <a:r>
              <a:rPr lang="en-US" sz="4000" b="1" dirty="0" err="1">
                <a:solidFill>
                  <a:srgbClr val="FFFFFF"/>
                </a:solidFill>
                <a:effectLst>
                  <a:glow rad="254000">
                    <a:schemeClr val="tx1">
                      <a:alpha val="75000"/>
                    </a:schemeClr>
                  </a:glow>
                </a:effectLst>
                <a:latin typeface="Arial" charset="0"/>
                <a:ea typeface="ＭＳ Ｐゴシック" charset="0"/>
              </a:rPr>
              <a:t>memiliki</a:t>
            </a:r>
            <a:r>
              <a:rPr lang="en-US" sz="4000" b="1" dirty="0">
                <a:solidFill>
                  <a:srgbClr val="FFFFFF"/>
                </a:solidFill>
                <a:effectLst>
                  <a:glow rad="254000">
                    <a:schemeClr val="tx1">
                      <a:alpha val="75000"/>
                    </a:schemeClr>
                  </a:glow>
                </a:effectLst>
                <a:latin typeface="Arial" charset="0"/>
                <a:ea typeface="ＭＳ Ｐゴシック" charset="0"/>
              </a:rPr>
              <a:t> </a:t>
            </a:r>
            <a:r>
              <a:rPr lang="en-US" sz="4000" b="1" dirty="0" err="1">
                <a:solidFill>
                  <a:srgbClr val="FFFFFF"/>
                </a:solidFill>
                <a:effectLst>
                  <a:glow rad="254000">
                    <a:schemeClr val="tx1">
                      <a:alpha val="75000"/>
                    </a:schemeClr>
                  </a:glow>
                </a:effectLst>
                <a:latin typeface="Arial" charset="0"/>
                <a:ea typeface="ＭＳ Ｐゴシック" charset="0"/>
              </a:rPr>
              <a:t>rencana</a:t>
            </a:r>
            <a:r>
              <a:rPr lang="en-US" sz="4000" b="1" dirty="0">
                <a:solidFill>
                  <a:srgbClr val="FFFFFF"/>
                </a:solidFill>
                <a:effectLst>
                  <a:glow rad="254000">
                    <a:schemeClr val="tx1">
                      <a:alpha val="75000"/>
                    </a:schemeClr>
                  </a:glow>
                </a:effectLst>
                <a:latin typeface="Arial" charset="0"/>
                <a:ea typeface="ＭＳ Ｐゴシック" charset="0"/>
              </a:rPr>
              <a:t> </a:t>
            </a:r>
            <a:r>
              <a:rPr lang="en-US" sz="4000" b="1" dirty="0" err="1">
                <a:solidFill>
                  <a:srgbClr val="FFFFFF"/>
                </a:solidFill>
                <a:effectLst>
                  <a:glow rad="254000">
                    <a:schemeClr val="tx1">
                      <a:alpha val="75000"/>
                    </a:schemeClr>
                  </a:glow>
                </a:effectLst>
                <a:latin typeface="Arial" charset="0"/>
                <a:ea typeface="ＭＳ Ｐゴシック" charset="0"/>
              </a:rPr>
              <a:t>untuk</a:t>
            </a:r>
            <a:r>
              <a:rPr lang="en-US" sz="4000" b="1" dirty="0">
                <a:solidFill>
                  <a:srgbClr val="FFFFFF"/>
                </a:solidFill>
                <a:effectLst>
                  <a:glow rad="254000">
                    <a:schemeClr val="tx1">
                      <a:alpha val="75000"/>
                    </a:schemeClr>
                  </a:glow>
                </a:effectLst>
                <a:latin typeface="Arial" charset="0"/>
                <a:ea typeface="ＭＳ Ｐゴシック" charset="0"/>
              </a:rPr>
              <a:t> Israel</a:t>
            </a:r>
          </a:p>
        </p:txBody>
      </p:sp>
      <p:sp>
        <p:nvSpPr>
          <p:cNvPr id="4"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377</a:t>
            </a:r>
          </a:p>
        </p:txBody>
      </p:sp>
    </p:spTree>
    <p:extLst>
      <p:ext uri="{BB962C8B-B14F-4D97-AF65-F5344CB8AC3E}">
        <p14:creationId xmlns:p14="http://schemas.microsoft.com/office/powerpoint/2010/main" val="1113062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7 jew and tan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124263"/>
            <a:ext cx="9144000" cy="5733738"/>
          </a:xfrm>
          <a:prstGeom prst="rect">
            <a:avLst/>
          </a:prstGeom>
        </p:spPr>
      </p:pic>
      <p:sp>
        <p:nvSpPr>
          <p:cNvPr id="859138" name="Title 2"/>
          <p:cNvSpPr>
            <a:spLocks noGrp="1"/>
          </p:cNvSpPr>
          <p:nvPr>
            <p:ph type="title" idx="4294967295"/>
          </p:nvPr>
        </p:nvSpPr>
        <p:spPr>
          <a:xfrm>
            <a:off x="0" y="42249"/>
            <a:ext cx="8043033" cy="1186659"/>
          </a:xfrm>
        </p:spPr>
        <p:txBody>
          <a:bodyPr/>
          <a:lstStyle/>
          <a:p>
            <a:r>
              <a:rPr lang="en-US" sz="3200" b="1" dirty="0">
                <a:solidFill>
                  <a:srgbClr val="FFFFFF"/>
                </a:solidFill>
                <a:effectLst>
                  <a:glow rad="254000">
                    <a:schemeClr val="tx1">
                      <a:alpha val="75000"/>
                    </a:schemeClr>
                  </a:glow>
                </a:effectLst>
                <a:latin typeface="Arial" charset="0"/>
                <a:ea typeface="ＭＳ Ｐゴシック" charset="0"/>
              </a:rPr>
              <a:t>Israel </a:t>
            </a:r>
            <a:r>
              <a:rPr lang="en-US" sz="3200" b="1" dirty="0" err="1">
                <a:solidFill>
                  <a:srgbClr val="FFFFFF"/>
                </a:solidFill>
                <a:effectLst>
                  <a:glow rad="254000">
                    <a:schemeClr val="tx1">
                      <a:alpha val="75000"/>
                    </a:schemeClr>
                  </a:glow>
                </a:effectLst>
                <a:latin typeface="Arial" charset="0"/>
                <a:ea typeface="ＭＳ Ｐゴシック" charset="0"/>
              </a:rPr>
              <a:t>dianggap</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aib</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bagi</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sebagian</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besar</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bangsa</a:t>
            </a:r>
            <a:r>
              <a:rPr lang="en-US" sz="3200" b="1" dirty="0">
                <a:solidFill>
                  <a:srgbClr val="FFFFFF"/>
                </a:solidFill>
                <a:effectLst>
                  <a:glow rad="254000">
                    <a:schemeClr val="tx1">
                      <a:alpha val="75000"/>
                    </a:schemeClr>
                  </a:glow>
                </a:effectLst>
                <a:latin typeface="Arial" charset="0"/>
                <a:ea typeface="ＭＳ Ｐゴシック" charset="0"/>
              </a:rPr>
              <a:t> di </a:t>
            </a:r>
            <a:r>
              <a:rPr lang="en-US" sz="3200" b="1" dirty="0" err="1">
                <a:solidFill>
                  <a:srgbClr val="FFFFFF"/>
                </a:solidFill>
                <a:effectLst>
                  <a:glow rad="254000">
                    <a:schemeClr val="tx1">
                      <a:alpha val="75000"/>
                    </a:schemeClr>
                  </a:glow>
                </a:effectLst>
                <a:latin typeface="Arial" charset="0"/>
                <a:ea typeface="ＭＳ Ｐゴシック" charset="0"/>
              </a:rPr>
              <a:t>dunia</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sekarang</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tetapi</a:t>
            </a:r>
            <a:r>
              <a:rPr lang="en-US" sz="3200" b="1" dirty="0">
                <a:solidFill>
                  <a:srgbClr val="FFFFFF"/>
                </a:solidFill>
                <a:effectLst>
                  <a:glow rad="254000">
                    <a:schemeClr val="tx1">
                      <a:alpha val="75000"/>
                    </a:schemeClr>
                  </a:glow>
                </a:effectLst>
                <a:latin typeface="Arial" charset="0"/>
                <a:ea typeface="ＭＳ Ｐゴシック" charset="0"/>
              </a:rPr>
              <a:t>…</a:t>
            </a:r>
          </a:p>
        </p:txBody>
      </p:sp>
      <p:sp>
        <p:nvSpPr>
          <p:cNvPr id="4"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378</a:t>
            </a:r>
          </a:p>
        </p:txBody>
      </p:sp>
    </p:spTree>
    <p:extLst>
      <p:ext uri="{BB962C8B-B14F-4D97-AF65-F5344CB8AC3E}">
        <p14:creationId xmlns:p14="http://schemas.microsoft.com/office/powerpoint/2010/main" val="9310665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7v9 black_and_white_handshake_24219631.jpg"/>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1442" y="755167"/>
            <a:ext cx="9177192" cy="6102833"/>
          </a:xfrm>
          <a:prstGeom prst="rect">
            <a:avLst/>
          </a:prstGeom>
        </p:spPr>
      </p:pic>
      <p:sp>
        <p:nvSpPr>
          <p:cNvPr id="859138" name="Title 2"/>
          <p:cNvSpPr>
            <a:spLocks noGrp="1"/>
          </p:cNvSpPr>
          <p:nvPr>
            <p:ph type="title" idx="4294967295"/>
          </p:nvPr>
        </p:nvSpPr>
        <p:spPr>
          <a:xfrm>
            <a:off x="0" y="110524"/>
            <a:ext cx="9144000" cy="2738513"/>
          </a:xfrm>
        </p:spPr>
        <p:txBody>
          <a:bodyPr/>
          <a:lstStyle/>
          <a:p>
            <a:r>
              <a:rPr lang="en-US" sz="3200" b="1" dirty="0">
                <a:solidFill>
                  <a:srgbClr val="FFFFFF"/>
                </a:solidFill>
                <a:effectLst>
                  <a:glow rad="254000">
                    <a:schemeClr val="tx1">
                      <a:alpha val="75000"/>
                    </a:schemeClr>
                  </a:glow>
                </a:effectLst>
                <a:latin typeface="Arial" charset="0"/>
                <a:ea typeface="ＭＳ Ｐゴシック" charset="0"/>
              </a:rPr>
              <a:t>“Dan </a:t>
            </a:r>
            <a:r>
              <a:rPr lang="en-US" sz="3200" b="1" dirty="0" err="1">
                <a:solidFill>
                  <a:srgbClr val="FFFFFF"/>
                </a:solidFill>
                <a:effectLst>
                  <a:glow rad="254000">
                    <a:schemeClr val="tx1">
                      <a:alpha val="75000"/>
                    </a:schemeClr>
                  </a:glow>
                </a:effectLst>
                <a:latin typeface="Arial" charset="0"/>
                <a:ea typeface="ＭＳ Ｐゴシック" charset="0"/>
              </a:rPr>
              <a:t>Injil</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Kerajaan</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ini</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akan</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diberitakan</a:t>
            </a:r>
            <a:r>
              <a:rPr lang="en-US" sz="3200" b="1" dirty="0">
                <a:solidFill>
                  <a:srgbClr val="FFFFFF"/>
                </a:solidFill>
                <a:effectLst>
                  <a:glow rad="254000">
                    <a:schemeClr val="tx1">
                      <a:alpha val="75000"/>
                    </a:schemeClr>
                  </a:glow>
                </a:effectLst>
                <a:latin typeface="Arial" charset="0"/>
                <a:ea typeface="ＭＳ Ｐゴシック" charset="0"/>
              </a:rPr>
              <a:t> di </a:t>
            </a:r>
            <a:r>
              <a:rPr lang="en-US" sz="3200" b="1" dirty="0" err="1">
                <a:solidFill>
                  <a:srgbClr val="FFFFFF"/>
                </a:solidFill>
                <a:effectLst>
                  <a:glow rad="254000">
                    <a:schemeClr val="tx1">
                      <a:alpha val="75000"/>
                    </a:schemeClr>
                  </a:glow>
                </a:effectLst>
                <a:latin typeface="Arial" charset="0"/>
                <a:ea typeface="ＭＳ Ｐゴシック" charset="0"/>
              </a:rPr>
              <a:t>seluruh</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dunia</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menjadi</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kesaksian</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bagi</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semua</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bangsa</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sesudah</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itu</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barulah</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tiba</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kesudahannya</a:t>
            </a:r>
            <a:r>
              <a:rPr lang="en-US" sz="3200" b="1" dirty="0">
                <a:solidFill>
                  <a:srgbClr val="FFFFFF"/>
                </a:solidFill>
                <a:effectLst>
                  <a:glow rad="254000">
                    <a:schemeClr val="tx1">
                      <a:alpha val="75000"/>
                    </a:schemeClr>
                  </a:glow>
                </a:effectLst>
                <a:latin typeface="Arial" charset="0"/>
                <a:ea typeface="ＭＳ Ｐゴシック" charset="0"/>
              </a:rPr>
              <a:t>." (Mat 24:14 </a:t>
            </a:r>
            <a:r>
              <a:rPr lang="en-US" sz="2400" b="1" dirty="0">
                <a:solidFill>
                  <a:srgbClr val="FFFFFF"/>
                </a:solidFill>
                <a:effectLst>
                  <a:glow rad="254000">
                    <a:schemeClr val="tx1">
                      <a:alpha val="75000"/>
                    </a:schemeClr>
                  </a:glow>
                </a:effectLst>
                <a:latin typeface="Arial" charset="0"/>
                <a:ea typeface="ＭＳ Ｐゴシック" charset="0"/>
              </a:rPr>
              <a:t>TB</a:t>
            </a:r>
            <a:r>
              <a:rPr lang="en-US" sz="3200" b="1" dirty="0">
                <a:solidFill>
                  <a:srgbClr val="FFFFFF"/>
                </a:solidFill>
                <a:effectLst>
                  <a:glow rad="254000">
                    <a:schemeClr val="tx1">
                      <a:alpha val="75000"/>
                    </a:schemeClr>
                  </a:glow>
                </a:effectLst>
                <a:latin typeface="Arial" charset="0"/>
                <a:ea typeface="ＭＳ Ｐゴシック" charset="0"/>
              </a:rPr>
              <a:t>).</a:t>
            </a:r>
          </a:p>
        </p:txBody>
      </p:sp>
      <p:sp>
        <p:nvSpPr>
          <p:cNvPr id="4"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378</a:t>
            </a:r>
          </a:p>
        </p:txBody>
      </p:sp>
      <p:sp>
        <p:nvSpPr>
          <p:cNvPr id="6" name="Title 2"/>
          <p:cNvSpPr txBox="1">
            <a:spLocks/>
          </p:cNvSpPr>
          <p:nvPr/>
        </p:nvSpPr>
        <p:spPr bwMode="auto">
          <a:xfrm>
            <a:off x="-80085" y="5183189"/>
            <a:ext cx="9144000" cy="136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defTabSz="914400"/>
            <a:r>
              <a:rPr lang="en-US" sz="3200" b="1" dirty="0" err="1">
                <a:solidFill>
                  <a:srgbClr val="FFFFFF"/>
                </a:solidFill>
                <a:effectLst>
                  <a:glow rad="254000">
                    <a:srgbClr val="000000">
                      <a:alpha val="75000"/>
                    </a:srgbClr>
                  </a:glow>
                </a:effectLst>
                <a:latin typeface="Arial" charset="0"/>
                <a:ea typeface="ＭＳ Ｐゴシック" charset="0"/>
              </a:rPr>
              <a:t>Tuhan</a:t>
            </a:r>
            <a:r>
              <a:rPr lang="en-US" sz="3200" b="1" dirty="0">
                <a:solidFill>
                  <a:srgbClr val="FFFFFF"/>
                </a:solidFill>
                <a:effectLst>
                  <a:glow rad="254000">
                    <a:srgbClr val="000000">
                      <a:alpha val="75000"/>
                    </a:srgbClr>
                  </a:glow>
                </a:effectLst>
                <a:latin typeface="Arial" charset="0"/>
                <a:ea typeface="ＭＳ Ｐゴシック" charset="0"/>
              </a:rPr>
              <a:t> </a:t>
            </a:r>
            <a:r>
              <a:rPr lang="en-US" sz="3200" b="1" dirty="0" err="1">
                <a:solidFill>
                  <a:srgbClr val="FFFFFF"/>
                </a:solidFill>
                <a:effectLst>
                  <a:glow rad="254000">
                    <a:srgbClr val="000000">
                      <a:alpha val="75000"/>
                    </a:srgbClr>
                  </a:glow>
                </a:effectLst>
                <a:latin typeface="Arial" charset="0"/>
                <a:ea typeface="ＭＳ Ｐゴシック" charset="0"/>
              </a:rPr>
              <a:t>akan</a:t>
            </a:r>
            <a:r>
              <a:rPr lang="en-US" sz="3200" b="1" dirty="0">
                <a:solidFill>
                  <a:srgbClr val="FFFFFF"/>
                </a:solidFill>
                <a:effectLst>
                  <a:glow rad="254000">
                    <a:srgbClr val="000000">
                      <a:alpha val="75000"/>
                    </a:srgbClr>
                  </a:glow>
                </a:effectLst>
                <a:latin typeface="Arial" charset="0"/>
                <a:ea typeface="ＭＳ Ｐゴシック" charset="0"/>
              </a:rPr>
              <a:t> </a:t>
            </a:r>
            <a:r>
              <a:rPr lang="en-US" sz="3200" b="1" dirty="0" err="1">
                <a:solidFill>
                  <a:srgbClr val="FFFFFF"/>
                </a:solidFill>
                <a:effectLst>
                  <a:glow rad="254000">
                    <a:srgbClr val="000000">
                      <a:alpha val="75000"/>
                    </a:srgbClr>
                  </a:glow>
                </a:effectLst>
                <a:latin typeface="Arial" charset="0"/>
                <a:ea typeface="ＭＳ Ｐゴシック" charset="0"/>
              </a:rPr>
              <a:t>menginjili</a:t>
            </a:r>
            <a:r>
              <a:rPr lang="en-US" sz="3200" b="1" dirty="0">
                <a:solidFill>
                  <a:srgbClr val="FFFFFF"/>
                </a:solidFill>
                <a:effectLst>
                  <a:glow rad="254000">
                    <a:srgbClr val="000000">
                      <a:alpha val="75000"/>
                    </a:srgbClr>
                  </a:glow>
                </a:effectLst>
                <a:latin typeface="Arial" charset="0"/>
                <a:ea typeface="ＭＳ Ｐゴシック" charset="0"/>
              </a:rPr>
              <a:t> </a:t>
            </a:r>
            <a:r>
              <a:rPr lang="en-US" sz="3200" b="1" dirty="0" err="1">
                <a:solidFill>
                  <a:srgbClr val="FFFFFF"/>
                </a:solidFill>
                <a:effectLst>
                  <a:glow rad="254000">
                    <a:srgbClr val="000000">
                      <a:alpha val="75000"/>
                    </a:srgbClr>
                  </a:glow>
                </a:effectLst>
                <a:latin typeface="Arial" charset="0"/>
                <a:ea typeface="ＭＳ Ｐゴシック" charset="0"/>
              </a:rPr>
              <a:t>banyak</a:t>
            </a:r>
            <a:r>
              <a:rPr lang="en-US" sz="3200" b="1" dirty="0">
                <a:solidFill>
                  <a:srgbClr val="FFFFFF"/>
                </a:solidFill>
                <a:effectLst>
                  <a:glow rad="254000">
                    <a:srgbClr val="000000">
                      <a:alpha val="75000"/>
                    </a:srgbClr>
                  </a:glow>
                </a:effectLst>
                <a:latin typeface="Arial" charset="0"/>
                <a:ea typeface="ＭＳ Ｐゴシック" charset="0"/>
              </a:rPr>
              <a:t> </a:t>
            </a:r>
            <a:r>
              <a:rPr lang="en-US" sz="3200" b="1" dirty="0" err="1">
                <a:solidFill>
                  <a:srgbClr val="FFFFFF"/>
                </a:solidFill>
                <a:effectLst>
                  <a:glow rad="254000">
                    <a:srgbClr val="000000">
                      <a:alpha val="75000"/>
                    </a:srgbClr>
                  </a:glow>
                </a:effectLst>
                <a:latin typeface="Arial" charset="0"/>
                <a:ea typeface="ＭＳ Ｐゴシック" charset="0"/>
              </a:rPr>
              <a:t>bangsa</a:t>
            </a:r>
            <a:r>
              <a:rPr lang="en-US" sz="3200" b="1" dirty="0">
                <a:solidFill>
                  <a:srgbClr val="FFFFFF"/>
                </a:solidFill>
                <a:effectLst>
                  <a:glow rad="254000">
                    <a:srgbClr val="000000">
                      <a:alpha val="75000"/>
                    </a:srgbClr>
                  </a:glow>
                </a:effectLst>
                <a:latin typeface="Arial" charset="0"/>
                <a:ea typeface="ＭＳ Ｐゴシック" charset="0"/>
              </a:rPr>
              <a:t> </a:t>
            </a:r>
            <a:r>
              <a:rPr lang="en-US" sz="3200" b="1" dirty="0" err="1">
                <a:solidFill>
                  <a:srgbClr val="FFFFFF"/>
                </a:solidFill>
                <a:effectLst>
                  <a:glow rad="254000">
                    <a:srgbClr val="000000">
                      <a:alpha val="75000"/>
                    </a:srgbClr>
                  </a:glow>
                </a:effectLst>
                <a:latin typeface="Arial" charset="0"/>
                <a:ea typeface="ＭＳ Ｐゴシック" charset="0"/>
              </a:rPr>
              <a:t>bukan</a:t>
            </a:r>
            <a:r>
              <a:rPr lang="en-US" sz="3200" b="1" dirty="0">
                <a:solidFill>
                  <a:srgbClr val="FFFFFF"/>
                </a:solidFill>
                <a:effectLst>
                  <a:glow rad="254000">
                    <a:srgbClr val="000000">
                      <a:alpha val="75000"/>
                    </a:srgbClr>
                  </a:glow>
                </a:effectLst>
                <a:latin typeface="Arial" charset="0"/>
                <a:ea typeface="ＭＳ Ｐゴシック" charset="0"/>
              </a:rPr>
              <a:t> </a:t>
            </a:r>
            <a:r>
              <a:rPr lang="en-US" sz="3200" b="1" dirty="0" err="1">
                <a:solidFill>
                  <a:srgbClr val="FFFFFF"/>
                </a:solidFill>
                <a:effectLst>
                  <a:glow rad="254000">
                    <a:srgbClr val="000000">
                      <a:alpha val="75000"/>
                    </a:srgbClr>
                  </a:glow>
                </a:effectLst>
                <a:latin typeface="Arial" charset="0"/>
                <a:ea typeface="ＭＳ Ｐゴシック" charset="0"/>
              </a:rPr>
              <a:t>Yahudi</a:t>
            </a:r>
            <a:r>
              <a:rPr lang="en-US" sz="3200" b="1" dirty="0">
                <a:solidFill>
                  <a:srgbClr val="FFFFFF"/>
                </a:solidFill>
                <a:effectLst>
                  <a:glow rad="254000">
                    <a:srgbClr val="000000">
                      <a:alpha val="75000"/>
                    </a:srgbClr>
                  </a:glow>
                </a:effectLst>
                <a:latin typeface="Arial" charset="0"/>
                <a:ea typeface="ＭＳ Ｐゴシック" charset="0"/>
              </a:rPr>
              <a:t> </a:t>
            </a:r>
            <a:r>
              <a:rPr lang="en-US" sz="3200" b="1" dirty="0" err="1">
                <a:solidFill>
                  <a:srgbClr val="FFFFFF"/>
                </a:solidFill>
                <a:effectLst>
                  <a:glow rad="254000">
                    <a:srgbClr val="000000">
                      <a:alpha val="75000"/>
                    </a:srgbClr>
                  </a:glow>
                </a:effectLst>
                <a:latin typeface="Arial" charset="0"/>
                <a:ea typeface="ＭＳ Ｐゴシック" charset="0"/>
              </a:rPr>
              <a:t>melalui</a:t>
            </a:r>
            <a:r>
              <a:rPr lang="en-US" sz="3200" b="1" dirty="0">
                <a:solidFill>
                  <a:srgbClr val="FFFFFF"/>
                </a:solidFill>
                <a:effectLst>
                  <a:glow rad="254000">
                    <a:srgbClr val="000000">
                      <a:alpha val="75000"/>
                    </a:srgbClr>
                  </a:glow>
                </a:effectLst>
                <a:latin typeface="Arial" charset="0"/>
                <a:ea typeface="ＭＳ Ｐゴシック" charset="0"/>
              </a:rPr>
              <a:t> 144,000 orang </a:t>
            </a:r>
            <a:r>
              <a:rPr lang="en-US" sz="3200" b="1" dirty="0" err="1">
                <a:solidFill>
                  <a:srgbClr val="FFFFFF"/>
                </a:solidFill>
                <a:effectLst>
                  <a:glow rad="254000">
                    <a:srgbClr val="000000">
                      <a:alpha val="75000"/>
                    </a:srgbClr>
                  </a:glow>
                </a:effectLst>
                <a:latin typeface="Arial" charset="0"/>
                <a:ea typeface="ＭＳ Ｐゴシック" charset="0"/>
              </a:rPr>
              <a:t>Yahudi</a:t>
            </a:r>
            <a:r>
              <a:rPr lang="en-US" sz="3200" b="1" dirty="0">
                <a:solidFill>
                  <a:srgbClr val="FFFFFF"/>
                </a:solidFill>
                <a:effectLst>
                  <a:glow rad="254000">
                    <a:srgbClr val="000000">
                      <a:alpha val="75000"/>
                    </a:srgbClr>
                  </a:glow>
                </a:effectLst>
                <a:latin typeface="Arial" charset="0"/>
                <a:ea typeface="ＭＳ Ｐゴシック" charset="0"/>
              </a:rPr>
              <a:t> </a:t>
            </a:r>
            <a:r>
              <a:rPr lang="en-US" sz="3200" b="1" dirty="0" err="1">
                <a:solidFill>
                  <a:srgbClr val="FFFFFF"/>
                </a:solidFill>
                <a:effectLst>
                  <a:glow rad="254000">
                    <a:srgbClr val="000000">
                      <a:alpha val="75000"/>
                    </a:srgbClr>
                  </a:glow>
                </a:effectLst>
                <a:latin typeface="Arial" charset="0"/>
                <a:ea typeface="ＭＳ Ｐゴシック" charset="0"/>
              </a:rPr>
              <a:t>ini</a:t>
            </a:r>
            <a:r>
              <a:rPr lang="en-US" sz="3200" b="1" dirty="0">
                <a:solidFill>
                  <a:srgbClr val="FFFFFF"/>
                </a:solidFill>
                <a:effectLst>
                  <a:glow rad="254000">
                    <a:srgbClr val="000000">
                      <a:alpha val="75000"/>
                    </a:srgbClr>
                  </a:glow>
                </a:effectLst>
                <a:latin typeface="Arial" charset="0"/>
                <a:ea typeface="ＭＳ Ｐゴシック" charset="0"/>
              </a:rPr>
              <a:t>!</a:t>
            </a:r>
          </a:p>
        </p:txBody>
      </p:sp>
    </p:spTree>
    <p:extLst>
      <p:ext uri="{BB962C8B-B14F-4D97-AF65-F5344CB8AC3E}">
        <p14:creationId xmlns:p14="http://schemas.microsoft.com/office/powerpoint/2010/main" val="145596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19036" y="109749"/>
            <a:ext cx="9387022" cy="838200"/>
          </a:xfrm>
          <a:effectLst>
            <a:outerShdw blurRad="63500" dist="35921" dir="2700000" algn="ctr" rotWithShape="0">
              <a:srgbClr val="FF0000">
                <a:alpha val="74998"/>
              </a:srgbClr>
            </a:outerShdw>
          </a:effectLst>
        </p:spPr>
        <p:txBody>
          <a:bodyPr/>
          <a:lstStyle/>
          <a:p>
            <a:pPr>
              <a:defRPr/>
            </a:pPr>
            <a:r>
              <a:rPr lang="en-US" sz="3500" b="1" dirty="0" err="1">
                <a:solidFill>
                  <a:schemeClr val="bg1"/>
                </a:solidFill>
                <a:latin typeface="Arial" charset="0"/>
                <a:ea typeface="ＭＳ Ｐゴシック" charset="0"/>
              </a:rPr>
              <a:t>Dua</a:t>
            </a:r>
            <a:r>
              <a:rPr lang="en-US" sz="3500" b="1" dirty="0">
                <a:solidFill>
                  <a:schemeClr val="bg1"/>
                </a:solidFill>
                <a:latin typeface="Arial" charset="0"/>
                <a:ea typeface="ＭＳ Ｐゴシック" charset="0"/>
              </a:rPr>
              <a:t> </a:t>
            </a:r>
            <a:r>
              <a:rPr lang="en-US" sz="3500" b="1" dirty="0" err="1">
                <a:solidFill>
                  <a:schemeClr val="bg1"/>
                </a:solidFill>
                <a:latin typeface="Arial" charset="0"/>
                <a:ea typeface="ＭＳ Ｐゴシック" charset="0"/>
              </a:rPr>
              <a:t>Kelompok</a:t>
            </a:r>
            <a:r>
              <a:rPr lang="en-US" sz="3500" b="1" dirty="0">
                <a:solidFill>
                  <a:schemeClr val="bg1"/>
                </a:solidFill>
                <a:latin typeface="Arial" charset="0"/>
                <a:ea typeface="ＭＳ Ｐゴシック" charset="0"/>
              </a:rPr>
              <a:t> </a:t>
            </a:r>
            <a:r>
              <a:rPr lang="en-US" sz="3500" b="1" dirty="0" err="1">
                <a:solidFill>
                  <a:schemeClr val="bg1"/>
                </a:solidFill>
                <a:latin typeface="Arial" charset="0"/>
                <a:ea typeface="ＭＳ Ｐゴシック" charset="0"/>
              </a:rPr>
              <a:t>Selamat</a:t>
            </a:r>
            <a:r>
              <a:rPr lang="en-US" sz="3500" b="1" dirty="0">
                <a:solidFill>
                  <a:schemeClr val="bg1"/>
                </a:solidFill>
                <a:latin typeface="Arial" charset="0"/>
                <a:ea typeface="ＭＳ Ｐゴシック" charset="0"/>
              </a:rPr>
              <a:t> yang </a:t>
            </a:r>
            <a:r>
              <a:rPr lang="en-US" sz="3500" b="1" dirty="0" err="1">
                <a:solidFill>
                  <a:schemeClr val="bg1"/>
                </a:solidFill>
                <a:latin typeface="Arial" charset="0"/>
                <a:ea typeface="ＭＳ Ｐゴシック" charset="0"/>
              </a:rPr>
              <a:t>Dikontraskan</a:t>
            </a:r>
            <a:endParaRPr lang="en-US" sz="3500" b="1" dirty="0">
              <a:latin typeface="Arial" charset="0"/>
              <a:ea typeface="ＭＳ Ｐゴシック" charset="0"/>
            </a:endParaRPr>
          </a:p>
        </p:txBody>
      </p:sp>
      <p:sp>
        <p:nvSpPr>
          <p:cNvPr id="5" name="Text Box 30"/>
          <p:cNvSpPr txBox="1">
            <a:spLocks noChangeArrowheads="1"/>
          </p:cNvSpPr>
          <p:nvPr/>
        </p:nvSpPr>
        <p:spPr bwMode="auto">
          <a:xfrm>
            <a:off x="8448730"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378</a:t>
            </a:r>
          </a:p>
        </p:txBody>
      </p:sp>
      <p:graphicFrame>
        <p:nvGraphicFramePr>
          <p:cNvPr id="3" name="Table 2"/>
          <p:cNvGraphicFramePr>
            <a:graphicFrameLocks noGrp="1"/>
          </p:cNvGraphicFramePr>
          <p:nvPr>
            <p:extLst>
              <p:ext uri="{D42A27DB-BD31-4B8C-83A1-F6EECF244321}">
                <p14:modId xmlns:p14="http://schemas.microsoft.com/office/powerpoint/2010/main" val="2509565649"/>
              </p:ext>
            </p:extLst>
          </p:nvPr>
        </p:nvGraphicFramePr>
        <p:xfrm>
          <a:off x="756919" y="1039042"/>
          <a:ext cx="7633364" cy="5503077"/>
        </p:xfrm>
        <a:graphic>
          <a:graphicData uri="http://schemas.openxmlformats.org/drawingml/2006/table">
            <a:tbl>
              <a:tblPr firstRow="1" bandRow="1">
                <a:tableStyleId>{5C22544A-7EE6-4342-B048-85BDC9FD1C3A}</a:tableStyleId>
              </a:tblPr>
              <a:tblGrid>
                <a:gridCol w="3816682">
                  <a:extLst>
                    <a:ext uri="{9D8B030D-6E8A-4147-A177-3AD203B41FA5}">
                      <a16:colId xmlns:a16="http://schemas.microsoft.com/office/drawing/2014/main" val="20000"/>
                    </a:ext>
                  </a:extLst>
                </a:gridCol>
                <a:gridCol w="3816682">
                  <a:extLst>
                    <a:ext uri="{9D8B030D-6E8A-4147-A177-3AD203B41FA5}">
                      <a16:colId xmlns:a16="http://schemas.microsoft.com/office/drawing/2014/main" val="20001"/>
                    </a:ext>
                  </a:extLst>
                </a:gridCol>
              </a:tblGrid>
              <a:tr h="427367">
                <a:tc>
                  <a:txBody>
                    <a:bodyPr/>
                    <a:lstStyle/>
                    <a:p>
                      <a:pPr marL="0" marR="0" algn="ctr">
                        <a:spcBef>
                          <a:spcPts val="500"/>
                        </a:spcBef>
                        <a:spcAft>
                          <a:spcPts val="500"/>
                        </a:spcAft>
                      </a:pPr>
                      <a:r>
                        <a:rPr lang="en-US" sz="2400" b="1" dirty="0">
                          <a:solidFill>
                            <a:srgbClr val="FFFFFF"/>
                          </a:solidFill>
                          <a:effectLst/>
                          <a:latin typeface="Arial"/>
                          <a:ea typeface="Times"/>
                          <a:cs typeface="Times New Roman"/>
                        </a:rPr>
                        <a:t>144,000</a:t>
                      </a:r>
                      <a:endParaRPr lang="en-US" sz="2400" b="1" dirty="0">
                        <a:effectLst/>
                        <a:latin typeface="Times"/>
                        <a:ea typeface="Times"/>
                        <a:cs typeface="Times New Roman"/>
                      </a:endParaRPr>
                    </a:p>
                  </a:txBody>
                  <a:tcPr marL="68580" marR="68580" marT="0" marB="0" anchor="ctr">
                    <a:solidFill>
                      <a:srgbClr val="000090"/>
                    </a:solidFill>
                  </a:tcPr>
                </a:tc>
                <a:tc>
                  <a:txBody>
                    <a:bodyPr/>
                    <a:lstStyle/>
                    <a:p>
                      <a:pPr marL="0" marR="0" algn="ctr">
                        <a:spcBef>
                          <a:spcPts val="500"/>
                        </a:spcBef>
                        <a:spcAft>
                          <a:spcPts val="500"/>
                        </a:spcAft>
                      </a:pPr>
                      <a:r>
                        <a:rPr lang="en-US" sz="2400" b="1" baseline="0" dirty="0" err="1">
                          <a:solidFill>
                            <a:srgbClr val="FFFFFF"/>
                          </a:solidFill>
                          <a:effectLst/>
                          <a:latin typeface="Arial"/>
                          <a:ea typeface="Times"/>
                          <a:cs typeface="Times New Roman"/>
                        </a:rPr>
                        <a:t>Jumlah</a:t>
                      </a:r>
                      <a:r>
                        <a:rPr lang="en-US" sz="2400" b="1" baseline="0" dirty="0">
                          <a:solidFill>
                            <a:srgbClr val="FFFFFF"/>
                          </a:solidFill>
                          <a:effectLst/>
                          <a:latin typeface="Arial"/>
                          <a:ea typeface="Times"/>
                          <a:cs typeface="Times New Roman"/>
                        </a:rPr>
                        <a:t> </a:t>
                      </a:r>
                      <a:r>
                        <a:rPr lang="en-US" sz="2400" b="1" baseline="0" dirty="0" err="1">
                          <a:solidFill>
                            <a:srgbClr val="FFFFFF"/>
                          </a:solidFill>
                          <a:effectLst/>
                          <a:latin typeface="Arial"/>
                          <a:ea typeface="Times"/>
                          <a:cs typeface="Times New Roman"/>
                        </a:rPr>
                        <a:t>Besar</a:t>
                      </a:r>
                      <a:r>
                        <a:rPr lang="en-US" sz="2400" b="1" dirty="0">
                          <a:solidFill>
                            <a:srgbClr val="FFFFFF"/>
                          </a:solidFill>
                          <a:effectLst/>
                          <a:latin typeface="Arial"/>
                          <a:ea typeface="Times"/>
                          <a:cs typeface="Times New Roman"/>
                        </a:rPr>
                        <a:t> </a:t>
                      </a:r>
                      <a:endParaRPr lang="en-US" sz="2400" b="1" dirty="0">
                        <a:effectLst/>
                        <a:latin typeface="Times"/>
                        <a:ea typeface="Times"/>
                        <a:cs typeface="Times New Roman"/>
                      </a:endParaRPr>
                    </a:p>
                  </a:txBody>
                  <a:tcPr marL="68580" marR="68580" marT="0" marB="0" anchor="ctr">
                    <a:solidFill>
                      <a:srgbClr val="000090"/>
                    </a:solidFill>
                  </a:tcPr>
                </a:tc>
                <a:extLst>
                  <a:ext uri="{0D108BD9-81ED-4DB2-BD59-A6C34878D82A}">
                    <a16:rowId xmlns:a16="http://schemas.microsoft.com/office/drawing/2014/main" val="10000"/>
                  </a:ext>
                </a:extLst>
              </a:tr>
              <a:tr h="427367">
                <a:tc>
                  <a:txBody>
                    <a:bodyPr/>
                    <a:lstStyle/>
                    <a:p>
                      <a:pPr marL="0" marR="0" algn="ctr">
                        <a:spcBef>
                          <a:spcPts val="500"/>
                        </a:spcBef>
                        <a:spcAft>
                          <a:spcPts val="500"/>
                        </a:spcAft>
                      </a:pPr>
                      <a:r>
                        <a:rPr lang="en-US" sz="2400" b="1">
                          <a:solidFill>
                            <a:srgbClr val="000000"/>
                          </a:solidFill>
                          <a:effectLst/>
                          <a:latin typeface="Arial"/>
                          <a:ea typeface="Times"/>
                          <a:cs typeface="Times New Roman"/>
                        </a:rPr>
                        <a:t>7:1-8</a:t>
                      </a:r>
                      <a:endParaRPr lang="en-US" sz="2400" b="1">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dirty="0">
                          <a:solidFill>
                            <a:srgbClr val="000000"/>
                          </a:solidFill>
                          <a:effectLst/>
                          <a:latin typeface="Arial"/>
                          <a:ea typeface="Times"/>
                          <a:cs typeface="Times New Roman"/>
                        </a:rPr>
                        <a:t>7:9-17</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1"/>
                  </a:ext>
                </a:extLst>
              </a:tr>
              <a:tr h="843024">
                <a:tc>
                  <a:txBody>
                    <a:bodyPr/>
                    <a:lstStyle/>
                    <a:p>
                      <a:pPr marL="0" marR="0" algn="ctr">
                        <a:spcBef>
                          <a:spcPts val="500"/>
                        </a:spcBef>
                        <a:spcAft>
                          <a:spcPts val="500"/>
                        </a:spcAft>
                      </a:pPr>
                      <a:r>
                        <a:rPr lang="en-US" sz="2400" b="1" dirty="0" err="1">
                          <a:solidFill>
                            <a:srgbClr val="000000"/>
                          </a:solidFill>
                          <a:effectLst/>
                          <a:latin typeface="Arial"/>
                          <a:ea typeface="Times"/>
                          <a:cs typeface="Times New Roman"/>
                        </a:rPr>
                        <a:t>Yahudi</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dirty="0" err="1">
                          <a:solidFill>
                            <a:srgbClr val="000000"/>
                          </a:solidFill>
                          <a:effectLst/>
                          <a:latin typeface="Arial"/>
                          <a:ea typeface="Times"/>
                          <a:cs typeface="Times New Roman"/>
                        </a:rPr>
                        <a:t>Bangsa</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bukan</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Yahudi</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dari</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seluruh</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bangsa</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2"/>
                  </a:ext>
                </a:extLst>
              </a:tr>
              <a:tr h="427367">
                <a:tc>
                  <a:txBody>
                    <a:bodyPr/>
                    <a:lstStyle/>
                    <a:p>
                      <a:pPr marL="0" marR="0" algn="ctr">
                        <a:spcBef>
                          <a:spcPts val="500"/>
                        </a:spcBef>
                        <a:spcAft>
                          <a:spcPts val="500"/>
                        </a:spcAft>
                      </a:pPr>
                      <a:r>
                        <a:rPr lang="en-US" sz="2400" b="1" dirty="0" err="1">
                          <a:solidFill>
                            <a:srgbClr val="000000"/>
                          </a:solidFill>
                          <a:effectLst/>
                          <a:latin typeface="Arial"/>
                          <a:ea typeface="Times"/>
                          <a:cs typeface="Times New Roman"/>
                        </a:rPr>
                        <a:t>Terhitung</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dirty="0" err="1">
                          <a:solidFill>
                            <a:srgbClr val="000000"/>
                          </a:solidFill>
                          <a:effectLst/>
                          <a:latin typeface="Arial"/>
                          <a:ea typeface="Times"/>
                          <a:cs typeface="Times New Roman"/>
                        </a:rPr>
                        <a:t>Tidak</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terhitung</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3"/>
                  </a:ext>
                </a:extLst>
              </a:tr>
              <a:tr h="1264536">
                <a:tc>
                  <a:txBody>
                    <a:bodyPr/>
                    <a:lstStyle/>
                    <a:p>
                      <a:pPr marL="0" marR="0" algn="ctr">
                        <a:spcBef>
                          <a:spcPts val="500"/>
                        </a:spcBef>
                        <a:spcAft>
                          <a:spcPts val="500"/>
                        </a:spcAft>
                      </a:pPr>
                      <a:r>
                        <a:rPr lang="en-US" sz="2400" b="1" dirty="0" err="1">
                          <a:solidFill>
                            <a:srgbClr val="000000"/>
                          </a:solidFill>
                          <a:effectLst/>
                          <a:latin typeface="Arial"/>
                          <a:ea typeface="Times"/>
                          <a:cs typeface="Times New Roman"/>
                        </a:rPr>
                        <a:t>Didaftar</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berdasarkan</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suku</a:t>
                      </a:r>
                      <a:r>
                        <a:rPr lang="en-US" sz="2400" b="1" baseline="0" dirty="0">
                          <a:solidFill>
                            <a:srgbClr val="000000"/>
                          </a:solidFill>
                          <a:effectLst/>
                          <a:latin typeface="Arial"/>
                          <a:ea typeface="Times"/>
                          <a:cs typeface="Times New Roman"/>
                        </a:rPr>
                        <a:t> Is</a:t>
                      </a:r>
                      <a:r>
                        <a:rPr lang="en-US" sz="2400" b="1" dirty="0">
                          <a:solidFill>
                            <a:srgbClr val="000000"/>
                          </a:solidFill>
                          <a:effectLst/>
                          <a:latin typeface="Arial"/>
                          <a:ea typeface="Times"/>
                          <a:cs typeface="Times New Roman"/>
                        </a:rPr>
                        <a:t>rael</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dirty="0">
                          <a:solidFill>
                            <a:srgbClr val="000000"/>
                          </a:solidFill>
                          <a:effectLst/>
                          <a:latin typeface="Arial"/>
                          <a:ea typeface="Times"/>
                          <a:cs typeface="Times New Roman"/>
                        </a:rPr>
                        <a:t>Dari </a:t>
                      </a:r>
                      <a:r>
                        <a:rPr lang="en-US" sz="2400" b="1" dirty="0" err="1">
                          <a:solidFill>
                            <a:srgbClr val="000000"/>
                          </a:solidFill>
                          <a:effectLst/>
                          <a:latin typeface="Arial"/>
                          <a:ea typeface="Times"/>
                          <a:cs typeface="Times New Roman"/>
                        </a:rPr>
                        <a:t>setiap</a:t>
                      </a:r>
                      <a:r>
                        <a:rPr lang="en-US" sz="2400" b="1" dirty="0">
                          <a:solidFill>
                            <a:srgbClr val="000000"/>
                          </a:solidFill>
                          <a:effectLst/>
                          <a:latin typeface="Arial"/>
                          <a:ea typeface="Times"/>
                          <a:cs typeface="Times New Roman"/>
                        </a:rPr>
                        <a:t> </a:t>
                      </a:r>
                      <a:r>
                        <a:rPr lang="en-US" sz="2400" b="1" dirty="0" err="1">
                          <a:solidFill>
                            <a:srgbClr val="000000"/>
                          </a:solidFill>
                          <a:effectLst/>
                          <a:latin typeface="Arial"/>
                          <a:ea typeface="Times"/>
                          <a:cs typeface="Times New Roman"/>
                        </a:rPr>
                        <a:t>bangsa</a:t>
                      </a:r>
                      <a:r>
                        <a:rPr lang="en-US" sz="2400" b="1" dirty="0">
                          <a:solidFill>
                            <a:srgbClr val="000000"/>
                          </a:solidFill>
                          <a:effectLst/>
                          <a:latin typeface="Arial"/>
                          <a:ea typeface="Times"/>
                          <a:cs typeface="Times New Roman"/>
                        </a:rPr>
                        <a:t>, </a:t>
                      </a:r>
                      <a:r>
                        <a:rPr lang="en-US" sz="2400" b="1" dirty="0" err="1">
                          <a:solidFill>
                            <a:srgbClr val="000000"/>
                          </a:solidFill>
                          <a:effectLst/>
                          <a:latin typeface="Arial"/>
                          <a:ea typeface="Times"/>
                          <a:cs typeface="Times New Roman"/>
                        </a:rPr>
                        <a:t>suku</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kaum</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dan</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bahasa</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4"/>
                  </a:ext>
                </a:extLst>
              </a:tr>
              <a:tr h="1686049">
                <a:tc>
                  <a:txBody>
                    <a:bodyPr/>
                    <a:lstStyle/>
                    <a:p>
                      <a:pPr marL="0" marR="0" algn="ctr">
                        <a:spcBef>
                          <a:spcPts val="500"/>
                        </a:spcBef>
                        <a:spcAft>
                          <a:spcPts val="500"/>
                        </a:spcAft>
                      </a:pPr>
                      <a:r>
                        <a:rPr lang="en-US" sz="2400" b="1" dirty="0">
                          <a:solidFill>
                            <a:srgbClr val="000000"/>
                          </a:solidFill>
                          <a:effectLst/>
                          <a:latin typeface="Arial"/>
                          <a:ea typeface="Times"/>
                          <a:cs typeface="Times New Roman"/>
                        </a:rPr>
                        <a:t>“</a:t>
                      </a:r>
                      <a:r>
                        <a:rPr lang="en-US" sz="2400" b="1" dirty="0" err="1">
                          <a:solidFill>
                            <a:srgbClr val="000000"/>
                          </a:solidFill>
                          <a:effectLst/>
                          <a:latin typeface="Arial"/>
                          <a:ea typeface="Times"/>
                          <a:cs typeface="Times New Roman"/>
                        </a:rPr>
                        <a:t>Meterai</a:t>
                      </a:r>
                      <a:r>
                        <a:rPr lang="en-US" sz="2400" b="1" dirty="0">
                          <a:solidFill>
                            <a:srgbClr val="000000"/>
                          </a:solidFill>
                          <a:effectLst/>
                          <a:latin typeface="Arial"/>
                          <a:ea typeface="Times"/>
                          <a:cs typeface="Times New Roman"/>
                        </a:rPr>
                        <a:t> Allah di </a:t>
                      </a:r>
                      <a:r>
                        <a:rPr lang="en-US" sz="2400" b="1" dirty="0" err="1">
                          <a:solidFill>
                            <a:srgbClr val="000000"/>
                          </a:solidFill>
                          <a:effectLst/>
                          <a:latin typeface="Arial"/>
                          <a:ea typeface="Times"/>
                          <a:cs typeface="Times New Roman"/>
                        </a:rPr>
                        <a:t>kening</a:t>
                      </a:r>
                      <a:r>
                        <a:rPr lang="en-US" sz="2400" b="1" dirty="0">
                          <a:solidFill>
                            <a:srgbClr val="000000"/>
                          </a:solidFill>
                          <a:effectLst/>
                          <a:latin typeface="Arial"/>
                          <a:ea typeface="Times"/>
                          <a:cs typeface="Times New Roman"/>
                        </a:rPr>
                        <a:t> </a:t>
                      </a:r>
                      <a:r>
                        <a:rPr lang="en-US" sz="2400" b="1" dirty="0" err="1">
                          <a:solidFill>
                            <a:srgbClr val="000000"/>
                          </a:solidFill>
                          <a:effectLst/>
                          <a:latin typeface="Arial"/>
                          <a:ea typeface="Times"/>
                          <a:cs typeface="Times New Roman"/>
                        </a:rPr>
                        <a:t>mereka</a:t>
                      </a:r>
                      <a:r>
                        <a:rPr lang="en-US" sz="2400" b="1" dirty="0">
                          <a:solidFill>
                            <a:srgbClr val="000000"/>
                          </a:solidFill>
                          <a:effectLst/>
                          <a:latin typeface="Arial"/>
                          <a:ea typeface="Times"/>
                          <a:cs typeface="Times New Roman"/>
                        </a:rPr>
                        <a:t>" (7:3-4)</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dirty="0">
                          <a:solidFill>
                            <a:srgbClr val="000000"/>
                          </a:solidFill>
                          <a:effectLst/>
                          <a:latin typeface="Arial"/>
                          <a:ea typeface="Times"/>
                          <a:cs typeface="Times New Roman"/>
                        </a:rPr>
                        <a:t>“</a:t>
                      </a:r>
                      <a:r>
                        <a:rPr lang="en-US" sz="2400" b="1" dirty="0" err="1">
                          <a:solidFill>
                            <a:srgbClr val="000000"/>
                          </a:solidFill>
                          <a:effectLst/>
                          <a:latin typeface="Arial"/>
                          <a:ea typeface="Times"/>
                          <a:cs typeface="Times New Roman"/>
                        </a:rPr>
                        <a:t>telah</a:t>
                      </a:r>
                      <a:r>
                        <a:rPr lang="en-US" sz="2400" b="1" dirty="0">
                          <a:solidFill>
                            <a:srgbClr val="000000"/>
                          </a:solidFill>
                          <a:effectLst/>
                          <a:latin typeface="Arial"/>
                          <a:ea typeface="Times"/>
                          <a:cs typeface="Times New Roman"/>
                        </a:rPr>
                        <a:t> </a:t>
                      </a:r>
                      <a:r>
                        <a:rPr lang="en-US" sz="2400" b="1" dirty="0" err="1">
                          <a:solidFill>
                            <a:srgbClr val="000000"/>
                          </a:solidFill>
                          <a:effectLst/>
                          <a:latin typeface="Arial"/>
                          <a:ea typeface="Times"/>
                          <a:cs typeface="Times New Roman"/>
                        </a:rPr>
                        <a:t>mencuci</a:t>
                      </a:r>
                      <a:r>
                        <a:rPr lang="en-US" sz="2400" b="1" dirty="0">
                          <a:solidFill>
                            <a:srgbClr val="000000"/>
                          </a:solidFill>
                          <a:effectLst/>
                          <a:latin typeface="Arial"/>
                          <a:ea typeface="Times"/>
                          <a:cs typeface="Times New Roman"/>
                        </a:rPr>
                        <a:t> </a:t>
                      </a:r>
                      <a:r>
                        <a:rPr lang="en-US" sz="2400" b="1" dirty="0" err="1">
                          <a:solidFill>
                            <a:srgbClr val="000000"/>
                          </a:solidFill>
                          <a:effectLst/>
                          <a:latin typeface="Arial"/>
                          <a:ea typeface="Times"/>
                          <a:cs typeface="Times New Roman"/>
                        </a:rPr>
                        <a:t>jubah</a:t>
                      </a:r>
                      <a:r>
                        <a:rPr lang="en-US" sz="2400" b="1" dirty="0">
                          <a:solidFill>
                            <a:srgbClr val="000000"/>
                          </a:solidFill>
                          <a:effectLst/>
                          <a:latin typeface="Arial"/>
                          <a:ea typeface="Times"/>
                          <a:cs typeface="Times New Roman"/>
                        </a:rPr>
                        <a:t> </a:t>
                      </a:r>
                      <a:r>
                        <a:rPr lang="en-US" sz="2400" b="1" dirty="0" err="1">
                          <a:solidFill>
                            <a:srgbClr val="000000"/>
                          </a:solidFill>
                          <a:effectLst/>
                          <a:latin typeface="Arial"/>
                          <a:ea typeface="Times"/>
                          <a:cs typeface="Times New Roman"/>
                        </a:rPr>
                        <a:t>mereka</a:t>
                      </a:r>
                      <a:r>
                        <a:rPr lang="en-US" sz="2400" b="1" dirty="0">
                          <a:solidFill>
                            <a:srgbClr val="000000"/>
                          </a:solidFill>
                          <a:effectLst/>
                          <a:latin typeface="Arial"/>
                          <a:ea typeface="Times"/>
                          <a:cs typeface="Times New Roman"/>
                        </a:rPr>
                        <a:t> </a:t>
                      </a:r>
                      <a:r>
                        <a:rPr lang="en-US" sz="2400" b="1" dirty="0" err="1">
                          <a:solidFill>
                            <a:srgbClr val="000000"/>
                          </a:solidFill>
                          <a:effectLst/>
                          <a:latin typeface="Arial"/>
                          <a:ea typeface="Times"/>
                          <a:cs typeface="Times New Roman"/>
                        </a:rPr>
                        <a:t>dan</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membuatnya</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putih</a:t>
                      </a:r>
                      <a:r>
                        <a:rPr lang="en-US" sz="2400" b="1" baseline="0" dirty="0">
                          <a:solidFill>
                            <a:srgbClr val="000000"/>
                          </a:solidFill>
                          <a:effectLst/>
                          <a:latin typeface="Arial"/>
                          <a:ea typeface="Times"/>
                          <a:cs typeface="Times New Roman"/>
                        </a:rPr>
                        <a:t> di </a:t>
                      </a:r>
                      <a:r>
                        <a:rPr lang="en-US" sz="2400" b="1" baseline="0" dirty="0" err="1">
                          <a:solidFill>
                            <a:srgbClr val="000000"/>
                          </a:solidFill>
                          <a:effectLst/>
                          <a:latin typeface="Arial"/>
                          <a:ea typeface="Times"/>
                          <a:cs typeface="Times New Roman"/>
                        </a:rPr>
                        <a:t>dalam</a:t>
                      </a:r>
                      <a:r>
                        <a:rPr lang="en-US" sz="2400" b="1" dirty="0">
                          <a:solidFill>
                            <a:srgbClr val="000000"/>
                          </a:solidFill>
                          <a:effectLst/>
                          <a:latin typeface="Arial"/>
                          <a:ea typeface="Times"/>
                          <a:cs typeface="Times New Roman"/>
                        </a:rPr>
                        <a:t> </a:t>
                      </a:r>
                      <a:r>
                        <a:rPr lang="en-US" sz="2400" b="1" dirty="0" err="1">
                          <a:solidFill>
                            <a:srgbClr val="000000"/>
                          </a:solidFill>
                          <a:effectLst/>
                          <a:latin typeface="Arial"/>
                          <a:ea typeface="Times"/>
                          <a:cs typeface="Times New Roman"/>
                        </a:rPr>
                        <a:t>darah</a:t>
                      </a:r>
                      <a:r>
                        <a:rPr lang="en-US" sz="2400" b="1" dirty="0">
                          <a:solidFill>
                            <a:srgbClr val="000000"/>
                          </a:solidFill>
                          <a:effectLst/>
                          <a:latin typeface="Arial"/>
                          <a:ea typeface="Times"/>
                          <a:cs typeface="Times New Roman"/>
                        </a:rPr>
                        <a:t> </a:t>
                      </a:r>
                      <a:r>
                        <a:rPr lang="en-US" sz="2400" b="1" dirty="0" err="1">
                          <a:solidFill>
                            <a:srgbClr val="000000"/>
                          </a:solidFill>
                          <a:effectLst/>
                          <a:latin typeface="Arial"/>
                          <a:ea typeface="Times"/>
                          <a:cs typeface="Times New Roman"/>
                        </a:rPr>
                        <a:t>Anak</a:t>
                      </a:r>
                      <a:r>
                        <a:rPr lang="en-US" sz="2400" b="1" dirty="0">
                          <a:solidFill>
                            <a:srgbClr val="000000"/>
                          </a:solidFill>
                          <a:effectLst/>
                          <a:latin typeface="Arial"/>
                          <a:ea typeface="Times"/>
                          <a:cs typeface="Times New Roman"/>
                        </a:rPr>
                        <a:t> </a:t>
                      </a:r>
                      <a:r>
                        <a:rPr lang="en-US" sz="2400" b="1" dirty="0" err="1">
                          <a:solidFill>
                            <a:srgbClr val="000000"/>
                          </a:solidFill>
                          <a:effectLst/>
                          <a:latin typeface="Arial"/>
                          <a:ea typeface="Times"/>
                          <a:cs typeface="Times New Roman"/>
                        </a:rPr>
                        <a:t>Domba</a:t>
                      </a:r>
                      <a:r>
                        <a:rPr lang="en-US" sz="2400" b="1" dirty="0">
                          <a:solidFill>
                            <a:srgbClr val="000000"/>
                          </a:solidFill>
                          <a:effectLst/>
                          <a:latin typeface="Arial"/>
                          <a:ea typeface="Times"/>
                          <a:cs typeface="Times New Roman"/>
                        </a:rPr>
                        <a:t>" (7:14)</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5"/>
                  </a:ext>
                </a:extLst>
              </a:tr>
              <a:tr h="427367">
                <a:tc>
                  <a:txBody>
                    <a:bodyPr/>
                    <a:lstStyle/>
                    <a:p>
                      <a:pPr marL="0" marR="0" algn="ctr">
                        <a:spcBef>
                          <a:spcPts val="500"/>
                        </a:spcBef>
                        <a:spcAft>
                          <a:spcPts val="500"/>
                        </a:spcAft>
                      </a:pPr>
                      <a:r>
                        <a:rPr lang="en-US" sz="2400" b="1" dirty="0">
                          <a:solidFill>
                            <a:srgbClr val="000000"/>
                          </a:solidFill>
                          <a:effectLst/>
                          <a:latin typeface="Arial"/>
                          <a:ea typeface="Times"/>
                          <a:cs typeface="Times New Roman"/>
                        </a:rPr>
                        <a:t>Di</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bumi</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dirty="0" err="1">
                          <a:solidFill>
                            <a:srgbClr val="000000"/>
                          </a:solidFill>
                          <a:effectLst/>
                          <a:latin typeface="Arial"/>
                          <a:ea typeface="Times"/>
                          <a:cs typeface="Times New Roman"/>
                        </a:rPr>
                        <a:t>Berdiri</a:t>
                      </a:r>
                      <a:r>
                        <a:rPr lang="en-US" sz="2400" b="1" baseline="0" dirty="0">
                          <a:solidFill>
                            <a:srgbClr val="000000"/>
                          </a:solidFill>
                          <a:effectLst/>
                          <a:latin typeface="Arial"/>
                          <a:ea typeface="Times"/>
                          <a:cs typeface="Times New Roman"/>
                        </a:rPr>
                        <a:t> di </a:t>
                      </a:r>
                      <a:r>
                        <a:rPr lang="en-US" sz="2400" b="1" baseline="0" dirty="0" err="1">
                          <a:solidFill>
                            <a:srgbClr val="000000"/>
                          </a:solidFill>
                          <a:effectLst/>
                          <a:latin typeface="Arial"/>
                          <a:ea typeface="Times"/>
                          <a:cs typeface="Times New Roman"/>
                        </a:rPr>
                        <a:t>Surga</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pic>
        <p:nvPicPr>
          <p:cNvPr id="6" name="Picture 5" descr="rev 7 Jewish m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615" y="856856"/>
            <a:ext cx="1661888" cy="1670197"/>
          </a:xfrm>
          <a:prstGeom prst="rect">
            <a:avLst/>
          </a:prstGeom>
        </p:spPr>
      </p:pic>
    </p:spTree>
    <p:extLst>
      <p:ext uri="{BB962C8B-B14F-4D97-AF65-F5344CB8AC3E}">
        <p14:creationId xmlns:p14="http://schemas.microsoft.com/office/powerpoint/2010/main" val="363327847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5282" name="Picture 3" descr="Rev 7v9 Multiracia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0"/>
            <a:ext cx="7010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838200"/>
          </a:xfrm>
          <a:effectLst>
            <a:outerShdw blurRad="63500" dist="35921" dir="2700000" algn="ctr" rotWithShape="0">
              <a:srgbClr val="FF0000">
                <a:alpha val="74998"/>
              </a:srgbClr>
            </a:outerShdw>
          </a:effectLst>
        </p:spPr>
        <p:txBody>
          <a:bodyPr/>
          <a:lstStyle/>
          <a:p>
            <a:pPr>
              <a:defRPr/>
            </a:pPr>
            <a:r>
              <a:rPr lang="en-US" sz="4000" b="1" dirty="0">
                <a:solidFill>
                  <a:schemeClr val="bg1"/>
                </a:solidFill>
                <a:latin typeface="Arial" charset="0"/>
                <a:ea typeface="ＭＳ Ｐゴシック" charset="0"/>
              </a:rPr>
              <a:t>Orang-orang </a:t>
            </a:r>
            <a:r>
              <a:rPr lang="en-US" sz="4000" b="1" dirty="0" err="1">
                <a:solidFill>
                  <a:schemeClr val="bg1"/>
                </a:solidFill>
                <a:latin typeface="Arial" charset="0"/>
                <a:ea typeface="ＭＳ Ｐゴシック" charset="0"/>
              </a:rPr>
              <a:t>Berbagai</a:t>
            </a:r>
            <a:r>
              <a:rPr lang="en-US" sz="4000" b="1" dirty="0">
                <a:solidFill>
                  <a:schemeClr val="bg1"/>
                </a:solidFill>
                <a:latin typeface="Arial" charset="0"/>
                <a:ea typeface="ＭＳ Ｐゴシック" charset="0"/>
              </a:rPr>
              <a:t> </a:t>
            </a:r>
            <a:r>
              <a:rPr lang="en-US" sz="4000" b="1" dirty="0" err="1">
                <a:solidFill>
                  <a:schemeClr val="bg1"/>
                </a:solidFill>
                <a:latin typeface="Arial" charset="0"/>
                <a:ea typeface="ＭＳ Ｐゴシック" charset="0"/>
              </a:rPr>
              <a:t>Suku</a:t>
            </a:r>
            <a:r>
              <a:rPr lang="en-US" sz="4000" b="1" dirty="0">
                <a:solidFill>
                  <a:schemeClr val="bg1"/>
                </a:solidFill>
                <a:latin typeface="Arial" charset="0"/>
                <a:ea typeface="ＭＳ Ｐゴシック" charset="0"/>
              </a:rPr>
              <a:t> </a:t>
            </a:r>
            <a:endParaRPr lang="en-US" b="1" dirty="0">
              <a:latin typeface="Arial" charset="0"/>
              <a:ea typeface="ＭＳ Ｐゴシック" charset="0"/>
            </a:endParaRPr>
          </a:p>
        </p:txBody>
      </p:sp>
      <p:sp>
        <p:nvSpPr>
          <p:cNvPr id="4" name="Rectangle 2"/>
          <p:cNvSpPr txBox="1">
            <a:spLocks noChangeArrowheads="1"/>
          </p:cNvSpPr>
          <p:nvPr/>
        </p:nvSpPr>
        <p:spPr bwMode="auto">
          <a:xfrm>
            <a:off x="23518" y="5506243"/>
            <a:ext cx="9120482" cy="1379775"/>
          </a:xfrm>
          <a:prstGeom prst="rect">
            <a:avLst/>
          </a:prstGeom>
          <a:noFill/>
          <a:ln>
            <a:noFill/>
          </a:ln>
          <a:effectLst>
            <a:outerShdw blurRad="63500" dist="35921" dir="2700000" algn="ctr" rotWithShape="0">
              <a:srgbClr val="FF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defTabSz="914400">
              <a:defRPr/>
            </a:pPr>
            <a:r>
              <a:rPr lang="en-US" altLang="ja-JP" sz="4000" b="1" dirty="0">
                <a:solidFill>
                  <a:srgbClr val="FFFFFF"/>
                </a:solidFill>
                <a:latin typeface="Arial" charset="0"/>
                <a:ea typeface="ＭＳ Ｐゴシック" charset="0"/>
              </a:rPr>
              <a:t>“Dari </a:t>
            </a:r>
            <a:r>
              <a:rPr lang="en-US" altLang="ja-JP" sz="4000" b="1" dirty="0" err="1">
                <a:solidFill>
                  <a:srgbClr val="FFFFFF"/>
                </a:solidFill>
                <a:latin typeface="Arial" charset="0"/>
                <a:ea typeface="ＭＳ Ｐゴシック" charset="0"/>
              </a:rPr>
              <a:t>segala</a:t>
            </a:r>
            <a:r>
              <a:rPr lang="en-US" altLang="ja-JP" sz="4000" b="1" dirty="0">
                <a:solidFill>
                  <a:srgbClr val="FFFFFF"/>
                </a:solidFill>
                <a:latin typeface="Arial" charset="0"/>
                <a:ea typeface="ＭＳ Ｐゴシック" charset="0"/>
              </a:rPr>
              <a:t> </a:t>
            </a:r>
            <a:r>
              <a:rPr lang="en-US" altLang="ja-JP" sz="4000" b="1" dirty="0" err="1">
                <a:solidFill>
                  <a:srgbClr val="FFFFFF"/>
                </a:solidFill>
                <a:latin typeface="Arial" charset="0"/>
                <a:ea typeface="ＭＳ Ｐゴシック" charset="0"/>
              </a:rPr>
              <a:t>bangsa</a:t>
            </a:r>
            <a:r>
              <a:rPr lang="en-US" altLang="ja-JP" sz="4000" b="1" dirty="0">
                <a:solidFill>
                  <a:srgbClr val="FFFFFF"/>
                </a:solidFill>
                <a:latin typeface="Arial" charset="0"/>
                <a:ea typeface="ＭＳ Ｐゴシック" charset="0"/>
              </a:rPr>
              <a:t> </a:t>
            </a:r>
            <a:r>
              <a:rPr lang="en-US" altLang="ja-JP" sz="4000" b="1" dirty="0" err="1">
                <a:solidFill>
                  <a:srgbClr val="FFFFFF"/>
                </a:solidFill>
                <a:latin typeface="Arial" charset="0"/>
                <a:ea typeface="ＭＳ Ｐゴシック" charset="0"/>
              </a:rPr>
              <a:t>dan</a:t>
            </a:r>
            <a:r>
              <a:rPr lang="en-US" altLang="ja-JP" sz="4000" b="1" dirty="0">
                <a:solidFill>
                  <a:srgbClr val="FFFFFF"/>
                </a:solidFill>
                <a:latin typeface="Arial" charset="0"/>
                <a:ea typeface="ＭＳ Ｐゴシック" charset="0"/>
              </a:rPr>
              <a:t> </a:t>
            </a:r>
            <a:r>
              <a:rPr lang="en-US" altLang="ja-JP" sz="4000" b="1" dirty="0" err="1">
                <a:solidFill>
                  <a:srgbClr val="FFFFFF"/>
                </a:solidFill>
                <a:latin typeface="Arial" charset="0"/>
                <a:ea typeface="ＭＳ Ｐゴシック" charset="0"/>
              </a:rPr>
              <a:t>suku</a:t>
            </a:r>
            <a:r>
              <a:rPr lang="en-US" altLang="ja-JP" sz="4000" b="1" dirty="0">
                <a:solidFill>
                  <a:srgbClr val="FFFFFF"/>
                </a:solidFill>
                <a:latin typeface="Arial" charset="0"/>
                <a:ea typeface="ＭＳ Ｐゴシック" charset="0"/>
              </a:rPr>
              <a:t> </a:t>
            </a:r>
            <a:r>
              <a:rPr lang="en-US" altLang="ja-JP" sz="4000" b="1" dirty="0" err="1">
                <a:solidFill>
                  <a:srgbClr val="FFFFFF"/>
                </a:solidFill>
                <a:latin typeface="Arial" charset="0"/>
                <a:ea typeface="ＭＳ Ｐゴシック" charset="0"/>
              </a:rPr>
              <a:t>dan</a:t>
            </a:r>
            <a:r>
              <a:rPr lang="en-US" altLang="ja-JP" sz="4000" b="1" dirty="0">
                <a:solidFill>
                  <a:srgbClr val="FFFFFF"/>
                </a:solidFill>
                <a:latin typeface="Arial" charset="0"/>
                <a:ea typeface="ＭＳ Ｐゴシック" charset="0"/>
              </a:rPr>
              <a:t> </a:t>
            </a:r>
            <a:r>
              <a:rPr lang="en-US" altLang="ja-JP" sz="4000" b="1" dirty="0" err="1">
                <a:solidFill>
                  <a:srgbClr val="FFFFFF"/>
                </a:solidFill>
                <a:latin typeface="Arial" charset="0"/>
                <a:ea typeface="ＭＳ Ｐゴシック" charset="0"/>
              </a:rPr>
              <a:t>kaum</a:t>
            </a:r>
            <a:r>
              <a:rPr lang="en-US" altLang="ja-JP" sz="4000" b="1" dirty="0">
                <a:solidFill>
                  <a:srgbClr val="FFFFFF"/>
                </a:solidFill>
                <a:latin typeface="Arial" charset="0"/>
                <a:ea typeface="ＭＳ Ｐゴシック" charset="0"/>
              </a:rPr>
              <a:t> </a:t>
            </a:r>
            <a:r>
              <a:rPr lang="en-US" altLang="ja-JP" sz="4000" b="1" dirty="0" err="1">
                <a:solidFill>
                  <a:srgbClr val="FFFFFF"/>
                </a:solidFill>
                <a:latin typeface="Arial" charset="0"/>
                <a:ea typeface="ＭＳ Ｐゴシック" charset="0"/>
              </a:rPr>
              <a:t>dan</a:t>
            </a:r>
            <a:r>
              <a:rPr lang="en-US" altLang="ja-JP" sz="4000" b="1" dirty="0">
                <a:solidFill>
                  <a:srgbClr val="FFFFFF"/>
                </a:solidFill>
                <a:latin typeface="Arial" charset="0"/>
                <a:ea typeface="ＭＳ Ｐゴシック" charset="0"/>
              </a:rPr>
              <a:t> </a:t>
            </a:r>
            <a:r>
              <a:rPr lang="en-US" altLang="ja-JP" sz="4000" b="1" dirty="0" err="1">
                <a:solidFill>
                  <a:srgbClr val="FFFFFF"/>
                </a:solidFill>
                <a:latin typeface="Arial" charset="0"/>
                <a:ea typeface="ＭＳ Ｐゴシック" charset="0"/>
              </a:rPr>
              <a:t>bahasa</a:t>
            </a:r>
            <a:r>
              <a:rPr lang="en-US" altLang="ja-JP" sz="4000" b="1" dirty="0">
                <a:solidFill>
                  <a:srgbClr val="FFFFFF"/>
                </a:solidFill>
                <a:latin typeface="Arial" charset="0"/>
                <a:ea typeface="ＭＳ Ｐゴシック" charset="0"/>
              </a:rPr>
              <a:t>"</a:t>
            </a:r>
            <a:r>
              <a:rPr lang="en-US" sz="4000" b="1" dirty="0">
                <a:solidFill>
                  <a:srgbClr val="FFFFFF"/>
                </a:solidFill>
                <a:latin typeface="Arial" charset="0"/>
                <a:ea typeface="ＭＳ Ｐゴシック" charset="0"/>
              </a:rPr>
              <a:t> (7:9)</a:t>
            </a:r>
            <a:endParaRPr lang="en-US" b="1" dirty="0">
              <a:solidFill>
                <a:srgbClr val="000000"/>
              </a:solidFill>
              <a:latin typeface="Arial" charset="0"/>
              <a:ea typeface="ＭＳ Ｐゴシック" charset="0"/>
            </a:endParaRPr>
          </a:p>
        </p:txBody>
      </p:sp>
      <p:sp>
        <p:nvSpPr>
          <p:cNvPr id="5" name="Text Box 30"/>
          <p:cNvSpPr txBox="1">
            <a:spLocks noChangeArrowheads="1"/>
          </p:cNvSpPr>
          <p:nvPr/>
        </p:nvSpPr>
        <p:spPr bwMode="auto">
          <a:xfrm>
            <a:off x="8448730"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379</a:t>
            </a:r>
          </a:p>
        </p:txBody>
      </p:sp>
    </p:spTree>
    <p:extLst>
      <p:ext uri="{BB962C8B-B14F-4D97-AF65-F5344CB8AC3E}">
        <p14:creationId xmlns:p14="http://schemas.microsoft.com/office/powerpoint/2010/main" val="2816175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27" y="0"/>
            <a:ext cx="9150927" cy="68649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695783" y="5181600"/>
            <a:ext cx="7745505" cy="533400"/>
          </a:xfrm>
        </p:spPr>
        <p:txBody>
          <a:bodyPr>
            <a:noAutofit/>
          </a:bodyPr>
          <a:lstStyle/>
          <a:p>
            <a:pPr marL="0" indent="0" algn="ctr">
              <a:buNone/>
            </a:pPr>
            <a:r>
              <a:rPr lang="en-US" sz="3200" b="1" dirty="0">
                <a:solidFill>
                  <a:schemeClr val="bg1"/>
                </a:solidFill>
                <a:effectLst>
                  <a:outerShdw blurRad="38100" dist="38100" dir="2700000" algn="tl">
                    <a:srgbClr val="000000">
                      <a:alpha val="43137"/>
                    </a:srgbClr>
                  </a:outerShdw>
                </a:effectLst>
              </a:rPr>
              <a:t>“</a:t>
            </a:r>
            <a:r>
              <a:rPr lang="en-US" sz="3200" b="1" dirty="0" err="1">
                <a:solidFill>
                  <a:schemeClr val="bg1"/>
                </a:solidFill>
                <a:effectLst>
                  <a:outerShdw blurRad="38100" dist="38100" dir="2700000" algn="tl">
                    <a:srgbClr val="000000">
                      <a:alpha val="43137"/>
                    </a:srgbClr>
                  </a:outerShdw>
                </a:effectLst>
              </a:rPr>
              <a:t>Segera</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aku</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dikuasai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oleh</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Roh</a:t>
            </a:r>
            <a:r>
              <a:rPr lang="en-US" sz="3200" b="1" dirty="0">
                <a:solidFill>
                  <a:schemeClr val="bg1"/>
                </a:solidFill>
                <a:effectLst>
                  <a:outerShdw blurRad="38100" dist="38100" dir="2700000" algn="tl">
                    <a:srgbClr val="000000">
                      <a:alpha val="43137"/>
                    </a:srgbClr>
                  </a:outerShdw>
                </a:effectLst>
              </a:rPr>
              <a:t> . . . ."</a:t>
            </a:r>
          </a:p>
        </p:txBody>
      </p:sp>
      <p:sp>
        <p:nvSpPr>
          <p:cNvPr id="3" name="Title 2"/>
          <p:cNvSpPr>
            <a:spLocks noGrp="1"/>
          </p:cNvSpPr>
          <p:nvPr>
            <p:ph type="title"/>
          </p:nvPr>
        </p:nvSpPr>
        <p:spPr>
          <a:xfrm>
            <a:off x="0" y="570156"/>
            <a:ext cx="9144000" cy="1054250"/>
          </a:xfrm>
        </p:spPr>
        <p:txBody>
          <a:bodyPr/>
          <a:lstStyle/>
          <a:p>
            <a:r>
              <a:rPr lang="en-US" sz="4400" b="1" dirty="0" err="1">
                <a:solidFill>
                  <a:schemeClr val="bg1"/>
                </a:solidFill>
                <a:effectLst>
                  <a:outerShdw blurRad="38100" dist="38100" dir="2700000" algn="tl">
                    <a:srgbClr val="000000">
                      <a:alpha val="43137"/>
                    </a:srgbClr>
                  </a:outerShdw>
                </a:effectLst>
              </a:rPr>
              <a:t>Undangan</a:t>
            </a:r>
            <a:r>
              <a:rPr lang="en-US" sz="4400" b="1" dirty="0">
                <a:solidFill>
                  <a:schemeClr val="bg1"/>
                </a:solidFill>
                <a:effectLst>
                  <a:outerShdw blurRad="38100" dist="38100" dir="2700000" algn="tl">
                    <a:srgbClr val="000000">
                      <a:alpha val="43137"/>
                    </a:srgbClr>
                  </a:outerShdw>
                </a:effectLst>
              </a:rPr>
              <a:t> </a:t>
            </a:r>
            <a:r>
              <a:rPr lang="en-US" sz="4400" b="1" dirty="0" err="1">
                <a:solidFill>
                  <a:schemeClr val="bg1"/>
                </a:solidFill>
                <a:effectLst>
                  <a:outerShdw blurRad="38100" dist="38100" dir="2700000" algn="tl">
                    <a:srgbClr val="000000">
                      <a:alpha val="43137"/>
                    </a:srgbClr>
                  </a:outerShdw>
                </a:effectLst>
              </a:rPr>
              <a:t>kepada</a:t>
            </a:r>
            <a:r>
              <a:rPr lang="en-US" sz="4400" b="1" dirty="0">
                <a:solidFill>
                  <a:schemeClr val="bg1"/>
                </a:solidFill>
                <a:effectLst>
                  <a:outerShdw blurRad="38100" dist="38100" dir="2700000" algn="tl">
                    <a:srgbClr val="000000">
                      <a:alpha val="43137"/>
                    </a:srgbClr>
                  </a:outerShdw>
                </a:effectLst>
              </a:rPr>
              <a:t> </a:t>
            </a:r>
            <a:r>
              <a:rPr lang="en-US" sz="4400" b="1" u="sng" dirty="0" err="1">
                <a:solidFill>
                  <a:srgbClr val="FFC000"/>
                </a:solidFill>
                <a:effectLst>
                  <a:outerShdw blurRad="38100" dist="38100" dir="2700000" algn="tl">
                    <a:srgbClr val="000000">
                      <a:alpha val="43137"/>
                    </a:srgbClr>
                  </a:outerShdw>
                </a:effectLst>
              </a:rPr>
              <a:t>Mukzizat</a:t>
            </a:r>
            <a:r>
              <a:rPr lang="en-US" sz="4400" b="1" dirty="0">
                <a:effectLst>
                  <a:outerShdw blurRad="38100" dist="38100" dir="2700000" algn="tl">
                    <a:srgbClr val="000000">
                      <a:alpha val="43137"/>
                    </a:srgbClr>
                  </a:outerShdw>
                </a:effectLst>
              </a:rPr>
              <a:t> </a:t>
            </a:r>
            <a:br>
              <a:rPr lang="en-US" sz="4400" b="1" dirty="0">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(4:2-8a)</a:t>
            </a:r>
          </a:p>
        </p:txBody>
      </p:sp>
    </p:spTree>
    <p:extLst>
      <p:ext uri="{BB962C8B-B14F-4D97-AF65-F5344CB8AC3E}">
        <p14:creationId xmlns:p14="http://schemas.microsoft.com/office/powerpoint/2010/main" val="2479524415"/>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5" name="Rectangle 5"/>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861187" name="Picture 7" descr="rev 5v9-11 casting crow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03275"/>
            <a:ext cx="9144000" cy="605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0" y="6237288"/>
            <a:ext cx="2916238" cy="360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Digunakan</a:t>
            </a:r>
            <a:r>
              <a:rPr lang="en-US" sz="1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1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dengan</a:t>
            </a:r>
            <a:r>
              <a:rPr lang="en-US" sz="1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1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izin</a:t>
            </a:r>
            <a:endParaRPr lang="en-US" sz="1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6"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379</a:t>
            </a:r>
          </a:p>
        </p:txBody>
      </p:sp>
      <p:sp>
        <p:nvSpPr>
          <p:cNvPr id="3074" name="Rectangle 2"/>
          <p:cNvSpPr>
            <a:spLocks noGrp="1" noChangeArrowheads="1"/>
          </p:cNvSpPr>
          <p:nvPr>
            <p:ph type="ctrTitle"/>
          </p:nvPr>
        </p:nvSpPr>
        <p:spPr>
          <a:xfrm>
            <a:off x="1494" y="287883"/>
            <a:ext cx="8424642" cy="1007135"/>
          </a:xfrm>
          <a:solidFill>
            <a:schemeClr val="tx1"/>
          </a:solidFill>
          <a:effectLst>
            <a:outerShdw blurRad="63500" dist="35921" dir="2700000" algn="ctr" rotWithShape="0">
              <a:srgbClr val="FF0000">
                <a:alpha val="74998"/>
              </a:srgbClr>
            </a:outerShdw>
          </a:effectLst>
        </p:spPr>
        <p:txBody>
          <a:bodyPr/>
          <a:lstStyle/>
          <a:p>
            <a:pPr>
              <a:defRPr/>
            </a:pPr>
            <a:r>
              <a:rPr lang="en-US" sz="3200" b="1" dirty="0" err="1">
                <a:solidFill>
                  <a:schemeClr val="bg1"/>
                </a:solidFill>
                <a:latin typeface="Arial" charset="0"/>
                <a:ea typeface="ＭＳ Ｐゴシック" charset="0"/>
              </a:rPr>
              <a:t>Tua-tua</a:t>
            </a:r>
            <a:r>
              <a:rPr lang="en-US" sz="3200" b="1" dirty="0">
                <a:solidFill>
                  <a:schemeClr val="bg1"/>
                </a:solidFill>
                <a:latin typeface="Arial" charset="0"/>
                <a:ea typeface="ＭＳ Ｐゴシック" charset="0"/>
              </a:rPr>
              <a:t> </a:t>
            </a:r>
            <a:r>
              <a:rPr lang="en-US" sz="3200" b="1" dirty="0" err="1">
                <a:solidFill>
                  <a:schemeClr val="bg1"/>
                </a:solidFill>
                <a:latin typeface="Arial" charset="0"/>
                <a:ea typeface="ＭＳ Ｐゴシック" charset="0"/>
              </a:rPr>
              <a:t>tersungkur</a:t>
            </a:r>
            <a:r>
              <a:rPr lang="en-US" sz="3200" b="1" dirty="0">
                <a:solidFill>
                  <a:schemeClr val="bg1"/>
                </a:solidFill>
                <a:latin typeface="Arial" charset="0"/>
                <a:ea typeface="ＭＳ Ｐゴシック" charset="0"/>
              </a:rPr>
              <a:t> di </a:t>
            </a:r>
            <a:r>
              <a:rPr lang="en-US" sz="3200" b="1" dirty="0" err="1">
                <a:solidFill>
                  <a:schemeClr val="bg1"/>
                </a:solidFill>
                <a:latin typeface="Arial" charset="0"/>
                <a:ea typeface="ＭＳ Ｐゴシック" charset="0"/>
              </a:rPr>
              <a:t>hadapan</a:t>
            </a:r>
            <a:r>
              <a:rPr lang="en-US" sz="3200" b="1" dirty="0">
                <a:solidFill>
                  <a:schemeClr val="bg1"/>
                </a:solidFill>
                <a:latin typeface="Arial" charset="0"/>
                <a:ea typeface="ＭＳ Ｐゴシック" charset="0"/>
              </a:rPr>
              <a:t> </a:t>
            </a:r>
            <a:r>
              <a:rPr lang="en-US" sz="3200" b="1" dirty="0" err="1">
                <a:solidFill>
                  <a:schemeClr val="bg1"/>
                </a:solidFill>
                <a:latin typeface="Arial" charset="0"/>
                <a:ea typeface="ＭＳ Ｐゴシック" charset="0"/>
              </a:rPr>
              <a:t>takhta</a:t>
            </a:r>
            <a:r>
              <a:rPr lang="en-US" sz="3200" b="1" dirty="0">
                <a:solidFill>
                  <a:schemeClr val="bg1"/>
                </a:solidFill>
                <a:latin typeface="Arial" charset="0"/>
                <a:ea typeface="ＭＳ Ｐゴシック" charset="0"/>
              </a:rPr>
              <a:t> </a:t>
            </a:r>
            <a:r>
              <a:rPr lang="en-US" sz="3200" b="1" dirty="0" err="1">
                <a:solidFill>
                  <a:schemeClr val="bg1"/>
                </a:solidFill>
                <a:latin typeface="Arial" charset="0"/>
                <a:ea typeface="ＭＳ Ｐゴシック" charset="0"/>
              </a:rPr>
              <a:t>itu</a:t>
            </a:r>
            <a:r>
              <a:rPr lang="en-US" sz="3200" b="1" dirty="0">
                <a:solidFill>
                  <a:schemeClr val="bg1"/>
                </a:solidFill>
                <a:latin typeface="Arial" charset="0"/>
                <a:ea typeface="ＭＳ Ｐゴシック" charset="0"/>
              </a:rPr>
              <a:t> (7:11)</a:t>
            </a:r>
            <a:endParaRPr lang="en-US" sz="3200" b="1" dirty="0">
              <a:latin typeface="Arial" charset="0"/>
              <a:ea typeface="ＭＳ Ｐゴシック" charset="0"/>
            </a:endParaRPr>
          </a:p>
        </p:txBody>
      </p:sp>
    </p:spTree>
    <p:extLst>
      <p:ext uri="{BB962C8B-B14F-4D97-AF65-F5344CB8AC3E}">
        <p14:creationId xmlns:p14="http://schemas.microsoft.com/office/powerpoint/2010/main" val="16341263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8" name="Picture 7" descr="Theories of Literary Sturctures of Revelation.png"/>
          <p:cNvPicPr>
            <a:picLocks/>
          </p:cNvPicPr>
          <p:nvPr/>
        </p:nvPicPr>
        <p:blipFill>
          <a:blip r:embed="rId4">
            <a:extLst>
              <a:ext uri="{28A0092B-C50C-407E-A947-70E740481C1C}">
                <a14:useLocalDpi xmlns:a14="http://schemas.microsoft.com/office/drawing/2010/main"/>
              </a:ext>
            </a:extLst>
          </a:blip>
          <a:stretch>
            <a:fillRect/>
          </a:stretch>
        </p:blipFill>
        <p:spPr>
          <a:xfrm rot="5400000">
            <a:off x="9807733" y="-772205"/>
            <a:ext cx="8302445" cy="9144000"/>
          </a:xfrm>
          <a:prstGeom prst="rect">
            <a:avLst/>
          </a:prstGeom>
          <a:noFill/>
          <a:ln>
            <a:noFill/>
          </a:ln>
        </p:spPr>
      </p:pic>
      <p:graphicFrame>
        <p:nvGraphicFramePr>
          <p:cNvPr id="17" name="Table 16"/>
          <p:cNvGraphicFramePr>
            <a:graphicFrameLocks noGrp="1"/>
          </p:cNvGraphicFramePr>
          <p:nvPr>
            <p:extLst>
              <p:ext uri="{D42A27DB-BD31-4B8C-83A1-F6EECF244321}">
                <p14:modId xmlns:p14="http://schemas.microsoft.com/office/powerpoint/2010/main" val="3406428400"/>
              </p:ext>
            </p:extLst>
          </p:nvPr>
        </p:nvGraphicFramePr>
        <p:xfrm>
          <a:off x="0" y="1"/>
          <a:ext cx="9143999" cy="6881833"/>
        </p:xfrm>
        <a:graphic>
          <a:graphicData uri="http://schemas.openxmlformats.org/drawingml/2006/table">
            <a:tbl>
              <a:tblPr firstRow="1" bandRow="1">
                <a:tableStyleId>{5C22544A-7EE6-4342-B048-85BDC9FD1C3A}</a:tableStyleId>
              </a:tblPr>
              <a:tblGrid>
                <a:gridCol w="2601271">
                  <a:extLst>
                    <a:ext uri="{9D8B030D-6E8A-4147-A177-3AD203B41FA5}">
                      <a16:colId xmlns:a16="http://schemas.microsoft.com/office/drawing/2014/main" val="20000"/>
                    </a:ext>
                  </a:extLst>
                </a:gridCol>
                <a:gridCol w="460082">
                  <a:extLst>
                    <a:ext uri="{9D8B030D-6E8A-4147-A177-3AD203B41FA5}">
                      <a16:colId xmlns:a16="http://schemas.microsoft.com/office/drawing/2014/main" val="20001"/>
                    </a:ext>
                  </a:extLst>
                </a:gridCol>
                <a:gridCol w="858821">
                  <a:extLst>
                    <a:ext uri="{9D8B030D-6E8A-4147-A177-3AD203B41FA5}">
                      <a16:colId xmlns:a16="http://schemas.microsoft.com/office/drawing/2014/main" val="20002"/>
                    </a:ext>
                  </a:extLst>
                </a:gridCol>
                <a:gridCol w="255601">
                  <a:extLst>
                    <a:ext uri="{9D8B030D-6E8A-4147-A177-3AD203B41FA5}">
                      <a16:colId xmlns:a16="http://schemas.microsoft.com/office/drawing/2014/main" val="20003"/>
                    </a:ext>
                  </a:extLst>
                </a:gridCol>
                <a:gridCol w="429411">
                  <a:extLst>
                    <a:ext uri="{9D8B030D-6E8A-4147-A177-3AD203B41FA5}">
                      <a16:colId xmlns:a16="http://schemas.microsoft.com/office/drawing/2014/main" val="20004"/>
                    </a:ext>
                  </a:extLst>
                </a:gridCol>
                <a:gridCol w="1083751">
                  <a:extLst>
                    <a:ext uri="{9D8B030D-6E8A-4147-A177-3AD203B41FA5}">
                      <a16:colId xmlns:a16="http://schemas.microsoft.com/office/drawing/2014/main" val="20005"/>
                    </a:ext>
                  </a:extLst>
                </a:gridCol>
                <a:gridCol w="296497">
                  <a:extLst>
                    <a:ext uri="{9D8B030D-6E8A-4147-A177-3AD203B41FA5}">
                      <a16:colId xmlns:a16="http://schemas.microsoft.com/office/drawing/2014/main" val="20006"/>
                    </a:ext>
                  </a:extLst>
                </a:gridCol>
                <a:gridCol w="797478">
                  <a:extLst>
                    <a:ext uri="{9D8B030D-6E8A-4147-A177-3AD203B41FA5}">
                      <a16:colId xmlns:a16="http://schemas.microsoft.com/office/drawing/2014/main" val="20007"/>
                    </a:ext>
                  </a:extLst>
                </a:gridCol>
                <a:gridCol w="429410">
                  <a:extLst>
                    <a:ext uri="{9D8B030D-6E8A-4147-A177-3AD203B41FA5}">
                      <a16:colId xmlns:a16="http://schemas.microsoft.com/office/drawing/2014/main" val="20008"/>
                    </a:ext>
                  </a:extLst>
                </a:gridCol>
                <a:gridCol w="848598">
                  <a:extLst>
                    <a:ext uri="{9D8B030D-6E8A-4147-A177-3AD203B41FA5}">
                      <a16:colId xmlns:a16="http://schemas.microsoft.com/office/drawing/2014/main" val="20009"/>
                    </a:ext>
                  </a:extLst>
                </a:gridCol>
                <a:gridCol w="321079">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496643">
                <a:tc gridSpan="12">
                  <a:txBody>
                    <a:bodyPr/>
                    <a:lstStyle/>
                    <a:p>
                      <a:pPr algn="l"/>
                      <a:r>
                        <a:rPr lang="en-US" altLang="zh-CN" sz="1600" dirty="0" err="1">
                          <a:latin typeface="Arial"/>
                          <a:cs typeface="Arial"/>
                        </a:rPr>
                        <a:t>Konstruksi</a:t>
                      </a:r>
                      <a:r>
                        <a:rPr lang="en-US" altLang="zh-CN" sz="1600" dirty="0">
                          <a:latin typeface="Arial"/>
                          <a:cs typeface="Arial"/>
                        </a:rPr>
                        <a:t> </a:t>
                      </a:r>
                      <a:r>
                        <a:rPr lang="en-US" altLang="zh-CN" sz="1600" dirty="0" err="1">
                          <a:latin typeface="Arial"/>
                          <a:cs typeface="Arial"/>
                        </a:rPr>
                        <a:t>Kesusasteraan</a:t>
                      </a:r>
                      <a:r>
                        <a:rPr lang="zh-CN" altLang="en-US" sz="1600" dirty="0">
                          <a:latin typeface="Arial"/>
                          <a:cs typeface="Arial"/>
                        </a:rPr>
                        <a:t>：</a:t>
                      </a:r>
                      <a:r>
                        <a:rPr lang="en-US" altLang="zh-CN" sz="1600" dirty="0">
                          <a:latin typeface="Arial"/>
                          <a:cs typeface="Arial"/>
                        </a:rPr>
                        <a:t>6:1-17</a:t>
                      </a:r>
                      <a:r>
                        <a:rPr lang="zh-CN" altLang="en-US" sz="1600" dirty="0">
                          <a:latin typeface="Arial"/>
                          <a:cs typeface="Arial"/>
                        </a:rPr>
                        <a:t>； </a:t>
                      </a:r>
                      <a:r>
                        <a:rPr lang="en-US" altLang="zh-CN" sz="1600" dirty="0">
                          <a:latin typeface="Arial"/>
                          <a:cs typeface="Arial"/>
                        </a:rPr>
                        <a:t>8:1–9:21</a:t>
                      </a:r>
                      <a:r>
                        <a:rPr lang="zh-CN" altLang="en-US" sz="1600" dirty="0">
                          <a:latin typeface="Arial"/>
                          <a:cs typeface="Arial"/>
                        </a:rPr>
                        <a:t> </a:t>
                      </a:r>
                      <a:r>
                        <a:rPr lang="en-US" altLang="zh-CN" sz="1600" dirty="0">
                          <a:latin typeface="Arial"/>
                          <a:cs typeface="Arial"/>
                        </a:rPr>
                        <a:t>&amp; 11:15-19</a:t>
                      </a:r>
                      <a:r>
                        <a:rPr lang="zh-CN" altLang="en-US" sz="1600" dirty="0">
                          <a:latin typeface="Arial"/>
                          <a:cs typeface="Arial"/>
                        </a:rPr>
                        <a:t>；</a:t>
                      </a:r>
                      <a:r>
                        <a:rPr lang="en-US" altLang="zh-CN" sz="1600" dirty="0">
                          <a:latin typeface="Arial"/>
                          <a:cs typeface="Arial"/>
                        </a:rPr>
                        <a:t>15:1–16:12</a:t>
                      </a:r>
                      <a:r>
                        <a:rPr lang="en-US" altLang="zh-CN" sz="1600" baseline="0" dirty="0">
                          <a:latin typeface="Arial"/>
                          <a:cs typeface="Arial"/>
                        </a:rPr>
                        <a:t> &amp; </a:t>
                      </a:r>
                      <a:r>
                        <a:rPr lang="en-US" altLang="zh-CN" sz="1600" dirty="0">
                          <a:latin typeface="Arial"/>
                          <a:cs typeface="Arial"/>
                        </a:rPr>
                        <a:t>16:17–21:27</a:t>
                      </a:r>
                      <a:endParaRPr lang="en-SG" sz="16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extLst>
                  <a:ext uri="{0D108BD9-81ED-4DB2-BD59-A6C34878D82A}">
                    <a16:rowId xmlns:a16="http://schemas.microsoft.com/office/drawing/2014/main" val="10000"/>
                  </a:ext>
                </a:extLst>
              </a:tr>
              <a:tr h="500444">
                <a:tc rowSpan="2">
                  <a:txBody>
                    <a:bodyPr/>
                    <a:lstStyle/>
                    <a:p>
                      <a:endParaRPr lang="en-US" altLang="zh-CN" sz="1600" b="1"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1600" b="1" dirty="0" err="1">
                          <a:latin typeface="Arial"/>
                          <a:cs typeface="Arial"/>
                        </a:rPr>
                        <a:t>Meterai</a:t>
                      </a:r>
                      <a:endParaRPr lang="en-SG" sz="1600" b="1"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tc hMerge="1">
                  <a:txBody>
                    <a:bodyPr/>
                    <a:lstStyle/>
                    <a:p>
                      <a:endParaRPr lang="en-SG" dirty="0"/>
                    </a:p>
                  </a:txBody>
                  <a:tcPr/>
                </a:tc>
                <a:tc gridSpan="4">
                  <a:txBody>
                    <a:bodyPr/>
                    <a:lstStyle/>
                    <a:p>
                      <a:pPr algn="ctr"/>
                      <a:r>
                        <a:rPr lang="en-US" sz="1600" b="1" dirty="0" err="1">
                          <a:latin typeface="Arial"/>
                          <a:cs typeface="Arial"/>
                        </a:rPr>
                        <a:t>Sangkakala</a:t>
                      </a:r>
                      <a:endParaRPr lang="en-SG" sz="1600" b="1"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gridSpan="4">
                  <a:txBody>
                    <a:bodyPr/>
                    <a:lstStyle/>
                    <a:p>
                      <a:pPr algn="ctr"/>
                      <a:r>
                        <a:rPr lang="en-US" sz="1600" b="1" dirty="0" err="1">
                          <a:latin typeface="Arial"/>
                          <a:cs typeface="Arial"/>
                        </a:rPr>
                        <a:t>Cawan</a:t>
                      </a:r>
                      <a:endParaRPr lang="en-SG" sz="1600" b="1"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extLst>
                  <a:ext uri="{0D108BD9-81ED-4DB2-BD59-A6C34878D82A}">
                    <a16:rowId xmlns:a16="http://schemas.microsoft.com/office/drawing/2014/main" val="10001"/>
                  </a:ext>
                </a:extLst>
              </a:tr>
              <a:tr h="405425">
                <a:tc vMerge="1">
                  <a:txBody>
                    <a:bodyPr/>
                    <a:lstStyle/>
                    <a:p>
                      <a:endParaRPr lang="en-SG" sz="1400" dirty="0"/>
                    </a:p>
                  </a:txBody>
                  <a:tcPr/>
                </a:tc>
                <a:tc>
                  <a:txBody>
                    <a:bodyPr/>
                    <a:lstStyle/>
                    <a:p>
                      <a:r>
                        <a:rPr lang="en-US" altLang="zh-CN" sz="1100" dirty="0">
                          <a:latin typeface="Arial"/>
                          <a:cs typeface="Arial"/>
                        </a:rPr>
                        <a:t>1–6</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a:cs typeface="Arial"/>
                        </a:rPr>
                        <a:t>(              )</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a:cs typeface="Arial"/>
                        </a:rPr>
                        <a:t>7</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a:cs typeface="Arial"/>
                        </a:rPr>
                        <a:t>1–6</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a:cs typeface="Arial"/>
                        </a:rPr>
                        <a:t>(                   )</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a:cs typeface="Arial"/>
                        </a:rPr>
                        <a:t>7</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a:cs typeface="Arial"/>
                        </a:rPr>
                        <a:t>(            )</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a:cs typeface="Arial"/>
                        </a:rPr>
                        <a:t>1–6</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a:cs typeface="Arial"/>
                        </a:rPr>
                        <a:t>(              )</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a:cs typeface="Arial"/>
                        </a:rPr>
                        <a:t>7</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a:cs typeface="Arial"/>
                        </a:rPr>
                        <a:t>(           )</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63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1" dirty="0" err="1">
                          <a:latin typeface="Arial"/>
                          <a:cs typeface="Arial"/>
                        </a:rPr>
                        <a:t>Tanda</a:t>
                      </a:r>
                      <a:r>
                        <a:rPr lang="en-US" altLang="zh-CN" sz="1200" b="1" baseline="0" dirty="0">
                          <a:latin typeface="Arial"/>
                          <a:cs typeface="Arial"/>
                        </a:rPr>
                        <a:t> </a:t>
                      </a:r>
                      <a:r>
                        <a:rPr lang="en-US" altLang="zh-CN" sz="1200" b="1" baseline="0" dirty="0" err="1">
                          <a:latin typeface="Arial"/>
                          <a:cs typeface="Arial"/>
                        </a:rPr>
                        <a:t>kurung</a:t>
                      </a:r>
                      <a:r>
                        <a:rPr lang="en-US" altLang="zh-CN" sz="1200" b="1" baseline="0" dirty="0">
                          <a:latin typeface="Arial"/>
                          <a:cs typeface="Arial"/>
                        </a:rPr>
                        <a:t> </a:t>
                      </a:r>
                      <a:r>
                        <a:rPr lang="en-US" altLang="zh-CN" sz="1200" b="1" baseline="0" dirty="0" err="1">
                          <a:latin typeface="Arial"/>
                          <a:cs typeface="Arial"/>
                        </a:rPr>
                        <a:t>antara</a:t>
                      </a:r>
                      <a:r>
                        <a:rPr lang="en-US" altLang="zh-CN" sz="1200" b="1" baseline="0" dirty="0">
                          <a:latin typeface="Arial"/>
                          <a:cs typeface="Arial"/>
                        </a:rPr>
                        <a:t> </a:t>
                      </a:r>
                      <a:r>
                        <a:rPr lang="en-US" altLang="zh-CN" sz="1200" b="1" baseline="0" dirty="0" err="1">
                          <a:latin typeface="Arial"/>
                          <a:cs typeface="Arial"/>
                        </a:rPr>
                        <a:t>penghakiman</a:t>
                      </a:r>
                      <a:r>
                        <a:rPr lang="en-US" altLang="zh-CN" sz="1200" b="1" baseline="0" dirty="0">
                          <a:latin typeface="Arial"/>
                          <a:cs typeface="Arial"/>
                        </a:rPr>
                        <a:t> ke-6 </a:t>
                      </a:r>
                      <a:r>
                        <a:rPr lang="en-US" altLang="zh-CN" sz="1200" b="1" baseline="0" dirty="0" err="1">
                          <a:latin typeface="Arial"/>
                          <a:cs typeface="Arial"/>
                        </a:rPr>
                        <a:t>dan</a:t>
                      </a:r>
                      <a:r>
                        <a:rPr lang="en-US" altLang="zh-CN" sz="1200" b="1" baseline="0" dirty="0">
                          <a:latin typeface="Arial"/>
                          <a:cs typeface="Arial"/>
                        </a:rPr>
                        <a:t> ke-7 </a:t>
                      </a:r>
                      <a:r>
                        <a:rPr lang="en-US" altLang="zh-CN" sz="1200" b="1" baseline="0" dirty="0" err="1">
                          <a:latin typeface="Arial"/>
                          <a:cs typeface="Arial"/>
                        </a:rPr>
                        <a:t>masing-masing</a:t>
                      </a:r>
                      <a:r>
                        <a:rPr lang="en-US" altLang="zh-CN" sz="1200" b="1" baseline="0" dirty="0">
                          <a:latin typeface="Arial"/>
                          <a:cs typeface="Arial"/>
                        </a:rPr>
                        <a:t> </a:t>
                      </a:r>
                      <a:r>
                        <a:rPr lang="en-US" altLang="zh-CN" sz="1200" b="1" baseline="0" dirty="0" err="1">
                          <a:latin typeface="Arial"/>
                          <a:cs typeface="Arial"/>
                        </a:rPr>
                        <a:t>seri</a:t>
                      </a:r>
                      <a:endParaRPr lang="en-US" altLang="zh-CN" sz="1050" b="1"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2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Arial"/>
                          <a:cs typeface="Arial"/>
                        </a:rPr>
                        <a:t>7:1-17</a:t>
                      </a:r>
                      <a:endParaRPr lang="en-SG" sz="12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Arial"/>
                          <a:cs typeface="Arial"/>
                        </a:rPr>
                        <a:t>10:1–11:14</a:t>
                      </a:r>
                      <a:endParaRPr lang="en-SG" sz="12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Arial"/>
                          <a:cs typeface="Arial"/>
                        </a:rPr>
                        <a:t>16:13-16</a:t>
                      </a:r>
                      <a:endParaRPr lang="en-SG" sz="12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2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2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663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Tanda</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kurung</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antara</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seri</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penghakiman</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sangkakala</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dan</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cawan</a:t>
                      </a:r>
                      <a:endParaRPr lang="en-SG" sz="1050" b="1"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Arial"/>
                          <a:cs typeface="Arial"/>
                        </a:rPr>
                        <a:t>12:1–14:20</a:t>
                      </a:r>
                      <a:endParaRPr lang="en-SG" sz="12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16245">
                <a:tc>
                  <a:txBody>
                    <a:bodyPr/>
                    <a:lstStyle/>
                    <a:p>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Tanda</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kurung</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antara</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cawan</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dan</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kedatangan</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Yesus</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yang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kedua</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kali</a:t>
                      </a:r>
                      <a:endParaRPr lang="en-SG" sz="1050" b="1"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Arial"/>
                          <a:cs typeface="Arial"/>
                        </a:rPr>
                        <a:t>17:1–19:10</a:t>
                      </a:r>
                      <a:endParaRPr lang="en-SG" sz="12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57458">
                <a:tc gridSpan="12">
                  <a:txBody>
                    <a:bodyPr/>
                    <a:lstStyle/>
                    <a:p>
                      <a:pPr algn="ctr"/>
                      <a:r>
                        <a:rPr lang="en-US" altLang="zh-CN" sz="2000" b="1" dirty="0" err="1">
                          <a:latin typeface="Arial"/>
                          <a:cs typeface="Arial"/>
                        </a:rPr>
                        <a:t>Keterkaitan</a:t>
                      </a:r>
                      <a:r>
                        <a:rPr lang="en-US" altLang="zh-CN" sz="2000" b="1" baseline="0" dirty="0">
                          <a:latin typeface="Arial"/>
                          <a:cs typeface="Arial"/>
                        </a:rPr>
                        <a:t> Antara </a:t>
                      </a:r>
                      <a:r>
                        <a:rPr lang="en-US" altLang="zh-CN" sz="2000" b="1" baseline="0" dirty="0" err="1">
                          <a:latin typeface="Arial"/>
                          <a:cs typeface="Arial"/>
                        </a:rPr>
                        <a:t>Meterai</a:t>
                      </a:r>
                      <a:r>
                        <a:rPr lang="en-US" altLang="zh-CN" sz="2000" b="1" baseline="0" dirty="0">
                          <a:latin typeface="Arial"/>
                          <a:cs typeface="Arial"/>
                        </a:rPr>
                        <a:t>, </a:t>
                      </a:r>
                      <a:r>
                        <a:rPr lang="en-US" altLang="zh-CN" sz="2000" b="1" baseline="0" dirty="0" err="1">
                          <a:latin typeface="Arial"/>
                          <a:cs typeface="Arial"/>
                        </a:rPr>
                        <a:t>Sangkakala</a:t>
                      </a:r>
                      <a:r>
                        <a:rPr lang="en-US" altLang="zh-CN" sz="2000" b="1" baseline="0" dirty="0">
                          <a:latin typeface="Arial"/>
                          <a:cs typeface="Arial"/>
                        </a:rPr>
                        <a:t>, </a:t>
                      </a:r>
                      <a:r>
                        <a:rPr lang="en-US" altLang="zh-CN" sz="2000" b="1" baseline="0" dirty="0" err="1">
                          <a:latin typeface="Arial"/>
                          <a:cs typeface="Arial"/>
                        </a:rPr>
                        <a:t>dan</a:t>
                      </a:r>
                      <a:r>
                        <a:rPr lang="en-US" altLang="zh-CN" sz="2000" b="1" baseline="0" dirty="0">
                          <a:latin typeface="Arial"/>
                          <a:cs typeface="Arial"/>
                        </a:rPr>
                        <a:t> </a:t>
                      </a:r>
                      <a:r>
                        <a:rPr lang="en-US" altLang="zh-CN" sz="2000" b="1" baseline="0" dirty="0" err="1">
                          <a:latin typeface="Arial"/>
                          <a:cs typeface="Arial"/>
                        </a:rPr>
                        <a:t>Cawan</a:t>
                      </a:r>
                      <a:r>
                        <a:rPr lang="en-US" altLang="zh-CN" sz="2000" b="1" baseline="0" dirty="0">
                          <a:latin typeface="Arial"/>
                          <a:cs typeface="Arial"/>
                        </a:rPr>
                        <a:t> yang </a:t>
                      </a:r>
                      <a:r>
                        <a:rPr lang="en-US" altLang="zh-CN" sz="2000" b="1" baseline="0" dirty="0" err="1">
                          <a:latin typeface="Arial"/>
                          <a:cs typeface="Arial"/>
                        </a:rPr>
                        <a:t>Disarankan</a:t>
                      </a:r>
                      <a:endParaRPr lang="en-US" altLang="zh-CN" sz="2000" b="1"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748993">
                <a:tc gridSpan="12">
                  <a:txBody>
                    <a:bodyPr/>
                    <a:lstStyle/>
                    <a:p>
                      <a:r>
                        <a:rPr lang="en-US" altLang="zh-CN" sz="1200" b="1" u="none" dirty="0">
                          <a:latin typeface="Arial"/>
                          <a:cs typeface="Arial"/>
                        </a:rPr>
                        <a:t>                                                                                   __________________</a:t>
                      </a:r>
                      <a:r>
                        <a:rPr lang="en-US" altLang="zh-CN" sz="1200" b="1" u="none" dirty="0" err="1">
                          <a:latin typeface="Arial"/>
                          <a:cs typeface="Arial"/>
                        </a:rPr>
                        <a:t>Meterai</a:t>
                      </a:r>
                      <a:r>
                        <a:rPr lang="en-US" altLang="zh-CN" sz="1200" b="1" u="none" dirty="0">
                          <a:latin typeface="Arial"/>
                          <a:cs typeface="Arial"/>
                        </a:rPr>
                        <a:t>______________________              </a:t>
                      </a:r>
                    </a:p>
                    <a:p>
                      <a:r>
                        <a:rPr lang="en-US" altLang="zh-CN" sz="1200" b="1" u="none" dirty="0">
                          <a:latin typeface="Arial"/>
                          <a:cs typeface="Arial"/>
                        </a:rPr>
                        <a:t>                                                                       </a:t>
                      </a:r>
                      <a:r>
                        <a:rPr lang="zh-CN" altLang="en-US" sz="1200" b="1" u="none" dirty="0">
                          <a:latin typeface="Arial"/>
                          <a:cs typeface="Arial"/>
                        </a:rPr>
                        <a:t>            </a:t>
                      </a:r>
                      <a:r>
                        <a:rPr lang="en-US" altLang="zh-CN" sz="1200" b="1" u="none" dirty="0">
                          <a:latin typeface="Arial"/>
                          <a:cs typeface="Arial"/>
                        </a:rPr>
                        <a:t>_________________</a:t>
                      </a:r>
                      <a:r>
                        <a:rPr lang="en-US" altLang="zh-CN" sz="1200" b="1" u="none" dirty="0" err="1">
                          <a:latin typeface="Arial"/>
                          <a:cs typeface="Arial"/>
                        </a:rPr>
                        <a:t>Sangkakala</a:t>
                      </a:r>
                      <a:r>
                        <a:rPr lang="en-US" altLang="zh-CN" sz="1200" b="1" u="none" dirty="0">
                          <a:latin typeface="Arial"/>
                          <a:cs typeface="Arial"/>
                        </a:rPr>
                        <a:t>_____________________</a:t>
                      </a:r>
                    </a:p>
                    <a:p>
                      <a:r>
                        <a:rPr lang="en-US" altLang="zh-CN" sz="1200" b="1" u="none" dirty="0">
                          <a:latin typeface="Arial"/>
                          <a:cs typeface="Arial"/>
                        </a:rPr>
                        <a:t>                                                                      </a:t>
                      </a:r>
                      <a:r>
                        <a:rPr lang="zh-CN" altLang="en-US" sz="1200" b="1" u="none" dirty="0">
                          <a:latin typeface="Arial"/>
                          <a:cs typeface="Arial"/>
                        </a:rPr>
                        <a:t>     </a:t>
                      </a:r>
                      <a:r>
                        <a:rPr lang="en-US" altLang="zh-CN" sz="1200" b="1" u="none" dirty="0">
                          <a:latin typeface="Arial"/>
                          <a:cs typeface="Arial"/>
                        </a:rPr>
                        <a:t>        __________________</a:t>
                      </a:r>
                      <a:r>
                        <a:rPr lang="en-US" altLang="zh-CN" sz="1200" b="1" u="none" dirty="0" err="1">
                          <a:latin typeface="Arial"/>
                          <a:cs typeface="Arial"/>
                        </a:rPr>
                        <a:t>Cawan</a:t>
                      </a:r>
                      <a:r>
                        <a:rPr lang="en-US" altLang="zh-CN" sz="1200" b="1" u="none" dirty="0">
                          <a:latin typeface="Arial"/>
                          <a:cs typeface="Arial"/>
                        </a:rPr>
                        <a:t>______________________</a:t>
                      </a:r>
                    </a:p>
                    <a:p>
                      <a:r>
                        <a:rPr lang="en-US" sz="1200" b="1" u="none" dirty="0">
                          <a:latin typeface="Arial"/>
                          <a:cs typeface="Arial"/>
                        </a:rPr>
                        <a:t>_______________________________________________________________________________________________</a:t>
                      </a:r>
                    </a:p>
                    <a:p>
                      <a:pPr marL="0" indent="0">
                        <a:buFont typeface="Arial" pitchFamily="34" charset="0"/>
                        <a:buNone/>
                      </a:pPr>
                      <a:endParaRPr lang="en-US" altLang="zh-CN" sz="1200" b="1" u="none" dirty="0">
                        <a:latin typeface="Arial"/>
                        <a:cs typeface="Arial"/>
                      </a:endParaRPr>
                    </a:p>
                    <a:p>
                      <a:pPr marL="0" indent="0">
                        <a:buFont typeface="Arial" pitchFamily="34" charset="0"/>
                        <a:buNone/>
                      </a:pPr>
                      <a:r>
                        <a:rPr lang="en-US" altLang="zh-CN" sz="1200" b="1" u="none" dirty="0">
                          <a:latin typeface="Arial"/>
                          <a:cs typeface="Arial"/>
                        </a:rPr>
                        <a:t>                                                                                         </a:t>
                      </a:r>
                      <a:r>
                        <a:rPr lang="en-US" altLang="zh-CN" sz="1200" b="1" u="none" dirty="0" err="1">
                          <a:latin typeface="Arial"/>
                          <a:cs typeface="Arial"/>
                        </a:rPr>
                        <a:t>Meterai</a:t>
                      </a:r>
                      <a:r>
                        <a:rPr lang="en-US" altLang="zh-CN" sz="1200" b="1" u="none" dirty="0">
                          <a:latin typeface="Arial"/>
                          <a:cs typeface="Arial"/>
                        </a:rPr>
                        <a:t> </a:t>
                      </a:r>
                      <a:r>
                        <a:rPr lang="en-US" altLang="zh-CN" sz="1200" b="1" u="none" baseline="0" dirty="0">
                          <a:latin typeface="Arial"/>
                          <a:cs typeface="Arial"/>
                        </a:rPr>
                        <a:t>         </a:t>
                      </a:r>
                      <a:r>
                        <a:rPr lang="en-US" altLang="zh-CN" sz="1200" b="1" u="none" dirty="0">
                          <a:solidFill>
                            <a:schemeClr val="tx1"/>
                          </a:solidFill>
                          <a:latin typeface="Arial"/>
                          <a:cs typeface="Arial"/>
                          <a:sym typeface="Symbol"/>
                        </a:rPr>
                        <a:t></a:t>
                      </a:r>
                      <a:r>
                        <a:rPr lang="en-US" altLang="zh-CN" sz="1200" b="1" u="none" dirty="0">
                          <a:latin typeface="Arial"/>
                          <a:cs typeface="Arial"/>
                        </a:rPr>
                        <a:t>          </a:t>
                      </a:r>
                      <a:r>
                        <a:rPr lang="en-US" altLang="zh-CN" sz="1200" b="1" u="none" dirty="0" err="1">
                          <a:latin typeface="Arial"/>
                          <a:cs typeface="Arial"/>
                        </a:rPr>
                        <a:t>Sangkakala</a:t>
                      </a:r>
                      <a:r>
                        <a:rPr lang="en-US" altLang="zh-CN" sz="1200" b="1" u="none" baseline="0" dirty="0">
                          <a:latin typeface="Arial"/>
                          <a:cs typeface="Arial"/>
                        </a:rPr>
                        <a:t>        </a:t>
                      </a:r>
                      <a:r>
                        <a:rPr lang="en-US" altLang="zh-CN" sz="1200" b="1" u="none" dirty="0">
                          <a:solidFill>
                            <a:schemeClr val="tx1"/>
                          </a:solidFill>
                          <a:latin typeface="Arial"/>
                          <a:cs typeface="Arial"/>
                          <a:sym typeface="Symbol"/>
                        </a:rPr>
                        <a:t></a:t>
                      </a:r>
                      <a:r>
                        <a:rPr lang="en-US" altLang="zh-CN" sz="1200" b="1" u="none" baseline="0" dirty="0">
                          <a:solidFill>
                            <a:schemeClr val="dk1"/>
                          </a:solidFill>
                          <a:latin typeface="Arial"/>
                          <a:cs typeface="Arial"/>
                          <a:sym typeface="Symbol"/>
                        </a:rPr>
                        <a:t>        </a:t>
                      </a:r>
                      <a:r>
                        <a:rPr lang="en-US" altLang="zh-CN" sz="1200" b="1" u="none" baseline="0" dirty="0" err="1">
                          <a:solidFill>
                            <a:schemeClr val="dk1"/>
                          </a:solidFill>
                          <a:latin typeface="Arial"/>
                          <a:cs typeface="Arial"/>
                          <a:sym typeface="Symbol"/>
                        </a:rPr>
                        <a:t>Cawan</a:t>
                      </a:r>
                      <a:endParaRPr lang="en-US" altLang="zh-CN" sz="1200" b="1" u="none" dirty="0">
                        <a:latin typeface="Arial"/>
                        <a:cs typeface="Arial"/>
                      </a:endParaRPr>
                    </a:p>
                    <a:p>
                      <a:endParaRPr lang="en-US" sz="1200" b="1" dirty="0">
                        <a:latin typeface="Arial"/>
                        <a:cs typeface="Arial"/>
                      </a:endParaRPr>
                    </a:p>
                    <a:p>
                      <a:r>
                        <a:rPr lang="en-US" sz="1200" b="1" dirty="0">
                          <a:latin typeface="Arial"/>
                          <a:cs typeface="Arial"/>
                        </a:rPr>
                        <a:t>_______________________________________________________________________________________________</a:t>
                      </a:r>
                    </a:p>
                    <a:p>
                      <a:endParaRPr lang="en-US" altLang="zh-CN" sz="300" b="1" dirty="0">
                        <a:latin typeface="Arial"/>
                        <a:cs typeface="Arial"/>
                      </a:endParaRPr>
                    </a:p>
                    <a:p>
                      <a:r>
                        <a:rPr lang="zh-CN" altLang="en-US" sz="1200" b="1" dirty="0">
                          <a:latin typeface="Arial"/>
                          <a:cs typeface="Arial"/>
                        </a:rPr>
                        <a:t>                                          </a:t>
                      </a:r>
                      <a:r>
                        <a:rPr lang="en-US" altLang="zh-CN" sz="1200" b="1" dirty="0">
                          <a:latin typeface="Arial"/>
                          <a:cs typeface="Arial"/>
                        </a:rPr>
                        <a:t>                                                   </a:t>
                      </a:r>
                      <a:r>
                        <a:rPr lang="zh-CN" altLang="en-US" sz="1200" b="1" dirty="0">
                          <a:latin typeface="Arial"/>
                          <a:cs typeface="Arial"/>
                        </a:rPr>
                        <a:t>           </a:t>
                      </a:r>
                      <a:r>
                        <a:rPr lang="en-US" altLang="zh-CN" sz="1200" b="1" dirty="0">
                          <a:latin typeface="Arial"/>
                          <a:cs typeface="Arial"/>
                        </a:rPr>
                        <a:t>                </a:t>
                      </a:r>
                      <a:r>
                        <a:rPr lang="en-US" altLang="zh-CN" sz="1200" b="1" baseline="0" dirty="0" err="1">
                          <a:latin typeface="Arial"/>
                          <a:cs typeface="Arial"/>
                        </a:rPr>
                        <a:t>Sangkakala</a:t>
                      </a:r>
                      <a:r>
                        <a:rPr lang="en-US" altLang="zh-CN" sz="1200" b="1" baseline="0" dirty="0">
                          <a:latin typeface="Arial"/>
                          <a:cs typeface="Arial"/>
                        </a:rPr>
                        <a:t> ke-7</a:t>
                      </a:r>
                      <a:endParaRPr lang="en-US" altLang="zh-CN" sz="1200" b="1" dirty="0">
                        <a:latin typeface="Arial"/>
                        <a:cs typeface="Arial"/>
                      </a:endParaRPr>
                    </a:p>
                    <a:p>
                      <a:r>
                        <a:rPr lang="zh-CN" altLang="en-US" sz="1200" b="1" dirty="0">
                          <a:latin typeface="Arial"/>
                          <a:cs typeface="Arial"/>
                        </a:rPr>
                        <a:t>  </a:t>
                      </a:r>
                      <a:r>
                        <a:rPr lang="en-US" altLang="zh-CN" sz="1200" b="1" dirty="0">
                          <a:latin typeface="Arial"/>
                          <a:cs typeface="Arial"/>
                        </a:rPr>
                        <a:t>                                                 </a:t>
                      </a:r>
                      <a:r>
                        <a:rPr lang="zh-CN" altLang="en-US" sz="1200" b="1" dirty="0">
                          <a:latin typeface="Arial"/>
                          <a:cs typeface="Arial"/>
                        </a:rPr>
                        <a:t>                                      </a:t>
                      </a:r>
                      <a:endParaRPr lang="en-US" altLang="zh-CN" sz="1200" b="1" dirty="0">
                        <a:latin typeface="Arial"/>
                        <a:cs typeface="Arial"/>
                      </a:endParaRPr>
                    </a:p>
                    <a:p>
                      <a:r>
                        <a:rPr lang="zh-CN" altLang="en-US" sz="1200" b="1" dirty="0">
                          <a:latin typeface="Arial"/>
                          <a:cs typeface="Arial"/>
                        </a:rPr>
                        <a:t>                              </a:t>
                      </a:r>
                      <a:endParaRPr lang="en-US" altLang="zh-CN" sz="1200" b="1" dirty="0">
                        <a:latin typeface="Arial"/>
                        <a:cs typeface="Arial"/>
                      </a:endParaRPr>
                    </a:p>
                    <a:p>
                      <a:r>
                        <a:rPr lang="en-US" altLang="zh-CN" sz="1200" b="1" dirty="0">
                          <a:latin typeface="Arial"/>
                          <a:cs typeface="Arial"/>
                        </a:rPr>
                        <a:t>                                                                                   </a:t>
                      </a:r>
                      <a:r>
                        <a:rPr lang="en-US" altLang="zh-CN" sz="1200" b="1" u="none" baseline="0" dirty="0">
                          <a:latin typeface="Arial"/>
                          <a:cs typeface="Arial"/>
                        </a:rPr>
                        <a:t>        </a:t>
                      </a:r>
                      <a:r>
                        <a:rPr lang="en-US" altLang="zh-CN" sz="1200" b="1" u="none" dirty="0">
                          <a:latin typeface="Arial"/>
                          <a:cs typeface="Arial"/>
                        </a:rPr>
                        <a:t>1 2 3 4 5 6 </a:t>
                      </a:r>
                      <a:r>
                        <a:rPr lang="en-US" altLang="zh-CN" sz="1200" b="1" u="none" baseline="0" dirty="0">
                          <a:latin typeface="Arial"/>
                          <a:cs typeface="Arial"/>
                        </a:rPr>
                        <a:t>   </a:t>
                      </a:r>
                      <a:r>
                        <a:rPr lang="en-US" altLang="zh-CN" sz="1200" b="1" u="none" dirty="0">
                          <a:latin typeface="Arial"/>
                          <a:cs typeface="Arial"/>
                        </a:rPr>
                        <a:t>1 2 3 4 5 6</a:t>
                      </a:r>
                      <a:r>
                        <a:rPr lang="en-US" altLang="zh-CN" sz="1200" b="1" u="none" baseline="0" dirty="0">
                          <a:latin typeface="Arial"/>
                          <a:cs typeface="Arial"/>
                        </a:rPr>
                        <a:t>     </a:t>
                      </a:r>
                      <a:r>
                        <a:rPr lang="en-US" altLang="zh-CN" sz="1200" b="1" u="none" dirty="0">
                          <a:latin typeface="Arial"/>
                          <a:cs typeface="Arial"/>
                        </a:rPr>
                        <a:t>1</a:t>
                      </a:r>
                      <a:r>
                        <a:rPr lang="en-US" altLang="zh-CN" sz="1200" b="1" u="none" baseline="0" dirty="0">
                          <a:latin typeface="Arial"/>
                          <a:cs typeface="Arial"/>
                        </a:rPr>
                        <a:t> 2 3 4 5 6 7</a:t>
                      </a:r>
                      <a:endParaRPr lang="en-US" altLang="zh-CN" sz="1200" b="1" u="none" dirty="0">
                        <a:latin typeface="Arial"/>
                        <a:cs typeface="Arial"/>
                      </a:endParaRPr>
                    </a:p>
                    <a:p>
                      <a:r>
                        <a:rPr lang="en-US" altLang="zh-CN" sz="1200" b="1" dirty="0">
                          <a:latin typeface="Arial"/>
                          <a:cs typeface="Arial"/>
                        </a:rPr>
                        <a:t>                                                                   </a:t>
                      </a:r>
                      <a:r>
                        <a:rPr lang="zh-CN" altLang="en-US" sz="1200" b="1" dirty="0">
                          <a:latin typeface="Arial"/>
                          <a:cs typeface="Arial"/>
                        </a:rPr>
                        <a:t>                        </a:t>
                      </a:r>
                      <a:r>
                        <a:rPr lang="en-US" altLang="zh-CN" sz="1200" b="1" dirty="0" err="1">
                          <a:latin typeface="Arial"/>
                          <a:cs typeface="Arial"/>
                        </a:rPr>
                        <a:t>Meterai</a:t>
                      </a:r>
                      <a:r>
                        <a:rPr lang="zh-CN" altLang="en-US" sz="1200" b="1" dirty="0">
                          <a:latin typeface="Arial"/>
                          <a:cs typeface="Arial"/>
                        </a:rPr>
                        <a:t>        </a:t>
                      </a:r>
                      <a:r>
                        <a:rPr lang="en-US" altLang="zh-CN" sz="1200" b="1" dirty="0" err="1">
                          <a:latin typeface="Arial"/>
                          <a:cs typeface="Arial"/>
                        </a:rPr>
                        <a:t>Sangkakala</a:t>
                      </a:r>
                      <a:r>
                        <a:rPr lang="zh-CN" altLang="en-US" sz="1200" b="1" dirty="0">
                          <a:latin typeface="Arial"/>
                          <a:cs typeface="Arial"/>
                        </a:rPr>
                        <a:t>       </a:t>
                      </a:r>
                      <a:r>
                        <a:rPr lang="en-US" altLang="zh-CN" sz="1200" b="1" dirty="0" err="1">
                          <a:latin typeface="Arial"/>
                          <a:cs typeface="Arial"/>
                        </a:rPr>
                        <a:t>Cawan</a:t>
                      </a:r>
                      <a:endParaRPr lang="en-SG" sz="1200" b="1"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sz="1400" dirty="0"/>
                    </a:p>
                  </a:txBody>
                  <a:tcPr/>
                </a:tc>
                <a:tc hMerge="1">
                  <a:txBody>
                    <a:bodyPr/>
                    <a:lstStyle/>
                    <a:p>
                      <a:endParaRPr lang="en-SG" sz="1400"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extLst>
                  <a:ext uri="{0D108BD9-81ED-4DB2-BD59-A6C34878D82A}">
                    <a16:rowId xmlns:a16="http://schemas.microsoft.com/office/drawing/2014/main" val="10007"/>
                  </a:ext>
                </a:extLst>
              </a:tr>
            </a:tbl>
          </a:graphicData>
        </a:graphic>
      </p:graphicFrame>
      <p:sp>
        <p:nvSpPr>
          <p:cNvPr id="867335" name="Text Box 32"/>
          <p:cNvSpPr txBox="1">
            <a:spLocks noChangeArrowheads="1"/>
          </p:cNvSpPr>
          <p:nvPr/>
        </p:nvSpPr>
        <p:spPr bwMode="auto">
          <a:xfrm>
            <a:off x="8448729" y="0"/>
            <a:ext cx="695270" cy="463846"/>
          </a:xfrm>
          <a:prstGeom prst="rect">
            <a:avLst/>
          </a:prstGeom>
          <a:solidFill>
            <a:srgbClr val="8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Arial"/>
                <a:ea typeface="ＭＳ Ｐゴシック" charset="0"/>
                <a:cs typeface="Arial"/>
              </a:rPr>
              <a:t>380</a:t>
            </a:r>
          </a:p>
        </p:txBody>
      </p:sp>
      <p:sp>
        <p:nvSpPr>
          <p:cNvPr id="867336" name="Rectangle 33"/>
          <p:cNvSpPr>
            <a:spLocks noGrp="1" noChangeArrowheads="1"/>
          </p:cNvSpPr>
          <p:nvPr>
            <p:ph type="title"/>
          </p:nvPr>
        </p:nvSpPr>
        <p:spPr>
          <a:xfrm>
            <a:off x="0" y="466133"/>
            <a:ext cx="2616061" cy="1017844"/>
          </a:xfrm>
          <a:noFill/>
        </p:spPr>
        <p:txBody>
          <a:bodyPr wrap="square" lIns="90000" tIns="46800" rIns="90000" bIns="46800" anchor="t">
            <a:spAutoFit/>
          </a:bodyPr>
          <a:lstStyle/>
          <a:p>
            <a:pPr>
              <a:spcBef>
                <a:spcPct val="50000"/>
              </a:spcBef>
            </a:pPr>
            <a:r>
              <a:rPr lang="en-US" sz="2000" b="1" dirty="0" err="1">
                <a:solidFill>
                  <a:schemeClr val="tx1"/>
                </a:solidFill>
                <a:ea typeface="ＭＳ Ｐゴシック" charset="0"/>
              </a:rPr>
              <a:t>Teori</a:t>
            </a:r>
            <a:r>
              <a:rPr lang="en-US" sz="2000" b="1" dirty="0">
                <a:solidFill>
                  <a:schemeClr val="tx1"/>
                </a:solidFill>
                <a:ea typeface="ＭＳ Ｐゴシック" charset="0"/>
              </a:rPr>
              <a:t> </a:t>
            </a:r>
            <a:r>
              <a:rPr lang="en-US" sz="2000" b="1" dirty="0" err="1">
                <a:solidFill>
                  <a:schemeClr val="tx1"/>
                </a:solidFill>
                <a:ea typeface="ＭＳ Ｐゴシック" charset="0"/>
              </a:rPr>
              <a:t>Kesusasteraan</a:t>
            </a:r>
            <a:r>
              <a:rPr lang="en-US" sz="2000" b="1" dirty="0">
                <a:solidFill>
                  <a:schemeClr val="tx1"/>
                </a:solidFill>
                <a:ea typeface="ＭＳ Ｐゴシック" charset="0"/>
              </a:rPr>
              <a:t> </a:t>
            </a:r>
            <a:r>
              <a:rPr lang="en-US" sz="2000" b="1" dirty="0" err="1">
                <a:solidFill>
                  <a:schemeClr val="tx1"/>
                </a:solidFill>
                <a:ea typeface="ＭＳ Ｐゴシック" charset="0"/>
              </a:rPr>
              <a:t>Struktur</a:t>
            </a:r>
            <a:r>
              <a:rPr lang="en-US" sz="2000" b="1" dirty="0">
                <a:solidFill>
                  <a:schemeClr val="tx1"/>
                </a:solidFill>
                <a:ea typeface="ＭＳ Ｐゴシック" charset="0"/>
              </a:rPr>
              <a:t> </a:t>
            </a:r>
            <a:r>
              <a:rPr lang="en-US" sz="2000" b="1" dirty="0" err="1">
                <a:solidFill>
                  <a:schemeClr val="tx1"/>
                </a:solidFill>
                <a:ea typeface="ＭＳ Ｐゴシック" charset="0"/>
              </a:rPr>
              <a:t>Wahyu</a:t>
            </a:r>
            <a:endParaRPr lang="en-US" sz="2000" b="1" dirty="0">
              <a:solidFill>
                <a:schemeClr val="tx1"/>
              </a:solidFill>
              <a:ea typeface="ＭＳ Ｐゴシック" charset="0"/>
            </a:endParaRPr>
          </a:p>
        </p:txBody>
      </p:sp>
      <p:sp>
        <p:nvSpPr>
          <p:cNvPr id="4" name="TextBox 3"/>
          <p:cNvSpPr txBox="1"/>
          <p:nvPr/>
        </p:nvSpPr>
        <p:spPr>
          <a:xfrm>
            <a:off x="-1" y="4152366"/>
            <a:ext cx="3600175"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200" b="1" kern="0" dirty="0" err="1">
                <a:solidFill>
                  <a:sysClr val="windowText" lastClr="000000"/>
                </a:solidFill>
                <a:latin typeface="Arial"/>
                <a:cs typeface="Arial"/>
              </a:rPr>
              <a:t>Penghakiman</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dilihat</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terjadi</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secara</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simultan</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dan</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pengulangannya</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menunjukkan</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intensifikasi</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penghakiman</a:t>
            </a:r>
            <a:r>
              <a:rPr kumimoji="0" lang="en-US" altLang="zh-CN" sz="1200" b="1" i="0" u="none" strike="noStrike" kern="0" cap="none" spc="0" normalizeH="0" baseline="0" noProof="0" dirty="0">
                <a:ln>
                  <a:noFill/>
                </a:ln>
                <a:solidFill>
                  <a:sysClr val="windowText" lastClr="000000"/>
                </a:solidFill>
                <a:effectLst/>
                <a:uLnTx/>
                <a:uFillTx/>
                <a:latin typeface="Arial"/>
                <a:cs typeface="Arial"/>
              </a:rPr>
              <a:t>.</a:t>
            </a:r>
            <a:endParaRPr kumimoji="0" lang="en-US" sz="1200" b="0" i="0" u="none" strike="noStrike" kern="0" cap="none" spc="0" normalizeH="0" baseline="0" noProof="0" dirty="0">
              <a:ln>
                <a:noFill/>
              </a:ln>
              <a:solidFill>
                <a:sysClr val="windowText" lastClr="000000"/>
              </a:solidFill>
              <a:effectLst/>
              <a:uLnTx/>
              <a:uFillTx/>
            </a:endParaRPr>
          </a:p>
        </p:txBody>
      </p:sp>
      <p:sp>
        <p:nvSpPr>
          <p:cNvPr id="19" name="TextBox 18"/>
          <p:cNvSpPr txBox="1"/>
          <p:nvPr/>
        </p:nvSpPr>
        <p:spPr>
          <a:xfrm>
            <a:off x="44172" y="5600337"/>
            <a:ext cx="3798958" cy="110799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err="1">
                <a:ln>
                  <a:noFill/>
                </a:ln>
                <a:solidFill>
                  <a:sysClr val="windowText" lastClr="000000"/>
                </a:solidFill>
                <a:effectLst/>
                <a:uLnTx/>
                <a:uFillTx/>
                <a:latin typeface="Arial"/>
                <a:cs typeface="Arial"/>
              </a:rPr>
              <a:t>Pengaturan</a:t>
            </a:r>
            <a:r>
              <a:rPr kumimoji="0" lang="en-US" altLang="zh-CN" sz="1100" b="1" i="0" u="none" strike="noStrike" kern="0" cap="none" spc="0" normalizeH="0" noProof="0" dirty="0">
                <a:ln>
                  <a:noFill/>
                </a:ln>
                <a:solidFill>
                  <a:sysClr val="windowText" lastClr="000000"/>
                </a:solidFill>
                <a:effectLst/>
                <a:uLnTx/>
                <a:uFillTx/>
                <a:latin typeface="Arial"/>
                <a:cs typeface="Arial"/>
              </a:rPr>
              <a:t> </a:t>
            </a:r>
            <a:r>
              <a:rPr lang="en-US" altLang="zh-CN" sz="1100" b="1" kern="0" dirty="0" err="1">
                <a:solidFill>
                  <a:sysClr val="windowText" lastClr="000000"/>
                </a:solidFill>
                <a:latin typeface="Arial"/>
                <a:cs typeface="Arial"/>
              </a:rPr>
              <a:t>mendetail</a:t>
            </a:r>
            <a:r>
              <a:rPr lang="en-US" altLang="zh-CN" sz="1100" b="1" kern="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seperti</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teleskop</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ini</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menggunakan</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meterai</a:t>
            </a:r>
            <a:r>
              <a:rPr lang="en-US" altLang="zh-CN" sz="1100" b="1" kern="0" noProof="0" dirty="0">
                <a:solidFill>
                  <a:sysClr val="windowText" lastClr="000000"/>
                </a:solidFill>
                <a:latin typeface="Arial"/>
                <a:cs typeface="Arial"/>
              </a:rPr>
              <a:t> ke-7 </a:t>
            </a:r>
            <a:r>
              <a:rPr lang="en-US" altLang="zh-CN" sz="1100" b="1" kern="0" noProof="0" dirty="0" err="1">
                <a:solidFill>
                  <a:sysClr val="windowText" lastClr="000000"/>
                </a:solidFill>
                <a:latin typeface="Arial"/>
                <a:cs typeface="Arial"/>
              </a:rPr>
              <a:t>untuk</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memperkenalkan</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seri</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sangkakala</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dan</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penjelasannya</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dan</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sangkakala</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ke</a:t>
            </a:r>
            <a:r>
              <a:rPr lang="en-US" altLang="zh-CN" sz="1100" b="1" kern="0" dirty="0">
                <a:solidFill>
                  <a:sysClr val="windowText" lastClr="000000"/>
                </a:solidFill>
                <a:latin typeface="Arial"/>
                <a:cs typeface="Arial"/>
              </a:rPr>
              <a:t>-7 </a:t>
            </a:r>
            <a:r>
              <a:rPr lang="en-US" altLang="zh-CN" sz="1100" b="1" kern="0" dirty="0" err="1">
                <a:solidFill>
                  <a:sysClr val="windowText" lastClr="000000"/>
                </a:solidFill>
                <a:latin typeface="Arial"/>
                <a:cs typeface="Arial"/>
              </a:rPr>
              <a:t>memperkenalkan</a:t>
            </a:r>
            <a:r>
              <a:rPr lang="en-US" altLang="zh-CN" sz="1100" b="1" kern="0" dirty="0">
                <a:solidFill>
                  <a:sysClr val="windowText" lastClr="000000"/>
                </a:solidFill>
                <a:latin typeface="Arial"/>
                <a:cs typeface="Arial"/>
              </a:rPr>
              <a:t> </a:t>
            </a:r>
            <a:r>
              <a:rPr lang="en-US" altLang="zh-CN" sz="1100" b="1" kern="0" dirty="0" err="1">
                <a:solidFill>
                  <a:sysClr val="windowText" lastClr="000000"/>
                </a:solidFill>
                <a:latin typeface="Arial"/>
                <a:cs typeface="Arial"/>
              </a:rPr>
              <a:t>seri</a:t>
            </a:r>
            <a:r>
              <a:rPr lang="en-US" altLang="zh-CN" sz="1100" b="1" kern="0" dirty="0">
                <a:solidFill>
                  <a:sysClr val="windowText" lastClr="000000"/>
                </a:solidFill>
                <a:latin typeface="Arial"/>
                <a:cs typeface="Arial"/>
              </a:rPr>
              <a:t> </a:t>
            </a:r>
            <a:r>
              <a:rPr lang="en-US" altLang="zh-CN" sz="1100" b="1" kern="0" dirty="0" err="1">
                <a:solidFill>
                  <a:sysClr val="windowText" lastClr="000000"/>
                </a:solidFill>
                <a:latin typeface="Arial"/>
                <a:cs typeface="Arial"/>
              </a:rPr>
              <a:t>cawan</a:t>
            </a:r>
            <a:r>
              <a:rPr lang="en-US" altLang="zh-CN" sz="1100" b="1" kern="0" dirty="0">
                <a:solidFill>
                  <a:sysClr val="windowText" lastClr="000000"/>
                </a:solidFill>
                <a:latin typeface="Arial"/>
                <a:cs typeface="Arial"/>
              </a:rPr>
              <a:t> </a:t>
            </a:r>
            <a:r>
              <a:rPr lang="en-US" altLang="zh-CN" sz="1100" b="1" kern="0" dirty="0" err="1">
                <a:solidFill>
                  <a:sysClr val="windowText" lastClr="000000"/>
                </a:solidFill>
                <a:latin typeface="Arial"/>
                <a:cs typeface="Arial"/>
              </a:rPr>
              <a:t>dan</a:t>
            </a:r>
            <a:r>
              <a:rPr lang="en-US" altLang="zh-CN" sz="1100" b="1" kern="0" dirty="0">
                <a:solidFill>
                  <a:sysClr val="windowText" lastClr="000000"/>
                </a:solidFill>
                <a:latin typeface="Arial"/>
                <a:cs typeface="Arial"/>
              </a:rPr>
              <a:t> </a:t>
            </a:r>
            <a:r>
              <a:rPr lang="en-US" altLang="zh-CN" sz="1100" b="1" kern="0" dirty="0" err="1">
                <a:solidFill>
                  <a:sysClr val="windowText" lastClr="000000"/>
                </a:solidFill>
                <a:latin typeface="Arial"/>
                <a:cs typeface="Arial"/>
              </a:rPr>
              <a:t>penjelasannya</a:t>
            </a:r>
            <a:r>
              <a:rPr lang="en-US" altLang="zh-CN" sz="1100" b="1" kern="0" dirty="0">
                <a:solidFill>
                  <a:sysClr val="windowText" lastClr="000000"/>
                </a:solidFill>
                <a:latin typeface="Arial"/>
                <a:cs typeface="Arial"/>
              </a:rPr>
              <a:t>. </a:t>
            </a:r>
            <a:r>
              <a:rPr lang="en-US" altLang="zh-CN" sz="1100" b="1" kern="0" dirty="0" err="1">
                <a:solidFill>
                  <a:sysClr val="windowText" lastClr="000000"/>
                </a:solidFill>
                <a:latin typeface="Arial"/>
                <a:cs typeface="Arial"/>
              </a:rPr>
              <a:t>Jadi</a:t>
            </a:r>
            <a:r>
              <a:rPr lang="en-US" altLang="zh-CN" sz="1100" b="1" kern="0" dirty="0">
                <a:solidFill>
                  <a:sysClr val="windowText" lastClr="000000"/>
                </a:solidFill>
                <a:latin typeface="Arial"/>
                <a:cs typeface="Arial"/>
              </a:rPr>
              <a:t> ke-7 </a:t>
            </a:r>
            <a:r>
              <a:rPr lang="en-US" altLang="zh-CN" sz="1100" b="1" kern="0" dirty="0" err="1">
                <a:solidFill>
                  <a:sysClr val="windowText" lastClr="000000"/>
                </a:solidFill>
                <a:latin typeface="Arial"/>
                <a:cs typeface="Arial"/>
              </a:rPr>
              <a:t>cawan</a:t>
            </a:r>
            <a:r>
              <a:rPr lang="en-US" altLang="zh-CN" sz="1100" b="1" kern="0" dirty="0">
                <a:solidFill>
                  <a:sysClr val="windowText" lastClr="000000"/>
                </a:solidFill>
                <a:latin typeface="Arial"/>
                <a:cs typeface="Arial"/>
              </a:rPr>
              <a:t> </a:t>
            </a:r>
            <a:r>
              <a:rPr lang="en-US" altLang="zh-CN" sz="1100" b="1" kern="0" dirty="0" err="1">
                <a:solidFill>
                  <a:sysClr val="windowText" lastClr="000000"/>
                </a:solidFill>
                <a:latin typeface="Arial"/>
                <a:cs typeface="Arial"/>
              </a:rPr>
              <a:t>sama</a:t>
            </a:r>
            <a:r>
              <a:rPr lang="en-US" altLang="zh-CN" sz="1100" b="1" kern="0" dirty="0">
                <a:solidFill>
                  <a:sysClr val="windowText" lastClr="000000"/>
                </a:solidFill>
                <a:latin typeface="Arial"/>
                <a:cs typeface="Arial"/>
              </a:rPr>
              <a:t> </a:t>
            </a:r>
            <a:r>
              <a:rPr lang="en-US" altLang="zh-CN" sz="1100" b="1" kern="0" dirty="0" err="1">
                <a:solidFill>
                  <a:sysClr val="windowText" lastClr="000000"/>
                </a:solidFill>
                <a:latin typeface="Arial"/>
                <a:cs typeface="Arial"/>
              </a:rPr>
              <a:t>dengan</a:t>
            </a:r>
            <a:r>
              <a:rPr lang="en-US" altLang="zh-CN" sz="1100" b="1" kern="0" dirty="0">
                <a:solidFill>
                  <a:sysClr val="windowText" lastClr="000000"/>
                </a:solidFill>
                <a:latin typeface="Arial"/>
                <a:cs typeface="Arial"/>
              </a:rPr>
              <a:t> </a:t>
            </a:r>
            <a:r>
              <a:rPr lang="en-US" altLang="zh-CN" sz="1100" b="1" kern="0" dirty="0" err="1">
                <a:solidFill>
                  <a:sysClr val="windowText" lastClr="000000"/>
                </a:solidFill>
                <a:latin typeface="Arial"/>
                <a:cs typeface="Arial"/>
              </a:rPr>
              <a:t>sangkakala</a:t>
            </a:r>
            <a:r>
              <a:rPr lang="en-US" altLang="zh-CN" sz="1100" b="1" kern="0" dirty="0">
                <a:solidFill>
                  <a:sysClr val="windowText" lastClr="000000"/>
                </a:solidFill>
                <a:latin typeface="Arial"/>
                <a:cs typeface="Arial"/>
              </a:rPr>
              <a:t> ke-7, </a:t>
            </a:r>
            <a:r>
              <a:rPr lang="en-US" altLang="zh-CN" sz="1100" b="1" kern="0" dirty="0" err="1">
                <a:solidFill>
                  <a:sysClr val="windowText" lastClr="000000"/>
                </a:solidFill>
                <a:latin typeface="Arial"/>
                <a:cs typeface="Arial"/>
              </a:rPr>
              <a:t>dan</a:t>
            </a:r>
            <a:r>
              <a:rPr lang="en-US" altLang="zh-CN" sz="1100" b="1" kern="0" dirty="0">
                <a:solidFill>
                  <a:sysClr val="windowText" lastClr="000000"/>
                </a:solidFill>
                <a:latin typeface="Arial"/>
                <a:cs typeface="Arial"/>
              </a:rPr>
              <a:t> ke-7 </a:t>
            </a:r>
            <a:r>
              <a:rPr lang="en-US" altLang="zh-CN" sz="1100" b="1" kern="0" dirty="0" err="1">
                <a:solidFill>
                  <a:sysClr val="windowText" lastClr="000000"/>
                </a:solidFill>
                <a:latin typeface="Arial"/>
                <a:cs typeface="Arial"/>
              </a:rPr>
              <a:t>sangkakala</a:t>
            </a:r>
            <a:r>
              <a:rPr lang="en-US" altLang="zh-CN" sz="1100" b="1" kern="0" dirty="0">
                <a:solidFill>
                  <a:sysClr val="windowText" lastClr="000000"/>
                </a:solidFill>
                <a:latin typeface="Arial"/>
                <a:cs typeface="Arial"/>
              </a:rPr>
              <a:t> </a:t>
            </a:r>
            <a:r>
              <a:rPr lang="en-US" altLang="zh-CN" sz="1100" b="1" kern="0" dirty="0" err="1">
                <a:solidFill>
                  <a:sysClr val="windowText" lastClr="000000"/>
                </a:solidFill>
                <a:latin typeface="Arial"/>
                <a:cs typeface="Arial"/>
              </a:rPr>
              <a:t>adalah</a:t>
            </a:r>
            <a:r>
              <a:rPr lang="en-US" altLang="zh-CN" sz="1100" b="1" kern="0" dirty="0">
                <a:solidFill>
                  <a:sysClr val="windowText" lastClr="000000"/>
                </a:solidFill>
                <a:latin typeface="Arial"/>
                <a:cs typeface="Arial"/>
              </a:rPr>
              <a:t> </a:t>
            </a:r>
            <a:r>
              <a:rPr lang="en-US" altLang="zh-CN" sz="1100" b="1" kern="0" dirty="0" err="1">
                <a:solidFill>
                  <a:sysClr val="windowText" lastClr="000000"/>
                </a:solidFill>
                <a:latin typeface="Arial"/>
                <a:cs typeface="Arial"/>
              </a:rPr>
              <a:t>meterai</a:t>
            </a:r>
            <a:r>
              <a:rPr lang="en-US" altLang="zh-CN" sz="1100" b="1" kern="0" dirty="0">
                <a:solidFill>
                  <a:sysClr val="windowText" lastClr="000000"/>
                </a:solidFill>
                <a:latin typeface="Arial"/>
                <a:cs typeface="Arial"/>
              </a:rPr>
              <a:t> ke-7.</a:t>
            </a:r>
            <a:endParaRPr kumimoji="0" lang="en-US" sz="1100" b="0" i="0" u="none" strike="noStrike" kern="0" cap="none" spc="0" normalizeH="0" baseline="0" noProof="0" dirty="0">
              <a:ln>
                <a:noFill/>
              </a:ln>
              <a:solidFill>
                <a:sysClr val="windowText" lastClr="000000"/>
              </a:solidFill>
              <a:effectLst/>
              <a:uLnTx/>
              <a:uFillTx/>
            </a:endParaRPr>
          </a:p>
        </p:txBody>
      </p:sp>
      <p:sp>
        <p:nvSpPr>
          <p:cNvPr id="20" name="TextBox 19"/>
          <p:cNvSpPr txBox="1"/>
          <p:nvPr/>
        </p:nvSpPr>
        <p:spPr>
          <a:xfrm>
            <a:off x="-1" y="4969584"/>
            <a:ext cx="3600175"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err="1">
                <a:ln>
                  <a:noFill/>
                </a:ln>
                <a:solidFill>
                  <a:sysClr val="windowText" lastClr="000000"/>
                </a:solidFill>
                <a:effectLst/>
                <a:uLnTx/>
                <a:uFillTx/>
                <a:latin typeface="Arial"/>
                <a:cs typeface="Arial"/>
              </a:rPr>
              <a:t>Pengaturan</a:t>
            </a:r>
            <a:r>
              <a:rPr kumimoji="0" lang="en-US" altLang="zh-CN" sz="1200" b="1" i="0" u="none" strike="noStrike" kern="0" cap="none" spc="0" normalizeH="0" noProof="0" dirty="0">
                <a:ln>
                  <a:noFill/>
                </a:ln>
                <a:solidFill>
                  <a:sysClr val="windowText" lastClr="000000"/>
                </a:solidFill>
                <a:effectLst/>
                <a:uLnTx/>
                <a:uFillTx/>
                <a:latin typeface="Arial"/>
                <a:cs typeface="Arial"/>
              </a:rPr>
              <a:t> </a:t>
            </a:r>
            <a:r>
              <a:rPr lang="en-US" altLang="zh-CN" sz="1200" b="1" kern="0" dirty="0" err="1">
                <a:solidFill>
                  <a:sysClr val="windowText" lastClr="000000"/>
                </a:solidFill>
                <a:latin typeface="Arial"/>
                <a:cs typeface="Arial"/>
              </a:rPr>
              <a:t>berturut-turut</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ini</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menggambarkan</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jumlah</a:t>
            </a:r>
            <a:r>
              <a:rPr lang="en-US" altLang="zh-CN" sz="1200" b="1" kern="0" dirty="0">
                <a:solidFill>
                  <a:sysClr val="windowText" lastClr="000000"/>
                </a:solidFill>
                <a:latin typeface="Arial"/>
                <a:cs typeface="Arial"/>
              </a:rPr>
              <a:t> total 21 </a:t>
            </a:r>
            <a:r>
              <a:rPr lang="en-US" altLang="zh-CN" sz="1200" b="1" kern="0" dirty="0" err="1">
                <a:solidFill>
                  <a:sysClr val="windowText" lastClr="000000"/>
                </a:solidFill>
                <a:latin typeface="Arial"/>
                <a:cs typeface="Arial"/>
              </a:rPr>
              <a:t>penghakiman</a:t>
            </a:r>
            <a:r>
              <a:rPr kumimoji="0" lang="en-US" altLang="zh-CN" sz="1200" b="1" i="0" u="none" strike="noStrike" kern="0" cap="none" spc="0" normalizeH="0" baseline="0" noProof="0" dirty="0">
                <a:ln>
                  <a:noFill/>
                </a:ln>
                <a:solidFill>
                  <a:sysClr val="windowText" lastClr="000000"/>
                </a:solidFill>
                <a:effectLst/>
                <a:uLnTx/>
                <a:uFillTx/>
                <a:latin typeface="Arial"/>
                <a:cs typeface="Arial"/>
              </a:rPr>
              <a:t>.</a:t>
            </a:r>
            <a:endParaRPr kumimoji="0" lang="en-US" sz="1200" b="0" i="0" u="none" strike="noStrike" kern="0" cap="none" spc="0" normalizeH="0" baseline="0" noProof="0" dirty="0">
              <a:ln>
                <a:noFill/>
              </a:ln>
              <a:solidFill>
                <a:sysClr val="windowText" lastClr="000000"/>
              </a:solidFill>
              <a:effectLst/>
              <a:uLnTx/>
              <a:uFillTx/>
            </a:endParaRPr>
          </a:p>
        </p:txBody>
      </p:sp>
      <p:cxnSp>
        <p:nvCxnSpPr>
          <p:cNvPr id="21" name="Straight Connector 20"/>
          <p:cNvCxnSpPr/>
          <p:nvPr/>
        </p:nvCxnSpPr>
        <p:spPr bwMode="auto">
          <a:xfrm flipV="1">
            <a:off x="4688742" y="5891693"/>
            <a:ext cx="291879" cy="42738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22" name="Straight Connector 21"/>
          <p:cNvCxnSpPr/>
          <p:nvPr/>
        </p:nvCxnSpPr>
        <p:spPr bwMode="auto">
          <a:xfrm>
            <a:off x="4980621" y="5891693"/>
            <a:ext cx="2266122" cy="1"/>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25" name="Straight Connector 24"/>
          <p:cNvCxnSpPr/>
          <p:nvPr/>
        </p:nvCxnSpPr>
        <p:spPr bwMode="auto">
          <a:xfrm flipH="1" flipV="1">
            <a:off x="4688742" y="6319076"/>
            <a:ext cx="291879" cy="367414"/>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26" name="Straight Connector 25"/>
          <p:cNvCxnSpPr/>
          <p:nvPr/>
        </p:nvCxnSpPr>
        <p:spPr bwMode="auto">
          <a:xfrm>
            <a:off x="4980621" y="6686490"/>
            <a:ext cx="2266122" cy="1"/>
          </a:xfrm>
          <a:prstGeom prst="line">
            <a:avLst/>
          </a:prstGeom>
          <a:solidFill>
            <a:schemeClr val="accent1"/>
          </a:solidFill>
          <a:ln w="9525" cap="flat" cmpd="sng" algn="ctr">
            <a:solidFill>
              <a:schemeClr val="tx1"/>
            </a:solidFill>
            <a:prstDash val="solid"/>
            <a:round/>
            <a:headEnd type="none" w="med" len="med"/>
            <a:tailEnd type="none" w="lg" len="lg"/>
          </a:ln>
          <a:effectLst/>
        </p:spPr>
      </p:cxnSp>
      <p:grpSp>
        <p:nvGrpSpPr>
          <p:cNvPr id="7" name="Group 6"/>
          <p:cNvGrpSpPr/>
          <p:nvPr/>
        </p:nvGrpSpPr>
        <p:grpSpPr>
          <a:xfrm>
            <a:off x="5591878" y="6119463"/>
            <a:ext cx="1464365" cy="442331"/>
            <a:chOff x="5782378" y="6105384"/>
            <a:chExt cx="1464365" cy="442331"/>
          </a:xfrm>
        </p:grpSpPr>
        <p:cxnSp>
          <p:nvCxnSpPr>
            <p:cNvPr id="23" name="Straight Connector 22"/>
            <p:cNvCxnSpPr/>
            <p:nvPr/>
          </p:nvCxnSpPr>
          <p:spPr bwMode="auto">
            <a:xfrm flipV="1">
              <a:off x="5782378" y="6105384"/>
              <a:ext cx="114300" cy="213692"/>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24" name="Straight Connector 23"/>
            <p:cNvCxnSpPr/>
            <p:nvPr/>
          </p:nvCxnSpPr>
          <p:spPr bwMode="auto">
            <a:xfrm>
              <a:off x="5896678" y="6105384"/>
              <a:ext cx="1350065" cy="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27" name="Straight Connector 26"/>
            <p:cNvCxnSpPr/>
            <p:nvPr/>
          </p:nvCxnSpPr>
          <p:spPr bwMode="auto">
            <a:xfrm flipH="1" flipV="1">
              <a:off x="5784532" y="6328518"/>
              <a:ext cx="112146" cy="213692"/>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28" name="Straight Connector 27"/>
            <p:cNvCxnSpPr/>
            <p:nvPr/>
          </p:nvCxnSpPr>
          <p:spPr bwMode="auto">
            <a:xfrm>
              <a:off x="5896678" y="6547715"/>
              <a:ext cx="1350065" cy="0"/>
            </a:xfrm>
            <a:prstGeom prst="line">
              <a:avLst/>
            </a:prstGeom>
            <a:solidFill>
              <a:schemeClr val="accent1"/>
            </a:solidFill>
            <a:ln w="9525" cap="flat" cmpd="sng" algn="ctr">
              <a:solidFill>
                <a:schemeClr val="tx1"/>
              </a:solidFill>
              <a:prstDash val="solid"/>
              <a:round/>
              <a:headEnd type="none" w="med" len="med"/>
              <a:tailEnd type="none" w="lg" len="lg"/>
            </a:ln>
            <a:effectLst/>
          </p:spPr>
        </p:cxnSp>
      </p:grpSp>
      <p:cxnSp>
        <p:nvCxnSpPr>
          <p:cNvPr id="29" name="Straight Connector 28"/>
          <p:cNvCxnSpPr/>
          <p:nvPr/>
        </p:nvCxnSpPr>
        <p:spPr bwMode="auto">
          <a:xfrm>
            <a:off x="3843130" y="6375726"/>
            <a:ext cx="2844215" cy="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33" name="Straight Connector 32"/>
          <p:cNvCxnSpPr/>
          <p:nvPr/>
        </p:nvCxnSpPr>
        <p:spPr bwMode="auto">
          <a:xfrm>
            <a:off x="3843130" y="5304512"/>
            <a:ext cx="3403613" cy="0"/>
          </a:xfrm>
          <a:prstGeom prst="line">
            <a:avLst/>
          </a:prstGeom>
          <a:solidFill>
            <a:schemeClr val="accent1"/>
          </a:solidFill>
          <a:ln w="9525" cap="flat" cmpd="sng" algn="ctr">
            <a:solidFill>
              <a:schemeClr val="tx1"/>
            </a:solidFill>
            <a:prstDash val="solid"/>
            <a:round/>
            <a:headEnd type="none" w="med" len="med"/>
            <a:tailEnd type="none" w="lg" len="lg"/>
          </a:ln>
          <a:effectLst/>
        </p:spPr>
      </p:cxnSp>
      <p:sp>
        <p:nvSpPr>
          <p:cNvPr id="35" name="TextBox 34"/>
          <p:cNvSpPr txBox="1"/>
          <p:nvPr/>
        </p:nvSpPr>
        <p:spPr>
          <a:xfrm>
            <a:off x="7189303" y="5734147"/>
            <a:ext cx="1976782" cy="10618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err="1">
                <a:ln>
                  <a:noFill/>
                </a:ln>
                <a:solidFill>
                  <a:sysClr val="windowText" lastClr="000000"/>
                </a:solidFill>
                <a:effectLst/>
                <a:uLnTx/>
                <a:uFillTx/>
                <a:latin typeface="Arial"/>
                <a:cs typeface="Arial"/>
              </a:rPr>
              <a:t>Diadapatasi</a:t>
            </a:r>
            <a:r>
              <a:rPr kumimoji="0" lang="en-US" altLang="zh-CN" sz="1050" b="1" i="0" u="none" strike="noStrike" kern="0" cap="none" spc="0" normalizeH="0" baseline="0" noProof="0" dirty="0">
                <a:ln>
                  <a:noFill/>
                </a:ln>
                <a:solidFill>
                  <a:sysClr val="windowText" lastClr="000000"/>
                </a:solidFill>
                <a:effectLst/>
                <a:uLnTx/>
                <a:uFillTx/>
                <a:latin typeface="Arial"/>
                <a:cs typeface="Arial"/>
              </a:rPr>
              <a:t> </a:t>
            </a:r>
            <a:r>
              <a:rPr kumimoji="0" lang="en-US" altLang="zh-CN" sz="1050" b="1" i="0" u="none" strike="noStrike" kern="0" cap="none" spc="0" normalizeH="0" baseline="0" noProof="0" dirty="0" err="1">
                <a:ln>
                  <a:noFill/>
                </a:ln>
                <a:solidFill>
                  <a:sysClr val="windowText" lastClr="000000"/>
                </a:solidFill>
                <a:effectLst/>
                <a:uLnTx/>
                <a:uFillTx/>
                <a:latin typeface="Arial"/>
                <a:cs typeface="Arial"/>
              </a:rPr>
              <a:t>dari</a:t>
            </a:r>
            <a:r>
              <a:rPr kumimoji="0" lang="en-US" altLang="zh-CN" sz="1050" b="1" i="0" u="none" strike="noStrike" kern="0" cap="none" spc="0" normalizeH="0" baseline="0" noProof="0" dirty="0">
                <a:ln>
                  <a:noFill/>
                </a:ln>
                <a:solidFill>
                  <a:sysClr val="windowText" lastClr="000000"/>
                </a:solidFill>
                <a:effectLst/>
                <a:uLnTx/>
                <a:uFillTx/>
                <a:latin typeface="Arial"/>
                <a:cs typeface="Arial"/>
              </a:rPr>
              <a:t> H. Wayne House, </a:t>
            </a:r>
            <a:r>
              <a:rPr kumimoji="0" lang="en-US" altLang="zh-CN" sz="1050" b="1" i="1" u="none" strike="noStrike" kern="0" cap="none" spc="0" normalizeH="0" baseline="0" noProof="0" dirty="0" err="1">
                <a:ln>
                  <a:noFill/>
                </a:ln>
                <a:solidFill>
                  <a:sysClr val="windowText" lastClr="000000"/>
                </a:solidFill>
                <a:effectLst/>
                <a:uLnTx/>
                <a:uFillTx/>
                <a:latin typeface="Arial"/>
                <a:cs typeface="Arial"/>
              </a:rPr>
              <a:t>Kronologis</a:t>
            </a:r>
            <a:r>
              <a:rPr kumimoji="0" lang="en-US" altLang="zh-CN" sz="1050" b="1" i="1" u="none" strike="noStrike" kern="0" cap="none" spc="0" normalizeH="0" baseline="0" noProof="0" dirty="0">
                <a:ln>
                  <a:noFill/>
                </a:ln>
                <a:solidFill>
                  <a:sysClr val="windowText" lastClr="000000"/>
                </a:solidFill>
                <a:effectLst/>
                <a:uLnTx/>
                <a:uFillTx/>
                <a:latin typeface="Arial"/>
                <a:cs typeface="Arial"/>
              </a:rPr>
              <a:t> &amp; </a:t>
            </a:r>
            <a:r>
              <a:rPr kumimoji="0" lang="en-US" altLang="zh-CN" sz="1050" b="1" i="1" u="none" strike="noStrike" kern="0" cap="none" spc="0" normalizeH="0" baseline="0" noProof="0" dirty="0" err="1">
                <a:ln>
                  <a:noFill/>
                </a:ln>
                <a:solidFill>
                  <a:sysClr val="windowText" lastClr="000000"/>
                </a:solidFill>
                <a:effectLst/>
                <a:uLnTx/>
                <a:uFillTx/>
                <a:latin typeface="Arial"/>
                <a:cs typeface="Arial"/>
              </a:rPr>
              <a:t>Latar</a:t>
            </a:r>
            <a:r>
              <a:rPr kumimoji="0" lang="en-US" altLang="zh-CN" sz="1050" b="1" i="1" u="none" strike="noStrike" kern="0" cap="none" spc="0" normalizeH="0" baseline="0" noProof="0" dirty="0">
                <a:ln>
                  <a:noFill/>
                </a:ln>
                <a:solidFill>
                  <a:sysClr val="windowText" lastClr="000000"/>
                </a:solidFill>
                <a:effectLst/>
                <a:uLnTx/>
                <a:uFillTx/>
                <a:latin typeface="Arial"/>
                <a:cs typeface="Arial"/>
              </a:rPr>
              <a:t> </a:t>
            </a:r>
            <a:r>
              <a:rPr kumimoji="0" lang="en-US" altLang="zh-CN" sz="1050" b="1" i="1" u="none" strike="noStrike" kern="0" cap="none" spc="0" normalizeH="0" baseline="0" noProof="0" dirty="0" err="1">
                <a:ln>
                  <a:noFill/>
                </a:ln>
                <a:solidFill>
                  <a:sysClr val="windowText" lastClr="000000"/>
                </a:solidFill>
                <a:effectLst/>
                <a:uLnTx/>
                <a:uFillTx/>
                <a:latin typeface="Arial"/>
                <a:cs typeface="Arial"/>
              </a:rPr>
              <a:t>Belakang</a:t>
            </a:r>
            <a:r>
              <a:rPr kumimoji="0" lang="en-US" altLang="zh-CN" sz="1050" b="1" i="1" u="none" strike="noStrike" kern="0" cap="none" spc="0" normalizeH="0" baseline="0" noProof="0" dirty="0">
                <a:ln>
                  <a:noFill/>
                </a:ln>
                <a:solidFill>
                  <a:sysClr val="windowText" lastClr="000000"/>
                </a:solidFill>
                <a:effectLst/>
                <a:uLnTx/>
                <a:uFillTx/>
                <a:latin typeface="Arial"/>
                <a:cs typeface="Arial"/>
              </a:rPr>
              <a:t> </a:t>
            </a:r>
            <a:r>
              <a:rPr kumimoji="0" lang="en-US" altLang="zh-CN" sz="1050" b="1" i="1" u="none" strike="noStrike" kern="0" cap="none" spc="0" normalizeH="0" baseline="0" noProof="0" dirty="0" err="1">
                <a:ln>
                  <a:noFill/>
                </a:ln>
                <a:solidFill>
                  <a:sysClr val="windowText" lastClr="000000"/>
                </a:solidFill>
                <a:effectLst/>
                <a:uLnTx/>
                <a:uFillTx/>
                <a:latin typeface="Arial"/>
                <a:cs typeface="Arial"/>
              </a:rPr>
              <a:t>Tabel</a:t>
            </a:r>
            <a:r>
              <a:rPr kumimoji="0" lang="en-US" altLang="zh-CN" sz="1050" b="1" i="1" u="none" strike="noStrike" kern="0" cap="none" spc="0" normalizeH="0" baseline="0" noProof="0">
                <a:ln>
                  <a:noFill/>
                </a:ln>
                <a:solidFill>
                  <a:sysClr val="windowText" lastClr="000000"/>
                </a:solidFill>
                <a:effectLst/>
                <a:uLnTx/>
                <a:uFillTx/>
                <a:latin typeface="Arial"/>
                <a:cs typeface="Arial"/>
              </a:rPr>
              <a:t> PB,</a:t>
            </a:r>
            <a:r>
              <a:rPr kumimoji="0" lang="en-US" altLang="zh-CN" sz="1050" b="1" i="0" u="none" strike="noStrike" kern="0" cap="none" spc="0" normalizeH="0" baseline="0" noProof="0">
                <a:ln>
                  <a:noFill/>
                </a:ln>
                <a:solidFill>
                  <a:sysClr val="windowText" lastClr="000000"/>
                </a:solidFill>
                <a:effectLst/>
                <a:uLnTx/>
                <a:uFillTx/>
                <a:latin typeface="Arial"/>
                <a:cs typeface="Arial"/>
              </a:rPr>
              <a:t> </a:t>
            </a:r>
            <a:r>
              <a:rPr kumimoji="0" lang="en-US" altLang="zh-CN" sz="1050" b="1" i="0" u="none" strike="noStrike" kern="0" cap="none" spc="0" normalizeH="0" baseline="0" noProof="0" dirty="0">
                <a:ln>
                  <a:noFill/>
                </a:ln>
                <a:solidFill>
                  <a:sysClr val="windowText" lastClr="000000"/>
                </a:solidFill>
                <a:effectLst/>
                <a:uLnTx/>
                <a:uFillTx/>
                <a:latin typeface="Arial"/>
                <a:cs typeface="Arial"/>
              </a:rPr>
              <a:t>18, </a:t>
            </a:r>
            <a:r>
              <a:rPr kumimoji="0" lang="en-US" altLang="zh-CN" sz="1050" b="1" i="0" u="none" strike="noStrike" kern="0" cap="none" spc="0" normalizeH="0" baseline="0" noProof="0" dirty="0" err="1">
                <a:ln>
                  <a:noFill/>
                </a:ln>
                <a:solidFill>
                  <a:sysClr val="windowText" lastClr="000000"/>
                </a:solidFill>
                <a:effectLst/>
                <a:uLnTx/>
                <a:uFillTx/>
                <a:latin typeface="Arial"/>
                <a:cs typeface="Arial"/>
              </a:rPr>
              <a:t>berdasarkan</a:t>
            </a:r>
            <a:r>
              <a:rPr kumimoji="0" lang="en-US" altLang="zh-CN" sz="1050" b="1" i="0" u="none" strike="noStrike" kern="0" cap="none" spc="0" normalizeH="0" baseline="0" noProof="0" dirty="0">
                <a:ln>
                  <a:noFill/>
                </a:ln>
                <a:solidFill>
                  <a:sysClr val="windowText" lastClr="000000"/>
                </a:solidFill>
                <a:effectLst/>
                <a:uLnTx/>
                <a:uFillTx/>
                <a:latin typeface="Arial"/>
                <a:cs typeface="Arial"/>
              </a:rPr>
              <a:t> Robert G. Gromacki, </a:t>
            </a:r>
            <a:r>
              <a:rPr lang="en-US" altLang="zh-CN" sz="1050" b="1" i="1" kern="0" dirty="0" err="1">
                <a:solidFill>
                  <a:sysClr val="windowText" lastClr="000000"/>
                </a:solidFill>
                <a:latin typeface="Arial"/>
                <a:cs typeface="Arial"/>
              </a:rPr>
              <a:t>Survei</a:t>
            </a:r>
            <a:r>
              <a:rPr lang="en-US" altLang="zh-CN" sz="1050" b="1" i="1" kern="0" dirty="0">
                <a:solidFill>
                  <a:sysClr val="windowText" lastClr="000000"/>
                </a:solidFill>
                <a:latin typeface="Arial"/>
                <a:cs typeface="Arial"/>
              </a:rPr>
              <a:t> PB</a:t>
            </a:r>
            <a:r>
              <a:rPr kumimoji="0" lang="en-US" altLang="zh-CN" sz="1050" b="1" i="0" u="none" strike="noStrike" kern="0" cap="none" spc="0" normalizeH="0" baseline="0" noProof="0" dirty="0">
                <a:ln>
                  <a:noFill/>
                </a:ln>
                <a:solidFill>
                  <a:sysClr val="windowText" lastClr="000000"/>
                </a:solidFill>
                <a:effectLst/>
                <a:uLnTx/>
                <a:uFillTx/>
                <a:latin typeface="Arial"/>
                <a:cs typeface="Arial"/>
              </a:rPr>
              <a:t> (Grand Rapids: Baker, 1974)</a:t>
            </a:r>
            <a:endParaRPr kumimoji="0" lang="en-US" sz="105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652022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2449" name="Picture 4" descr="Rev 6 four-horsem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2450" name="Rectangle 2"/>
          <p:cNvSpPr>
            <a:spLocks noGrp="1" noChangeArrowheads="1"/>
          </p:cNvSpPr>
          <p:nvPr>
            <p:ph type="title" idx="4294967295"/>
          </p:nvPr>
        </p:nvSpPr>
        <p:spPr>
          <a:xfrm>
            <a:off x="0" y="0"/>
            <a:ext cx="9144000" cy="685800"/>
          </a:xfrm>
        </p:spPr>
        <p:txBody>
          <a:bodyPr/>
          <a:lstStyle/>
          <a:p>
            <a:r>
              <a:rPr lang="en-US" sz="3600" b="1" dirty="0" err="1">
                <a:effectLst>
                  <a:glow rad="254000">
                    <a:schemeClr val="tx1">
                      <a:alpha val="75000"/>
                    </a:schemeClr>
                  </a:glow>
                </a:effectLst>
                <a:latin typeface="Arial" charset="0"/>
                <a:ea typeface="ＭＳ Ｐゴシック" charset="0"/>
                <a:cs typeface="ＭＳ Ｐゴシック" charset="0"/>
              </a:rPr>
              <a:t>Empat</a:t>
            </a:r>
            <a:r>
              <a:rPr lang="en-US" sz="3600" b="1" dirty="0">
                <a:effectLst>
                  <a:glow rad="254000">
                    <a:schemeClr val="tx1">
                      <a:alpha val="75000"/>
                    </a:schemeClr>
                  </a:glow>
                </a:effectLst>
                <a:latin typeface="Arial" charset="0"/>
                <a:ea typeface="ＭＳ Ｐゴシック" charset="0"/>
                <a:cs typeface="ＭＳ Ｐゴシック" charset="0"/>
              </a:rPr>
              <a:t> </a:t>
            </a:r>
            <a:r>
              <a:rPr lang="en-US" sz="3600" b="1" dirty="0" err="1">
                <a:effectLst>
                  <a:glow rad="254000">
                    <a:schemeClr val="tx1">
                      <a:alpha val="75000"/>
                    </a:schemeClr>
                  </a:glow>
                </a:effectLst>
                <a:latin typeface="Arial" charset="0"/>
                <a:ea typeface="ＭＳ Ｐゴシック" charset="0"/>
                <a:cs typeface="ＭＳ Ｐゴシック" charset="0"/>
              </a:rPr>
              <a:t>Kuda</a:t>
            </a:r>
            <a:r>
              <a:rPr lang="en-US" sz="3600" b="1" dirty="0">
                <a:effectLst>
                  <a:glow rad="254000">
                    <a:schemeClr val="tx1">
                      <a:alpha val="75000"/>
                    </a:schemeClr>
                  </a:glow>
                </a:effectLst>
                <a:latin typeface="Arial" charset="0"/>
                <a:ea typeface="ＭＳ Ｐゴシック" charset="0"/>
                <a:cs typeface="ＭＳ Ｐゴシック" charset="0"/>
              </a:rPr>
              <a:t> (6:1-8)</a:t>
            </a:r>
            <a:endParaRPr lang="en-US" sz="4000" b="1" dirty="0">
              <a:effectLst>
                <a:glow rad="254000">
                  <a:schemeClr val="tx1">
                    <a:alpha val="75000"/>
                  </a:schemeClr>
                </a:glow>
              </a:effectLst>
              <a:latin typeface="Arial" charset="0"/>
              <a:ea typeface="ＭＳ Ｐゴシック" charset="0"/>
              <a:cs typeface="ＭＳ Ｐゴシック" charset="0"/>
            </a:endParaRPr>
          </a:p>
        </p:txBody>
      </p:sp>
      <p:sp>
        <p:nvSpPr>
          <p:cNvPr id="4" name="Text Box 30"/>
          <p:cNvSpPr txBox="1">
            <a:spLocks noChangeArrowheads="1"/>
          </p:cNvSpPr>
          <p:nvPr/>
        </p:nvSpPr>
        <p:spPr bwMode="auto">
          <a:xfrm>
            <a:off x="8401235" y="29667"/>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380</a:t>
            </a:r>
          </a:p>
        </p:txBody>
      </p:sp>
    </p:spTree>
    <p:extLst>
      <p:ext uri="{BB962C8B-B14F-4D97-AF65-F5344CB8AC3E}">
        <p14:creationId xmlns:p14="http://schemas.microsoft.com/office/powerpoint/2010/main" val="24088880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1" name="Text Box 32"/>
          <p:cNvSpPr txBox="1">
            <a:spLocks noChangeArrowheads="1"/>
          </p:cNvSpPr>
          <p:nvPr/>
        </p:nvSpPr>
        <p:spPr bwMode="auto">
          <a:xfrm>
            <a:off x="216125" y="1180410"/>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Meterai</a:t>
            </a:r>
            <a:r>
              <a:rPr lang="en-US" sz="2000" b="1" i="1" dirty="0">
                <a:solidFill>
                  <a:srgbClr val="000000"/>
                </a:solidFill>
                <a:latin typeface="Arial" charset="0"/>
                <a:cs typeface="Arial" charset="0"/>
              </a:rPr>
              <a:t> 1</a:t>
            </a:r>
          </a:p>
        </p:txBody>
      </p:sp>
      <p:sp>
        <p:nvSpPr>
          <p:cNvPr id="22" name="Text Box 32"/>
          <p:cNvSpPr txBox="1">
            <a:spLocks noChangeArrowheads="1"/>
          </p:cNvSpPr>
          <p:nvPr/>
        </p:nvSpPr>
        <p:spPr bwMode="auto">
          <a:xfrm>
            <a:off x="489175" y="1425517"/>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Meterai</a:t>
            </a:r>
            <a:r>
              <a:rPr lang="en-US" sz="2000" b="1" i="1" dirty="0">
                <a:solidFill>
                  <a:srgbClr val="000000"/>
                </a:solidFill>
                <a:latin typeface="Arial" charset="0"/>
                <a:cs typeface="Arial" charset="0"/>
              </a:rPr>
              <a:t> 2</a:t>
            </a:r>
          </a:p>
        </p:txBody>
      </p:sp>
      <p:sp>
        <p:nvSpPr>
          <p:cNvPr id="23" name="Text Box 32"/>
          <p:cNvSpPr txBox="1">
            <a:spLocks noChangeArrowheads="1"/>
          </p:cNvSpPr>
          <p:nvPr/>
        </p:nvSpPr>
        <p:spPr bwMode="auto">
          <a:xfrm>
            <a:off x="755875" y="1670624"/>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Meterai</a:t>
            </a:r>
            <a:r>
              <a:rPr lang="en-US" sz="2000" b="1" i="1" dirty="0">
                <a:solidFill>
                  <a:srgbClr val="000000"/>
                </a:solidFill>
                <a:latin typeface="Arial" charset="0"/>
                <a:cs typeface="Arial" charset="0"/>
              </a:rPr>
              <a:t> 3</a:t>
            </a:r>
          </a:p>
        </p:txBody>
      </p:sp>
      <p:sp>
        <p:nvSpPr>
          <p:cNvPr id="24" name="Text Box 32"/>
          <p:cNvSpPr txBox="1">
            <a:spLocks noChangeArrowheads="1"/>
          </p:cNvSpPr>
          <p:nvPr/>
        </p:nvSpPr>
        <p:spPr bwMode="auto">
          <a:xfrm>
            <a:off x="1009875" y="1915731"/>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Meterai</a:t>
            </a:r>
            <a:r>
              <a:rPr lang="en-US" sz="2000" b="1" i="1" dirty="0">
                <a:solidFill>
                  <a:srgbClr val="000000"/>
                </a:solidFill>
                <a:latin typeface="Arial" charset="0"/>
                <a:cs typeface="Arial" charset="0"/>
              </a:rPr>
              <a:t> 4</a:t>
            </a:r>
          </a:p>
        </p:txBody>
      </p:sp>
      <p:sp>
        <p:nvSpPr>
          <p:cNvPr id="25" name="Text Box 32"/>
          <p:cNvSpPr txBox="1">
            <a:spLocks noChangeArrowheads="1"/>
          </p:cNvSpPr>
          <p:nvPr/>
        </p:nvSpPr>
        <p:spPr bwMode="auto">
          <a:xfrm>
            <a:off x="1251175" y="2160838"/>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Meterai</a:t>
            </a:r>
            <a:r>
              <a:rPr lang="en-US" sz="2000" b="1" i="1" dirty="0">
                <a:solidFill>
                  <a:srgbClr val="000000"/>
                </a:solidFill>
                <a:latin typeface="Arial" charset="0"/>
                <a:cs typeface="Arial" charset="0"/>
              </a:rPr>
              <a:t> 5</a:t>
            </a:r>
          </a:p>
        </p:txBody>
      </p:sp>
      <p:sp>
        <p:nvSpPr>
          <p:cNvPr id="26" name="Text Box 32"/>
          <p:cNvSpPr txBox="1">
            <a:spLocks noChangeArrowheads="1"/>
          </p:cNvSpPr>
          <p:nvPr/>
        </p:nvSpPr>
        <p:spPr bwMode="auto">
          <a:xfrm>
            <a:off x="1467075" y="2405945"/>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Meterai</a:t>
            </a:r>
            <a:r>
              <a:rPr lang="en-US" sz="2000" b="1" i="1" dirty="0">
                <a:solidFill>
                  <a:srgbClr val="000000"/>
                </a:solidFill>
                <a:latin typeface="Arial" charset="0"/>
                <a:cs typeface="Arial" charset="0"/>
              </a:rPr>
              <a:t> 6</a:t>
            </a:r>
          </a:p>
        </p:txBody>
      </p:sp>
      <p:sp>
        <p:nvSpPr>
          <p:cNvPr id="27" name="Text Box 32"/>
          <p:cNvSpPr txBox="1">
            <a:spLocks noChangeArrowheads="1"/>
          </p:cNvSpPr>
          <p:nvPr/>
        </p:nvSpPr>
        <p:spPr bwMode="auto">
          <a:xfrm>
            <a:off x="1702025" y="2651051"/>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Meterai</a:t>
            </a:r>
            <a:r>
              <a:rPr lang="en-US" sz="2000" b="1" i="1" dirty="0">
                <a:solidFill>
                  <a:srgbClr val="000000"/>
                </a:solidFill>
                <a:latin typeface="Arial" charset="0"/>
                <a:cs typeface="Arial" charset="0"/>
              </a:rPr>
              <a:t> 7</a:t>
            </a:r>
          </a:p>
        </p:txBody>
      </p:sp>
      <p:sp>
        <p:nvSpPr>
          <p:cNvPr id="28" name="Text Box 32"/>
          <p:cNvSpPr txBox="1">
            <a:spLocks noChangeArrowheads="1"/>
          </p:cNvSpPr>
          <p:nvPr/>
        </p:nvSpPr>
        <p:spPr bwMode="auto">
          <a:xfrm>
            <a:off x="2737075" y="2933737"/>
            <a:ext cx="3002147"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latin typeface="Arial"/>
                <a:cs typeface="Arial"/>
              </a:rPr>
              <a:t>Sangkakala</a:t>
            </a:r>
            <a:r>
              <a:rPr lang="en-US" sz="2000" b="1" dirty="0">
                <a:latin typeface="Arial"/>
                <a:cs typeface="Arial"/>
              </a:rPr>
              <a:t> </a:t>
            </a:r>
            <a:r>
              <a:rPr lang="en-US" sz="2000" b="1" i="1" dirty="0">
                <a:solidFill>
                  <a:srgbClr val="000000"/>
                </a:solidFill>
                <a:latin typeface="Arial" charset="0"/>
                <a:cs typeface="Arial" charset="0"/>
              </a:rPr>
              <a:t>1</a:t>
            </a:r>
          </a:p>
        </p:txBody>
      </p:sp>
      <p:sp>
        <p:nvSpPr>
          <p:cNvPr id="29" name="Text Box 32"/>
          <p:cNvSpPr txBox="1">
            <a:spLocks noChangeArrowheads="1"/>
          </p:cNvSpPr>
          <p:nvPr/>
        </p:nvSpPr>
        <p:spPr bwMode="auto">
          <a:xfrm>
            <a:off x="3010125" y="3178844"/>
            <a:ext cx="2856893"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latin typeface="Arial"/>
                <a:cs typeface="Arial"/>
              </a:rPr>
              <a:t>Sangkakala</a:t>
            </a:r>
            <a:r>
              <a:rPr lang="en-US" sz="2000" b="1" dirty="0">
                <a:latin typeface="Arial"/>
                <a:cs typeface="Arial"/>
              </a:rPr>
              <a:t> </a:t>
            </a:r>
            <a:r>
              <a:rPr lang="en-US" sz="2000" b="1" i="1" dirty="0">
                <a:solidFill>
                  <a:srgbClr val="000000"/>
                </a:solidFill>
                <a:latin typeface="Arial" charset="0"/>
                <a:cs typeface="Arial" charset="0"/>
              </a:rPr>
              <a:t>2</a:t>
            </a:r>
          </a:p>
        </p:txBody>
      </p:sp>
      <p:sp>
        <p:nvSpPr>
          <p:cNvPr id="30" name="Text Box 32"/>
          <p:cNvSpPr txBox="1">
            <a:spLocks noChangeArrowheads="1"/>
          </p:cNvSpPr>
          <p:nvPr/>
        </p:nvSpPr>
        <p:spPr bwMode="auto">
          <a:xfrm>
            <a:off x="3276825" y="3423951"/>
            <a:ext cx="2590193"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latin typeface="Arial"/>
                <a:cs typeface="Arial"/>
              </a:rPr>
              <a:t>Sangkakala</a:t>
            </a:r>
            <a:r>
              <a:rPr lang="en-US" sz="2000" b="1" dirty="0">
                <a:latin typeface="Arial"/>
                <a:cs typeface="Arial"/>
              </a:rPr>
              <a:t> </a:t>
            </a:r>
            <a:r>
              <a:rPr lang="en-US" sz="2000" b="1" i="1" dirty="0">
                <a:solidFill>
                  <a:srgbClr val="000000"/>
                </a:solidFill>
                <a:latin typeface="Arial" charset="0"/>
                <a:cs typeface="Arial" charset="0"/>
              </a:rPr>
              <a:t>3</a:t>
            </a:r>
          </a:p>
        </p:txBody>
      </p:sp>
      <p:sp>
        <p:nvSpPr>
          <p:cNvPr id="31" name="Text Box 32"/>
          <p:cNvSpPr txBox="1">
            <a:spLocks noChangeArrowheads="1"/>
          </p:cNvSpPr>
          <p:nvPr/>
        </p:nvSpPr>
        <p:spPr bwMode="auto">
          <a:xfrm>
            <a:off x="3530825" y="3669058"/>
            <a:ext cx="2371797"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latin typeface="Arial"/>
                <a:cs typeface="Arial"/>
              </a:rPr>
              <a:t>Sangkakala</a:t>
            </a:r>
            <a:r>
              <a:rPr lang="en-US" sz="2000" b="1" dirty="0">
                <a:latin typeface="Arial"/>
                <a:cs typeface="Arial"/>
              </a:rPr>
              <a:t> </a:t>
            </a:r>
            <a:r>
              <a:rPr lang="en-US" sz="2000" b="1" i="1" dirty="0">
                <a:solidFill>
                  <a:srgbClr val="000000"/>
                </a:solidFill>
                <a:latin typeface="Arial" charset="0"/>
                <a:cs typeface="Arial" charset="0"/>
              </a:rPr>
              <a:t>4</a:t>
            </a:r>
          </a:p>
        </p:txBody>
      </p:sp>
      <p:sp>
        <p:nvSpPr>
          <p:cNvPr id="32" name="Text Box 32"/>
          <p:cNvSpPr txBox="1">
            <a:spLocks noChangeArrowheads="1"/>
          </p:cNvSpPr>
          <p:nvPr/>
        </p:nvSpPr>
        <p:spPr bwMode="auto">
          <a:xfrm>
            <a:off x="3772125" y="3914165"/>
            <a:ext cx="2094893"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latin typeface="Arial"/>
                <a:cs typeface="Arial"/>
              </a:rPr>
              <a:t>Sangkakala</a:t>
            </a:r>
            <a:r>
              <a:rPr lang="en-US" sz="2000" b="1" dirty="0">
                <a:latin typeface="Arial"/>
                <a:cs typeface="Arial"/>
              </a:rPr>
              <a:t> </a:t>
            </a:r>
            <a:r>
              <a:rPr lang="en-US" sz="2000" b="1" i="1" dirty="0">
                <a:solidFill>
                  <a:srgbClr val="000000"/>
                </a:solidFill>
                <a:latin typeface="Arial" charset="0"/>
                <a:cs typeface="Arial" charset="0"/>
              </a:rPr>
              <a:t>5</a:t>
            </a:r>
          </a:p>
        </p:txBody>
      </p:sp>
      <p:sp>
        <p:nvSpPr>
          <p:cNvPr id="33" name="Text Box 32"/>
          <p:cNvSpPr txBox="1">
            <a:spLocks noChangeArrowheads="1"/>
          </p:cNvSpPr>
          <p:nvPr/>
        </p:nvSpPr>
        <p:spPr bwMode="auto">
          <a:xfrm>
            <a:off x="3988025" y="4159272"/>
            <a:ext cx="2104021"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latin typeface="Arial"/>
                <a:cs typeface="Arial"/>
              </a:rPr>
              <a:t>Sangkakala</a:t>
            </a:r>
            <a:r>
              <a:rPr lang="en-US" sz="2000" b="1" dirty="0">
                <a:latin typeface="Arial"/>
                <a:cs typeface="Arial"/>
              </a:rPr>
              <a:t> </a:t>
            </a:r>
            <a:r>
              <a:rPr lang="en-US" sz="2000" b="1" i="1" dirty="0">
                <a:solidFill>
                  <a:srgbClr val="000000"/>
                </a:solidFill>
                <a:latin typeface="Arial" charset="0"/>
                <a:cs typeface="Arial" charset="0"/>
              </a:rPr>
              <a:t>6</a:t>
            </a:r>
          </a:p>
        </p:txBody>
      </p:sp>
      <p:sp>
        <p:nvSpPr>
          <p:cNvPr id="34" name="Text Box 32"/>
          <p:cNvSpPr txBox="1">
            <a:spLocks noChangeArrowheads="1"/>
          </p:cNvSpPr>
          <p:nvPr/>
        </p:nvSpPr>
        <p:spPr bwMode="auto">
          <a:xfrm>
            <a:off x="4222975" y="4404378"/>
            <a:ext cx="20385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latin typeface="Arial"/>
                <a:cs typeface="Arial"/>
              </a:rPr>
              <a:t>Sangkakala</a:t>
            </a:r>
            <a:r>
              <a:rPr lang="en-US" sz="2000" b="1" dirty="0">
                <a:latin typeface="Arial"/>
                <a:cs typeface="Arial"/>
              </a:rPr>
              <a:t> </a:t>
            </a:r>
            <a:r>
              <a:rPr lang="en-US" sz="2000" b="1" i="1" dirty="0">
                <a:solidFill>
                  <a:srgbClr val="000000"/>
                </a:solidFill>
                <a:latin typeface="Arial" charset="0"/>
                <a:cs typeface="Arial" charset="0"/>
              </a:rPr>
              <a:t>7</a:t>
            </a:r>
          </a:p>
        </p:txBody>
      </p:sp>
      <p:sp>
        <p:nvSpPr>
          <p:cNvPr id="35" name="Text Box 32"/>
          <p:cNvSpPr txBox="1">
            <a:spLocks noChangeArrowheads="1"/>
          </p:cNvSpPr>
          <p:nvPr/>
        </p:nvSpPr>
        <p:spPr bwMode="auto">
          <a:xfrm>
            <a:off x="6092046" y="4798599"/>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Cawan</a:t>
            </a:r>
            <a:r>
              <a:rPr lang="en-US" sz="2000" b="1" i="1" dirty="0">
                <a:solidFill>
                  <a:srgbClr val="000000"/>
                </a:solidFill>
                <a:latin typeface="Arial" charset="0"/>
                <a:cs typeface="Arial" charset="0"/>
              </a:rPr>
              <a:t> 1</a:t>
            </a:r>
          </a:p>
        </p:txBody>
      </p:sp>
      <p:sp>
        <p:nvSpPr>
          <p:cNvPr id="36" name="Text Box 32"/>
          <p:cNvSpPr txBox="1">
            <a:spLocks noChangeArrowheads="1"/>
          </p:cNvSpPr>
          <p:nvPr/>
        </p:nvSpPr>
        <p:spPr bwMode="auto">
          <a:xfrm>
            <a:off x="6386739" y="5043706"/>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Cawan</a:t>
            </a:r>
            <a:r>
              <a:rPr lang="en-US" sz="2000" b="1" i="1" dirty="0">
                <a:solidFill>
                  <a:srgbClr val="000000"/>
                </a:solidFill>
                <a:latin typeface="Arial" charset="0"/>
                <a:cs typeface="Arial" charset="0"/>
              </a:rPr>
              <a:t> 2</a:t>
            </a:r>
          </a:p>
        </p:txBody>
      </p:sp>
      <p:sp>
        <p:nvSpPr>
          <p:cNvPr id="37" name="Text Box 32"/>
          <p:cNvSpPr txBox="1">
            <a:spLocks noChangeArrowheads="1"/>
          </p:cNvSpPr>
          <p:nvPr/>
        </p:nvSpPr>
        <p:spPr bwMode="auto">
          <a:xfrm>
            <a:off x="6641006" y="5288813"/>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Cawan</a:t>
            </a:r>
            <a:r>
              <a:rPr lang="en-US" sz="2000" b="1" i="1" dirty="0">
                <a:solidFill>
                  <a:srgbClr val="000000"/>
                </a:solidFill>
                <a:latin typeface="Arial" charset="0"/>
                <a:cs typeface="Arial" charset="0"/>
              </a:rPr>
              <a:t> 3</a:t>
            </a:r>
          </a:p>
        </p:txBody>
      </p:sp>
      <p:sp>
        <p:nvSpPr>
          <p:cNvPr id="38" name="Text Box 32"/>
          <p:cNvSpPr txBox="1">
            <a:spLocks noChangeArrowheads="1"/>
          </p:cNvSpPr>
          <p:nvPr/>
        </p:nvSpPr>
        <p:spPr bwMode="auto">
          <a:xfrm>
            <a:off x="6846408" y="5533920"/>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Cawan</a:t>
            </a:r>
            <a:r>
              <a:rPr lang="en-US" sz="2000" b="1" i="1" dirty="0">
                <a:solidFill>
                  <a:srgbClr val="000000"/>
                </a:solidFill>
                <a:latin typeface="Arial" charset="0"/>
                <a:cs typeface="Arial" charset="0"/>
              </a:rPr>
              <a:t> 4</a:t>
            </a:r>
          </a:p>
        </p:txBody>
      </p:sp>
      <p:sp>
        <p:nvSpPr>
          <p:cNvPr id="39" name="Text Box 32"/>
          <p:cNvSpPr txBox="1">
            <a:spLocks noChangeArrowheads="1"/>
          </p:cNvSpPr>
          <p:nvPr/>
        </p:nvSpPr>
        <p:spPr bwMode="auto">
          <a:xfrm>
            <a:off x="7056503" y="5779027"/>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Cawan</a:t>
            </a:r>
            <a:r>
              <a:rPr lang="en-US" sz="2000" b="1" i="1" dirty="0">
                <a:solidFill>
                  <a:srgbClr val="000000"/>
                </a:solidFill>
                <a:latin typeface="Arial" charset="0"/>
                <a:cs typeface="Arial" charset="0"/>
              </a:rPr>
              <a:t> 5</a:t>
            </a:r>
          </a:p>
        </p:txBody>
      </p:sp>
      <p:sp>
        <p:nvSpPr>
          <p:cNvPr id="40" name="Text Box 32"/>
          <p:cNvSpPr txBox="1">
            <a:spLocks noChangeArrowheads="1"/>
          </p:cNvSpPr>
          <p:nvPr/>
        </p:nvSpPr>
        <p:spPr bwMode="auto">
          <a:xfrm>
            <a:off x="7244512" y="6024134"/>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Cawan</a:t>
            </a:r>
            <a:r>
              <a:rPr lang="en-US" sz="2000" b="1" i="1" dirty="0">
                <a:solidFill>
                  <a:srgbClr val="000000"/>
                </a:solidFill>
                <a:latin typeface="Arial" charset="0"/>
                <a:cs typeface="Arial" charset="0"/>
              </a:rPr>
              <a:t> 6</a:t>
            </a:r>
          </a:p>
        </p:txBody>
      </p:sp>
      <p:sp>
        <p:nvSpPr>
          <p:cNvPr id="41" name="Text Box 32"/>
          <p:cNvSpPr txBox="1">
            <a:spLocks noChangeArrowheads="1"/>
          </p:cNvSpPr>
          <p:nvPr/>
        </p:nvSpPr>
        <p:spPr bwMode="auto">
          <a:xfrm>
            <a:off x="7464271" y="6269240"/>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Cawan</a:t>
            </a:r>
            <a:r>
              <a:rPr lang="en-US" sz="2000" b="1" i="1" dirty="0">
                <a:solidFill>
                  <a:srgbClr val="000000"/>
                </a:solidFill>
                <a:latin typeface="Arial" charset="0"/>
                <a:cs typeface="Arial" charset="0"/>
              </a:rPr>
              <a:t> 7</a:t>
            </a:r>
          </a:p>
        </p:txBody>
      </p:sp>
      <p:sp>
        <p:nvSpPr>
          <p:cNvPr id="42" name="Text Box 32"/>
          <p:cNvSpPr txBox="1">
            <a:spLocks noChangeArrowheads="1"/>
          </p:cNvSpPr>
          <p:nvPr/>
        </p:nvSpPr>
        <p:spPr bwMode="auto">
          <a:xfrm>
            <a:off x="50197" y="682418"/>
            <a:ext cx="2742901"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a:latin typeface="Arial"/>
                <a:cs typeface="Arial"/>
              </a:rPr>
              <a:t>BAGIAN PERTAMA</a:t>
            </a:r>
            <a:endParaRPr lang="en-US" sz="2000" b="1" dirty="0">
              <a:solidFill>
                <a:srgbClr val="000000"/>
              </a:solidFill>
              <a:latin typeface="Arial" charset="0"/>
              <a:cs typeface="Arial" charset="0"/>
            </a:endParaRPr>
          </a:p>
        </p:txBody>
      </p:sp>
      <p:sp>
        <p:nvSpPr>
          <p:cNvPr id="43" name="Text Box 32"/>
          <p:cNvSpPr txBox="1">
            <a:spLocks noChangeArrowheads="1"/>
          </p:cNvSpPr>
          <p:nvPr/>
        </p:nvSpPr>
        <p:spPr bwMode="auto">
          <a:xfrm>
            <a:off x="2793098" y="682418"/>
            <a:ext cx="3137398"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a:latin typeface="Arial"/>
                <a:cs typeface="Arial"/>
              </a:rPr>
              <a:t>BAGIAN KEDUA</a:t>
            </a:r>
            <a:endParaRPr lang="en-US" sz="2000" b="1" dirty="0">
              <a:solidFill>
                <a:srgbClr val="000000"/>
              </a:solidFill>
              <a:latin typeface="Arial" charset="0"/>
              <a:cs typeface="Arial" charset="0"/>
            </a:endParaRPr>
          </a:p>
        </p:txBody>
      </p:sp>
      <p:sp>
        <p:nvSpPr>
          <p:cNvPr id="44" name="Text Box 32"/>
          <p:cNvSpPr txBox="1">
            <a:spLocks noChangeArrowheads="1"/>
          </p:cNvSpPr>
          <p:nvPr/>
        </p:nvSpPr>
        <p:spPr bwMode="auto">
          <a:xfrm>
            <a:off x="5739222" y="682418"/>
            <a:ext cx="3322715" cy="710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a:latin typeface="Arial"/>
                <a:cs typeface="Arial"/>
              </a:rPr>
              <a:t>BAGIAN KEDUA</a:t>
            </a:r>
            <a:br>
              <a:rPr lang="en-US" sz="2000" b="1" dirty="0">
                <a:solidFill>
                  <a:srgbClr val="000000"/>
                </a:solidFill>
                <a:latin typeface="Arial" charset="0"/>
                <a:cs typeface="Arial" charset="0"/>
              </a:rPr>
            </a:br>
            <a:r>
              <a:rPr lang="en-US" sz="2000" b="1" dirty="0">
                <a:solidFill>
                  <a:srgbClr val="000000"/>
                </a:solidFill>
                <a:latin typeface="Arial" charset="0"/>
                <a:cs typeface="Arial" charset="0"/>
              </a:rPr>
              <a:t>45 HARI</a:t>
            </a:r>
          </a:p>
        </p:txBody>
      </p:sp>
      <p:sp>
        <p:nvSpPr>
          <p:cNvPr id="45" name="Text Box 32"/>
          <p:cNvSpPr txBox="1">
            <a:spLocks noChangeArrowheads="1"/>
          </p:cNvSpPr>
          <p:nvPr/>
        </p:nvSpPr>
        <p:spPr bwMode="auto">
          <a:xfrm>
            <a:off x="5867018" y="1222158"/>
            <a:ext cx="1739675" cy="1017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dirty="0" err="1">
                <a:latin typeface="Arial"/>
                <a:cs typeface="Arial"/>
              </a:rPr>
              <a:t>Tanda</a:t>
            </a:r>
            <a:r>
              <a:rPr lang="en-US" sz="2000" b="1" dirty="0">
                <a:latin typeface="Arial"/>
                <a:cs typeface="Arial"/>
              </a:rPr>
              <a:t> </a:t>
            </a:r>
            <a:br>
              <a:rPr lang="en-US" sz="2000" b="1" dirty="0">
                <a:latin typeface="Arial"/>
                <a:cs typeface="Arial"/>
              </a:rPr>
            </a:br>
            <a:r>
              <a:rPr lang="en-US" sz="2000" b="1" dirty="0">
                <a:latin typeface="Arial"/>
                <a:cs typeface="Arial"/>
              </a:rPr>
              <a:t>di </a:t>
            </a:r>
            <a:br>
              <a:rPr lang="en-US" sz="2000" b="1" dirty="0">
                <a:latin typeface="Arial"/>
                <a:cs typeface="Arial"/>
              </a:rPr>
            </a:br>
            <a:r>
              <a:rPr lang="en-US" sz="2000" b="1" dirty="0" err="1">
                <a:latin typeface="Arial"/>
                <a:cs typeface="Arial"/>
              </a:rPr>
              <a:t>surga</a:t>
            </a:r>
            <a:endParaRPr lang="en-US" sz="2000" b="1" i="1" dirty="0">
              <a:solidFill>
                <a:srgbClr val="000000"/>
              </a:solidFill>
              <a:latin typeface="Arial" charset="0"/>
              <a:cs typeface="Arial" charset="0"/>
            </a:endParaRPr>
          </a:p>
        </p:txBody>
      </p:sp>
      <p:sp>
        <p:nvSpPr>
          <p:cNvPr id="46" name="Text Box 32"/>
          <p:cNvSpPr txBox="1">
            <a:spLocks noChangeArrowheads="1"/>
          </p:cNvSpPr>
          <p:nvPr/>
        </p:nvSpPr>
        <p:spPr bwMode="auto">
          <a:xfrm>
            <a:off x="7366522" y="1222158"/>
            <a:ext cx="1739675" cy="1017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en-US" sz="2000" b="1" dirty="0" err="1">
                <a:latin typeface="Arial"/>
                <a:cs typeface="Arial"/>
              </a:rPr>
              <a:t>Kembali</a:t>
            </a:r>
            <a:r>
              <a:rPr lang="en-US" sz="2000" b="1" dirty="0">
                <a:latin typeface="Arial"/>
                <a:cs typeface="Arial"/>
              </a:rPr>
              <a:t> </a:t>
            </a:r>
            <a:br>
              <a:rPr lang="en-US" sz="2000" b="1" dirty="0">
                <a:latin typeface="Arial"/>
                <a:cs typeface="Arial"/>
              </a:rPr>
            </a:br>
            <a:r>
              <a:rPr lang="en-US" sz="2000" b="1" dirty="0" err="1">
                <a:latin typeface="Arial"/>
                <a:cs typeface="Arial"/>
              </a:rPr>
              <a:t>ke</a:t>
            </a:r>
            <a:r>
              <a:rPr lang="en-US" sz="2000" b="1" dirty="0">
                <a:latin typeface="Arial"/>
                <a:cs typeface="Arial"/>
              </a:rPr>
              <a:t> </a:t>
            </a:r>
            <a:br>
              <a:rPr lang="en-US" sz="2000" b="1" dirty="0">
                <a:latin typeface="Arial"/>
                <a:cs typeface="Arial"/>
              </a:rPr>
            </a:br>
            <a:r>
              <a:rPr lang="en-US" sz="2000" b="1" dirty="0" err="1">
                <a:latin typeface="Arial"/>
                <a:cs typeface="Arial"/>
              </a:rPr>
              <a:t>bumi</a:t>
            </a:r>
            <a:endParaRPr lang="en-US" sz="2000" b="1" i="1" dirty="0">
              <a:solidFill>
                <a:srgbClr val="000000"/>
              </a:solidFill>
              <a:latin typeface="Arial" charset="0"/>
              <a:cs typeface="Arial" charset="0"/>
            </a:endParaRPr>
          </a:p>
        </p:txBody>
      </p:sp>
      <p:grpSp>
        <p:nvGrpSpPr>
          <p:cNvPr id="47" name="Group 46"/>
          <p:cNvGrpSpPr/>
          <p:nvPr/>
        </p:nvGrpSpPr>
        <p:grpSpPr>
          <a:xfrm>
            <a:off x="195948" y="900755"/>
            <a:ext cx="8865989" cy="4076693"/>
            <a:chOff x="195948" y="900755"/>
            <a:chExt cx="8865989" cy="4076693"/>
          </a:xfrm>
        </p:grpSpPr>
        <p:grpSp>
          <p:nvGrpSpPr>
            <p:cNvPr id="48" name="Group 47"/>
            <p:cNvGrpSpPr/>
            <p:nvPr/>
          </p:nvGrpSpPr>
          <p:grpSpPr>
            <a:xfrm>
              <a:off x="195948" y="987694"/>
              <a:ext cx="5707576" cy="316680"/>
              <a:chOff x="195948" y="987694"/>
              <a:chExt cx="5707576" cy="316680"/>
            </a:xfrm>
          </p:grpSpPr>
          <p:cxnSp>
            <p:nvCxnSpPr>
              <p:cNvPr id="56" name="Straight Connector 55"/>
              <p:cNvCxnSpPr/>
              <p:nvPr/>
            </p:nvCxnSpPr>
            <p:spPr bwMode="auto">
              <a:xfrm>
                <a:off x="195948" y="1146034"/>
                <a:ext cx="5707576" cy="0"/>
              </a:xfrm>
              <a:prstGeom prst="line">
                <a:avLst/>
              </a:prstGeom>
              <a:solidFill>
                <a:schemeClr val="accent1"/>
              </a:solidFill>
              <a:ln w="38100" cap="flat" cmpd="sng" algn="ctr">
                <a:solidFill>
                  <a:schemeClr val="tx1"/>
                </a:solidFill>
                <a:prstDash val="solid"/>
                <a:round/>
                <a:headEnd type="none" w="med" len="med"/>
                <a:tailEnd type="none" w="lg" len="lg"/>
              </a:ln>
              <a:effectLst/>
            </p:spPr>
          </p:cxnSp>
          <p:cxnSp>
            <p:nvCxnSpPr>
              <p:cNvPr id="57" name="Straight Connector 56"/>
              <p:cNvCxnSpPr/>
              <p:nvPr/>
            </p:nvCxnSpPr>
            <p:spPr bwMode="auto">
              <a:xfrm flipV="1">
                <a:off x="195948" y="987694"/>
                <a:ext cx="0" cy="316680"/>
              </a:xfrm>
              <a:prstGeom prst="line">
                <a:avLst/>
              </a:prstGeom>
              <a:solidFill>
                <a:schemeClr val="accent1"/>
              </a:solidFill>
              <a:ln w="38100" cap="flat" cmpd="sng" algn="ctr">
                <a:solidFill>
                  <a:schemeClr val="tx1"/>
                </a:solidFill>
                <a:prstDash val="solid"/>
                <a:round/>
                <a:headEnd type="none" w="med" len="med"/>
                <a:tailEnd type="none" w="lg" len="lg"/>
              </a:ln>
              <a:effectLst/>
            </p:spPr>
          </p:cxnSp>
          <p:cxnSp>
            <p:nvCxnSpPr>
              <p:cNvPr id="58" name="Straight Connector 57"/>
              <p:cNvCxnSpPr/>
              <p:nvPr/>
            </p:nvCxnSpPr>
            <p:spPr bwMode="auto">
              <a:xfrm flipV="1">
                <a:off x="2793098" y="987694"/>
                <a:ext cx="0" cy="316680"/>
              </a:xfrm>
              <a:prstGeom prst="line">
                <a:avLst/>
              </a:prstGeom>
              <a:solidFill>
                <a:schemeClr val="accent1"/>
              </a:solidFill>
              <a:ln w="38100" cap="flat" cmpd="sng" algn="ctr">
                <a:solidFill>
                  <a:schemeClr val="tx1"/>
                </a:solidFill>
                <a:prstDash val="solid"/>
                <a:round/>
                <a:headEnd type="none" w="med" len="med"/>
                <a:tailEnd type="none" w="lg" len="lg"/>
              </a:ln>
              <a:effectLst/>
            </p:spPr>
          </p:cxnSp>
          <p:cxnSp>
            <p:nvCxnSpPr>
              <p:cNvPr id="59" name="Straight Connector 58"/>
              <p:cNvCxnSpPr/>
              <p:nvPr/>
            </p:nvCxnSpPr>
            <p:spPr bwMode="auto">
              <a:xfrm flipV="1">
                <a:off x="5902622" y="987694"/>
                <a:ext cx="0" cy="316680"/>
              </a:xfrm>
              <a:prstGeom prst="line">
                <a:avLst/>
              </a:prstGeom>
              <a:solidFill>
                <a:schemeClr val="accent1"/>
              </a:solidFill>
              <a:ln w="38100" cap="flat" cmpd="sng" algn="ctr">
                <a:solidFill>
                  <a:schemeClr val="tx1"/>
                </a:solidFill>
                <a:prstDash val="solid"/>
                <a:round/>
                <a:headEnd type="none" w="med" len="med"/>
                <a:tailEnd type="none" w="lg" len="lg"/>
              </a:ln>
              <a:effectLst/>
            </p:spPr>
          </p:cxnSp>
        </p:grpSp>
        <p:grpSp>
          <p:nvGrpSpPr>
            <p:cNvPr id="49" name="Group 48"/>
            <p:cNvGrpSpPr/>
            <p:nvPr/>
          </p:nvGrpSpPr>
          <p:grpSpPr>
            <a:xfrm>
              <a:off x="2793098" y="2789370"/>
              <a:ext cx="3110426" cy="316680"/>
              <a:chOff x="2793098" y="2789370"/>
              <a:chExt cx="3110426" cy="316680"/>
            </a:xfrm>
          </p:grpSpPr>
          <p:cxnSp>
            <p:nvCxnSpPr>
              <p:cNvPr id="54" name="Straight Connector 53"/>
              <p:cNvCxnSpPr/>
              <p:nvPr/>
            </p:nvCxnSpPr>
            <p:spPr bwMode="auto">
              <a:xfrm>
                <a:off x="2793098" y="2947710"/>
                <a:ext cx="3110426" cy="0"/>
              </a:xfrm>
              <a:prstGeom prst="line">
                <a:avLst/>
              </a:prstGeom>
              <a:solidFill>
                <a:schemeClr val="accent1"/>
              </a:solidFill>
              <a:ln w="38100" cap="flat" cmpd="sng" algn="ctr">
                <a:solidFill>
                  <a:schemeClr val="tx1"/>
                </a:solidFill>
                <a:prstDash val="solid"/>
                <a:round/>
                <a:headEnd type="none" w="med" len="med"/>
                <a:tailEnd type="none" w="lg" len="lg"/>
              </a:ln>
              <a:effectLst/>
            </p:spPr>
          </p:cxnSp>
          <p:cxnSp>
            <p:nvCxnSpPr>
              <p:cNvPr id="55" name="Straight Connector 54"/>
              <p:cNvCxnSpPr/>
              <p:nvPr/>
            </p:nvCxnSpPr>
            <p:spPr bwMode="auto">
              <a:xfrm flipV="1">
                <a:off x="2793098" y="2789370"/>
                <a:ext cx="0" cy="316680"/>
              </a:xfrm>
              <a:prstGeom prst="line">
                <a:avLst/>
              </a:prstGeom>
              <a:solidFill>
                <a:schemeClr val="accent1"/>
              </a:solidFill>
              <a:ln w="38100" cap="flat" cmpd="sng" algn="ctr">
                <a:solidFill>
                  <a:schemeClr val="tx1"/>
                </a:solidFill>
                <a:prstDash val="solid"/>
                <a:round/>
                <a:headEnd type="none" w="med" len="med"/>
                <a:tailEnd type="none" w="lg" len="lg"/>
              </a:ln>
              <a:effectLst/>
            </p:spPr>
          </p:cxnSp>
        </p:grpSp>
        <p:cxnSp>
          <p:nvCxnSpPr>
            <p:cNvPr id="50" name="Straight Connector 49"/>
            <p:cNvCxnSpPr/>
            <p:nvPr/>
          </p:nvCxnSpPr>
          <p:spPr bwMode="auto">
            <a:xfrm flipV="1">
              <a:off x="9061937" y="900755"/>
              <a:ext cx="0" cy="316680"/>
            </a:xfrm>
            <a:prstGeom prst="line">
              <a:avLst/>
            </a:prstGeom>
            <a:solidFill>
              <a:schemeClr val="accent1"/>
            </a:solidFill>
            <a:ln w="38100" cap="flat" cmpd="sng" algn="ctr">
              <a:solidFill>
                <a:schemeClr val="tx1"/>
              </a:solidFill>
              <a:prstDash val="solid"/>
              <a:round/>
              <a:headEnd type="none" w="med" len="med"/>
              <a:tailEnd type="none" w="lg" len="lg"/>
            </a:ln>
            <a:effectLst/>
          </p:spPr>
        </p:cxnSp>
        <p:grpSp>
          <p:nvGrpSpPr>
            <p:cNvPr id="51" name="Group 50"/>
            <p:cNvGrpSpPr/>
            <p:nvPr/>
          </p:nvGrpSpPr>
          <p:grpSpPr>
            <a:xfrm>
              <a:off x="5930496" y="4660768"/>
              <a:ext cx="3110426" cy="316680"/>
              <a:chOff x="2793098" y="2723112"/>
              <a:chExt cx="3110426" cy="316680"/>
            </a:xfrm>
          </p:grpSpPr>
          <p:cxnSp>
            <p:nvCxnSpPr>
              <p:cNvPr id="52" name="Straight Connector 51"/>
              <p:cNvCxnSpPr/>
              <p:nvPr/>
            </p:nvCxnSpPr>
            <p:spPr bwMode="auto">
              <a:xfrm>
                <a:off x="2793098" y="2881452"/>
                <a:ext cx="3110426" cy="0"/>
              </a:xfrm>
              <a:prstGeom prst="line">
                <a:avLst/>
              </a:prstGeom>
              <a:solidFill>
                <a:schemeClr val="accent1"/>
              </a:solidFill>
              <a:ln w="38100" cap="flat" cmpd="sng" algn="ctr">
                <a:solidFill>
                  <a:schemeClr val="tx1"/>
                </a:solidFill>
                <a:prstDash val="solid"/>
                <a:round/>
                <a:headEnd type="none" w="med" len="med"/>
                <a:tailEnd type="none" w="lg" len="lg"/>
              </a:ln>
              <a:effectLst/>
            </p:spPr>
          </p:cxnSp>
          <p:cxnSp>
            <p:nvCxnSpPr>
              <p:cNvPr id="53" name="Straight Connector 52"/>
              <p:cNvCxnSpPr/>
              <p:nvPr/>
            </p:nvCxnSpPr>
            <p:spPr bwMode="auto">
              <a:xfrm flipV="1">
                <a:off x="2793098" y="2723112"/>
                <a:ext cx="0" cy="316680"/>
              </a:xfrm>
              <a:prstGeom prst="line">
                <a:avLst/>
              </a:prstGeom>
              <a:solidFill>
                <a:schemeClr val="accent1"/>
              </a:solidFill>
              <a:ln w="38100" cap="flat" cmpd="sng" algn="ctr">
                <a:solidFill>
                  <a:schemeClr val="tx1"/>
                </a:solidFill>
                <a:prstDash val="solid"/>
                <a:round/>
                <a:headEnd type="none" w="med" len="med"/>
                <a:tailEnd type="none" w="lg" len="lg"/>
              </a:ln>
              <a:effectLst/>
            </p:spPr>
          </p:cxnSp>
        </p:grpSp>
      </p:grpSp>
      <p:sp>
        <p:nvSpPr>
          <p:cNvPr id="60" name="Text Box 32"/>
          <p:cNvSpPr txBox="1">
            <a:spLocks noChangeArrowheads="1"/>
          </p:cNvSpPr>
          <p:nvPr/>
        </p:nvSpPr>
        <p:spPr bwMode="auto">
          <a:xfrm>
            <a:off x="50197" y="6535188"/>
            <a:ext cx="3655391" cy="340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1600" b="1" i="1" dirty="0">
                <a:solidFill>
                  <a:srgbClr val="000000"/>
                </a:solidFill>
                <a:latin typeface="Arial" charset="0"/>
                <a:cs typeface="Arial" charset="0"/>
              </a:rPr>
              <a:t>Adapted from J. Dwight Pentecost</a:t>
            </a:r>
          </a:p>
        </p:txBody>
      </p:sp>
      <p:pic>
        <p:nvPicPr>
          <p:cNvPr id="61" name="Picture 4" descr="Pict1030"/>
          <p:cNvPicPr>
            <a:picLocks noGrp="1" noChangeAspect="1" noChangeArrowheads="1"/>
          </p:cNvPicPr>
          <p:nvPr>
            <p:ph sz="quarter" idx="1"/>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0197" y="2160838"/>
            <a:ext cx="1163637" cy="860823"/>
          </a:xfrm>
          <a:noFill/>
        </p:spPr>
      </p:pic>
      <p:pic>
        <p:nvPicPr>
          <p:cNvPr id="62" name="Picture 4" descr="Pict1030"/>
          <p:cNvPicPr>
            <a:picLocks noGrp="1" noChangeAspect="1" noChangeArrowheads="1"/>
          </p:cNvPicPr>
          <p:nvPr>
            <p:ph sz="quarter" idx="1"/>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770896" y="3463107"/>
            <a:ext cx="711011" cy="959239"/>
          </a:xfrm>
          <a:noFill/>
        </p:spPr>
      </p:pic>
      <p:pic>
        <p:nvPicPr>
          <p:cNvPr id="63" name="Picture 4" descr="Pict1030"/>
          <p:cNvPicPr>
            <a:picLocks noGrp="1" noChangeAspect="1" noChangeArrowheads="1"/>
          </p:cNvPicPr>
          <p:nvPr>
            <p:ph sz="quarter" idx="1"/>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739222" y="5445997"/>
            <a:ext cx="763320" cy="1117104"/>
          </a:xfrm>
          <a:noFill/>
        </p:spPr>
      </p:pic>
      <p:sp>
        <p:nvSpPr>
          <p:cNvPr id="584711" name="Text Box 7"/>
          <p:cNvSpPr txBox="1">
            <a:spLocks noChangeArrowheads="1"/>
          </p:cNvSpPr>
          <p:nvPr/>
        </p:nvSpPr>
        <p:spPr bwMode="auto">
          <a:xfrm>
            <a:off x="0" y="4419600"/>
            <a:ext cx="2895600" cy="457200"/>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altLang="en-US" sz="2400" b="1" i="0" u="none" strike="noStrike" kern="0" cap="none" spc="0" normalizeH="0" baseline="0" noProof="0">
                <a:ln>
                  <a:noFill/>
                </a:ln>
                <a:solidFill>
                  <a:srgbClr val="FFFF00"/>
                </a:solidFill>
                <a:effectLst/>
                <a:uLnTx/>
                <a:uFillTx/>
                <a:latin typeface="Comic Sans MS" panose="030F0702030302020204" pitchFamily="66" charset="0"/>
                <a:ea typeface="MS PGothic" panose="020B0600070205080204" pitchFamily="34" charset="-128"/>
              </a:rPr>
              <a:t>Mengapa teratur?</a:t>
            </a:r>
          </a:p>
        </p:txBody>
      </p:sp>
      <p:sp>
        <p:nvSpPr>
          <p:cNvPr id="584712" name="Text Box 8"/>
          <p:cNvSpPr txBox="1">
            <a:spLocks noChangeArrowheads="1"/>
          </p:cNvSpPr>
          <p:nvPr/>
        </p:nvSpPr>
        <p:spPr bwMode="auto">
          <a:xfrm>
            <a:off x="0" y="5029200"/>
            <a:ext cx="5562600" cy="1848840"/>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ct val="50000"/>
              </a:spcBef>
              <a:spcAft>
                <a:spcPts val="0"/>
              </a:spcAft>
              <a:buClrTx/>
              <a:buSzTx/>
              <a:buFontTx/>
              <a:buChar char="•"/>
              <a:tabLst/>
              <a:defRPr/>
            </a:pPr>
            <a:r>
              <a:rPr kumimoji="0" lang="en-US" altLang="en-US" sz="2400" b="0"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a:t>
            </a:r>
            <a:r>
              <a:rPr kumimoji="0" lang="en-US" altLang="en-US" sz="2000" b="1" i="0" u="none"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Teks</a:t>
            </a: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a:t>
            </a:r>
            <a:r>
              <a:rPr kumimoji="0" lang="en-US" altLang="en-US" sz="2000" b="1" i="0" u="none"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bacaan</a:t>
            </a: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normal</a:t>
            </a:r>
          </a:p>
          <a:p>
            <a:pPr marL="0" marR="0" lvl="0" indent="0" defTabSz="914400" eaLnBrk="0" fontAlgn="auto" latinLnBrk="0" hangingPunct="0">
              <a:lnSpc>
                <a:spcPct val="100000"/>
              </a:lnSpc>
              <a:spcBef>
                <a:spcPct val="50000"/>
              </a:spcBef>
              <a:spcAft>
                <a:spcPts val="0"/>
              </a:spcAft>
              <a:buClrTx/>
              <a:buSzTx/>
              <a:buFontTx/>
              <a:buChar char="•"/>
              <a:tabLst/>
              <a:defRPr/>
            </a:pP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1260 </a:t>
            </a:r>
            <a:r>
              <a:rPr kumimoji="0" lang="en-US" altLang="en-US" sz="2000" b="1" i="0" u="none"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hari</a:t>
            </a: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(Why 12:6)</a:t>
            </a:r>
          </a:p>
          <a:p>
            <a:pPr marL="0" marR="0" lvl="0" indent="0" defTabSz="914400" eaLnBrk="0" fontAlgn="auto" latinLnBrk="0" hangingPunct="0">
              <a:lnSpc>
                <a:spcPct val="100000"/>
              </a:lnSpc>
              <a:spcBef>
                <a:spcPct val="50000"/>
              </a:spcBef>
              <a:spcAft>
                <a:spcPts val="0"/>
              </a:spcAft>
              <a:buClrTx/>
              <a:buSzTx/>
              <a:buFontTx/>
              <a:buChar char="•"/>
              <a:tabLst/>
              <a:defRPr/>
            </a:pP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a:t>
            </a:r>
            <a:r>
              <a:rPr kumimoji="0" lang="en-US" altLang="en-US" sz="2000" b="1" i="0" u="none"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Sangkakala</a:t>
            </a: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1 </a:t>
            </a:r>
            <a:r>
              <a:rPr kumimoji="0" lang="en-US" altLang="en-US" sz="2000" b="1" i="0" u="none"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mulai</a:t>
            </a: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a:t>
            </a:r>
            <a:r>
              <a:rPr kumimoji="0" lang="en-US" altLang="en-US" sz="2000" b="1" i="1" u="sng"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setelah</a:t>
            </a: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a:t>
            </a:r>
            <a:r>
              <a:rPr kumimoji="0" lang="en-US" altLang="en-US" sz="2000" b="1" i="0" u="none"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Meterai</a:t>
            </a: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a:t>
            </a:r>
            <a:r>
              <a:rPr kumimoji="0" lang="en-US" altLang="en-US" sz="2000" b="1" i="0" u="none"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ke</a:t>
            </a: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6</a:t>
            </a:r>
          </a:p>
          <a:p>
            <a:pPr marL="0" marR="0" lvl="0" indent="0" defTabSz="914400" eaLnBrk="0" fontAlgn="auto" latinLnBrk="0" hangingPunct="0">
              <a:lnSpc>
                <a:spcPct val="100000"/>
              </a:lnSpc>
              <a:spcBef>
                <a:spcPct val="50000"/>
              </a:spcBef>
              <a:spcAft>
                <a:spcPts val="0"/>
              </a:spcAft>
              <a:buClrTx/>
              <a:buSzTx/>
              <a:buFontTx/>
              <a:buChar char="•"/>
              <a:tabLst/>
              <a:defRPr/>
            </a:pP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a:t>
            </a:r>
            <a:r>
              <a:rPr kumimoji="0" lang="en-US" altLang="en-US" sz="2000" b="1" i="0" u="none"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Penghakiman</a:t>
            </a: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yang </a:t>
            </a:r>
            <a:r>
              <a:rPr kumimoji="0" lang="en-US" altLang="en-US" sz="2000" b="1" i="0" u="none"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tak</a:t>
            </a: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a:t>
            </a:r>
            <a:r>
              <a:rPr kumimoji="0" lang="en-US" altLang="en-US" sz="2000" b="1" i="0" u="none"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berulang-ulang</a:t>
            </a:r>
            <a:endPar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endParaRPr>
          </a:p>
        </p:txBody>
      </p:sp>
      <p:sp>
        <p:nvSpPr>
          <p:cNvPr id="584734" name="AutoShape 30"/>
          <p:cNvSpPr>
            <a:spLocks noChangeArrowheads="1"/>
          </p:cNvSpPr>
          <p:nvPr/>
        </p:nvSpPr>
        <p:spPr bwMode="auto">
          <a:xfrm flipH="1" flipV="1">
            <a:off x="2681288" y="3187700"/>
            <a:ext cx="4176712" cy="1728788"/>
          </a:xfrm>
          <a:prstGeom prst="curvedDownArrow">
            <a:avLst>
              <a:gd name="adj1" fmla="val 48320"/>
              <a:gd name="adj2" fmla="val 96639"/>
              <a:gd name="adj3" fmla="val 33426"/>
            </a:avLst>
          </a:prstGeom>
          <a:solidFill>
            <a:srgbClr val="800080"/>
          </a:solidFill>
          <a:ln w="9525">
            <a:solidFill>
              <a:schemeClr val="tx1"/>
            </a:solidFill>
            <a:miter lim="800000"/>
            <a:headEnd/>
            <a:tailEnd type="none" w="lg" len="lg"/>
          </a:ln>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584733" name="Text Box 29"/>
          <p:cNvSpPr txBox="1">
            <a:spLocks noChangeArrowheads="1"/>
          </p:cNvSpPr>
          <p:nvPr/>
        </p:nvSpPr>
        <p:spPr bwMode="auto">
          <a:xfrm>
            <a:off x="5867400" y="685800"/>
            <a:ext cx="3276600" cy="3111500"/>
          </a:xfrm>
          <a:prstGeom prst="rect">
            <a:avLst/>
          </a:prstGeom>
          <a:solidFill>
            <a:srgbClr val="800080"/>
          </a:solidFill>
          <a:ln w="9525">
            <a:noFill/>
            <a:miter lim="800000"/>
            <a:headEnd/>
            <a:tailEnd type="none" w="lg" len="lg"/>
          </a:ln>
          <a:effectLst/>
        </p:spPr>
        <p:txBody>
          <a:bodyPr lIns="90000" tIns="46800" rIns="90000" bIns="46800">
            <a:spAutoFit/>
          </a:bodyPr>
          <a:lstStyle/>
          <a:p>
            <a:pPr marL="0" marR="0" lvl="0" indent="0" defTabSz="914400" eaLnBrk="0" fontAlgn="auto" latinLnBrk="0" hangingPunct="0">
              <a:lnSpc>
                <a:spcPct val="90000"/>
              </a:lnSpc>
              <a:spcBef>
                <a:spcPct val="50000"/>
              </a:spcBef>
              <a:spcAft>
                <a:spcPts val="0"/>
              </a:spcAft>
              <a:buClrTx/>
              <a:buSzTx/>
              <a:buFontTx/>
              <a:buNone/>
              <a:tabLst/>
              <a:defRPr/>
            </a:pPr>
            <a:r>
              <a:rPr kumimoji="0" lang="en-US" sz="1800" b="1" i="0" u="none" strike="noStrike" kern="0" cap="none" spc="0" normalizeH="0" baseline="0" noProof="0" dirty="0" err="1">
                <a:ln>
                  <a:noFill/>
                </a:ln>
                <a:solidFill>
                  <a:srgbClr val="FFFFFF"/>
                </a:solidFill>
                <a:effectLst/>
                <a:uLnTx/>
                <a:uFillTx/>
                <a:latin typeface="Comic Sans MS" pitchFamily="8" charset="0"/>
                <a:ea typeface="ＭＳ Ｐゴシック" charset="0"/>
                <a:cs typeface="ＭＳ Ｐゴシック" charset="0"/>
              </a:rPr>
              <a:t>Wahyu</a:t>
            </a:r>
            <a:r>
              <a:rPr kumimoji="0" lang="en-US" sz="1800" b="1" i="0" u="none" strike="noStrike" kern="0" cap="none" spc="0" normalizeH="0" baseline="0" noProof="0" dirty="0">
                <a:ln>
                  <a:noFill/>
                </a:ln>
                <a:solidFill>
                  <a:srgbClr val="FFFFFF"/>
                </a:solidFill>
                <a:effectLst/>
                <a:uLnTx/>
                <a:uFillTx/>
                <a:latin typeface="Comic Sans MS" pitchFamily="8" charset="0"/>
                <a:ea typeface="ＭＳ Ｐゴシック" charset="0"/>
                <a:cs typeface="ＭＳ Ｐゴシック" charset="0"/>
              </a:rPr>
              <a:t> 8:7  </a:t>
            </a:r>
          </a:p>
          <a:p>
            <a:pPr marL="0" marR="0" lvl="0" indent="0" defTabSz="914400" eaLnBrk="0" fontAlgn="auto" latinLnBrk="0" hangingPunct="0">
              <a:lnSpc>
                <a:spcPct val="90000"/>
              </a:lnSpc>
              <a:spcBef>
                <a:spcPct val="50000"/>
              </a:spcBef>
              <a:spcAft>
                <a:spcPts val="0"/>
              </a:spcAft>
              <a:buClrTx/>
              <a:buSzTx/>
              <a:buFontTx/>
              <a:buNone/>
              <a:tabLst/>
              <a:defRPr/>
            </a:pP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Lalu</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malaikat</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yang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pertama</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meniup</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sangkakalanya</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dan</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terjadilah</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hujan</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es</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dan</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api</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bercampur</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darah</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dan</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semuanya</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itu</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dilemparkan</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ke</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bumi</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maka</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terbakarlah</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sepertiga</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dari</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bumi</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dan</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sepertiga</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dari</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pohon-pohon</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dan</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hanguslah</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seluruh</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rumput-rumputan</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hijau</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a:t>
            </a:r>
            <a:r>
              <a:rPr kumimoji="0" lang="en-US" sz="1800" b="0" i="0" u="none" strike="noStrike" kern="0" cap="none" spc="0" normalizeH="0" baseline="0" noProof="0" dirty="0">
                <a:ln>
                  <a:noFill/>
                </a:ln>
                <a:solidFill>
                  <a:srgbClr val="000000"/>
                </a:solidFill>
                <a:effectLst/>
                <a:uLnTx/>
                <a:uFillTx/>
                <a:latin typeface="Comic Sans MS" pitchFamily="8" charset="0"/>
                <a:ea typeface="ＭＳ Ｐゴシック" charset="0"/>
                <a:cs typeface="ＭＳ Ｐゴシック" charset="0"/>
              </a:rPr>
              <a:t> </a:t>
            </a:r>
          </a:p>
        </p:txBody>
      </p:sp>
      <p:sp>
        <p:nvSpPr>
          <p:cNvPr id="218120" name="Rectangle 33"/>
          <p:cNvSpPr>
            <a:spLocks noGrp="1" noChangeArrowheads="1"/>
          </p:cNvSpPr>
          <p:nvPr>
            <p:ph type="title"/>
          </p:nvPr>
        </p:nvSpPr>
        <p:spPr>
          <a:xfrm>
            <a:off x="685800" y="0"/>
            <a:ext cx="7772400" cy="586957"/>
          </a:xfrm>
          <a:solidFill>
            <a:srgbClr val="003300"/>
          </a:solidFill>
        </p:spPr>
        <p:txBody>
          <a:bodyPr lIns="90000" tIns="46800" rIns="90000" bIns="46800" anchor="t">
            <a:spAutoFit/>
          </a:bodyPr>
          <a:lstStyle/>
          <a:p>
            <a:pPr>
              <a:spcBef>
                <a:spcPct val="50000"/>
              </a:spcBef>
            </a:pPr>
            <a:r>
              <a:rPr lang="en-US" altLang="en-US" sz="3200" b="1" dirty="0" err="1">
                <a:solidFill>
                  <a:srgbClr val="FFFF00"/>
                </a:solidFill>
                <a:latin typeface="Comic Sans MS" panose="030F0702030302020204" pitchFamily="66" charset="0"/>
                <a:cs typeface="Geneva" pitchFamily="1" charset="0"/>
              </a:rPr>
              <a:t>Penghakiman</a:t>
            </a:r>
            <a:r>
              <a:rPr lang="en-US" altLang="en-US" sz="3200" b="1" dirty="0">
                <a:solidFill>
                  <a:srgbClr val="FFFF00"/>
                </a:solidFill>
                <a:latin typeface="Comic Sans MS" panose="030F0702030302020204" pitchFamily="66" charset="0"/>
                <a:cs typeface="Geneva" pitchFamily="1" charset="0"/>
              </a:rPr>
              <a:t> </a:t>
            </a:r>
            <a:r>
              <a:rPr lang="en-US" altLang="en-US" sz="3200" b="1" dirty="0" err="1">
                <a:solidFill>
                  <a:srgbClr val="FFFF00"/>
                </a:solidFill>
                <a:latin typeface="Comic Sans MS" panose="030F0702030302020204" pitchFamily="66" charset="0"/>
                <a:cs typeface="Geneva" pitchFamily="1" charset="0"/>
              </a:rPr>
              <a:t>Minggu</a:t>
            </a:r>
            <a:r>
              <a:rPr lang="en-US" altLang="en-US" sz="3200" b="1" dirty="0">
                <a:solidFill>
                  <a:srgbClr val="FFFF00"/>
                </a:solidFill>
                <a:latin typeface="Comic Sans MS" panose="030F0702030302020204" pitchFamily="66" charset="0"/>
                <a:cs typeface="Geneva" pitchFamily="1" charset="0"/>
              </a:rPr>
              <a:t> Ke-70</a:t>
            </a:r>
          </a:p>
        </p:txBody>
      </p:sp>
      <p:sp>
        <p:nvSpPr>
          <p:cNvPr id="218121" name="Text Box 32"/>
          <p:cNvSpPr txBox="1">
            <a:spLocks noChangeArrowheads="1"/>
          </p:cNvSpPr>
          <p:nvPr/>
        </p:nvSpPr>
        <p:spPr bwMode="auto">
          <a:xfrm>
            <a:off x="8488363" y="476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370</a:t>
            </a:r>
          </a:p>
        </p:txBody>
      </p:sp>
      <p:sp>
        <p:nvSpPr>
          <p:cNvPr id="2" name="TextBox 1"/>
          <p:cNvSpPr txBox="1"/>
          <p:nvPr/>
        </p:nvSpPr>
        <p:spPr>
          <a:xfrm>
            <a:off x="9362501" y="2726035"/>
            <a:ext cx="2246228" cy="461665"/>
          </a:xfrm>
          <a:prstGeom prst="rect">
            <a:avLst/>
          </a:prstGeom>
          <a:noFill/>
        </p:spPr>
        <p:txBody>
          <a:bodyPr wrap="none" rtlCol="0">
            <a:spAutoFit/>
          </a:bodyPr>
          <a:lstStyle/>
          <a:p>
            <a:r>
              <a:rPr lang="en-US" sz="2400" b="1" dirty="0">
                <a:latin typeface="Arial"/>
                <a:cs typeface="Arial"/>
              </a:rPr>
              <a:t>Seal = </a:t>
            </a:r>
            <a:r>
              <a:rPr lang="en-US" sz="2400" b="1" dirty="0" err="1">
                <a:latin typeface="Arial"/>
                <a:cs typeface="Arial"/>
              </a:rPr>
              <a:t>Meterai</a:t>
            </a:r>
            <a:r>
              <a:rPr lang="en-US" sz="2400" b="1" dirty="0">
                <a:latin typeface="Arial"/>
                <a:cs typeface="Arial"/>
              </a:rPr>
              <a:t> </a:t>
            </a:r>
          </a:p>
        </p:txBody>
      </p:sp>
      <p:sp>
        <p:nvSpPr>
          <p:cNvPr id="11" name="TextBox 10"/>
          <p:cNvSpPr txBox="1"/>
          <p:nvPr/>
        </p:nvSpPr>
        <p:spPr>
          <a:xfrm>
            <a:off x="9362501" y="3060190"/>
            <a:ext cx="3443370" cy="461665"/>
          </a:xfrm>
          <a:prstGeom prst="rect">
            <a:avLst/>
          </a:prstGeom>
          <a:noFill/>
        </p:spPr>
        <p:txBody>
          <a:bodyPr wrap="none" rtlCol="0">
            <a:spAutoFit/>
          </a:bodyPr>
          <a:lstStyle/>
          <a:p>
            <a:r>
              <a:rPr lang="en-US" sz="2400" b="1" dirty="0">
                <a:latin typeface="Arial"/>
                <a:cs typeface="Arial"/>
              </a:rPr>
              <a:t>Trumpet = </a:t>
            </a:r>
            <a:r>
              <a:rPr lang="en-US" sz="2400" b="1" dirty="0" err="1">
                <a:latin typeface="Arial"/>
                <a:cs typeface="Arial"/>
              </a:rPr>
              <a:t>Sangkakala</a:t>
            </a:r>
            <a:r>
              <a:rPr lang="en-US" sz="2400" b="1" dirty="0">
                <a:latin typeface="Arial"/>
                <a:cs typeface="Arial"/>
              </a:rPr>
              <a:t>  </a:t>
            </a:r>
          </a:p>
        </p:txBody>
      </p:sp>
      <p:sp>
        <p:nvSpPr>
          <p:cNvPr id="12" name="TextBox 11"/>
          <p:cNvSpPr txBox="1"/>
          <p:nvPr/>
        </p:nvSpPr>
        <p:spPr>
          <a:xfrm>
            <a:off x="9362501" y="3418532"/>
            <a:ext cx="2262609" cy="461665"/>
          </a:xfrm>
          <a:prstGeom prst="rect">
            <a:avLst/>
          </a:prstGeom>
          <a:noFill/>
        </p:spPr>
        <p:txBody>
          <a:bodyPr wrap="none" rtlCol="0">
            <a:spAutoFit/>
          </a:bodyPr>
          <a:lstStyle/>
          <a:p>
            <a:r>
              <a:rPr lang="en-US" sz="2400" b="1" dirty="0">
                <a:latin typeface="Arial"/>
                <a:cs typeface="Arial"/>
              </a:rPr>
              <a:t>Bowl = </a:t>
            </a:r>
            <a:r>
              <a:rPr lang="en-US" sz="2400" b="1" dirty="0" err="1">
                <a:latin typeface="Arial"/>
                <a:cs typeface="Arial"/>
              </a:rPr>
              <a:t>Cawan</a:t>
            </a:r>
            <a:r>
              <a:rPr lang="en-US" sz="2400" b="1" dirty="0">
                <a:latin typeface="Arial"/>
                <a:cs typeface="Arial"/>
              </a:rPr>
              <a:t> </a:t>
            </a:r>
          </a:p>
        </p:txBody>
      </p:sp>
      <p:sp>
        <p:nvSpPr>
          <p:cNvPr id="13" name="TextBox 12"/>
          <p:cNvSpPr txBox="1"/>
          <p:nvPr/>
        </p:nvSpPr>
        <p:spPr>
          <a:xfrm>
            <a:off x="9324975" y="579438"/>
            <a:ext cx="3676457" cy="461665"/>
          </a:xfrm>
          <a:prstGeom prst="rect">
            <a:avLst/>
          </a:prstGeom>
          <a:noFill/>
        </p:spPr>
        <p:txBody>
          <a:bodyPr wrap="none" rtlCol="0">
            <a:spAutoFit/>
          </a:bodyPr>
          <a:lstStyle/>
          <a:p>
            <a:r>
              <a:rPr lang="en-US" sz="2400" b="1" dirty="0">
                <a:latin typeface="Arial"/>
                <a:cs typeface="Arial"/>
              </a:rPr>
              <a:t>2</a:t>
            </a:r>
            <a:r>
              <a:rPr lang="en-US" sz="2400" b="1" baseline="30000" dirty="0">
                <a:latin typeface="Arial"/>
                <a:cs typeface="Arial"/>
              </a:rPr>
              <a:t>nd</a:t>
            </a:r>
            <a:r>
              <a:rPr lang="en-US" sz="2400" b="1" dirty="0">
                <a:latin typeface="Arial"/>
                <a:cs typeface="Arial"/>
              </a:rPr>
              <a:t> Half = </a:t>
            </a:r>
            <a:r>
              <a:rPr lang="en-US" sz="2400" b="1" dirty="0" err="1">
                <a:latin typeface="Arial"/>
                <a:cs typeface="Arial"/>
              </a:rPr>
              <a:t>Bagian</a:t>
            </a:r>
            <a:r>
              <a:rPr lang="en-US" sz="2400" b="1" dirty="0">
                <a:latin typeface="Arial"/>
                <a:cs typeface="Arial"/>
              </a:rPr>
              <a:t> </a:t>
            </a:r>
            <a:r>
              <a:rPr lang="en-US" sz="2400" b="1" dirty="0" err="1">
                <a:latin typeface="Arial"/>
                <a:cs typeface="Arial"/>
              </a:rPr>
              <a:t>Kedua</a:t>
            </a:r>
            <a:r>
              <a:rPr lang="en-US" sz="2400" b="1" dirty="0">
                <a:latin typeface="Arial"/>
                <a:cs typeface="Arial"/>
              </a:rPr>
              <a:t> </a:t>
            </a:r>
          </a:p>
        </p:txBody>
      </p:sp>
      <p:sp>
        <p:nvSpPr>
          <p:cNvPr id="14" name="TextBox 13"/>
          <p:cNvSpPr txBox="1"/>
          <p:nvPr/>
        </p:nvSpPr>
        <p:spPr>
          <a:xfrm>
            <a:off x="9183688" y="-17506"/>
            <a:ext cx="3882343" cy="461665"/>
          </a:xfrm>
          <a:prstGeom prst="rect">
            <a:avLst/>
          </a:prstGeom>
          <a:noFill/>
        </p:spPr>
        <p:txBody>
          <a:bodyPr wrap="none" rtlCol="0">
            <a:spAutoFit/>
          </a:bodyPr>
          <a:lstStyle/>
          <a:p>
            <a:r>
              <a:rPr lang="en-US" sz="2400" b="1" dirty="0">
                <a:latin typeface="Arial"/>
                <a:cs typeface="Arial"/>
              </a:rPr>
              <a:t>1</a:t>
            </a:r>
            <a:r>
              <a:rPr lang="en-US" sz="2400" b="1" baseline="30000" dirty="0">
                <a:latin typeface="Arial"/>
                <a:cs typeface="Arial"/>
              </a:rPr>
              <a:t>st</a:t>
            </a:r>
            <a:r>
              <a:rPr lang="en-US" sz="2400" b="1" dirty="0">
                <a:latin typeface="Arial"/>
                <a:cs typeface="Arial"/>
              </a:rPr>
              <a:t> Half = </a:t>
            </a:r>
            <a:r>
              <a:rPr lang="en-US" sz="2400" b="1" dirty="0" err="1">
                <a:latin typeface="Arial"/>
                <a:cs typeface="Arial"/>
              </a:rPr>
              <a:t>Bagian</a:t>
            </a:r>
            <a:r>
              <a:rPr lang="en-US" sz="2400" b="1" dirty="0">
                <a:latin typeface="Arial"/>
                <a:cs typeface="Arial"/>
              </a:rPr>
              <a:t> </a:t>
            </a:r>
            <a:r>
              <a:rPr lang="en-US" sz="2400" b="1" dirty="0" err="1">
                <a:latin typeface="Arial"/>
                <a:cs typeface="Arial"/>
              </a:rPr>
              <a:t>Pertama</a:t>
            </a:r>
            <a:r>
              <a:rPr lang="en-US" sz="2400" b="1" dirty="0">
                <a:latin typeface="Arial"/>
                <a:cs typeface="Arial"/>
              </a:rPr>
              <a:t>  </a:t>
            </a:r>
          </a:p>
        </p:txBody>
      </p:sp>
      <p:sp>
        <p:nvSpPr>
          <p:cNvPr id="15" name="TextBox 14"/>
          <p:cNvSpPr txBox="1"/>
          <p:nvPr/>
        </p:nvSpPr>
        <p:spPr>
          <a:xfrm>
            <a:off x="9344242" y="1071618"/>
            <a:ext cx="4873600" cy="461665"/>
          </a:xfrm>
          <a:prstGeom prst="rect">
            <a:avLst/>
          </a:prstGeom>
          <a:noFill/>
        </p:spPr>
        <p:txBody>
          <a:bodyPr wrap="none" rtlCol="0">
            <a:spAutoFit/>
          </a:bodyPr>
          <a:lstStyle/>
          <a:p>
            <a:r>
              <a:rPr lang="en-US" sz="2400" b="1" dirty="0">
                <a:latin typeface="Arial"/>
                <a:cs typeface="Arial"/>
              </a:rPr>
              <a:t>Sign in heaven = </a:t>
            </a:r>
            <a:r>
              <a:rPr lang="en-US" sz="2400" b="1" dirty="0" err="1">
                <a:latin typeface="Arial"/>
                <a:cs typeface="Arial"/>
              </a:rPr>
              <a:t>Tanda</a:t>
            </a:r>
            <a:r>
              <a:rPr lang="en-US" sz="2400" b="1" dirty="0">
                <a:latin typeface="Arial"/>
                <a:cs typeface="Arial"/>
              </a:rPr>
              <a:t> di </a:t>
            </a:r>
            <a:r>
              <a:rPr lang="en-US" sz="2400" b="1" dirty="0" err="1">
                <a:latin typeface="Arial"/>
                <a:cs typeface="Arial"/>
              </a:rPr>
              <a:t>surga</a:t>
            </a:r>
            <a:r>
              <a:rPr lang="en-US" sz="2400" b="1" dirty="0">
                <a:latin typeface="Arial"/>
                <a:cs typeface="Arial"/>
              </a:rPr>
              <a:t> </a:t>
            </a:r>
          </a:p>
        </p:txBody>
      </p:sp>
      <p:sp>
        <p:nvSpPr>
          <p:cNvPr id="16" name="TextBox 15"/>
          <p:cNvSpPr txBox="1"/>
          <p:nvPr/>
        </p:nvSpPr>
        <p:spPr>
          <a:xfrm>
            <a:off x="9344242" y="1532436"/>
            <a:ext cx="4770957" cy="461665"/>
          </a:xfrm>
          <a:prstGeom prst="rect">
            <a:avLst/>
          </a:prstGeom>
          <a:noFill/>
        </p:spPr>
        <p:txBody>
          <a:bodyPr wrap="none" rtlCol="0">
            <a:spAutoFit/>
          </a:bodyPr>
          <a:lstStyle/>
          <a:p>
            <a:r>
              <a:rPr lang="en-US" sz="2400" b="1" dirty="0">
                <a:latin typeface="Arial"/>
                <a:cs typeface="Arial"/>
              </a:rPr>
              <a:t>Second Advent = Advent </a:t>
            </a:r>
            <a:r>
              <a:rPr lang="en-US" sz="2400" b="1" dirty="0" err="1">
                <a:latin typeface="Arial"/>
                <a:cs typeface="Arial"/>
              </a:rPr>
              <a:t>kedua</a:t>
            </a:r>
            <a:endParaRPr lang="en-US" sz="2400" b="1" dirty="0">
              <a:latin typeface="Arial"/>
              <a:cs typeface="Arial"/>
            </a:endParaRPr>
          </a:p>
        </p:txBody>
      </p:sp>
      <p:sp>
        <p:nvSpPr>
          <p:cNvPr id="17" name="TextBox 16"/>
          <p:cNvSpPr txBox="1"/>
          <p:nvPr/>
        </p:nvSpPr>
        <p:spPr>
          <a:xfrm>
            <a:off x="9362501" y="1994101"/>
            <a:ext cx="2657098" cy="461665"/>
          </a:xfrm>
          <a:prstGeom prst="rect">
            <a:avLst/>
          </a:prstGeom>
          <a:noFill/>
        </p:spPr>
        <p:txBody>
          <a:bodyPr wrap="none" rtlCol="0">
            <a:spAutoFit/>
          </a:bodyPr>
          <a:lstStyle/>
          <a:p>
            <a:r>
              <a:rPr lang="en-US" sz="2400" b="1" dirty="0">
                <a:latin typeface="Arial"/>
                <a:cs typeface="Arial"/>
              </a:rPr>
              <a:t>45 days = 45 </a:t>
            </a:r>
            <a:r>
              <a:rPr lang="en-US" sz="2400" b="1" dirty="0" err="1">
                <a:latin typeface="Arial"/>
                <a:cs typeface="Arial"/>
              </a:rPr>
              <a:t>hari</a:t>
            </a:r>
            <a:r>
              <a:rPr lang="en-US" sz="2400" b="1" dirty="0">
                <a:latin typeface="Arial"/>
                <a:cs typeface="Arial"/>
              </a:rPr>
              <a:t> </a:t>
            </a:r>
          </a:p>
        </p:txBody>
      </p:sp>
      <p:sp>
        <p:nvSpPr>
          <p:cNvPr id="18" name="TextBox 17"/>
          <p:cNvSpPr txBox="1"/>
          <p:nvPr/>
        </p:nvSpPr>
        <p:spPr>
          <a:xfrm>
            <a:off x="9344242" y="2371415"/>
            <a:ext cx="5187087" cy="461665"/>
          </a:xfrm>
          <a:prstGeom prst="rect">
            <a:avLst/>
          </a:prstGeom>
          <a:noFill/>
        </p:spPr>
        <p:txBody>
          <a:bodyPr wrap="none" rtlCol="0">
            <a:spAutoFit/>
          </a:bodyPr>
          <a:lstStyle/>
          <a:p>
            <a:r>
              <a:rPr lang="en-US" sz="2400" b="1" dirty="0">
                <a:latin typeface="Arial"/>
                <a:cs typeface="Arial"/>
              </a:rPr>
              <a:t>Return to earth = </a:t>
            </a:r>
            <a:r>
              <a:rPr lang="en-US" sz="2400" b="1" dirty="0" err="1">
                <a:latin typeface="Arial"/>
                <a:cs typeface="Arial"/>
              </a:rPr>
              <a:t>Kembali</a:t>
            </a:r>
            <a:r>
              <a:rPr lang="en-US" sz="2400" b="1" dirty="0">
                <a:latin typeface="Arial"/>
                <a:cs typeface="Arial"/>
              </a:rPr>
              <a:t> </a:t>
            </a:r>
            <a:r>
              <a:rPr lang="en-US" sz="2400" b="1" dirty="0" err="1">
                <a:latin typeface="Arial"/>
                <a:cs typeface="Arial"/>
              </a:rPr>
              <a:t>ke</a:t>
            </a:r>
            <a:r>
              <a:rPr lang="en-US" sz="2400" b="1" dirty="0">
                <a:latin typeface="Arial"/>
                <a:cs typeface="Arial"/>
              </a:rPr>
              <a:t> </a:t>
            </a:r>
            <a:r>
              <a:rPr lang="en-US" sz="2400" b="1" dirty="0" err="1">
                <a:latin typeface="Arial"/>
                <a:cs typeface="Arial"/>
              </a:rPr>
              <a:t>bumi</a:t>
            </a:r>
            <a:endParaRPr lang="en-US" sz="2400" b="1" dirty="0">
              <a:latin typeface="Arial"/>
              <a:cs typeface="Arial"/>
            </a:endParaRPr>
          </a:p>
        </p:txBody>
      </p:sp>
      <p:pic>
        <p:nvPicPr>
          <p:cNvPr id="65" name="Picture 64" descr="rev 1 Jesus return.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323013" y="4741863"/>
            <a:ext cx="2857500"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62980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4711"/>
                                        </p:tgtEl>
                                        <p:attrNameLst>
                                          <p:attrName>style.visibility</p:attrName>
                                        </p:attrNameLst>
                                      </p:cBhvr>
                                      <p:to>
                                        <p:strVal val="visible"/>
                                      </p:to>
                                    </p:set>
                                    <p:animEffect transition="in" filter="dissolve">
                                      <p:cBhvr>
                                        <p:cTn id="7" dur="500"/>
                                        <p:tgtEl>
                                          <p:spTgt spid="5847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4712">
                                            <p:bg/>
                                          </p:spTgt>
                                        </p:tgtEl>
                                        <p:attrNameLst>
                                          <p:attrName>style.visibility</p:attrName>
                                        </p:attrNameLst>
                                      </p:cBhvr>
                                      <p:to>
                                        <p:strVal val="visible"/>
                                      </p:to>
                                    </p:set>
                                    <p:animEffect transition="in" filter="dissolve">
                                      <p:cBhvr>
                                        <p:cTn id="12" dur="500"/>
                                        <p:tgtEl>
                                          <p:spTgt spid="584712">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84712">
                                            <p:txEl>
                                              <p:pRg st="0" end="0"/>
                                            </p:txEl>
                                          </p:spTgt>
                                        </p:tgtEl>
                                        <p:attrNameLst>
                                          <p:attrName>style.visibility</p:attrName>
                                        </p:attrNameLst>
                                      </p:cBhvr>
                                      <p:to>
                                        <p:strVal val="visible"/>
                                      </p:to>
                                    </p:set>
                                    <p:animEffect transition="in" filter="dissolve">
                                      <p:cBhvr>
                                        <p:cTn id="15" dur="500"/>
                                        <p:tgtEl>
                                          <p:spTgt spid="58471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84712">
                                            <p:txEl>
                                              <p:pRg st="1" end="1"/>
                                            </p:txEl>
                                          </p:spTgt>
                                        </p:tgtEl>
                                        <p:attrNameLst>
                                          <p:attrName>style.visibility</p:attrName>
                                        </p:attrNameLst>
                                      </p:cBhvr>
                                      <p:to>
                                        <p:strVal val="visible"/>
                                      </p:to>
                                    </p:set>
                                    <p:animEffect transition="in" filter="dissolve">
                                      <p:cBhvr>
                                        <p:cTn id="20" dur="500"/>
                                        <p:tgtEl>
                                          <p:spTgt spid="58471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584733"/>
                                        </p:tgtEl>
                                        <p:attrNameLst>
                                          <p:attrName>style.visibility</p:attrName>
                                        </p:attrNameLst>
                                      </p:cBhvr>
                                      <p:to>
                                        <p:strVal val="visible"/>
                                      </p:to>
                                    </p:set>
                                    <p:anim calcmode="lin" valueType="num">
                                      <p:cBhvr>
                                        <p:cTn id="25" dur="500" fill="hold"/>
                                        <p:tgtEl>
                                          <p:spTgt spid="584733"/>
                                        </p:tgtEl>
                                        <p:attrNameLst>
                                          <p:attrName>ppt_w</p:attrName>
                                        </p:attrNameLst>
                                      </p:cBhvr>
                                      <p:tavLst>
                                        <p:tav tm="0">
                                          <p:val>
                                            <p:strVal val="4*#ppt_w"/>
                                          </p:val>
                                        </p:tav>
                                        <p:tav tm="100000">
                                          <p:val>
                                            <p:strVal val="#ppt_w"/>
                                          </p:val>
                                        </p:tav>
                                      </p:tavLst>
                                    </p:anim>
                                    <p:anim calcmode="lin" valueType="num">
                                      <p:cBhvr>
                                        <p:cTn id="26" dur="500" fill="hold"/>
                                        <p:tgtEl>
                                          <p:spTgt spid="584733"/>
                                        </p:tgtEl>
                                        <p:attrNameLst>
                                          <p:attrName>ppt_h</p:attrName>
                                        </p:attrNameLst>
                                      </p:cBhvr>
                                      <p:tavLst>
                                        <p:tav tm="0">
                                          <p:val>
                                            <p:strVal val="4*#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84712">
                                            <p:txEl>
                                              <p:pRg st="2" end="2"/>
                                            </p:txEl>
                                          </p:spTgt>
                                        </p:tgtEl>
                                        <p:attrNameLst>
                                          <p:attrName>style.visibility</p:attrName>
                                        </p:attrNameLst>
                                      </p:cBhvr>
                                      <p:to>
                                        <p:strVal val="visible"/>
                                      </p:to>
                                    </p:set>
                                    <p:animEffect transition="in" filter="dissolve">
                                      <p:cBhvr>
                                        <p:cTn id="31" dur="500"/>
                                        <p:tgtEl>
                                          <p:spTgt spid="584712">
                                            <p:txEl>
                                              <p:pRg st="2" end="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584734"/>
                                        </p:tgtEl>
                                        <p:attrNameLst>
                                          <p:attrName>style.visibility</p:attrName>
                                        </p:attrNameLst>
                                      </p:cBhvr>
                                      <p:to>
                                        <p:strVal val="visible"/>
                                      </p:to>
                                    </p:set>
                                    <p:animEffect transition="in" filter="wipe(right)">
                                      <p:cBhvr>
                                        <p:cTn id="36" dur="500"/>
                                        <p:tgtEl>
                                          <p:spTgt spid="58473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584712">
                                            <p:txEl>
                                              <p:pRg st="3" end="3"/>
                                            </p:txEl>
                                          </p:spTgt>
                                        </p:tgtEl>
                                        <p:attrNameLst>
                                          <p:attrName>style.visibility</p:attrName>
                                        </p:attrNameLst>
                                      </p:cBhvr>
                                      <p:to>
                                        <p:strVal val="visible"/>
                                      </p:to>
                                    </p:set>
                                    <p:animEffect transition="in" filter="dissolve">
                                      <p:cBhvr>
                                        <p:cTn id="41" dur="500"/>
                                        <p:tgtEl>
                                          <p:spTgt spid="584712">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nodeType="clickEffect">
                                  <p:stCondLst>
                                    <p:cond delay="0"/>
                                  </p:stCondLst>
                                  <p:childTnLst>
                                    <p:set>
                                      <p:cBhvr>
                                        <p:cTn id="45" dur="1" fill="hold">
                                          <p:stCondLst>
                                            <p:cond delay="0"/>
                                          </p:stCondLst>
                                        </p:cTn>
                                        <p:tgtEl>
                                          <p:spTgt spid="65"/>
                                        </p:tgtEl>
                                        <p:attrNameLst>
                                          <p:attrName>style.visibility</p:attrName>
                                        </p:attrNameLst>
                                      </p:cBhvr>
                                      <p:to>
                                        <p:strVal val="visible"/>
                                      </p:to>
                                    </p:set>
                                    <p:anim calcmode="lin" valueType="num">
                                      <p:cBhvr additive="base">
                                        <p:cTn id="46" dur="500" fill="hold"/>
                                        <p:tgtEl>
                                          <p:spTgt spid="65"/>
                                        </p:tgtEl>
                                        <p:attrNameLst>
                                          <p:attrName>ppt_x</p:attrName>
                                        </p:attrNameLst>
                                      </p:cBhvr>
                                      <p:tavLst>
                                        <p:tav tm="0">
                                          <p:val>
                                            <p:strVal val="#ppt_x"/>
                                          </p:val>
                                        </p:tav>
                                        <p:tav tm="100000">
                                          <p:val>
                                            <p:strVal val="#ppt_x"/>
                                          </p:val>
                                        </p:tav>
                                      </p:tavLst>
                                    </p:anim>
                                    <p:anim calcmode="lin" valueType="num">
                                      <p:cBhvr additive="base">
                                        <p:cTn id="47" dur="500" fill="hold"/>
                                        <p:tgtEl>
                                          <p:spTgt spid="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1" grpId="0" animBg="1"/>
      <p:bldP spid="584712" grpId="0" build="allAtOnce" animBg="1"/>
      <p:bldP spid="584734" grpId="0" animBg="1"/>
      <p:bldP spid="584733"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7" name="Picture 2" descr="Revelation%20PowerPoint%20Sermon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pPr>
              <a:defRPr/>
            </a:pPr>
            <a:r>
              <a:rPr lang="en-US" dirty="0">
                <a:solidFill>
                  <a:srgbClr val="FFFFFF"/>
                </a:solidFill>
                <a:effectLst>
                  <a:outerShdw blurRad="38100" dist="38100" dir="2700000" algn="tl">
                    <a:srgbClr val="000000">
                      <a:alpha val="43137"/>
                    </a:srgbClr>
                  </a:outerShdw>
                </a:effectLst>
              </a:rPr>
              <a:t>“</a:t>
            </a:r>
            <a:r>
              <a:rPr lang="en-US" dirty="0" err="1">
                <a:solidFill>
                  <a:srgbClr val="FFFFFF"/>
                </a:solidFill>
                <a:effectLst>
                  <a:outerShdw blurRad="38100" dist="38100" dir="2700000" algn="tl">
                    <a:srgbClr val="000000">
                      <a:alpha val="43137"/>
                    </a:srgbClr>
                  </a:outerShdw>
                </a:effectLst>
              </a:rPr>
              <a:t>Terungkap</a:t>
            </a:r>
            <a:r>
              <a:rPr lang="en-US" dirty="0">
                <a:solidFill>
                  <a:srgbClr val="FFFFFF"/>
                </a:solidFill>
                <a:effectLst>
                  <a:outerShdw blurRad="38100" dist="38100" dir="2700000" algn="tl">
                    <a:srgbClr val="000000">
                      <a:alpha val="43137"/>
                    </a:srgbClr>
                  </a:outerShdw>
                </a:effectLst>
              </a:rPr>
              <a:t>”</a:t>
            </a:r>
          </a:p>
        </p:txBody>
      </p:sp>
      <p:sp>
        <p:nvSpPr>
          <p:cNvPr id="4" name="Text Box 30"/>
          <p:cNvSpPr txBox="1">
            <a:spLocks noChangeArrowheads="1"/>
          </p:cNvSpPr>
          <p:nvPr/>
        </p:nvSpPr>
        <p:spPr bwMode="auto">
          <a:xfrm>
            <a:off x="8426137" y="4763"/>
            <a:ext cx="695270" cy="463846"/>
          </a:xfrm>
          <a:prstGeom prst="rect">
            <a:avLst/>
          </a:prstGeom>
          <a:solidFill>
            <a:srgbClr val="00009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381</a:t>
            </a:r>
          </a:p>
        </p:txBody>
      </p:sp>
    </p:spTree>
    <p:extLst>
      <p:ext uri="{BB962C8B-B14F-4D97-AF65-F5344CB8AC3E}">
        <p14:creationId xmlns:p14="http://schemas.microsoft.com/office/powerpoint/2010/main" val="13857714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1" name="Picture 2" descr="Rev 4 Nati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250" y="573088"/>
            <a:ext cx="7623175" cy="6284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02" name="Rectangle 3"/>
          <p:cNvSpPr>
            <a:spLocks noChangeArrowheads="1"/>
          </p:cNvSpPr>
          <p:nvPr/>
        </p:nvSpPr>
        <p:spPr bwMode="auto">
          <a:xfrm rot="-599338">
            <a:off x="1377950" y="-163513"/>
            <a:ext cx="7670800" cy="1350963"/>
          </a:xfrm>
          <a:prstGeom prst="rect">
            <a:avLst/>
          </a:prstGeom>
          <a:solidFill>
            <a:schemeClr val="tx1"/>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627" name="Text Box 3"/>
          <p:cNvSpPr txBox="1">
            <a:spLocks noChangeArrowheads="1"/>
          </p:cNvSpPr>
          <p:nvPr/>
        </p:nvSpPr>
        <p:spPr bwMode="auto">
          <a:xfrm>
            <a:off x="883402" y="2111375"/>
            <a:ext cx="8359023" cy="2123658"/>
          </a:xfrm>
          <a:prstGeom prst="rect">
            <a:avLst/>
          </a:prstGeom>
          <a:noFill/>
          <a:ln w="9525">
            <a:noFill/>
            <a:miter lim="800000"/>
            <a:headEnd/>
            <a:tailEnd/>
          </a:ln>
          <a:effectLst/>
        </p:spPr>
        <p:txBody>
          <a:bodyPr wrap="square">
            <a:spAutoFit/>
          </a:bodyPr>
          <a:lstStyle>
            <a:lvl1pPr marL="914400" indent="-914400">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buFont typeface="Tahoma" charset="0"/>
              <a:buAutoNum type="arabicPeriod"/>
              <a:defRPr/>
            </a:pPr>
            <a:r>
              <a:rPr lang="en-US" sz="4400" b="1" dirty="0" err="1">
                <a:solidFill>
                  <a:srgbClr val="FFFFFF"/>
                </a:solidFill>
                <a:effectLst>
                  <a:glow rad="292100">
                    <a:srgbClr val="000000">
                      <a:alpha val="75000"/>
                    </a:srgbClr>
                  </a:glow>
                  <a:outerShdw blurRad="38100" dist="38100" dir="2700000" algn="tl">
                    <a:srgbClr val="000000"/>
                  </a:outerShdw>
                </a:effectLst>
                <a:latin typeface="Arial" charset="0"/>
                <a:cs typeface="Arial" charset="0"/>
              </a:rPr>
              <a:t>Pada</a:t>
            </a:r>
            <a:r>
              <a:rPr lang="en-US" sz="4400" b="1" dirty="0">
                <a:solidFill>
                  <a:srgbClr val="FFFFFF"/>
                </a:solidFill>
                <a:effectLst>
                  <a:glow rad="292100">
                    <a:srgbClr val="000000">
                      <a:alpha val="75000"/>
                    </a:srgbClr>
                  </a:glow>
                  <a:outerShdw blurRad="38100" dist="38100" dir="2700000" algn="tl">
                    <a:srgbClr val="000000"/>
                  </a:outerShdw>
                </a:effectLst>
                <a:latin typeface="Arial" charset="0"/>
                <a:cs typeface="Arial" charset="0"/>
              </a:rPr>
              <a:t> </a:t>
            </a:r>
            <a:r>
              <a:rPr lang="en-US" sz="4400" b="1" dirty="0" err="1">
                <a:solidFill>
                  <a:srgbClr val="FFFFFF"/>
                </a:solidFill>
                <a:effectLst>
                  <a:glow rad="292100">
                    <a:srgbClr val="000000">
                      <a:alpha val="75000"/>
                    </a:srgbClr>
                  </a:glow>
                  <a:outerShdw blurRad="38100" dist="38100" dir="2700000" algn="tl">
                    <a:srgbClr val="000000"/>
                  </a:outerShdw>
                </a:effectLst>
                <a:latin typeface="Arial" charset="0"/>
                <a:cs typeface="Arial" charset="0"/>
              </a:rPr>
              <a:t>Dirinya</a:t>
            </a:r>
            <a:r>
              <a:rPr lang="en-US" sz="4400" b="1" dirty="0">
                <a:solidFill>
                  <a:srgbClr val="FFFFFF"/>
                </a:solidFill>
                <a:effectLst>
                  <a:glow rad="292100">
                    <a:srgbClr val="000000">
                      <a:alpha val="75000"/>
                    </a:srgbClr>
                  </a:glow>
                  <a:outerShdw blurRad="38100" dist="38100" dir="2700000" algn="tl">
                    <a:srgbClr val="000000"/>
                  </a:outerShdw>
                </a:effectLst>
                <a:latin typeface="Arial" charset="0"/>
                <a:cs typeface="Arial" charset="0"/>
              </a:rPr>
              <a:t> (1)</a:t>
            </a:r>
          </a:p>
          <a:p>
            <a:pPr defTabSz="914400" fontAlgn="base">
              <a:spcBef>
                <a:spcPct val="0"/>
              </a:spcBef>
              <a:spcAft>
                <a:spcPct val="0"/>
              </a:spcAft>
              <a:buFont typeface="Tahoma" charset="0"/>
              <a:buAutoNum type="arabicPeriod"/>
              <a:defRPr/>
            </a:pPr>
            <a:r>
              <a:rPr lang="en-US" sz="4400" b="1" dirty="0" err="1">
                <a:solidFill>
                  <a:srgbClr val="FFFFFF"/>
                </a:solidFill>
                <a:effectLst>
                  <a:glow rad="292100">
                    <a:srgbClr val="000000">
                      <a:alpha val="75000"/>
                    </a:srgbClr>
                  </a:glow>
                  <a:outerShdw blurRad="38100" dist="38100" dir="2700000" algn="tl">
                    <a:srgbClr val="000000"/>
                  </a:outerShdw>
                </a:effectLst>
                <a:latin typeface="Arial" charset="0"/>
                <a:cs typeface="Arial" charset="0"/>
              </a:rPr>
              <a:t>Atas</a:t>
            </a:r>
            <a:r>
              <a:rPr lang="en-US" sz="4400" b="1" dirty="0">
                <a:solidFill>
                  <a:srgbClr val="FFFFFF"/>
                </a:solidFill>
                <a:effectLst>
                  <a:glow rad="292100">
                    <a:srgbClr val="000000">
                      <a:alpha val="75000"/>
                    </a:srgbClr>
                  </a:glow>
                  <a:outerShdw blurRad="38100" dist="38100" dir="2700000" algn="tl">
                    <a:srgbClr val="000000"/>
                  </a:outerShdw>
                </a:effectLst>
                <a:latin typeface="Arial" charset="0"/>
                <a:cs typeface="Arial" charset="0"/>
              </a:rPr>
              <a:t> </a:t>
            </a:r>
            <a:r>
              <a:rPr lang="en-US" sz="4400" b="1" dirty="0" err="1">
                <a:solidFill>
                  <a:srgbClr val="FFFFFF"/>
                </a:solidFill>
                <a:effectLst>
                  <a:glow rad="292100">
                    <a:srgbClr val="000000">
                      <a:alpha val="75000"/>
                    </a:srgbClr>
                  </a:glow>
                  <a:outerShdw blurRad="38100" dist="38100" dir="2700000" algn="tl">
                    <a:srgbClr val="000000"/>
                  </a:outerShdw>
                </a:effectLst>
                <a:latin typeface="Arial" charset="0"/>
                <a:cs typeface="Arial" charset="0"/>
              </a:rPr>
              <a:t>Gereja</a:t>
            </a:r>
            <a:r>
              <a:rPr lang="en-US" sz="4400" b="1" dirty="0">
                <a:solidFill>
                  <a:srgbClr val="FFFFFF"/>
                </a:solidFill>
                <a:effectLst>
                  <a:glow rad="292100">
                    <a:srgbClr val="000000">
                      <a:alpha val="75000"/>
                    </a:srgbClr>
                  </a:glow>
                  <a:outerShdw blurRad="38100" dist="38100" dir="2700000" algn="tl">
                    <a:srgbClr val="000000"/>
                  </a:outerShdw>
                </a:effectLst>
                <a:latin typeface="Arial" charset="0"/>
                <a:cs typeface="Arial" charset="0"/>
              </a:rPr>
              <a:t> (2–3)</a:t>
            </a:r>
          </a:p>
          <a:p>
            <a:pPr defTabSz="914400" fontAlgn="base">
              <a:spcBef>
                <a:spcPct val="0"/>
              </a:spcBef>
              <a:spcAft>
                <a:spcPct val="0"/>
              </a:spcAft>
              <a:buFont typeface="Tahoma" charset="0"/>
              <a:buAutoNum type="arabicPeriod"/>
              <a:defRPr/>
            </a:pPr>
            <a:r>
              <a:rPr lang="en-US" sz="4400" b="1" dirty="0" err="1">
                <a:solidFill>
                  <a:srgbClr val="FFFFFF"/>
                </a:solidFill>
                <a:effectLst>
                  <a:glow rad="292100">
                    <a:srgbClr val="000000">
                      <a:alpha val="75000"/>
                    </a:srgbClr>
                  </a:glow>
                  <a:outerShdw blurRad="38100" dist="38100" dir="2700000" algn="tl">
                    <a:srgbClr val="000000"/>
                  </a:outerShdw>
                </a:effectLst>
                <a:latin typeface="Arial" charset="0"/>
                <a:cs typeface="Arial" charset="0"/>
              </a:rPr>
              <a:t>Atas</a:t>
            </a:r>
            <a:r>
              <a:rPr lang="en-US" sz="4400" b="1" dirty="0">
                <a:solidFill>
                  <a:srgbClr val="FFFFFF"/>
                </a:solidFill>
                <a:effectLst>
                  <a:glow rad="292100">
                    <a:srgbClr val="000000">
                      <a:alpha val="75000"/>
                    </a:srgbClr>
                  </a:glow>
                  <a:outerShdw blurRad="38100" dist="38100" dir="2700000" algn="tl">
                    <a:srgbClr val="000000"/>
                  </a:outerShdw>
                </a:effectLst>
                <a:latin typeface="Arial" charset="0"/>
                <a:cs typeface="Arial" charset="0"/>
              </a:rPr>
              <a:t> </a:t>
            </a:r>
            <a:r>
              <a:rPr lang="en-US" sz="4400" b="1" dirty="0" err="1">
                <a:solidFill>
                  <a:srgbClr val="FFFFFF"/>
                </a:solidFill>
                <a:effectLst>
                  <a:glow rad="292100">
                    <a:srgbClr val="000000">
                      <a:alpha val="75000"/>
                    </a:srgbClr>
                  </a:glow>
                  <a:outerShdw blurRad="38100" dist="38100" dir="2700000" algn="tl">
                    <a:srgbClr val="000000"/>
                  </a:outerShdw>
                </a:effectLst>
                <a:latin typeface="Arial" charset="0"/>
                <a:cs typeface="Arial" charset="0"/>
              </a:rPr>
              <a:t>Semua</a:t>
            </a:r>
            <a:r>
              <a:rPr lang="en-US" sz="4400" b="1" dirty="0">
                <a:solidFill>
                  <a:srgbClr val="FFFFFF"/>
                </a:solidFill>
                <a:effectLst>
                  <a:glow rad="292100">
                    <a:srgbClr val="000000">
                      <a:alpha val="75000"/>
                    </a:srgbClr>
                  </a:glow>
                  <a:outerShdw blurRad="38100" dist="38100" dir="2700000" algn="tl">
                    <a:srgbClr val="000000"/>
                  </a:outerShdw>
                </a:effectLst>
                <a:latin typeface="Arial" charset="0"/>
                <a:cs typeface="Arial" charset="0"/>
              </a:rPr>
              <a:t> </a:t>
            </a:r>
            <a:r>
              <a:rPr lang="en-US" sz="4400" b="1" dirty="0" err="1">
                <a:solidFill>
                  <a:srgbClr val="FFFFFF"/>
                </a:solidFill>
                <a:effectLst>
                  <a:glow rad="292100">
                    <a:srgbClr val="000000">
                      <a:alpha val="75000"/>
                    </a:srgbClr>
                  </a:glow>
                  <a:outerShdw blurRad="38100" dist="38100" dir="2700000" algn="tl">
                    <a:srgbClr val="000000"/>
                  </a:outerShdw>
                </a:effectLst>
                <a:latin typeface="Arial" charset="0"/>
                <a:cs typeface="Arial" charset="0"/>
              </a:rPr>
              <a:t>Ciptaan</a:t>
            </a:r>
            <a:r>
              <a:rPr lang="en-US" sz="4400" b="1" dirty="0">
                <a:solidFill>
                  <a:srgbClr val="FFFFFF"/>
                </a:solidFill>
                <a:effectLst>
                  <a:glow rad="292100">
                    <a:srgbClr val="000000">
                      <a:alpha val="75000"/>
                    </a:srgbClr>
                  </a:glow>
                  <a:outerShdw blurRad="38100" dist="38100" dir="2700000" algn="tl">
                    <a:srgbClr val="000000"/>
                  </a:outerShdw>
                </a:effectLst>
                <a:latin typeface="Arial" charset="0"/>
                <a:cs typeface="Arial" charset="0"/>
              </a:rPr>
              <a:t> (4–22)</a:t>
            </a:r>
          </a:p>
        </p:txBody>
      </p:sp>
      <p:sp>
        <p:nvSpPr>
          <p:cNvPr id="2" name="Title 1"/>
          <p:cNvSpPr>
            <a:spLocks noGrp="1"/>
          </p:cNvSpPr>
          <p:nvPr>
            <p:ph type="title" idx="4294967295"/>
          </p:nvPr>
        </p:nvSpPr>
        <p:spPr>
          <a:xfrm>
            <a:off x="4355976" y="6381328"/>
            <a:ext cx="4716016" cy="476672"/>
          </a:xfrm>
        </p:spPr>
        <p:txBody>
          <a:bodyPr/>
          <a:lstStyle/>
          <a:p>
            <a:pPr algn="r">
              <a:defRPr/>
            </a:pPr>
            <a:r>
              <a:rPr lang="en-US" sz="2400" b="1" kern="10" dirty="0">
                <a:ln w="9525" cap="flat" cmpd="sng" algn="ctr">
                  <a:solidFill>
                    <a:srgbClr val="000000"/>
                  </a:solidFill>
                  <a:prstDash val="solid"/>
                  <a:round/>
                </a:ln>
                <a:solidFill>
                  <a:srgbClr val="FFFFFF"/>
                </a:solidFill>
                <a:effectLst>
                  <a:outerShdw blurRad="41275" dist="12700" dir="12000096" algn="tl" rotWithShape="0">
                    <a:srgbClr val="000000">
                      <a:alpha val="40000"/>
                    </a:srgbClr>
                  </a:outerShdw>
                </a:effectLst>
                <a:latin typeface="Impact"/>
                <a:ea typeface="Impact"/>
                <a:cs typeface="Impact"/>
              </a:rPr>
              <a:t>Christ</a:t>
            </a:r>
            <a:r>
              <a:rPr lang="fr-FR" sz="2400" b="1" kern="10" dirty="0">
                <a:ln w="9525" cap="flat" cmpd="sng" algn="ctr">
                  <a:solidFill>
                    <a:srgbClr val="000000"/>
                  </a:solidFill>
                  <a:prstDash val="solid"/>
                  <a:round/>
                </a:ln>
                <a:solidFill>
                  <a:srgbClr val="FFFFFF"/>
                </a:solidFill>
                <a:effectLst>
                  <a:outerShdw blurRad="41275" dist="12700" dir="12000096" algn="tl" rotWithShape="0">
                    <a:srgbClr val="000000">
                      <a:alpha val="40000"/>
                    </a:srgbClr>
                  </a:outerShdw>
                </a:effectLst>
                <a:latin typeface="Impact"/>
                <a:ea typeface="Impact"/>
                <a:cs typeface="Impact"/>
              </a:rPr>
              <a:t>'</a:t>
            </a:r>
            <a:r>
              <a:rPr lang="en-US" sz="2400" b="1" kern="10" dirty="0">
                <a:ln w="9525" cap="flat" cmpd="sng" algn="ctr">
                  <a:solidFill>
                    <a:srgbClr val="000000"/>
                  </a:solidFill>
                  <a:prstDash val="solid"/>
                  <a:round/>
                </a:ln>
                <a:solidFill>
                  <a:srgbClr val="FFFFFF"/>
                </a:solidFill>
                <a:effectLst>
                  <a:outerShdw blurRad="41275" dist="12700" dir="12000096" algn="tl" rotWithShape="0">
                    <a:srgbClr val="000000">
                      <a:alpha val="40000"/>
                    </a:srgbClr>
                  </a:outerShdw>
                </a:effectLst>
                <a:latin typeface="Impact"/>
                <a:ea typeface="Impact"/>
                <a:cs typeface="Impact"/>
              </a:rPr>
              <a:t>s Sovereignty in Revelation</a:t>
            </a:r>
            <a:endParaRPr lang="en-US" sz="3200" dirty="0">
              <a:solidFill>
                <a:srgbClr val="FFFFFF"/>
              </a:solidFill>
            </a:endParaRPr>
          </a:p>
        </p:txBody>
      </p:sp>
      <p:sp>
        <p:nvSpPr>
          <p:cNvPr id="870405" name="WordArt 2"/>
          <p:cNvSpPr>
            <a:spLocks noChangeArrowheads="1" noChangeShapeType="1" noTextEdit="1"/>
          </p:cNvSpPr>
          <p:nvPr/>
        </p:nvSpPr>
        <p:spPr bwMode="auto">
          <a:xfrm rot="-245105">
            <a:off x="1339850" y="381000"/>
            <a:ext cx="7391400" cy="1143000"/>
          </a:xfrm>
          <a:prstGeom prst="rect">
            <a:avLst/>
          </a:prstGeom>
        </p:spPr>
        <p:txBody>
          <a:bodyPr wrap="none" fromWordArt="1">
            <a:prstTxWarp prst="textCascadeUp">
              <a:avLst>
                <a:gd name="adj" fmla="val 44444"/>
              </a:avLst>
            </a:prstTxWarp>
          </a:bodyPr>
          <a:lstStyle/>
          <a:p>
            <a:pPr algn="ctr" defTabSz="914400" eaLnBrk="0" fontAlgn="base" hangingPunct="0">
              <a:spcBef>
                <a:spcPct val="0"/>
              </a:spcBef>
              <a:spcAft>
                <a:spcPct val="0"/>
              </a:spcAft>
            </a:pPr>
            <a:r>
              <a:rPr lang="en-US" sz="3600" b="1" kern="10" dirty="0" err="1">
                <a:ln w="9525">
                  <a:solidFill>
                    <a:srgbClr val="000000"/>
                  </a:solidFill>
                  <a:round/>
                  <a:headEnd/>
                  <a:tailEnd/>
                </a:ln>
                <a:solidFill>
                  <a:srgbClr val="000090"/>
                </a:solidFill>
                <a:effectLst>
                  <a:outerShdw blurRad="41275" dist="12700" dir="12000096" algn="tl" rotWithShape="0">
                    <a:srgbClr val="000000">
                      <a:alpha val="39998"/>
                    </a:srgbClr>
                  </a:outerShdw>
                </a:effectLst>
                <a:latin typeface="Impact"/>
                <a:ea typeface="Impact"/>
                <a:cs typeface="Impact"/>
              </a:rPr>
              <a:t>Kedaulatan</a:t>
            </a:r>
            <a:r>
              <a:rPr lang="en-US" sz="3600" b="1" kern="10" dirty="0">
                <a:ln w="9525">
                  <a:solidFill>
                    <a:srgbClr val="000000"/>
                  </a:solidFill>
                  <a:round/>
                  <a:headEnd/>
                  <a:tailEnd/>
                </a:ln>
                <a:solidFill>
                  <a:srgbClr val="000090"/>
                </a:solidFill>
                <a:effectLst>
                  <a:outerShdw blurRad="41275" dist="12700" dir="12000096" algn="tl" rotWithShape="0">
                    <a:srgbClr val="000000">
                      <a:alpha val="39998"/>
                    </a:srgbClr>
                  </a:outerShdw>
                </a:effectLst>
                <a:latin typeface="Impact"/>
                <a:ea typeface="Impact"/>
                <a:cs typeface="Impact"/>
              </a:rPr>
              <a:t> </a:t>
            </a:r>
            <a:r>
              <a:rPr lang="en-US" sz="3600" b="1" kern="10" dirty="0" err="1">
                <a:ln w="9525">
                  <a:solidFill>
                    <a:srgbClr val="000000"/>
                  </a:solidFill>
                  <a:round/>
                  <a:headEnd/>
                  <a:tailEnd/>
                </a:ln>
                <a:solidFill>
                  <a:srgbClr val="000090"/>
                </a:solidFill>
                <a:effectLst>
                  <a:outerShdw blurRad="41275" dist="12700" dir="12000096" algn="tl" rotWithShape="0">
                    <a:srgbClr val="000000">
                      <a:alpha val="39998"/>
                    </a:srgbClr>
                  </a:outerShdw>
                </a:effectLst>
                <a:latin typeface="Impact"/>
                <a:ea typeface="Impact"/>
                <a:cs typeface="Impact"/>
              </a:rPr>
              <a:t>Kristus</a:t>
            </a:r>
            <a:r>
              <a:rPr lang="en-US" sz="3600" b="1" kern="10" dirty="0">
                <a:ln w="9525">
                  <a:solidFill>
                    <a:srgbClr val="000000"/>
                  </a:solidFill>
                  <a:round/>
                  <a:headEnd/>
                  <a:tailEnd/>
                </a:ln>
                <a:solidFill>
                  <a:srgbClr val="000090"/>
                </a:solidFill>
                <a:effectLst>
                  <a:outerShdw blurRad="41275" dist="12700" dir="12000096" algn="tl" rotWithShape="0">
                    <a:srgbClr val="000000">
                      <a:alpha val="39998"/>
                    </a:srgbClr>
                  </a:outerShdw>
                </a:effectLst>
                <a:latin typeface="Impact"/>
                <a:ea typeface="Impact"/>
                <a:cs typeface="Impact"/>
              </a:rPr>
              <a:t> </a:t>
            </a:r>
            <a:r>
              <a:rPr lang="en-US" sz="3600" b="1" kern="10" dirty="0" err="1">
                <a:ln w="9525">
                  <a:solidFill>
                    <a:srgbClr val="000000"/>
                  </a:solidFill>
                  <a:round/>
                  <a:headEnd/>
                  <a:tailEnd/>
                </a:ln>
                <a:solidFill>
                  <a:srgbClr val="000090"/>
                </a:solidFill>
                <a:effectLst>
                  <a:outerShdw blurRad="41275" dist="12700" dir="12000096" algn="tl" rotWithShape="0">
                    <a:srgbClr val="000000">
                      <a:alpha val="39998"/>
                    </a:srgbClr>
                  </a:outerShdw>
                </a:effectLst>
                <a:latin typeface="Impact"/>
                <a:ea typeface="Impact"/>
                <a:cs typeface="Impact"/>
              </a:rPr>
              <a:t>dalam</a:t>
            </a:r>
            <a:r>
              <a:rPr lang="en-US" sz="3600" b="1" kern="10" dirty="0">
                <a:ln w="9525">
                  <a:solidFill>
                    <a:srgbClr val="000000"/>
                  </a:solidFill>
                  <a:round/>
                  <a:headEnd/>
                  <a:tailEnd/>
                </a:ln>
                <a:solidFill>
                  <a:srgbClr val="000090"/>
                </a:solidFill>
                <a:effectLst>
                  <a:outerShdw blurRad="41275" dist="12700" dir="12000096" algn="tl" rotWithShape="0">
                    <a:srgbClr val="000000">
                      <a:alpha val="39998"/>
                    </a:srgbClr>
                  </a:outerShdw>
                </a:effectLst>
                <a:latin typeface="Impact"/>
                <a:ea typeface="Impact"/>
                <a:cs typeface="Impact"/>
              </a:rPr>
              <a:t> </a:t>
            </a:r>
            <a:r>
              <a:rPr lang="en-US" sz="3600" b="1" kern="10" dirty="0" err="1">
                <a:ln w="9525">
                  <a:solidFill>
                    <a:srgbClr val="000000"/>
                  </a:solidFill>
                  <a:round/>
                  <a:headEnd/>
                  <a:tailEnd/>
                </a:ln>
                <a:solidFill>
                  <a:srgbClr val="000090"/>
                </a:solidFill>
                <a:effectLst>
                  <a:outerShdw blurRad="41275" dist="12700" dir="12000096" algn="tl" rotWithShape="0">
                    <a:srgbClr val="000000">
                      <a:alpha val="39998"/>
                    </a:srgbClr>
                  </a:outerShdw>
                </a:effectLst>
                <a:latin typeface="Impact"/>
                <a:ea typeface="Impact"/>
                <a:cs typeface="Impact"/>
              </a:rPr>
              <a:t>Wahyu</a:t>
            </a:r>
            <a:endParaRPr lang="en-US" sz="3600" b="1" kern="10" dirty="0">
              <a:ln w="9525">
                <a:solidFill>
                  <a:srgbClr val="000000"/>
                </a:solidFill>
                <a:round/>
                <a:headEnd/>
                <a:tailEnd/>
              </a:ln>
              <a:solidFill>
                <a:srgbClr val="000090"/>
              </a:solidFill>
              <a:effectLst>
                <a:outerShdw blurRad="41275" dist="12700" dir="12000096" algn="tl" rotWithShape="0">
                  <a:srgbClr val="000000">
                    <a:alpha val="39998"/>
                  </a:srgbClr>
                </a:outerShdw>
              </a:effectLst>
              <a:latin typeface="Impact"/>
              <a:ea typeface="Impact"/>
              <a:cs typeface="Impact"/>
            </a:endParaRPr>
          </a:p>
        </p:txBody>
      </p:sp>
      <p:sp>
        <p:nvSpPr>
          <p:cNvPr id="7" name="Text Box 30"/>
          <p:cNvSpPr txBox="1">
            <a:spLocks noChangeArrowheads="1"/>
          </p:cNvSpPr>
          <p:nvPr/>
        </p:nvSpPr>
        <p:spPr bwMode="auto">
          <a:xfrm>
            <a:off x="8426137" y="702075"/>
            <a:ext cx="695270" cy="463846"/>
          </a:xfrm>
          <a:prstGeom prst="rect">
            <a:avLst/>
          </a:prstGeom>
          <a:solidFill>
            <a:srgbClr val="00009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381</a:t>
            </a:r>
          </a:p>
        </p:txBody>
      </p:sp>
    </p:spTree>
    <p:extLst>
      <p:ext uri="{BB962C8B-B14F-4D97-AF65-F5344CB8AC3E}">
        <p14:creationId xmlns:p14="http://schemas.microsoft.com/office/powerpoint/2010/main" val="18760779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Link survey PB di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3600" b="1" kern="0" dirty="0" err="1">
                <a:solidFill>
                  <a:srgbClr val="FFFFFF"/>
                </a:solidFill>
                <a:latin typeface="Arial" charset="0"/>
                <a:cs typeface="Arial" charset="0"/>
              </a:rPr>
              <a:t>Dapatkan</a:t>
            </a:r>
            <a:r>
              <a:rPr lang="en-US" sz="3600" b="1" kern="0" dirty="0">
                <a:solidFill>
                  <a:srgbClr val="FFFFFF"/>
                </a:solidFill>
                <a:latin typeface="Arial" charset="0"/>
                <a:cs typeface="Arial" charset="0"/>
              </a:rPr>
              <a:t> </a:t>
            </a:r>
            <a:r>
              <a:rPr lang="en-US" sz="3600" b="1" kern="0" dirty="0" err="1">
                <a:solidFill>
                  <a:srgbClr val="FFFFFF"/>
                </a:solidFill>
                <a:latin typeface="Arial" charset="0"/>
                <a:cs typeface="Arial" charset="0"/>
              </a:rPr>
              <a:t>presentasi</a:t>
            </a:r>
            <a:r>
              <a:rPr lang="en-US" sz="3600" b="1" kern="0" dirty="0">
                <a:solidFill>
                  <a:srgbClr val="FFFFFF"/>
                </a:solidFill>
                <a:latin typeface="Arial" charset="0"/>
                <a:cs typeface="Arial" charset="0"/>
              </a:rPr>
              <a:t> </a:t>
            </a:r>
            <a:r>
              <a:rPr lang="en-US" sz="3600" b="1" kern="0" dirty="0" err="1">
                <a:solidFill>
                  <a:srgbClr val="FFFFFF"/>
                </a:solidFill>
                <a:latin typeface="Arial" charset="0"/>
                <a:cs typeface="Arial" charset="0"/>
              </a:rPr>
              <a:t>ini</a:t>
            </a:r>
            <a:r>
              <a:rPr lang="en-US" sz="3600" b="1" kern="0" dirty="0">
                <a:solidFill>
                  <a:srgbClr val="FFFFFF"/>
                </a:solidFill>
                <a:latin typeface="Arial" charset="0"/>
                <a:cs typeface="Arial" charset="0"/>
              </a:rPr>
              <a:t> gratis</a:t>
            </a: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2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Tree>
    <p:extLst>
      <p:ext uri="{BB962C8B-B14F-4D97-AF65-F5344CB8AC3E}">
        <p14:creationId xmlns:p14="http://schemas.microsoft.com/office/powerpoint/2010/main" val="38769174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49943049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0"/>
            <a:ext cx="9891347"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657733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69850"/>
            <a:ext cx="9144000" cy="838200"/>
          </a:xfrm>
          <a:effectLst>
            <a:outerShdw blurRad="63500" dist="35921" dir="2700000" algn="ctr" rotWithShape="0">
              <a:schemeClr val="tx2">
                <a:alpha val="74998"/>
              </a:schemeClr>
            </a:outerShdw>
          </a:effectLst>
        </p:spPr>
        <p:txBody>
          <a:bodyPr>
            <a:normAutofit/>
          </a:bodyPr>
          <a:lstStyle/>
          <a:p>
            <a:pPr>
              <a:defRPr/>
            </a:pPr>
            <a:r>
              <a:rPr lang="en-US" sz="4000" b="1" dirty="0" err="1">
                <a:ea typeface="ＭＳ Ｐゴシック" charset="0"/>
              </a:rPr>
              <a:t>Siapakah</a:t>
            </a:r>
            <a:r>
              <a:rPr lang="en-US" sz="4000" b="1" dirty="0">
                <a:ea typeface="ＭＳ Ｐゴシック" charset="0"/>
              </a:rPr>
              <a:t> 24 </a:t>
            </a:r>
            <a:r>
              <a:rPr lang="en-US" sz="4000" b="1" dirty="0" err="1">
                <a:ea typeface="ＭＳ Ｐゴシック" charset="0"/>
              </a:rPr>
              <a:t>tua-tua</a:t>
            </a:r>
            <a:r>
              <a:rPr lang="en-US" sz="4000" b="1" dirty="0">
                <a:ea typeface="ＭＳ Ｐゴシック" charset="0"/>
              </a:rPr>
              <a:t> (4:4)?</a:t>
            </a:r>
          </a:p>
        </p:txBody>
      </p:sp>
      <p:sp>
        <p:nvSpPr>
          <p:cNvPr id="6" name="Rectangle 2"/>
          <p:cNvSpPr txBox="1">
            <a:spLocks noChangeArrowheads="1"/>
          </p:cNvSpPr>
          <p:nvPr/>
        </p:nvSpPr>
        <p:spPr>
          <a:xfrm>
            <a:off x="419312" y="2038597"/>
            <a:ext cx="8378324" cy="419100"/>
          </a:xfrm>
          <a:prstGeom prst="rect">
            <a:avLst/>
          </a:prstGeom>
          <a:gradFill flip="none" rotWithShape="1">
            <a:gsLst>
              <a:gs pos="49000">
                <a:srgbClr val="000090"/>
              </a:gs>
              <a:gs pos="100000">
                <a:srgbClr val="000000"/>
              </a:gs>
              <a:gs pos="49000">
                <a:schemeClr val="tx1"/>
              </a:gs>
              <a:gs pos="3000">
                <a:srgbClr val="010201"/>
              </a:gs>
            </a:gsLst>
            <a:path path="circle">
              <a:fillToRect l="50000" t="50000" r="50000" b="50000"/>
            </a:path>
            <a:tileRect/>
          </a:gradFill>
          <a:effectLst>
            <a:outerShdw blurRad="63500" dist="35921" dir="2700000" algn="ctr" rotWithShape="0">
              <a:schemeClr val="tx2">
                <a:alpha val="74998"/>
              </a:scheme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defRPr/>
            </a:pPr>
            <a:r>
              <a:rPr lang="en-US" sz="3600" b="1" dirty="0" err="1">
                <a:ea typeface="ＭＳ Ｐゴシック" charset="0"/>
              </a:rPr>
              <a:t>Malaikat</a:t>
            </a:r>
            <a:r>
              <a:rPr lang="en-US" sz="3600" b="1" dirty="0">
                <a:ea typeface="ＭＳ Ｐゴシック" charset="0"/>
              </a:rPr>
              <a:t>?</a:t>
            </a:r>
          </a:p>
        </p:txBody>
      </p:sp>
      <p:sp>
        <p:nvSpPr>
          <p:cNvPr id="11" name="Rectangle 2"/>
          <p:cNvSpPr txBox="1">
            <a:spLocks noChangeArrowheads="1"/>
          </p:cNvSpPr>
          <p:nvPr/>
        </p:nvSpPr>
        <p:spPr>
          <a:xfrm>
            <a:off x="261403" y="2975253"/>
            <a:ext cx="8688631" cy="698190"/>
          </a:xfrm>
          <a:prstGeom prst="rect">
            <a:avLst/>
          </a:prstGeom>
          <a:gradFill flip="none" rotWithShape="1">
            <a:gsLst>
              <a:gs pos="49000">
                <a:srgbClr val="000090"/>
              </a:gs>
              <a:gs pos="100000">
                <a:srgbClr val="000000"/>
              </a:gs>
              <a:gs pos="49000">
                <a:schemeClr val="tx1"/>
              </a:gs>
              <a:gs pos="3000">
                <a:srgbClr val="010201"/>
              </a:gs>
            </a:gsLst>
            <a:path path="circle">
              <a:fillToRect l="50000" t="50000" r="50000" b="50000"/>
            </a:path>
            <a:tileRect/>
          </a:gradFill>
          <a:effectLst>
            <a:outerShdw blurRad="63500" dist="35921" dir="2700000" algn="ctr" rotWithShape="0">
              <a:schemeClr val="tx2">
                <a:alpha val="74998"/>
              </a:scheme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defRPr/>
            </a:pPr>
            <a:r>
              <a:rPr lang="en-US" sz="3200" b="1" dirty="0">
                <a:ea typeface="ＭＳ Ｐゴシック" charset="0"/>
              </a:rPr>
              <a:t>12 </a:t>
            </a:r>
            <a:r>
              <a:rPr lang="en-US" sz="3200" b="1" dirty="0" err="1">
                <a:ea typeface="ＭＳ Ｐゴシック" charset="0"/>
              </a:rPr>
              <a:t>suku</a:t>
            </a:r>
            <a:r>
              <a:rPr lang="en-US" sz="3200" b="1" dirty="0">
                <a:ea typeface="ＭＳ Ｐゴシック" charset="0"/>
              </a:rPr>
              <a:t> </a:t>
            </a:r>
            <a:r>
              <a:rPr lang="en-US" sz="3200" b="1" dirty="0" err="1">
                <a:ea typeface="ＭＳ Ｐゴシック" charset="0"/>
              </a:rPr>
              <a:t>dan</a:t>
            </a:r>
            <a:r>
              <a:rPr lang="en-US" sz="3200" b="1" dirty="0">
                <a:ea typeface="ＭＳ Ｐゴシック" charset="0"/>
              </a:rPr>
              <a:t> 12 </a:t>
            </a:r>
            <a:r>
              <a:rPr lang="en-US" sz="3200" b="1" dirty="0" err="1">
                <a:ea typeface="ＭＳ Ｐゴシック" charset="0"/>
              </a:rPr>
              <a:t>rasul</a:t>
            </a:r>
            <a:r>
              <a:rPr lang="en-US" sz="3200" b="1" dirty="0">
                <a:ea typeface="ＭＳ Ｐゴシック" charset="0"/>
              </a:rPr>
              <a:t>?</a:t>
            </a:r>
          </a:p>
        </p:txBody>
      </p:sp>
      <p:sp>
        <p:nvSpPr>
          <p:cNvPr id="12" name="Rectangle 2"/>
          <p:cNvSpPr txBox="1">
            <a:spLocks noChangeArrowheads="1"/>
          </p:cNvSpPr>
          <p:nvPr/>
        </p:nvSpPr>
        <p:spPr>
          <a:xfrm>
            <a:off x="-10096" y="4191000"/>
            <a:ext cx="9154095" cy="838200"/>
          </a:xfrm>
          <a:prstGeom prst="rect">
            <a:avLst/>
          </a:prstGeom>
          <a:gradFill flip="none" rotWithShape="1">
            <a:gsLst>
              <a:gs pos="49000">
                <a:srgbClr val="000090"/>
              </a:gs>
              <a:gs pos="100000">
                <a:srgbClr val="000000"/>
              </a:gs>
              <a:gs pos="49000">
                <a:schemeClr val="tx1"/>
              </a:gs>
              <a:gs pos="3000">
                <a:srgbClr val="010201"/>
              </a:gs>
            </a:gsLst>
            <a:path path="circle">
              <a:fillToRect l="50000" t="50000" r="50000" b="50000"/>
            </a:path>
            <a:tileRect/>
          </a:gradFill>
          <a:effectLst>
            <a:outerShdw blurRad="63500" dist="35921" dir="2700000" algn="ctr" rotWithShape="0">
              <a:schemeClr val="tx2">
                <a:alpha val="74998"/>
              </a:scheme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defRPr/>
            </a:pPr>
            <a:r>
              <a:rPr lang="en-US" sz="3200" b="1" dirty="0" err="1">
                <a:ea typeface="ＭＳ Ｐゴシック" charset="0"/>
              </a:rPr>
              <a:t>Perwakilan</a:t>
            </a:r>
            <a:r>
              <a:rPr lang="en-US" sz="3200" b="1" dirty="0">
                <a:ea typeface="ＭＳ Ｐゴシック" charset="0"/>
              </a:rPr>
              <a:t> </a:t>
            </a:r>
            <a:r>
              <a:rPr lang="en-US" sz="3200" b="1" dirty="0" err="1">
                <a:ea typeface="ＭＳ Ｐゴシック" charset="0"/>
              </a:rPr>
              <a:t>atau</a:t>
            </a:r>
            <a:r>
              <a:rPr lang="en-US" sz="3200" b="1" dirty="0">
                <a:ea typeface="ＭＳ Ｐゴシック" charset="0"/>
              </a:rPr>
              <a:t> </a:t>
            </a:r>
            <a:r>
              <a:rPr lang="en-US" sz="3200" b="1" dirty="0" err="1">
                <a:ea typeface="ＭＳ Ｐゴシック" charset="0"/>
              </a:rPr>
              <a:t>lambang</a:t>
            </a:r>
            <a:r>
              <a:rPr lang="en-US" sz="3200" b="1" dirty="0">
                <a:ea typeface="ＭＳ Ｐゴシック" charset="0"/>
              </a:rPr>
              <a:t> orang </a:t>
            </a:r>
            <a:r>
              <a:rPr lang="en-US" sz="3200" b="1" dirty="0" err="1">
                <a:ea typeface="ＭＳ Ｐゴシック" charset="0"/>
              </a:rPr>
              <a:t>suci</a:t>
            </a:r>
            <a:r>
              <a:rPr lang="en-US" sz="3200" b="1" dirty="0">
                <a:ea typeface="ＭＳ Ｐゴシック" charset="0"/>
              </a:rPr>
              <a:t>?</a:t>
            </a:r>
          </a:p>
        </p:txBody>
      </p:sp>
    </p:spTree>
    <p:extLst>
      <p:ext uri="{BB962C8B-B14F-4D97-AF65-F5344CB8AC3E}">
        <p14:creationId xmlns:p14="http://schemas.microsoft.com/office/powerpoint/2010/main" val="2589241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1489" name="Picture 2" descr="rev 4 throne24elderslightning,lamps,creaturesrevis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355600"/>
            <a:ext cx="9144000" cy="838200"/>
          </a:xfrm>
          <a:effectLst>
            <a:outerShdw blurRad="63500" dist="35921" dir="2700000" algn="ctr" rotWithShape="0">
              <a:schemeClr val="tx2">
                <a:alpha val="74998"/>
              </a:schemeClr>
            </a:outerShdw>
          </a:effectLst>
        </p:spPr>
        <p:txBody>
          <a:bodyPr/>
          <a:lstStyle/>
          <a:p>
            <a:pPr>
              <a:defRPr/>
            </a:pPr>
            <a:r>
              <a:rPr lang="en-US" b="1" dirty="0" err="1">
                <a:effectLst>
                  <a:glow rad="101600">
                    <a:schemeClr val="tx1">
                      <a:alpha val="75000"/>
                    </a:schemeClr>
                  </a:glow>
                </a:effectLst>
                <a:ea typeface="ＭＳ Ｐゴシック" charset="0"/>
              </a:rPr>
              <a:t>Takhta</a:t>
            </a:r>
            <a:r>
              <a:rPr lang="en-US" b="1" dirty="0">
                <a:effectLst>
                  <a:glow rad="101600">
                    <a:schemeClr val="tx1">
                      <a:alpha val="75000"/>
                    </a:schemeClr>
                  </a:glow>
                </a:effectLst>
                <a:ea typeface="ＭＳ Ｐゴシック" charset="0"/>
              </a:rPr>
              <a:t> Allah (4:2-3)</a:t>
            </a:r>
          </a:p>
        </p:txBody>
      </p:sp>
      <p:sp>
        <p:nvSpPr>
          <p:cNvPr id="4"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367</a:t>
            </a:r>
            <a:endParaRPr lang="en-US" b="1" dirty="0">
              <a:solidFill>
                <a:srgbClr val="000000"/>
              </a:solidFill>
              <a:latin typeface="Arial"/>
              <a:cs typeface="Arial"/>
            </a:endParaRPr>
          </a:p>
        </p:txBody>
      </p:sp>
    </p:spTree>
    <p:extLst>
      <p:ext uri="{BB962C8B-B14F-4D97-AF65-F5344CB8AC3E}">
        <p14:creationId xmlns:p14="http://schemas.microsoft.com/office/powerpoint/2010/main" val="171633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69850"/>
            <a:ext cx="9144000" cy="838200"/>
          </a:xfrm>
          <a:effectLst>
            <a:outerShdw blurRad="63500" dist="35921" dir="2700000" algn="ctr" rotWithShape="0">
              <a:schemeClr val="tx2">
                <a:alpha val="74998"/>
              </a:schemeClr>
            </a:outerShdw>
          </a:effectLst>
        </p:spPr>
        <p:txBody>
          <a:bodyPr>
            <a:normAutofit/>
          </a:bodyPr>
          <a:lstStyle/>
          <a:p>
            <a:pPr>
              <a:defRPr/>
            </a:pPr>
            <a:r>
              <a:rPr lang="en-US" sz="4000" b="1" dirty="0" err="1">
                <a:ea typeface="ＭＳ Ｐゴシック" charset="0"/>
              </a:rPr>
              <a:t>Siapakah</a:t>
            </a:r>
            <a:r>
              <a:rPr lang="en-US" sz="4000" b="1" dirty="0">
                <a:ea typeface="ＭＳ Ｐゴシック" charset="0"/>
              </a:rPr>
              <a:t> 24 </a:t>
            </a:r>
            <a:r>
              <a:rPr lang="en-US" sz="4000" b="1" dirty="0" err="1">
                <a:ea typeface="ＭＳ Ｐゴシック" charset="0"/>
              </a:rPr>
              <a:t>tua-tua</a:t>
            </a:r>
            <a:r>
              <a:rPr lang="en-US" sz="4000" b="1" dirty="0">
                <a:ea typeface="ＭＳ Ｐゴシック" charset="0"/>
              </a:rPr>
              <a:t> (4:4)?</a:t>
            </a:r>
          </a:p>
        </p:txBody>
      </p:sp>
      <p:pic>
        <p:nvPicPr>
          <p:cNvPr id="833539" name="Picture 1" descr="rev 4 eld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7088" y="1052513"/>
            <a:ext cx="7273925" cy="545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367</a:t>
            </a:r>
            <a:endParaRPr lang="en-US" b="1" dirty="0">
              <a:solidFill>
                <a:srgbClr val="000000"/>
              </a:solidFill>
              <a:latin typeface="Arial"/>
              <a:cs typeface="Arial"/>
            </a:endParaRPr>
          </a:p>
        </p:txBody>
      </p:sp>
      <p:sp>
        <p:nvSpPr>
          <p:cNvPr id="2" name="TextBox 1"/>
          <p:cNvSpPr txBox="1"/>
          <p:nvPr/>
        </p:nvSpPr>
        <p:spPr>
          <a:xfrm>
            <a:off x="846667" y="1354665"/>
            <a:ext cx="7224890" cy="5262979"/>
          </a:xfrm>
          <a:prstGeom prst="rect">
            <a:avLst/>
          </a:prstGeom>
          <a:noFill/>
        </p:spPr>
        <p:txBody>
          <a:bodyPr wrap="square" rtlCol="0">
            <a:spAutoFit/>
          </a:bodyPr>
          <a:lstStyle/>
          <a:p>
            <a:pPr algn="ctr" defTabSz="914400" eaLnBrk="0" fontAlgn="base" hangingPunct="0">
              <a:spcBef>
                <a:spcPct val="0"/>
              </a:spcBef>
              <a:spcAft>
                <a:spcPct val="0"/>
              </a:spcAft>
            </a:pP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Siapakah</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24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tua-tua</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yang duduk di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takhta-talhta</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Sepertinya</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mereka</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bukan</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malaikat</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karena</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malaikat</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tidak</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terhitung</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(Ibr12:22),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dimahkota</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atau</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diberi</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takhta</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Selain</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itu</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dalam</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Wahyu</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7:11,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tua-tua</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dibedakan</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dari</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malaikat</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lihat</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juga Why 5:8–11).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Mahkota</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yang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mereka</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pakai</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adalah</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mahkota</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kemenangan</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dalam</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Bahasa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Yunani</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step</a:t>
            </a:r>
            <a:r>
              <a:rPr lang="en-US" sz="2800" b="1" i="1" dirty="0" err="1">
                <a:solidFill>
                  <a:prstClr val="black"/>
                </a:solidFill>
                <a:effectLst>
                  <a:glow rad="152400">
                    <a:prstClr val="white">
                      <a:alpha val="75000"/>
                    </a:prstClr>
                  </a:glow>
                </a:effectLst>
                <a:latin typeface="Comic Sans MS" charset="0"/>
                <a:ea typeface="ＭＳ Ｐゴシック" charset="0"/>
                <a:cs typeface="ＭＳ Ｐゴシック" charset="0"/>
              </a:rPr>
              <a:t>hanos</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lihat</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Why 2:10);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dan</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kita</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tidak</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punya</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bukti</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jika</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malaikat</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menerima</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pahala</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 </a:t>
            </a:r>
            <a:r>
              <a:rPr lang="en-US" sz="2800" b="1" dirty="0" err="1">
                <a:solidFill>
                  <a:prstClr val="black"/>
                </a:solidFill>
                <a:effectLst>
                  <a:glow rad="152400">
                    <a:prstClr val="white">
                      <a:alpha val="75000"/>
                    </a:prstClr>
                  </a:glow>
                </a:effectLst>
                <a:latin typeface="Comic Sans MS" charset="0"/>
                <a:ea typeface="ＭＳ Ｐゴシック" charset="0"/>
                <a:cs typeface="ＭＳ Ｐゴシック" charset="0"/>
              </a:rPr>
              <a:t>Wiersbe</a:t>
            </a:r>
            <a:r>
              <a:rPr lang="en-US" sz="2800" b="1" dirty="0">
                <a:solidFill>
                  <a:prstClr val="black"/>
                </a:solidFill>
                <a:effectLst>
                  <a:glow rad="152400">
                    <a:prstClr val="white">
                      <a:alpha val="75000"/>
                    </a:prstClr>
                  </a:glow>
                </a:effectLst>
                <a:latin typeface="Comic Sans MS" charset="0"/>
                <a:ea typeface="ＭＳ Ｐゴシック" charset="0"/>
                <a:cs typeface="ＭＳ Ｐゴシック" charset="0"/>
              </a:rPr>
              <a:t>)</a:t>
            </a:r>
          </a:p>
        </p:txBody>
      </p:sp>
    </p:spTree>
    <p:extLst>
      <p:ext uri="{BB962C8B-B14F-4D97-AF65-F5344CB8AC3E}">
        <p14:creationId xmlns:p14="http://schemas.microsoft.com/office/powerpoint/2010/main" val="224386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69850"/>
            <a:ext cx="9144000" cy="838200"/>
          </a:xfrm>
          <a:effectLst>
            <a:outerShdw blurRad="63500" dist="35921" dir="2700000" algn="ctr" rotWithShape="0">
              <a:schemeClr val="tx2">
                <a:alpha val="74998"/>
              </a:schemeClr>
            </a:outerShdw>
          </a:effectLst>
        </p:spPr>
        <p:txBody>
          <a:bodyPr>
            <a:normAutofit/>
          </a:bodyPr>
          <a:lstStyle/>
          <a:p>
            <a:pPr>
              <a:defRPr/>
            </a:pPr>
            <a:r>
              <a:rPr lang="en-US" sz="4000" b="1" dirty="0" err="1">
                <a:ea typeface="ＭＳ Ｐゴシック" charset="0"/>
              </a:rPr>
              <a:t>Siapakah</a:t>
            </a:r>
            <a:r>
              <a:rPr lang="en-US" sz="4000" b="1" dirty="0">
                <a:ea typeface="ＭＳ Ｐゴシック" charset="0"/>
              </a:rPr>
              <a:t> 24 </a:t>
            </a:r>
            <a:r>
              <a:rPr lang="en-US" sz="4000" b="1" dirty="0" err="1">
                <a:ea typeface="ＭＳ Ｐゴシック" charset="0"/>
              </a:rPr>
              <a:t>tua-tua</a:t>
            </a:r>
            <a:r>
              <a:rPr lang="en-US" sz="4000" b="1" dirty="0">
                <a:ea typeface="ＭＳ Ｐゴシック" charset="0"/>
              </a:rPr>
              <a:t> (4:4)?</a:t>
            </a:r>
          </a:p>
        </p:txBody>
      </p:sp>
      <p:sp>
        <p:nvSpPr>
          <p:cNvPr id="4"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368</a:t>
            </a:r>
            <a:endParaRPr lang="en-US" b="1" dirty="0">
              <a:solidFill>
                <a:srgbClr val="000000"/>
              </a:solidFill>
              <a:latin typeface="Arial"/>
              <a:cs typeface="Arial"/>
            </a:endParaRPr>
          </a:p>
        </p:txBody>
      </p:sp>
      <p:sp>
        <p:nvSpPr>
          <p:cNvPr id="6" name="Rectangle 2"/>
          <p:cNvSpPr txBox="1">
            <a:spLocks noChangeArrowheads="1"/>
          </p:cNvSpPr>
          <p:nvPr/>
        </p:nvSpPr>
        <p:spPr>
          <a:xfrm>
            <a:off x="0" y="846540"/>
            <a:ext cx="9143998" cy="966761"/>
          </a:xfrm>
          <a:prstGeom prst="rect">
            <a:avLst/>
          </a:prstGeom>
          <a:gradFill flip="none" rotWithShape="1">
            <a:gsLst>
              <a:gs pos="49000">
                <a:srgbClr val="000090"/>
              </a:gs>
              <a:gs pos="100000">
                <a:srgbClr val="000000"/>
              </a:gs>
              <a:gs pos="49000">
                <a:schemeClr val="tx1"/>
              </a:gs>
              <a:gs pos="3000">
                <a:srgbClr val="010201"/>
              </a:gs>
            </a:gsLst>
            <a:path path="circle">
              <a:fillToRect l="50000" t="50000" r="50000" b="50000"/>
            </a:path>
            <a:tileRect/>
          </a:gradFill>
          <a:effectLst>
            <a:outerShdw blurRad="63500" dist="35921" dir="2700000" algn="ctr" rotWithShape="0">
              <a:schemeClr val="tx2">
                <a:alpha val="74998"/>
              </a:schemeClr>
            </a:outerShdw>
          </a:effectLst>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lnSpc>
                <a:spcPts val="2880"/>
              </a:lnSpc>
              <a:spcAft>
                <a:spcPct val="0"/>
              </a:spcAft>
              <a:defRPr/>
            </a:pPr>
            <a:r>
              <a:rPr lang="en-US" b="1" dirty="0" err="1">
                <a:ea typeface="ＭＳ Ｐゴシック" charset="0"/>
              </a:rPr>
              <a:t>Sebagian</a:t>
            </a:r>
            <a:r>
              <a:rPr lang="en-US" b="1" dirty="0">
                <a:ea typeface="ＭＳ Ｐゴシック" charset="0"/>
              </a:rPr>
              <a:t> </a:t>
            </a:r>
            <a:r>
              <a:rPr lang="en-US" b="1" dirty="0" err="1">
                <a:ea typeface="ＭＳ Ｐゴシック" charset="0"/>
              </a:rPr>
              <a:t>mengatakan</a:t>
            </a:r>
            <a:r>
              <a:rPr lang="en-US" b="1" dirty="0">
                <a:ea typeface="ＭＳ Ｐゴシック" charset="0"/>
              </a:rPr>
              <a:t> 12 </a:t>
            </a:r>
            <a:r>
              <a:rPr lang="en-US" b="1" dirty="0" err="1">
                <a:ea typeface="ＭＳ Ｐゴシック" charset="0"/>
              </a:rPr>
              <a:t>menggambarkan</a:t>
            </a:r>
            <a:r>
              <a:rPr lang="en-US" b="1" dirty="0">
                <a:ea typeface="ＭＳ Ｐゴシック" charset="0"/>
              </a:rPr>
              <a:t>  Israel (21:14) </a:t>
            </a:r>
            <a:br>
              <a:rPr lang="en-US" b="1" dirty="0">
                <a:ea typeface="ＭＳ Ｐゴシック" charset="0"/>
              </a:rPr>
            </a:br>
            <a:r>
              <a:rPr lang="en-US" b="1" dirty="0" err="1">
                <a:ea typeface="ＭＳ Ｐゴシック" charset="0"/>
              </a:rPr>
              <a:t>dan</a:t>
            </a:r>
            <a:r>
              <a:rPr lang="en-US" b="1" dirty="0">
                <a:ea typeface="ＭＳ Ｐゴシック" charset="0"/>
              </a:rPr>
              <a:t> 12 </a:t>
            </a:r>
            <a:r>
              <a:rPr lang="en-US" b="1" dirty="0" err="1">
                <a:ea typeface="ＭＳ Ｐゴシック" charset="0"/>
              </a:rPr>
              <a:t>menggambarkan</a:t>
            </a:r>
            <a:r>
              <a:rPr lang="en-US" b="1" dirty="0">
                <a:ea typeface="ＭＳ Ｐゴシック" charset="0"/>
              </a:rPr>
              <a:t> </a:t>
            </a:r>
            <a:r>
              <a:rPr lang="en-US" b="1" dirty="0" err="1">
                <a:ea typeface="ＭＳ Ｐゴシック" charset="0"/>
              </a:rPr>
              <a:t>Gereja</a:t>
            </a:r>
            <a:r>
              <a:rPr lang="en-US" b="1" dirty="0">
                <a:ea typeface="ＭＳ Ｐゴシック" charset="0"/>
              </a:rPr>
              <a:t> (21:12)</a:t>
            </a:r>
          </a:p>
        </p:txBody>
      </p:sp>
      <p:sp>
        <p:nvSpPr>
          <p:cNvPr id="7" name="Rectangle 2"/>
          <p:cNvSpPr txBox="1">
            <a:spLocks noChangeArrowheads="1"/>
          </p:cNvSpPr>
          <p:nvPr/>
        </p:nvSpPr>
        <p:spPr>
          <a:xfrm>
            <a:off x="2958989" y="1813302"/>
            <a:ext cx="6143488" cy="904833"/>
          </a:xfrm>
          <a:prstGeom prst="rect">
            <a:avLst/>
          </a:prstGeom>
          <a:effectLst>
            <a:outerShdw blurRad="63500" dist="35921" dir="2700000" algn="ctr" rotWithShape="0">
              <a:schemeClr val="tx2">
                <a:alpha val="74998"/>
              </a:schemeClr>
            </a:outerShdw>
          </a:effectLst>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l" fontAlgn="base">
              <a:spcAft>
                <a:spcPct val="0"/>
              </a:spcAft>
              <a:defRPr/>
            </a:pPr>
            <a:r>
              <a:rPr lang="en-US" sz="2800" b="1" i="1" u="sng" dirty="0" err="1">
                <a:ea typeface="ＭＳ Ｐゴシック" charset="0"/>
              </a:rPr>
              <a:t>Pendukung</a:t>
            </a:r>
            <a:r>
              <a:rPr lang="en-US" sz="2800" b="1" i="1" u="sng" dirty="0">
                <a:ea typeface="ＭＳ Ｐゴシック" charset="0"/>
              </a:rPr>
              <a:t> </a:t>
            </a:r>
            <a:r>
              <a:rPr lang="en-US" sz="2800" b="1" i="1" u="sng" dirty="0" err="1">
                <a:ea typeface="ＭＳ Ｐゴシック" charset="0"/>
              </a:rPr>
              <a:t>bahwa</a:t>
            </a:r>
            <a:r>
              <a:rPr lang="en-US" sz="2800" b="1" i="1" u="sng" dirty="0">
                <a:ea typeface="ＭＳ Ｐゴシック" charset="0"/>
              </a:rPr>
              <a:t> </a:t>
            </a:r>
            <a:r>
              <a:rPr lang="en-US" sz="2800" b="1" i="1" u="sng" dirty="0" err="1">
                <a:ea typeface="ＭＳ Ｐゴシック" charset="0"/>
              </a:rPr>
              <a:t>mereka</a:t>
            </a:r>
            <a:r>
              <a:rPr lang="en-US" sz="2800" b="1" i="1" u="sng" dirty="0">
                <a:ea typeface="ＭＳ Ｐゴシック" charset="0"/>
              </a:rPr>
              <a:t> </a:t>
            </a:r>
            <a:r>
              <a:rPr lang="en-US" sz="2800" b="1" i="1" u="sng" dirty="0" err="1">
                <a:ea typeface="ＭＳ Ｐゴシック" charset="0"/>
              </a:rPr>
              <a:t>seperti</a:t>
            </a:r>
            <a:r>
              <a:rPr lang="en-US" sz="2800" b="1" i="1" u="sng" dirty="0">
                <a:ea typeface="ＭＳ Ｐゴシック" charset="0"/>
              </a:rPr>
              <a:t> </a:t>
            </a:r>
            <a:r>
              <a:rPr lang="en-US" sz="2800" b="1" i="1" u="sng" dirty="0" err="1">
                <a:ea typeface="ＭＳ Ｐゴシック" charset="0"/>
              </a:rPr>
              <a:t>malaikat</a:t>
            </a:r>
            <a:r>
              <a:rPr lang="en-US" sz="2800" b="1" i="1" u="sng" dirty="0">
                <a:ea typeface="ＭＳ Ｐゴシック" charset="0"/>
              </a:rPr>
              <a:t> (</a:t>
            </a:r>
            <a:r>
              <a:rPr lang="en-US" sz="2800" b="1" i="1" u="sng" dirty="0" err="1">
                <a:ea typeface="ＭＳ Ｐゴシック" charset="0"/>
              </a:rPr>
              <a:t>dan</a:t>
            </a:r>
            <a:r>
              <a:rPr lang="en-US" sz="2800" b="1" i="1" u="sng" dirty="0">
                <a:ea typeface="ＭＳ Ｐゴシック" charset="0"/>
              </a:rPr>
              <a:t> </a:t>
            </a:r>
            <a:r>
              <a:rPr lang="en-US" sz="2800" b="1" i="1" u="sng" dirty="0" err="1">
                <a:ea typeface="ＭＳ Ｐゴシック" charset="0"/>
              </a:rPr>
              <a:t>tidak</a:t>
            </a:r>
            <a:r>
              <a:rPr lang="en-US" sz="2800" b="1" i="1" u="sng" dirty="0">
                <a:ea typeface="ＭＳ Ｐゴシック" charset="0"/>
              </a:rPr>
              <a:t> </a:t>
            </a:r>
            <a:r>
              <a:rPr lang="en-US" sz="2800" b="1" i="1" u="sng" dirty="0" err="1">
                <a:ea typeface="ＭＳ Ｐゴシック" charset="0"/>
              </a:rPr>
              <a:t>seperti</a:t>
            </a:r>
            <a:r>
              <a:rPr lang="en-US" sz="2800" b="1" i="1" u="sng" dirty="0">
                <a:ea typeface="ＭＳ Ｐゴシック" charset="0"/>
              </a:rPr>
              <a:t> </a:t>
            </a:r>
            <a:r>
              <a:rPr lang="en-US" sz="2800" b="1" i="1" u="sng" dirty="0" err="1">
                <a:ea typeface="ＭＳ Ｐゴシック" charset="0"/>
              </a:rPr>
              <a:t>manusia</a:t>
            </a:r>
            <a:r>
              <a:rPr lang="en-US" sz="2800" b="1" i="1" u="sng" dirty="0">
                <a:ea typeface="ＭＳ Ｐゴシック" charset="0"/>
              </a:rPr>
              <a:t>):</a:t>
            </a:r>
          </a:p>
        </p:txBody>
      </p:sp>
      <p:sp>
        <p:nvSpPr>
          <p:cNvPr id="8" name="Rectangle 2"/>
          <p:cNvSpPr txBox="1">
            <a:spLocks noChangeArrowheads="1"/>
          </p:cNvSpPr>
          <p:nvPr/>
        </p:nvSpPr>
        <p:spPr>
          <a:xfrm>
            <a:off x="2827497" y="2929181"/>
            <a:ext cx="6316505" cy="374017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571500" indent="-571500" algn="l" fontAlgn="base">
              <a:spcAft>
                <a:spcPct val="0"/>
              </a:spcAft>
              <a:buFont typeface="+mj-lt"/>
              <a:buAutoNum type="romanLcPeriod"/>
              <a:defRPr/>
            </a:pPr>
            <a:r>
              <a:rPr lang="en-US" sz="2400" b="1" dirty="0" err="1">
                <a:ea typeface="ＭＳ Ｐゴシック" charset="0"/>
              </a:rPr>
              <a:t>Rumus</a:t>
            </a:r>
            <a:r>
              <a:rPr lang="en-US" sz="2400" b="1" dirty="0">
                <a:ea typeface="ＭＳ Ｐゴシック" charset="0"/>
              </a:rPr>
              <a:t> 12 + 12 di Why 4</a:t>
            </a:r>
          </a:p>
          <a:p>
            <a:pPr marL="571500" indent="-571500" algn="l" fontAlgn="base">
              <a:spcAft>
                <a:spcPct val="0"/>
              </a:spcAft>
              <a:buFont typeface="+mj-lt"/>
              <a:buAutoNum type="romanLcPeriod"/>
              <a:defRPr/>
            </a:pPr>
            <a:r>
              <a:rPr lang="en-US" sz="2400" b="1" dirty="0" err="1">
                <a:ea typeface="ＭＳ Ｐゴシック" charset="0"/>
              </a:rPr>
              <a:t>Mengapa</a:t>
            </a:r>
            <a:r>
              <a:rPr lang="en-US" sz="2400" b="1" dirty="0">
                <a:ea typeface="ＭＳ Ｐゴシック" charset="0"/>
              </a:rPr>
              <a:t> </a:t>
            </a:r>
            <a:r>
              <a:rPr lang="en-US" sz="2400" b="1" dirty="0" err="1">
                <a:ea typeface="ＭＳ Ｐゴシック" charset="0"/>
              </a:rPr>
              <a:t>bukan</a:t>
            </a:r>
            <a:r>
              <a:rPr lang="en-US" sz="2400" b="1" dirty="0">
                <a:ea typeface="ＭＳ Ｐゴシック" charset="0"/>
              </a:rPr>
              <a:t> 12 </a:t>
            </a:r>
            <a:r>
              <a:rPr lang="en-US" sz="2400" b="1" dirty="0" err="1">
                <a:ea typeface="ＭＳ Ｐゴシック" charset="0"/>
              </a:rPr>
              <a:t>pemimpin</a:t>
            </a:r>
            <a:r>
              <a:rPr lang="en-US" sz="2400" b="1" dirty="0">
                <a:ea typeface="ＭＳ Ｐゴシック" charset="0"/>
              </a:rPr>
              <a:t> PL + 12 </a:t>
            </a:r>
            <a:r>
              <a:rPr lang="en-US" sz="2400" b="1" dirty="0" err="1">
                <a:ea typeface="ＭＳ Ｐゴシック" charset="0"/>
              </a:rPr>
              <a:t>pemimpin</a:t>
            </a:r>
            <a:r>
              <a:rPr lang="en-US" sz="2400" b="1" dirty="0">
                <a:ea typeface="ＭＳ Ｐゴシック" charset="0"/>
              </a:rPr>
              <a:t> PB?</a:t>
            </a:r>
          </a:p>
          <a:p>
            <a:pPr marL="571500" indent="-571500" algn="l" fontAlgn="base">
              <a:spcAft>
                <a:spcPct val="0"/>
              </a:spcAft>
              <a:buFont typeface="+mj-lt"/>
              <a:buAutoNum type="romanLcPeriod"/>
              <a:defRPr/>
            </a:pPr>
            <a:r>
              <a:rPr lang="en-US" sz="2400" b="1" dirty="0" err="1">
                <a:ea typeface="ＭＳ Ｐゴシック" charset="0"/>
              </a:rPr>
              <a:t>Konteks</a:t>
            </a:r>
            <a:r>
              <a:rPr lang="en-US" sz="2400" b="1" dirty="0">
                <a:ea typeface="ＭＳ Ｐゴシック" charset="0"/>
              </a:rPr>
              <a:t> di </a:t>
            </a:r>
            <a:r>
              <a:rPr lang="en-US" sz="2400" b="1" dirty="0" err="1">
                <a:ea typeface="ＭＳ Ｐゴシック" charset="0"/>
              </a:rPr>
              <a:t>pengadilan</a:t>
            </a:r>
            <a:r>
              <a:rPr lang="en-US" sz="2400" b="1" dirty="0">
                <a:ea typeface="ＭＳ Ｐゴシック" charset="0"/>
              </a:rPr>
              <a:t> </a:t>
            </a:r>
            <a:r>
              <a:rPr lang="en-US" sz="2400" b="1" dirty="0" err="1">
                <a:ea typeface="ＭＳ Ｐゴシック" charset="0"/>
              </a:rPr>
              <a:t>surga</a:t>
            </a:r>
            <a:r>
              <a:rPr lang="en-US" sz="2400" b="1" dirty="0">
                <a:ea typeface="ＭＳ Ｐゴシック" charset="0"/>
              </a:rPr>
              <a:t>.</a:t>
            </a:r>
          </a:p>
          <a:p>
            <a:pPr marL="571500" indent="-571500" algn="l" fontAlgn="base">
              <a:spcAft>
                <a:spcPct val="0"/>
              </a:spcAft>
              <a:buFont typeface="+mj-lt"/>
              <a:buAutoNum type="romanLcPeriod"/>
              <a:defRPr/>
            </a:pPr>
            <a:r>
              <a:rPr lang="en-US" sz="2400" b="1" dirty="0" err="1">
                <a:ea typeface="ＭＳ Ｐゴシック" charset="0"/>
              </a:rPr>
              <a:t>Berbeda</a:t>
            </a:r>
            <a:r>
              <a:rPr lang="en-US" sz="2400" b="1" dirty="0">
                <a:ea typeface="ＭＳ Ｐゴシック" charset="0"/>
              </a:rPr>
              <a:t> </a:t>
            </a:r>
            <a:r>
              <a:rPr lang="en-US" sz="2400" b="1" dirty="0" err="1">
                <a:ea typeface="ＭＳ Ｐゴシック" charset="0"/>
              </a:rPr>
              <a:t>dari</a:t>
            </a:r>
            <a:r>
              <a:rPr lang="en-US" sz="2400" b="1" dirty="0">
                <a:ea typeface="ＭＳ Ｐゴシック" charset="0"/>
              </a:rPr>
              <a:t> orang kudus (5:9-10)</a:t>
            </a:r>
          </a:p>
          <a:p>
            <a:pPr marL="571500" indent="-571500" algn="l" fontAlgn="base">
              <a:spcAft>
                <a:spcPct val="0"/>
              </a:spcAft>
              <a:buFont typeface="+mj-lt"/>
              <a:buAutoNum type="romanLcPeriod"/>
              <a:defRPr/>
            </a:pPr>
            <a:r>
              <a:rPr lang="en-US" sz="2400" b="1" dirty="0" err="1">
                <a:ea typeface="ＭＳ Ｐゴシック" charset="0"/>
              </a:rPr>
              <a:t>Malaikat</a:t>
            </a:r>
            <a:r>
              <a:rPr lang="en-US" sz="2400" b="1" dirty="0">
                <a:ea typeface="ＭＳ Ｐゴシック" charset="0"/>
              </a:rPr>
              <a:t> </a:t>
            </a:r>
            <a:r>
              <a:rPr lang="en-US" sz="2400" b="1" dirty="0" err="1">
                <a:ea typeface="ＭＳ Ｐゴシック" charset="0"/>
              </a:rPr>
              <a:t>menjelaskan</a:t>
            </a:r>
            <a:r>
              <a:rPr lang="en-US" sz="2400" b="1" dirty="0">
                <a:ea typeface="ＭＳ Ｐゴシック" charset="0"/>
              </a:rPr>
              <a:t> </a:t>
            </a:r>
            <a:r>
              <a:rPr lang="en-US" sz="2400" b="1" dirty="0" err="1">
                <a:ea typeface="ＭＳ Ｐゴシック" charset="0"/>
              </a:rPr>
              <a:t>hal-hal</a:t>
            </a:r>
            <a:r>
              <a:rPr lang="en-US" sz="2400" b="1" dirty="0">
                <a:ea typeface="ＭＳ Ｐゴシック" charset="0"/>
              </a:rPr>
              <a:t> (cf. 7:14)</a:t>
            </a:r>
          </a:p>
          <a:p>
            <a:pPr marL="571500" indent="-571500" algn="l" fontAlgn="base">
              <a:spcAft>
                <a:spcPct val="0"/>
              </a:spcAft>
              <a:buFont typeface="+mj-lt"/>
              <a:buAutoNum type="romanLcPeriod"/>
              <a:defRPr/>
            </a:pPr>
            <a:r>
              <a:rPr lang="en-US" sz="2400" b="1" dirty="0" err="1">
                <a:ea typeface="ＭＳ Ｐゴシック" charset="0"/>
              </a:rPr>
              <a:t>Inkonsistensi</a:t>
            </a:r>
            <a:r>
              <a:rPr lang="en-US" sz="2400" b="1" dirty="0">
                <a:ea typeface="ＭＳ Ｐゴシック" charset="0"/>
              </a:rPr>
              <a:t> </a:t>
            </a:r>
            <a:r>
              <a:rPr lang="en-US" sz="2400" b="1" dirty="0" err="1">
                <a:ea typeface="ＭＳ Ｐゴシック" charset="0"/>
              </a:rPr>
              <a:t>melihat</a:t>
            </a:r>
            <a:r>
              <a:rPr lang="en-US" sz="2400" b="1" dirty="0">
                <a:ea typeface="ＭＳ Ｐゴシック" charset="0"/>
              </a:rPr>
              <a:t> 144,000 </a:t>
            </a:r>
            <a:r>
              <a:rPr lang="en-US" sz="2400" b="1" dirty="0" err="1">
                <a:ea typeface="ＭＳ Ｐゴシック" charset="0"/>
              </a:rPr>
              <a:t>sebagai</a:t>
            </a:r>
            <a:r>
              <a:rPr lang="en-US" sz="2400" b="1" dirty="0">
                <a:ea typeface="ＭＳ Ｐゴシック" charset="0"/>
              </a:rPr>
              <a:t> </a:t>
            </a:r>
            <a:r>
              <a:rPr lang="en-US" sz="2400" b="1" dirty="0" err="1">
                <a:ea typeface="ＭＳ Ｐゴシック" charset="0"/>
              </a:rPr>
              <a:t>bukan</a:t>
            </a:r>
            <a:r>
              <a:rPr lang="en-US" sz="2400" b="1" dirty="0">
                <a:ea typeface="ＭＳ Ｐゴシック" charset="0"/>
              </a:rPr>
              <a:t> </a:t>
            </a:r>
            <a:r>
              <a:rPr lang="en-US" sz="2400" b="1" dirty="0" err="1">
                <a:ea typeface="ＭＳ Ｐゴシック" charset="0"/>
              </a:rPr>
              <a:t>Yahudi</a:t>
            </a:r>
            <a:r>
              <a:rPr lang="en-US" sz="2400" b="1" dirty="0">
                <a:ea typeface="ＭＳ Ｐゴシック" charset="0"/>
              </a:rPr>
              <a:t> </a:t>
            </a:r>
            <a:r>
              <a:rPr lang="en-US" sz="2400" b="1" dirty="0" err="1">
                <a:ea typeface="ＭＳ Ｐゴシック" charset="0"/>
              </a:rPr>
              <a:t>tetapi</a:t>
            </a:r>
            <a:r>
              <a:rPr lang="en-US" sz="2400" b="1" dirty="0">
                <a:ea typeface="ＭＳ Ｐゴシック" charset="0"/>
              </a:rPr>
              <a:t> 24 </a:t>
            </a:r>
            <a:r>
              <a:rPr lang="en-US" sz="2400" b="1" dirty="0" err="1">
                <a:ea typeface="ＭＳ Ｐゴシック" charset="0"/>
              </a:rPr>
              <a:t>tua-tua</a:t>
            </a:r>
            <a:r>
              <a:rPr lang="en-US" sz="2400" b="1" dirty="0">
                <a:ea typeface="ＭＳ Ｐゴシック" charset="0"/>
              </a:rPr>
              <a:t> </a:t>
            </a:r>
            <a:r>
              <a:rPr lang="en-US" sz="2400" b="1" dirty="0" err="1">
                <a:ea typeface="ＭＳ Ｐゴシック" charset="0"/>
              </a:rPr>
              <a:t>sebagai</a:t>
            </a:r>
            <a:r>
              <a:rPr lang="en-US" sz="2400" b="1" dirty="0">
                <a:ea typeface="ＭＳ Ｐゴシック" charset="0"/>
              </a:rPr>
              <a:t> orang Israel.</a:t>
            </a:r>
          </a:p>
        </p:txBody>
      </p:sp>
      <p:pic>
        <p:nvPicPr>
          <p:cNvPr id="9" name="Picture 1" descr="rev 4 elder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5602" y="2645689"/>
            <a:ext cx="2751895" cy="3060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981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69850"/>
            <a:ext cx="9144000" cy="838200"/>
          </a:xfrm>
          <a:effectLst>
            <a:outerShdw blurRad="63500" dist="35921" dir="2700000" algn="ctr" rotWithShape="0">
              <a:schemeClr val="tx2">
                <a:alpha val="74998"/>
              </a:schemeClr>
            </a:outerShdw>
          </a:effectLst>
        </p:spPr>
        <p:txBody>
          <a:bodyPr>
            <a:normAutofit/>
          </a:bodyPr>
          <a:lstStyle/>
          <a:p>
            <a:pPr>
              <a:defRPr/>
            </a:pPr>
            <a:r>
              <a:rPr lang="en-US" sz="4000" b="1" dirty="0" err="1">
                <a:ea typeface="ＭＳ Ｐゴシック" charset="0"/>
              </a:rPr>
              <a:t>Siapakah</a:t>
            </a:r>
            <a:r>
              <a:rPr lang="en-US" sz="4000" b="1" dirty="0">
                <a:ea typeface="ＭＳ Ｐゴシック" charset="0"/>
              </a:rPr>
              <a:t> 24 </a:t>
            </a:r>
            <a:r>
              <a:rPr lang="en-US" sz="4000" b="1" dirty="0" err="1">
                <a:ea typeface="ＭＳ Ｐゴシック" charset="0"/>
              </a:rPr>
              <a:t>tua-tua</a:t>
            </a:r>
            <a:r>
              <a:rPr lang="en-US" sz="4000" b="1" dirty="0">
                <a:ea typeface="ＭＳ Ｐゴシック" charset="0"/>
              </a:rPr>
              <a:t> (4:4)?</a:t>
            </a:r>
          </a:p>
        </p:txBody>
      </p:sp>
      <p:sp>
        <p:nvSpPr>
          <p:cNvPr id="4"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368</a:t>
            </a:r>
            <a:endParaRPr lang="en-US" b="1" dirty="0">
              <a:solidFill>
                <a:srgbClr val="000000"/>
              </a:solidFill>
              <a:latin typeface="Arial"/>
              <a:cs typeface="Arial"/>
            </a:endParaRPr>
          </a:p>
        </p:txBody>
      </p:sp>
      <p:sp>
        <p:nvSpPr>
          <p:cNvPr id="6" name="Rectangle 2"/>
          <p:cNvSpPr txBox="1">
            <a:spLocks noChangeArrowheads="1"/>
          </p:cNvSpPr>
          <p:nvPr/>
        </p:nvSpPr>
        <p:spPr>
          <a:xfrm>
            <a:off x="0" y="1092510"/>
            <a:ext cx="9144000" cy="838200"/>
          </a:xfrm>
          <a:prstGeom prst="rect">
            <a:avLst/>
          </a:prstGeom>
          <a:gradFill flip="none" rotWithShape="1">
            <a:gsLst>
              <a:gs pos="49000">
                <a:srgbClr val="000090"/>
              </a:gs>
              <a:gs pos="100000">
                <a:srgbClr val="000000"/>
              </a:gs>
              <a:gs pos="49000">
                <a:schemeClr val="tx1"/>
              </a:gs>
              <a:gs pos="3000">
                <a:srgbClr val="010201"/>
              </a:gs>
            </a:gsLst>
            <a:path path="circle">
              <a:fillToRect l="50000" t="50000" r="50000" b="50000"/>
            </a:path>
            <a:tileRect/>
          </a:gradFill>
          <a:effectLst>
            <a:outerShdw blurRad="63500" dist="35921" dir="2700000" algn="ctr" rotWithShape="0">
              <a:schemeClr val="tx2">
                <a:alpha val="74998"/>
              </a:schemeClr>
            </a:outerShdw>
          </a:effectLst>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defRPr/>
            </a:pPr>
            <a:r>
              <a:rPr lang="en-US" b="1" dirty="0" err="1">
                <a:ea typeface="ＭＳ Ｐゴシック" charset="0"/>
              </a:rPr>
              <a:t>Baik</a:t>
            </a:r>
            <a:r>
              <a:rPr lang="en-US" b="1" dirty="0">
                <a:ea typeface="ＭＳ Ｐゴシック" charset="0"/>
              </a:rPr>
              <a:t> </a:t>
            </a:r>
            <a:r>
              <a:rPr lang="en-US" b="1" dirty="0" err="1">
                <a:ea typeface="ＭＳ Ｐゴシック" charset="0"/>
              </a:rPr>
              <a:t>disejajarkan</a:t>
            </a:r>
            <a:r>
              <a:rPr lang="en-US" b="1" dirty="0">
                <a:ea typeface="ＭＳ Ｐゴシック" charset="0"/>
              </a:rPr>
              <a:t> </a:t>
            </a:r>
            <a:r>
              <a:rPr lang="en-US" b="1" dirty="0" err="1">
                <a:ea typeface="ＭＳ Ｐゴシック" charset="0"/>
              </a:rPr>
              <a:t>dengan</a:t>
            </a:r>
            <a:r>
              <a:rPr lang="en-US" b="1" dirty="0">
                <a:ea typeface="ＭＳ Ｐゴシック" charset="0"/>
              </a:rPr>
              <a:t> Imam-imam Harun</a:t>
            </a:r>
          </a:p>
        </p:txBody>
      </p:sp>
      <p:grpSp>
        <p:nvGrpSpPr>
          <p:cNvPr id="3" name="Group 2"/>
          <p:cNvGrpSpPr/>
          <p:nvPr/>
        </p:nvGrpSpPr>
        <p:grpSpPr>
          <a:xfrm>
            <a:off x="5654992" y="2379733"/>
            <a:ext cx="2909621" cy="4155312"/>
            <a:chOff x="5654992" y="2379733"/>
            <a:chExt cx="2909621" cy="4155312"/>
          </a:xfrm>
        </p:grpSpPr>
        <p:sp>
          <p:nvSpPr>
            <p:cNvPr id="8" name="Rectangle 2"/>
            <p:cNvSpPr txBox="1">
              <a:spLocks noChangeArrowheads="1"/>
            </p:cNvSpPr>
            <p:nvPr/>
          </p:nvSpPr>
          <p:spPr>
            <a:xfrm>
              <a:off x="5760833" y="5673589"/>
              <a:ext cx="2721654" cy="861456"/>
            </a:xfrm>
            <a:prstGeom prst="rect">
              <a:avLst/>
            </a:prstGeom>
            <a:effectLst>
              <a:outerShdw blurRad="63500" dist="35921" dir="2700000" algn="ctr" rotWithShape="0">
                <a:schemeClr val="tx2">
                  <a:alpha val="74998"/>
                </a:scheme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defRPr/>
              </a:pPr>
              <a:r>
                <a:rPr lang="en-US" sz="2800" b="1" dirty="0">
                  <a:ea typeface="ＭＳ Ｐゴシック" charset="0"/>
                </a:rPr>
                <a:t>24 </a:t>
              </a:r>
              <a:r>
                <a:rPr lang="en-US" sz="2800" b="1" dirty="0" err="1">
                  <a:ea typeface="ＭＳ Ｐゴシック" charset="0"/>
                </a:rPr>
                <a:t>Tua-tua</a:t>
              </a:r>
              <a:endParaRPr lang="en-US" sz="2800" b="1" dirty="0">
                <a:ea typeface="ＭＳ Ｐゴシック" charset="0"/>
              </a:endParaRPr>
            </a:p>
            <a:p>
              <a:pPr fontAlgn="base">
                <a:spcAft>
                  <a:spcPct val="0"/>
                </a:spcAft>
                <a:defRPr/>
              </a:pPr>
              <a:r>
                <a:rPr lang="en-US" sz="2400" b="1" dirty="0">
                  <a:ea typeface="ＭＳ Ｐゴシック" charset="0"/>
                </a:rPr>
                <a:t>(Why 4:4, 10)</a:t>
              </a:r>
            </a:p>
          </p:txBody>
        </p:sp>
        <p:pic>
          <p:nvPicPr>
            <p:cNvPr id="9" name="Picture 1" descr="rev 4 elder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54992" y="2379733"/>
              <a:ext cx="2909621" cy="3235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oup 4"/>
          <p:cNvGrpSpPr/>
          <p:nvPr/>
        </p:nvGrpSpPr>
        <p:grpSpPr>
          <a:xfrm>
            <a:off x="336506" y="2379734"/>
            <a:ext cx="4135764" cy="4166166"/>
            <a:chOff x="336506" y="2379734"/>
            <a:chExt cx="4135764" cy="4166166"/>
          </a:xfrm>
        </p:grpSpPr>
        <p:sp>
          <p:nvSpPr>
            <p:cNvPr id="10" name="Rectangle 2"/>
            <p:cNvSpPr txBox="1">
              <a:spLocks noChangeArrowheads="1"/>
            </p:cNvSpPr>
            <p:nvPr/>
          </p:nvSpPr>
          <p:spPr>
            <a:xfrm>
              <a:off x="336506" y="5673589"/>
              <a:ext cx="4010217" cy="872311"/>
            </a:xfrm>
            <a:prstGeom prst="rect">
              <a:avLst/>
            </a:prstGeom>
            <a:effectLst>
              <a:outerShdw blurRad="63500" dist="35921" dir="2700000" algn="ctr" rotWithShape="0">
                <a:schemeClr val="tx2">
                  <a:alpha val="74998"/>
                </a:scheme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defRPr/>
              </a:pPr>
              <a:r>
                <a:rPr lang="en-US" sz="2800" b="1" dirty="0">
                  <a:ea typeface="ＭＳ Ｐゴシック" charset="0"/>
                </a:rPr>
                <a:t>24 </a:t>
              </a:r>
              <a:r>
                <a:rPr lang="en-US" sz="2800" b="1" dirty="0" err="1">
                  <a:ea typeface="ＭＳ Ｐゴシック" charset="0"/>
                </a:rPr>
                <a:t>Urutan</a:t>
              </a:r>
              <a:r>
                <a:rPr lang="en-US" sz="2800" b="1" dirty="0">
                  <a:ea typeface="ＭＳ Ｐゴシック" charset="0"/>
                </a:rPr>
                <a:t> Imam </a:t>
              </a:r>
            </a:p>
            <a:p>
              <a:pPr fontAlgn="base">
                <a:spcAft>
                  <a:spcPct val="0"/>
                </a:spcAft>
                <a:defRPr/>
              </a:pPr>
              <a:r>
                <a:rPr lang="en-US" sz="2400" b="1" dirty="0">
                  <a:ea typeface="ＭＳ Ｐゴシック" charset="0"/>
                </a:rPr>
                <a:t>(1 Taw 24)</a:t>
              </a:r>
            </a:p>
          </p:txBody>
        </p:sp>
        <p:pic>
          <p:nvPicPr>
            <p:cNvPr id="2" name="Picture 1" descr="rev 4 priesthood33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1165" y="2379734"/>
              <a:ext cx="4091105" cy="3222111"/>
            </a:xfrm>
            <a:prstGeom prst="rect">
              <a:avLst/>
            </a:prstGeom>
          </p:spPr>
        </p:pic>
      </p:grpSp>
    </p:spTree>
    <p:extLst>
      <p:ext uri="{BB962C8B-B14F-4D97-AF65-F5344CB8AC3E}">
        <p14:creationId xmlns:p14="http://schemas.microsoft.com/office/powerpoint/2010/main" val="228255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5853"/>
            <a:ext cx="9144000" cy="69538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5538879" y="407376"/>
            <a:ext cx="3304642" cy="5756439"/>
          </a:xfrm>
        </p:spPr>
        <p:txBody>
          <a:bodyPr anchor="ctr">
            <a:noAutofit/>
          </a:bodyPr>
          <a:lstStyle/>
          <a:p>
            <a:pPr marL="0" indent="0" algn="r">
              <a:buNone/>
            </a:pPr>
            <a:r>
              <a:rPr lang="en-US" sz="3600" b="1" dirty="0">
                <a:solidFill>
                  <a:schemeClr val="bg1"/>
                </a:solidFill>
                <a:effectLst>
                  <a:outerShdw blurRad="38100" dist="38100" dir="2700000" algn="tl">
                    <a:srgbClr val="000000">
                      <a:alpha val="43137"/>
                    </a:srgbClr>
                  </a:outerShdw>
                </a:effectLst>
                <a:latin typeface="Arial"/>
                <a:cs typeface="Arial"/>
              </a:rPr>
              <a:t>“Dan </a:t>
            </a:r>
            <a:r>
              <a:rPr lang="en-US" sz="3600" b="1" dirty="0" err="1">
                <a:solidFill>
                  <a:schemeClr val="bg1"/>
                </a:solidFill>
                <a:effectLst>
                  <a:outerShdw blurRad="38100" dist="38100" dir="2700000" algn="tl">
                    <a:srgbClr val="000000">
                      <a:alpha val="43137"/>
                    </a:srgbClr>
                  </a:outerShdw>
                </a:effectLst>
                <a:latin typeface="Arial"/>
                <a:cs typeface="Arial"/>
              </a:rPr>
              <a:t>dari</a:t>
            </a:r>
            <a:r>
              <a:rPr lang="en-US" sz="3600" b="1" dirty="0">
                <a:solidFill>
                  <a:schemeClr val="bg1"/>
                </a:solidFill>
                <a:effectLst>
                  <a:outerShdw blurRad="38100" dist="38100" dir="2700000" algn="tl">
                    <a:srgbClr val="000000">
                      <a:alpha val="43137"/>
                    </a:srgbClr>
                  </a:outerShdw>
                </a:effectLst>
                <a:latin typeface="Arial"/>
                <a:cs typeface="Arial"/>
              </a:rPr>
              <a:t> </a:t>
            </a:r>
            <a:r>
              <a:rPr lang="en-US" sz="3600" b="1" dirty="0" err="1">
                <a:solidFill>
                  <a:schemeClr val="bg1"/>
                </a:solidFill>
                <a:effectLst>
                  <a:outerShdw blurRad="38100" dist="38100" dir="2700000" algn="tl">
                    <a:srgbClr val="000000">
                      <a:alpha val="43137"/>
                    </a:srgbClr>
                  </a:outerShdw>
                </a:effectLst>
                <a:latin typeface="Arial"/>
                <a:cs typeface="Arial"/>
              </a:rPr>
              <a:t>takhta</a:t>
            </a:r>
            <a:r>
              <a:rPr lang="en-US" sz="3600" b="1" dirty="0">
                <a:solidFill>
                  <a:schemeClr val="bg1"/>
                </a:solidFill>
                <a:effectLst>
                  <a:outerShdw blurRad="38100" dist="38100" dir="2700000" algn="tl">
                    <a:srgbClr val="000000">
                      <a:alpha val="43137"/>
                    </a:srgbClr>
                  </a:outerShdw>
                </a:effectLst>
                <a:latin typeface="Arial"/>
                <a:cs typeface="Arial"/>
              </a:rPr>
              <a:t> </a:t>
            </a:r>
            <a:r>
              <a:rPr lang="en-US" sz="3600" b="1" dirty="0" err="1">
                <a:solidFill>
                  <a:schemeClr val="bg1"/>
                </a:solidFill>
                <a:effectLst>
                  <a:outerShdw blurRad="38100" dist="38100" dir="2700000" algn="tl">
                    <a:srgbClr val="000000">
                      <a:alpha val="43137"/>
                    </a:srgbClr>
                  </a:outerShdw>
                </a:effectLst>
                <a:latin typeface="Arial"/>
                <a:cs typeface="Arial"/>
              </a:rPr>
              <a:t>itu</a:t>
            </a:r>
            <a:r>
              <a:rPr lang="en-US" sz="3600" b="1" dirty="0">
                <a:solidFill>
                  <a:schemeClr val="bg1"/>
                </a:solidFill>
                <a:effectLst>
                  <a:outerShdw blurRad="38100" dist="38100" dir="2700000" algn="tl">
                    <a:srgbClr val="000000">
                      <a:alpha val="43137"/>
                    </a:srgbClr>
                  </a:outerShdw>
                </a:effectLst>
                <a:latin typeface="Arial"/>
                <a:cs typeface="Arial"/>
              </a:rPr>
              <a:t> </a:t>
            </a:r>
            <a:r>
              <a:rPr lang="en-US" sz="3600" b="1" dirty="0" err="1">
                <a:solidFill>
                  <a:schemeClr val="bg1"/>
                </a:solidFill>
                <a:effectLst>
                  <a:outerShdw blurRad="38100" dist="38100" dir="2700000" algn="tl">
                    <a:srgbClr val="000000">
                      <a:alpha val="43137"/>
                    </a:srgbClr>
                  </a:outerShdw>
                </a:effectLst>
                <a:latin typeface="Arial"/>
                <a:cs typeface="Arial"/>
              </a:rPr>
              <a:t>keluar</a:t>
            </a:r>
            <a:r>
              <a:rPr lang="en-US" sz="3600" b="1" dirty="0">
                <a:solidFill>
                  <a:schemeClr val="bg1"/>
                </a:solidFill>
                <a:effectLst>
                  <a:outerShdw blurRad="38100" dist="38100" dir="2700000" algn="tl">
                    <a:srgbClr val="000000">
                      <a:alpha val="43137"/>
                    </a:srgbClr>
                  </a:outerShdw>
                </a:effectLst>
                <a:latin typeface="Arial"/>
                <a:cs typeface="Arial"/>
              </a:rPr>
              <a:t> </a:t>
            </a:r>
            <a:r>
              <a:rPr lang="en-US" sz="3600" b="1" dirty="0" err="1">
                <a:solidFill>
                  <a:schemeClr val="bg1"/>
                </a:solidFill>
                <a:effectLst>
                  <a:outerShdw blurRad="38100" dist="38100" dir="2700000" algn="tl">
                    <a:srgbClr val="000000">
                      <a:alpha val="43137"/>
                    </a:srgbClr>
                  </a:outerShdw>
                </a:effectLst>
                <a:latin typeface="Arial"/>
                <a:cs typeface="Arial"/>
              </a:rPr>
              <a:t>kilat</a:t>
            </a:r>
            <a:r>
              <a:rPr lang="en-US" sz="3600" b="1" dirty="0">
                <a:solidFill>
                  <a:schemeClr val="bg1"/>
                </a:solidFill>
                <a:effectLst>
                  <a:outerShdw blurRad="38100" dist="38100" dir="2700000" algn="tl">
                    <a:srgbClr val="000000">
                      <a:alpha val="43137"/>
                    </a:srgbClr>
                  </a:outerShdw>
                </a:effectLst>
                <a:latin typeface="Arial"/>
                <a:cs typeface="Arial"/>
              </a:rPr>
              <a:t> </a:t>
            </a:r>
            <a:r>
              <a:rPr lang="en-US" sz="3600" b="1" dirty="0" err="1">
                <a:solidFill>
                  <a:schemeClr val="bg1"/>
                </a:solidFill>
                <a:effectLst>
                  <a:outerShdw blurRad="38100" dist="38100" dir="2700000" algn="tl">
                    <a:srgbClr val="000000">
                      <a:alpha val="43137"/>
                    </a:srgbClr>
                  </a:outerShdw>
                </a:effectLst>
                <a:latin typeface="Arial"/>
                <a:cs typeface="Arial"/>
              </a:rPr>
              <a:t>dan</a:t>
            </a:r>
            <a:r>
              <a:rPr lang="en-US" sz="3600" b="1" dirty="0">
                <a:solidFill>
                  <a:schemeClr val="bg1"/>
                </a:solidFill>
                <a:effectLst>
                  <a:outerShdw blurRad="38100" dist="38100" dir="2700000" algn="tl">
                    <a:srgbClr val="000000">
                      <a:alpha val="43137"/>
                    </a:srgbClr>
                  </a:outerShdw>
                </a:effectLst>
                <a:latin typeface="Arial"/>
                <a:cs typeface="Arial"/>
              </a:rPr>
              <a:t> </a:t>
            </a:r>
            <a:r>
              <a:rPr lang="en-US" sz="3600" b="1" dirty="0" err="1">
                <a:solidFill>
                  <a:schemeClr val="bg1"/>
                </a:solidFill>
                <a:effectLst>
                  <a:outerShdw blurRad="38100" dist="38100" dir="2700000" algn="tl">
                    <a:srgbClr val="000000">
                      <a:alpha val="43137"/>
                    </a:srgbClr>
                  </a:outerShdw>
                </a:effectLst>
                <a:latin typeface="Arial"/>
                <a:cs typeface="Arial"/>
              </a:rPr>
              <a:t>bunyi</a:t>
            </a:r>
            <a:r>
              <a:rPr lang="en-US" sz="3600" b="1" dirty="0">
                <a:solidFill>
                  <a:schemeClr val="bg1"/>
                </a:solidFill>
                <a:effectLst>
                  <a:outerShdw blurRad="38100" dist="38100" dir="2700000" algn="tl">
                    <a:srgbClr val="000000">
                      <a:alpha val="43137"/>
                    </a:srgbClr>
                  </a:outerShdw>
                </a:effectLst>
                <a:latin typeface="Arial"/>
                <a:cs typeface="Arial"/>
              </a:rPr>
              <a:t> </a:t>
            </a:r>
            <a:r>
              <a:rPr lang="en-US" sz="3600" b="1" dirty="0" err="1">
                <a:solidFill>
                  <a:schemeClr val="bg1"/>
                </a:solidFill>
                <a:effectLst>
                  <a:outerShdw blurRad="38100" dist="38100" dir="2700000" algn="tl">
                    <a:srgbClr val="000000">
                      <a:alpha val="43137"/>
                    </a:srgbClr>
                  </a:outerShdw>
                </a:effectLst>
                <a:latin typeface="Arial"/>
                <a:cs typeface="Arial"/>
              </a:rPr>
              <a:t>guruh</a:t>
            </a:r>
            <a:r>
              <a:rPr lang="en-US" sz="3600" b="1" dirty="0">
                <a:solidFill>
                  <a:schemeClr val="bg1"/>
                </a:solidFill>
                <a:effectLst>
                  <a:outerShdw blurRad="38100" dist="38100" dir="2700000" algn="tl">
                    <a:srgbClr val="000000">
                      <a:alpha val="43137"/>
                    </a:srgbClr>
                  </a:outerShdw>
                </a:effectLst>
                <a:latin typeface="Arial"/>
                <a:cs typeface="Arial"/>
              </a:rPr>
              <a:t> yang </a:t>
            </a:r>
            <a:r>
              <a:rPr lang="en-US" sz="3600" b="1" dirty="0" err="1">
                <a:solidFill>
                  <a:schemeClr val="bg1"/>
                </a:solidFill>
                <a:effectLst>
                  <a:outerShdw blurRad="38100" dist="38100" dir="2700000" algn="tl">
                    <a:srgbClr val="000000">
                      <a:alpha val="43137"/>
                    </a:srgbClr>
                  </a:outerShdw>
                </a:effectLst>
                <a:latin typeface="Arial"/>
                <a:cs typeface="Arial"/>
              </a:rPr>
              <a:t>menderu</a:t>
            </a:r>
            <a:r>
              <a:rPr lang="en-US" sz="3600" b="1" dirty="0">
                <a:solidFill>
                  <a:schemeClr val="bg1"/>
                </a:solidFill>
                <a:effectLst>
                  <a:outerShdw blurRad="38100" dist="38100" dir="2700000" algn="tl">
                    <a:srgbClr val="000000">
                      <a:alpha val="43137"/>
                    </a:srgbClr>
                  </a:outerShdw>
                </a:effectLst>
                <a:latin typeface="Arial"/>
                <a:cs typeface="Arial"/>
              </a:rPr>
              <a:t>" </a:t>
            </a:r>
            <a:br>
              <a:rPr lang="en-US" sz="3600" b="1" dirty="0">
                <a:solidFill>
                  <a:schemeClr val="bg1"/>
                </a:solidFill>
                <a:effectLst>
                  <a:outerShdw blurRad="38100" dist="38100" dir="2700000" algn="tl">
                    <a:srgbClr val="000000">
                      <a:alpha val="43137"/>
                    </a:srgbClr>
                  </a:outerShdw>
                </a:effectLst>
                <a:latin typeface="Arial"/>
                <a:cs typeface="Arial"/>
              </a:rPr>
            </a:br>
            <a:r>
              <a:rPr lang="en-US" sz="3600" b="1" dirty="0">
                <a:solidFill>
                  <a:schemeClr val="bg1"/>
                </a:solidFill>
                <a:effectLst>
                  <a:outerShdw blurRad="38100" dist="38100" dir="2700000" algn="tl">
                    <a:srgbClr val="000000">
                      <a:alpha val="43137"/>
                    </a:srgbClr>
                  </a:outerShdw>
                </a:effectLst>
                <a:latin typeface="Arial"/>
                <a:cs typeface="Arial"/>
              </a:rPr>
              <a:t>(4:5a)</a:t>
            </a:r>
          </a:p>
        </p:txBody>
      </p:sp>
    </p:spTree>
    <p:extLst>
      <p:ext uri="{BB962C8B-B14F-4D97-AF65-F5344CB8AC3E}">
        <p14:creationId xmlns:p14="http://schemas.microsoft.com/office/powerpoint/2010/main" val="27590478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8" name="Picture 4" descr="christ001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3999" cy="7214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a:xfrm>
            <a:off x="-449451" y="-111352"/>
            <a:ext cx="6298708" cy="2361066"/>
          </a:xfrm>
          <a:noFill/>
          <a:ln>
            <a:noFill/>
          </a:ln>
        </p:spPr>
        <p:txBody>
          <a:bodyPr vert="horz" wrap="square" lIns="91440" tIns="45720" rIns="91440" bIns="45720" numCol="1" anchor="ctr" anchorCtr="0" compatLnSpc="1">
            <a:prstTxWarp prst="textNoShape">
              <a:avLst/>
            </a:prstTxWarp>
          </a:bodyPr>
          <a:lstStyle/>
          <a:p>
            <a:r>
              <a:rPr lang="en-US" b="1" kern="1200"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Peraturan</a:t>
            </a:r>
            <a:r>
              <a:rPr lang="en-US"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b="1" kern="1200"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Sesungguhnya</a:t>
            </a:r>
            <a:r>
              <a:rPr lang="en-US"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b="1" kern="1200"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Tak</a:t>
            </a:r>
            <a:r>
              <a:rPr lang="en-US"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b="1" kern="1200"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Pernah</a:t>
            </a:r>
            <a:r>
              <a:rPr lang="en-US"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b="1" kern="1200"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Berubah</a:t>
            </a:r>
            <a:endParaRPr lang="en-US"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endParaRPr>
          </a:p>
        </p:txBody>
      </p:sp>
      <p:sp>
        <p:nvSpPr>
          <p:cNvPr id="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367</a:t>
            </a:r>
            <a:endParaRPr lang="en-US" b="1" dirty="0">
              <a:solidFill>
                <a:srgbClr val="000000"/>
              </a:solidFill>
              <a:latin typeface="Arial"/>
              <a:cs typeface="Arial"/>
            </a:endParaRPr>
          </a:p>
        </p:txBody>
      </p:sp>
      <p:sp>
        <p:nvSpPr>
          <p:cNvPr id="5" name="Title 1"/>
          <p:cNvSpPr txBox="1">
            <a:spLocks/>
          </p:cNvSpPr>
          <p:nvPr/>
        </p:nvSpPr>
        <p:spPr bwMode="auto">
          <a:xfrm>
            <a:off x="152959" y="3425125"/>
            <a:ext cx="8694172" cy="300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defTabSz="914400"/>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III.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Yohanes</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mencatat</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kejadian</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akhir</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zaman di masa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depan</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yang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menunjukkan</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kedaulatan</a:t>
            </a:r>
            <a:r>
              <a:rPr lang="en-US" sz="3200" b="1" dirty="0">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dan</a:t>
            </a:r>
            <a:r>
              <a:rPr lang="en-US" sz="3200" b="1" dirty="0">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kemenangan</a:t>
            </a:r>
            <a:r>
              <a:rPr lang="en-US" sz="3200" b="1" dirty="0">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akhir</a:t>
            </a:r>
            <a:r>
              <a:rPr lang="en-US" sz="3200" b="1" dirty="0">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Tuhan</a:t>
            </a:r>
            <a:r>
              <a:rPr lang="en-US" sz="3200" b="1" dirty="0">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Yesus</a:t>
            </a:r>
            <a:r>
              <a:rPr lang="en-US" sz="3200" b="1" dirty="0">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sebagai</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dorongan</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semangat</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kepada</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jemaat</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yang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berjuang</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dengan</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oposisi</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eksternal</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(Why 4-22)</a:t>
            </a:r>
            <a:endParaRPr 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endParaRPr>
          </a:p>
        </p:txBody>
      </p:sp>
      <p:sp>
        <p:nvSpPr>
          <p:cNvPr id="7" name="Rectangle 6"/>
          <p:cNvSpPr>
            <a:spLocks noChangeArrowheads="1"/>
          </p:cNvSpPr>
          <p:nvPr/>
        </p:nvSpPr>
        <p:spPr bwMode="auto">
          <a:xfrm>
            <a:off x="0" y="6438271"/>
            <a:ext cx="9144000" cy="430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Tree>
    <p:extLst>
      <p:ext uri="{BB962C8B-B14F-4D97-AF65-F5344CB8AC3E}">
        <p14:creationId xmlns:p14="http://schemas.microsoft.com/office/powerpoint/2010/main" val="12123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297873"/>
            <a:ext cx="11100457" cy="71835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549908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95092" y="2248347"/>
            <a:ext cx="5858389" cy="3877815"/>
          </a:xfrm>
        </p:spPr>
        <p:txBody>
          <a:bodyPr>
            <a:normAutofit/>
          </a:bodyPr>
          <a:lstStyle/>
          <a:p>
            <a:endParaRPr lang="en-US" sz="3200" dirty="0">
              <a:latin typeface="Arial"/>
              <a:cs typeface="Arial"/>
            </a:endParaRPr>
          </a:p>
          <a:p>
            <a:pPr marL="0" indent="0">
              <a:buNone/>
            </a:pPr>
            <a:r>
              <a:rPr lang="en-US" sz="3200" b="1" dirty="0">
                <a:effectLst>
                  <a:outerShdw blurRad="38100" dist="38100" dir="2700000" algn="tl">
                    <a:srgbClr val="000000">
                      <a:alpha val="43137"/>
                    </a:srgbClr>
                  </a:outerShdw>
                </a:effectLst>
                <a:latin typeface="Arial"/>
                <a:cs typeface="Arial"/>
              </a:rPr>
              <a:t>“</a:t>
            </a:r>
            <a:r>
              <a:rPr lang="en-US" sz="3200" b="1" dirty="0" err="1">
                <a:effectLst>
                  <a:outerShdw blurRad="38100" dist="38100" dir="2700000" algn="tl">
                    <a:srgbClr val="000000">
                      <a:alpha val="43137"/>
                    </a:srgbClr>
                  </a:outerShdw>
                </a:effectLst>
                <a:latin typeface="Arial"/>
                <a:cs typeface="Arial"/>
              </a:rPr>
              <a:t>Penglihatan</a:t>
            </a:r>
            <a:r>
              <a:rPr lang="en-US" sz="3200" b="1" dirty="0">
                <a:effectLst>
                  <a:outerShdw blurRad="38100" dist="38100" dir="2700000" algn="tl">
                    <a:srgbClr val="000000">
                      <a:alpha val="43137"/>
                    </a:srgbClr>
                  </a:outerShdw>
                </a:effectLst>
                <a:latin typeface="Arial"/>
                <a:cs typeface="Arial"/>
              </a:rPr>
              <a:t> . . . </a:t>
            </a:r>
            <a:r>
              <a:rPr lang="en-US" sz="3200" b="1" dirty="0" err="1">
                <a:effectLst>
                  <a:outerShdw blurRad="38100" dist="38100" dir="2700000" algn="tl">
                    <a:srgbClr val="000000">
                      <a:alpha val="43137"/>
                    </a:srgbClr>
                  </a:outerShdw>
                </a:effectLst>
                <a:latin typeface="Arial"/>
                <a:cs typeface="Arial"/>
              </a:rPr>
              <a:t>adalah</a:t>
            </a:r>
            <a:r>
              <a:rPr lang="en-US" sz="3200" b="1" dirty="0">
                <a:effectLst>
                  <a:outerShdw blurRad="38100" dist="38100" dir="2700000" algn="tl">
                    <a:srgbClr val="000000">
                      <a:alpha val="43137"/>
                    </a:srgbClr>
                  </a:outerShdw>
                </a:effectLst>
                <a:latin typeface="Arial"/>
                <a:cs typeface="Arial"/>
              </a:rPr>
              <a:t> </a:t>
            </a:r>
            <a:r>
              <a:rPr lang="en-US" sz="3200" b="1" dirty="0" err="1">
                <a:effectLst>
                  <a:outerShdw blurRad="38100" dist="38100" dir="2700000" algn="tl">
                    <a:srgbClr val="000000">
                      <a:alpha val="43137"/>
                    </a:srgbClr>
                  </a:outerShdw>
                </a:effectLst>
                <a:latin typeface="Arial"/>
                <a:cs typeface="Arial"/>
              </a:rPr>
              <a:t>untuk</a:t>
            </a:r>
            <a:r>
              <a:rPr lang="en-US" sz="3200" b="1" dirty="0">
                <a:effectLst>
                  <a:outerShdw blurRad="38100" dist="38100" dir="2700000" algn="tl">
                    <a:srgbClr val="000000">
                      <a:alpha val="43137"/>
                    </a:srgbClr>
                  </a:outerShdw>
                </a:effectLst>
                <a:latin typeface="Arial"/>
                <a:cs typeface="Arial"/>
              </a:rPr>
              <a:t> </a:t>
            </a:r>
            <a:r>
              <a:rPr lang="en-US" sz="3200" b="1" dirty="0" err="1">
                <a:effectLst>
                  <a:outerShdw blurRad="38100" dist="38100" dir="2700000" algn="tl">
                    <a:srgbClr val="000000">
                      <a:alpha val="43137"/>
                    </a:srgbClr>
                  </a:outerShdw>
                </a:effectLst>
                <a:latin typeface="Arial"/>
                <a:cs typeface="Arial"/>
              </a:rPr>
              <a:t>memicu</a:t>
            </a:r>
            <a:r>
              <a:rPr lang="en-US" sz="3200" b="1" dirty="0">
                <a:effectLst>
                  <a:outerShdw blurRad="38100" dist="38100" dir="2700000" algn="tl">
                    <a:srgbClr val="000000">
                      <a:alpha val="43137"/>
                    </a:srgbClr>
                  </a:outerShdw>
                </a:effectLst>
                <a:latin typeface="Arial"/>
                <a:cs typeface="Arial"/>
              </a:rPr>
              <a:t> </a:t>
            </a:r>
            <a:r>
              <a:rPr lang="en-US" sz="3200" b="1" dirty="0" err="1">
                <a:effectLst>
                  <a:outerShdw blurRad="38100" dist="38100" dir="2700000" algn="tl">
                    <a:srgbClr val="000000">
                      <a:alpha val="43137"/>
                    </a:srgbClr>
                  </a:outerShdw>
                </a:effectLst>
                <a:latin typeface="Arial"/>
                <a:cs typeface="Arial"/>
              </a:rPr>
              <a:t>imajinasi</a:t>
            </a:r>
            <a:r>
              <a:rPr lang="en-US" sz="3200" b="1" dirty="0">
                <a:effectLst>
                  <a:outerShdw blurRad="38100" dist="38100" dir="2700000" algn="tl">
                    <a:srgbClr val="000000">
                      <a:alpha val="43137"/>
                    </a:srgbClr>
                  </a:outerShdw>
                </a:effectLst>
                <a:latin typeface="Arial"/>
                <a:cs typeface="Arial"/>
              </a:rPr>
              <a:t>, </a:t>
            </a:r>
            <a:r>
              <a:rPr lang="en-US" sz="3200" b="1" dirty="0" err="1">
                <a:effectLst>
                  <a:outerShdw blurRad="38100" dist="38100" dir="2700000" algn="tl">
                    <a:srgbClr val="000000">
                      <a:alpha val="43137"/>
                    </a:srgbClr>
                  </a:outerShdw>
                </a:effectLst>
                <a:latin typeface="Arial"/>
                <a:cs typeface="Arial"/>
              </a:rPr>
              <a:t>bukan</a:t>
            </a:r>
            <a:r>
              <a:rPr lang="en-US" sz="3200" b="1" dirty="0">
                <a:effectLst>
                  <a:outerShdw blurRad="38100" dist="38100" dir="2700000" algn="tl">
                    <a:srgbClr val="000000">
                      <a:alpha val="43137"/>
                    </a:srgbClr>
                  </a:outerShdw>
                </a:effectLst>
                <a:latin typeface="Arial"/>
                <a:cs typeface="Arial"/>
              </a:rPr>
              <a:t> </a:t>
            </a:r>
            <a:r>
              <a:rPr lang="en-US" sz="3200" b="1" dirty="0" err="1">
                <a:effectLst>
                  <a:outerShdw blurRad="38100" dist="38100" dir="2700000" algn="tl">
                    <a:srgbClr val="000000">
                      <a:alpha val="43137"/>
                    </a:srgbClr>
                  </a:outerShdw>
                </a:effectLst>
                <a:latin typeface="Arial"/>
                <a:cs typeface="Arial"/>
              </a:rPr>
              <a:t>untuk</a:t>
            </a:r>
            <a:r>
              <a:rPr lang="en-US" sz="3200" b="1" dirty="0">
                <a:effectLst>
                  <a:outerShdw blurRad="38100" dist="38100" dir="2700000" algn="tl">
                    <a:srgbClr val="000000">
                      <a:alpha val="43137"/>
                    </a:srgbClr>
                  </a:outerShdw>
                </a:effectLst>
                <a:latin typeface="Arial"/>
                <a:cs typeface="Arial"/>
              </a:rPr>
              <a:t> </a:t>
            </a:r>
            <a:r>
              <a:rPr lang="en-US" sz="3200" b="1" dirty="0" err="1">
                <a:effectLst>
                  <a:outerShdw blurRad="38100" dist="38100" dir="2700000" algn="tl">
                    <a:srgbClr val="000000">
                      <a:alpha val="43137"/>
                    </a:srgbClr>
                  </a:outerShdw>
                </a:effectLst>
                <a:latin typeface="Arial"/>
                <a:cs typeface="Arial"/>
              </a:rPr>
              <a:t>menyediakan</a:t>
            </a:r>
            <a:r>
              <a:rPr lang="en-US" sz="3200" b="1" dirty="0">
                <a:effectLst>
                  <a:outerShdw blurRad="38100" dist="38100" dir="2700000" algn="tl">
                    <a:srgbClr val="000000">
                      <a:alpha val="43137"/>
                    </a:srgbClr>
                  </a:outerShdw>
                </a:effectLst>
                <a:latin typeface="Arial"/>
                <a:cs typeface="Arial"/>
              </a:rPr>
              <a:t> </a:t>
            </a:r>
            <a:r>
              <a:rPr lang="en-US" sz="3200" b="1" dirty="0" err="1">
                <a:effectLst>
                  <a:outerShdw blurRad="38100" dist="38100" dir="2700000" algn="tl">
                    <a:srgbClr val="000000">
                      <a:alpha val="43137"/>
                    </a:srgbClr>
                  </a:outerShdw>
                </a:effectLst>
                <a:latin typeface="Arial"/>
                <a:cs typeface="Arial"/>
              </a:rPr>
              <a:t>papan</a:t>
            </a:r>
            <a:r>
              <a:rPr lang="en-US" sz="3200" b="1" dirty="0">
                <a:effectLst>
                  <a:outerShdw blurRad="38100" dist="38100" dir="2700000" algn="tl">
                    <a:srgbClr val="000000">
                      <a:alpha val="43137"/>
                    </a:srgbClr>
                  </a:outerShdw>
                </a:effectLst>
                <a:latin typeface="Arial"/>
                <a:cs typeface="Arial"/>
              </a:rPr>
              <a:t> </a:t>
            </a:r>
            <a:r>
              <a:rPr lang="en-US" sz="3200" b="1" dirty="0" err="1">
                <a:effectLst>
                  <a:outerShdw blurRad="38100" dist="38100" dir="2700000" algn="tl">
                    <a:srgbClr val="000000">
                      <a:alpha val="43137"/>
                    </a:srgbClr>
                  </a:outerShdw>
                </a:effectLst>
                <a:latin typeface="Arial"/>
                <a:cs typeface="Arial"/>
              </a:rPr>
              <a:t>gambar</a:t>
            </a:r>
            <a:r>
              <a:rPr lang="en-US" sz="3200" b="1" dirty="0">
                <a:effectLst>
                  <a:outerShdw blurRad="38100" dist="38100" dir="2700000" algn="tl">
                    <a:srgbClr val="000000">
                      <a:alpha val="43137"/>
                    </a:srgbClr>
                  </a:outerShdw>
                </a:effectLst>
                <a:latin typeface="Arial"/>
                <a:cs typeface="Arial"/>
              </a:rPr>
              <a:t>."</a:t>
            </a:r>
          </a:p>
          <a:p>
            <a:pPr marL="0" indent="0">
              <a:buNone/>
            </a:pPr>
            <a:endParaRPr lang="en-US" sz="3200" b="1" dirty="0">
              <a:effectLst>
                <a:outerShdw blurRad="38100" dist="38100" dir="2700000" algn="tl">
                  <a:srgbClr val="000000">
                    <a:alpha val="43137"/>
                  </a:srgbClr>
                </a:outerShdw>
              </a:effectLst>
              <a:latin typeface="Arial"/>
              <a:cs typeface="Arial"/>
            </a:endParaRPr>
          </a:p>
          <a:p>
            <a:pPr marL="0" indent="0">
              <a:buNone/>
            </a:pPr>
            <a:r>
              <a:rPr lang="en-US" sz="3200" b="1" dirty="0">
                <a:effectLst>
                  <a:outerShdw blurRad="38100" dist="38100" dir="2700000" algn="tl">
                    <a:srgbClr val="000000">
                      <a:alpha val="43137"/>
                    </a:srgbClr>
                  </a:outerShdw>
                </a:effectLst>
                <a:latin typeface="Arial"/>
                <a:cs typeface="Arial"/>
              </a:rPr>
              <a:t>		—Robert Mounce</a:t>
            </a:r>
          </a:p>
        </p:txBody>
      </p:sp>
      <p:sp>
        <p:nvSpPr>
          <p:cNvPr id="3" name="Title 2"/>
          <p:cNvSpPr>
            <a:spLocks noGrp="1"/>
          </p:cNvSpPr>
          <p:nvPr>
            <p:ph type="title"/>
          </p:nvPr>
        </p:nvSpPr>
        <p:spPr>
          <a:xfrm>
            <a:off x="0" y="570156"/>
            <a:ext cx="9144000" cy="1054250"/>
          </a:xfrm>
        </p:spPr>
        <p:txBody>
          <a:bodyPr/>
          <a:lstStyle/>
          <a:p>
            <a:r>
              <a:rPr lang="en-US" sz="4000" b="1" dirty="0" err="1">
                <a:effectLst>
                  <a:outerShdw blurRad="38100" dist="38100" dir="2700000" algn="tl">
                    <a:srgbClr val="000000">
                      <a:alpha val="43137"/>
                    </a:srgbClr>
                  </a:outerShdw>
                </a:effectLst>
                <a:latin typeface="Arial"/>
                <a:cs typeface="Arial"/>
              </a:rPr>
              <a:t>Undangan</a:t>
            </a:r>
            <a:r>
              <a:rPr lang="en-US" sz="4000" b="1" dirty="0">
                <a:effectLst>
                  <a:outerShdw blurRad="38100" dist="38100" dir="2700000" algn="tl">
                    <a:srgbClr val="000000">
                      <a:alpha val="43137"/>
                    </a:srgbClr>
                  </a:outerShdw>
                </a:effectLst>
                <a:latin typeface="Arial"/>
                <a:cs typeface="Arial"/>
              </a:rPr>
              <a:t> </a:t>
            </a:r>
            <a:r>
              <a:rPr lang="en-US" sz="4000" b="1" dirty="0" err="1">
                <a:effectLst>
                  <a:outerShdw blurRad="38100" dist="38100" dir="2700000" algn="tl">
                    <a:srgbClr val="000000">
                      <a:alpha val="43137"/>
                    </a:srgbClr>
                  </a:outerShdw>
                </a:effectLst>
                <a:latin typeface="Arial"/>
                <a:cs typeface="Arial"/>
              </a:rPr>
              <a:t>kepada</a:t>
            </a:r>
            <a:r>
              <a:rPr lang="en-US" sz="4000" b="1" dirty="0">
                <a:effectLst>
                  <a:outerShdw blurRad="38100" dist="38100" dir="2700000" algn="tl">
                    <a:srgbClr val="000000">
                      <a:alpha val="43137"/>
                    </a:srgbClr>
                  </a:outerShdw>
                </a:effectLst>
                <a:latin typeface="Arial"/>
                <a:cs typeface="Arial"/>
              </a:rPr>
              <a:t> </a:t>
            </a:r>
            <a:r>
              <a:rPr lang="en-US" sz="4000" b="1" u="sng" dirty="0" err="1">
                <a:solidFill>
                  <a:srgbClr val="0000FF"/>
                </a:solidFill>
                <a:effectLst>
                  <a:outerShdw blurRad="38100" dist="38100" dir="2700000" algn="tl">
                    <a:srgbClr val="000000">
                      <a:alpha val="43137"/>
                    </a:srgbClr>
                  </a:outerShdw>
                </a:effectLst>
                <a:latin typeface="Arial"/>
                <a:cs typeface="Arial"/>
              </a:rPr>
              <a:t>Keajaiban</a:t>
            </a:r>
            <a:r>
              <a:rPr lang="en-US" sz="4000" b="1" dirty="0">
                <a:solidFill>
                  <a:srgbClr val="0000FF"/>
                </a:solidFill>
                <a:effectLst>
                  <a:outerShdw blurRad="38100" dist="38100" dir="2700000" algn="tl">
                    <a:srgbClr val="000000">
                      <a:alpha val="43137"/>
                    </a:srgbClr>
                  </a:outerShdw>
                </a:effectLst>
                <a:latin typeface="Arial"/>
                <a:cs typeface="Arial"/>
              </a:rPr>
              <a:t> </a:t>
            </a:r>
            <a:r>
              <a:rPr lang="en-US" sz="4000" b="1" dirty="0">
                <a:effectLst>
                  <a:outerShdw blurRad="38100" dist="38100" dir="2700000" algn="tl">
                    <a:srgbClr val="000000">
                      <a:alpha val="43137"/>
                    </a:srgbClr>
                  </a:outerShdw>
                </a:effectLst>
                <a:latin typeface="Arial"/>
                <a:cs typeface="Arial"/>
              </a:rPr>
              <a:t>(4:2-8a)</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6536" y="2623983"/>
            <a:ext cx="2606664" cy="36493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454636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87" y="2248347"/>
            <a:ext cx="8721693" cy="4105957"/>
          </a:xfrm>
        </p:spPr>
        <p:txBody>
          <a:bodyPr>
            <a:noAutofit/>
          </a:bodyPr>
          <a:lstStyle/>
          <a:p>
            <a:pPr marL="779463" indent="-779463"/>
            <a:r>
              <a:rPr lang="en-US" sz="3000" b="1" dirty="0" err="1">
                <a:effectLst>
                  <a:outerShdw blurRad="38100" dist="38100" dir="2700000" algn="tl">
                    <a:srgbClr val="000000">
                      <a:alpha val="43137"/>
                    </a:srgbClr>
                  </a:outerShdw>
                </a:effectLst>
                <a:latin typeface="Arial"/>
                <a:cs typeface="Arial"/>
              </a:rPr>
              <a:t>Kapan</a:t>
            </a:r>
            <a:r>
              <a:rPr lang="en-US" sz="3000" b="1" dirty="0">
                <a:effectLst>
                  <a:outerShdw blurRad="38100" dist="38100" dir="2700000" algn="tl">
                    <a:srgbClr val="000000">
                      <a:alpha val="43137"/>
                    </a:srgbClr>
                  </a:outerShdw>
                </a:effectLst>
                <a:latin typeface="Arial"/>
                <a:cs typeface="Arial"/>
              </a:rPr>
              <a:t> </a:t>
            </a:r>
            <a:r>
              <a:rPr lang="en-US" sz="3000" b="1" dirty="0" err="1">
                <a:effectLst>
                  <a:outerShdw blurRad="38100" dist="38100" dir="2700000" algn="tl">
                    <a:srgbClr val="000000">
                      <a:alpha val="43137"/>
                    </a:srgbClr>
                  </a:outerShdw>
                </a:effectLst>
                <a:latin typeface="Arial"/>
                <a:cs typeface="Arial"/>
              </a:rPr>
              <a:t>terakhir</a:t>
            </a:r>
            <a:r>
              <a:rPr lang="en-US" sz="3000" b="1" dirty="0">
                <a:effectLst>
                  <a:outerShdw blurRad="38100" dist="38100" dir="2700000" algn="tl">
                    <a:srgbClr val="000000">
                      <a:alpha val="43137"/>
                    </a:srgbClr>
                  </a:outerShdw>
                </a:effectLst>
                <a:latin typeface="Arial"/>
                <a:cs typeface="Arial"/>
              </a:rPr>
              <a:t> kali </a:t>
            </a:r>
            <a:r>
              <a:rPr lang="en-US" sz="3000" b="1" dirty="0" err="1">
                <a:effectLst>
                  <a:outerShdw blurRad="38100" dist="38100" dir="2700000" algn="tl">
                    <a:srgbClr val="000000">
                      <a:alpha val="43137"/>
                    </a:srgbClr>
                  </a:outerShdw>
                </a:effectLst>
                <a:latin typeface="Arial"/>
                <a:cs typeface="Arial"/>
              </a:rPr>
              <a:t>kamu</a:t>
            </a:r>
            <a:r>
              <a:rPr lang="en-US" sz="3000" b="1" dirty="0">
                <a:effectLst>
                  <a:outerShdw blurRad="38100" dist="38100" dir="2700000" algn="tl">
                    <a:srgbClr val="000000">
                      <a:alpha val="43137"/>
                    </a:srgbClr>
                  </a:outerShdw>
                </a:effectLst>
                <a:latin typeface="Arial"/>
                <a:cs typeface="Arial"/>
              </a:rPr>
              <a:t> </a:t>
            </a:r>
            <a:r>
              <a:rPr lang="en-US" sz="3000" b="1" dirty="0" err="1">
                <a:effectLst>
                  <a:outerShdw blurRad="38100" dist="38100" dir="2700000" algn="tl">
                    <a:srgbClr val="000000">
                      <a:alpha val="43137"/>
                    </a:srgbClr>
                  </a:outerShdw>
                </a:effectLst>
                <a:latin typeface="Arial"/>
                <a:cs typeface="Arial"/>
              </a:rPr>
              <a:t>mengambil</a:t>
            </a:r>
            <a:r>
              <a:rPr lang="en-US" sz="3000" b="1" dirty="0">
                <a:effectLst>
                  <a:outerShdw blurRad="38100" dist="38100" dir="2700000" algn="tl">
                    <a:srgbClr val="000000">
                      <a:alpha val="43137"/>
                    </a:srgbClr>
                  </a:outerShdw>
                </a:effectLst>
                <a:latin typeface="Arial"/>
                <a:cs typeface="Arial"/>
              </a:rPr>
              <a:t> </a:t>
            </a:r>
            <a:r>
              <a:rPr lang="en-US" sz="3000" b="1" dirty="0" err="1">
                <a:effectLst>
                  <a:outerShdw blurRad="38100" dist="38100" dir="2700000" algn="tl">
                    <a:srgbClr val="000000">
                      <a:alpha val="43137"/>
                    </a:srgbClr>
                  </a:outerShdw>
                </a:effectLst>
                <a:latin typeface="Arial"/>
                <a:cs typeface="Arial"/>
              </a:rPr>
              <a:t>waktu</a:t>
            </a:r>
            <a:r>
              <a:rPr lang="en-US" sz="3000" b="1" dirty="0">
                <a:effectLst>
                  <a:outerShdw blurRad="38100" dist="38100" dir="2700000" algn="tl">
                    <a:srgbClr val="000000">
                      <a:alpha val="43137"/>
                    </a:srgbClr>
                  </a:outerShdw>
                </a:effectLst>
                <a:latin typeface="Arial"/>
                <a:cs typeface="Arial"/>
              </a:rPr>
              <a:t> </a:t>
            </a:r>
            <a:r>
              <a:rPr lang="en-US" sz="3000" b="1" dirty="0" err="1">
                <a:effectLst>
                  <a:outerShdw blurRad="38100" dist="38100" dir="2700000" algn="tl">
                    <a:srgbClr val="000000">
                      <a:alpha val="43137"/>
                    </a:srgbClr>
                  </a:outerShdw>
                </a:effectLst>
                <a:latin typeface="Arial"/>
                <a:cs typeface="Arial"/>
              </a:rPr>
              <a:t>untuk</a:t>
            </a:r>
            <a:r>
              <a:rPr lang="en-US" sz="3000" b="1" dirty="0">
                <a:effectLst>
                  <a:outerShdw blurRad="38100" dist="38100" dir="2700000" algn="tl">
                    <a:srgbClr val="000000">
                      <a:alpha val="43137"/>
                    </a:srgbClr>
                  </a:outerShdw>
                </a:effectLst>
                <a:latin typeface="Arial"/>
                <a:cs typeface="Arial"/>
              </a:rPr>
              <a:t> </a:t>
            </a:r>
            <a:r>
              <a:rPr lang="en-US" sz="3000" b="1" dirty="0" err="1">
                <a:effectLst>
                  <a:outerShdw blurRad="38100" dist="38100" dir="2700000" algn="tl">
                    <a:srgbClr val="000000">
                      <a:alpha val="43137"/>
                    </a:srgbClr>
                  </a:outerShdw>
                </a:effectLst>
                <a:latin typeface="Arial"/>
                <a:cs typeface="Arial"/>
              </a:rPr>
              <a:t>benar-benar</a:t>
            </a:r>
            <a:r>
              <a:rPr lang="en-US" sz="3000" b="1" dirty="0">
                <a:effectLst>
                  <a:outerShdw blurRad="38100" dist="38100" dir="2700000" algn="tl">
                    <a:srgbClr val="000000">
                      <a:alpha val="43137"/>
                    </a:srgbClr>
                  </a:outerShdw>
                </a:effectLst>
                <a:latin typeface="Arial"/>
                <a:cs typeface="Arial"/>
              </a:rPr>
              <a:t> </a:t>
            </a:r>
            <a:r>
              <a:rPr lang="en-US" sz="3000" b="1" dirty="0" err="1">
                <a:effectLst>
                  <a:outerShdw blurRad="38100" dist="38100" dir="2700000" algn="tl">
                    <a:srgbClr val="000000">
                      <a:alpha val="43137"/>
                    </a:srgbClr>
                  </a:outerShdw>
                </a:effectLst>
                <a:latin typeface="Arial"/>
                <a:cs typeface="Arial"/>
              </a:rPr>
              <a:t>merenungkan</a:t>
            </a:r>
            <a:r>
              <a:rPr lang="en-US" sz="3000" b="1" dirty="0">
                <a:effectLst>
                  <a:outerShdw blurRad="38100" dist="38100" dir="2700000" algn="tl">
                    <a:srgbClr val="000000">
                      <a:alpha val="43137"/>
                    </a:srgbClr>
                  </a:outerShdw>
                </a:effectLst>
                <a:latin typeface="Arial"/>
                <a:cs typeface="Arial"/>
              </a:rPr>
              <a:t> </a:t>
            </a:r>
            <a:r>
              <a:rPr lang="en-US" sz="3000" b="1" dirty="0" err="1">
                <a:effectLst>
                  <a:outerShdw blurRad="38100" dist="38100" dir="2700000" algn="tl">
                    <a:srgbClr val="000000">
                      <a:alpha val="43137"/>
                    </a:srgbClr>
                  </a:outerShdw>
                </a:effectLst>
                <a:latin typeface="Arial"/>
                <a:cs typeface="Arial"/>
              </a:rPr>
              <a:t>mengenai</a:t>
            </a:r>
            <a:r>
              <a:rPr lang="en-US" sz="3000" b="1" dirty="0">
                <a:effectLst>
                  <a:outerShdw blurRad="38100" dist="38100" dir="2700000" algn="tl">
                    <a:srgbClr val="000000">
                      <a:alpha val="43137"/>
                    </a:srgbClr>
                  </a:outerShdw>
                </a:effectLst>
                <a:latin typeface="Arial"/>
                <a:cs typeface="Arial"/>
              </a:rPr>
              <a:t> </a:t>
            </a:r>
            <a:r>
              <a:rPr lang="en-US" sz="3000" b="1" dirty="0" err="1">
                <a:effectLst>
                  <a:outerShdw blurRad="38100" dist="38100" dir="2700000" algn="tl">
                    <a:srgbClr val="000000">
                      <a:alpha val="43137"/>
                    </a:srgbClr>
                  </a:outerShdw>
                </a:effectLst>
                <a:latin typeface="Arial"/>
                <a:cs typeface="Arial"/>
              </a:rPr>
              <a:t>betapa</a:t>
            </a:r>
            <a:r>
              <a:rPr lang="en-US" sz="3000" b="1" dirty="0">
                <a:effectLst>
                  <a:outerShdw blurRad="38100" dist="38100" dir="2700000" algn="tl">
                    <a:srgbClr val="000000">
                      <a:alpha val="43137"/>
                    </a:srgbClr>
                  </a:outerShdw>
                </a:effectLst>
                <a:latin typeface="Arial"/>
                <a:cs typeface="Arial"/>
              </a:rPr>
              <a:t> </a:t>
            </a:r>
            <a:r>
              <a:rPr lang="en-US" sz="3000" b="1" dirty="0" err="1">
                <a:effectLst>
                  <a:outerShdw blurRad="38100" dist="38100" dir="2700000" algn="tl">
                    <a:srgbClr val="000000">
                      <a:alpha val="43137"/>
                    </a:srgbClr>
                  </a:outerShdw>
                </a:effectLst>
                <a:latin typeface="Arial"/>
                <a:cs typeface="Arial"/>
              </a:rPr>
              <a:t>mengagumkan</a:t>
            </a:r>
            <a:r>
              <a:rPr lang="en-US" sz="3000" b="1" dirty="0">
                <a:effectLst>
                  <a:outerShdw blurRad="38100" dist="38100" dir="2700000" algn="tl">
                    <a:srgbClr val="000000">
                      <a:alpha val="43137"/>
                    </a:srgbClr>
                  </a:outerShdw>
                </a:effectLst>
                <a:latin typeface="Arial"/>
                <a:cs typeface="Arial"/>
              </a:rPr>
              <a:t> </a:t>
            </a:r>
            <a:r>
              <a:rPr lang="en-US" sz="3000" b="1" dirty="0" err="1">
                <a:effectLst>
                  <a:outerShdw blurRad="38100" dist="38100" dir="2700000" algn="tl">
                    <a:srgbClr val="000000">
                      <a:alpha val="43137"/>
                    </a:srgbClr>
                  </a:outerShdw>
                </a:effectLst>
                <a:latin typeface="Arial"/>
                <a:cs typeface="Arial"/>
              </a:rPr>
              <a:t>kuasa</a:t>
            </a:r>
            <a:r>
              <a:rPr lang="en-US" sz="3000" b="1" dirty="0">
                <a:effectLst>
                  <a:outerShdw blurRad="38100" dist="38100" dir="2700000" algn="tl">
                    <a:srgbClr val="000000">
                      <a:alpha val="43137"/>
                    </a:srgbClr>
                  </a:outerShdw>
                </a:effectLst>
                <a:latin typeface="Arial"/>
                <a:cs typeface="Arial"/>
              </a:rPr>
              <a:t> </a:t>
            </a:r>
            <a:r>
              <a:rPr lang="en-US" sz="3000" b="1" dirty="0" err="1">
                <a:effectLst>
                  <a:outerShdw blurRad="38100" dist="38100" dir="2700000" algn="tl">
                    <a:srgbClr val="000000">
                      <a:alpha val="43137"/>
                    </a:srgbClr>
                  </a:outerShdw>
                </a:effectLst>
                <a:latin typeface="Arial"/>
                <a:cs typeface="Arial"/>
              </a:rPr>
              <a:t>dan</a:t>
            </a:r>
            <a:r>
              <a:rPr lang="en-US" sz="3000" b="1" dirty="0">
                <a:effectLst>
                  <a:outerShdw blurRad="38100" dist="38100" dir="2700000" algn="tl">
                    <a:srgbClr val="000000">
                      <a:alpha val="43137"/>
                    </a:srgbClr>
                  </a:outerShdw>
                </a:effectLst>
                <a:latin typeface="Arial"/>
                <a:cs typeface="Arial"/>
              </a:rPr>
              <a:t> </a:t>
            </a:r>
            <a:r>
              <a:rPr lang="en-US" sz="3000" b="1" dirty="0" err="1">
                <a:effectLst>
                  <a:outerShdw blurRad="38100" dist="38100" dir="2700000" algn="tl">
                    <a:srgbClr val="000000">
                      <a:alpha val="43137"/>
                    </a:srgbClr>
                  </a:outerShdw>
                </a:effectLst>
                <a:latin typeface="Arial"/>
                <a:cs typeface="Arial"/>
              </a:rPr>
              <a:t>kemegahan</a:t>
            </a:r>
            <a:r>
              <a:rPr lang="en-US" sz="3000" b="1" dirty="0">
                <a:effectLst>
                  <a:outerShdw blurRad="38100" dist="38100" dir="2700000" algn="tl">
                    <a:srgbClr val="000000">
                      <a:alpha val="43137"/>
                    </a:srgbClr>
                  </a:outerShdw>
                </a:effectLst>
                <a:latin typeface="Arial"/>
                <a:cs typeface="Arial"/>
              </a:rPr>
              <a:t> </a:t>
            </a:r>
            <a:r>
              <a:rPr lang="en-US" sz="3000" b="1" dirty="0" err="1">
                <a:effectLst>
                  <a:outerShdw blurRad="38100" dist="38100" dir="2700000" algn="tl">
                    <a:srgbClr val="000000">
                      <a:alpha val="43137"/>
                    </a:srgbClr>
                  </a:outerShdw>
                </a:effectLst>
                <a:latin typeface="Arial"/>
                <a:cs typeface="Arial"/>
              </a:rPr>
              <a:t>Tuhan</a:t>
            </a:r>
            <a:r>
              <a:rPr lang="en-US" sz="3000" b="1" dirty="0">
                <a:effectLst>
                  <a:outerShdw blurRad="38100" dist="38100" dir="2700000" algn="tl">
                    <a:srgbClr val="000000">
                      <a:alpha val="43137"/>
                    </a:srgbClr>
                  </a:outerShdw>
                </a:effectLst>
                <a:latin typeface="Arial"/>
                <a:cs typeface="Arial"/>
              </a:rPr>
              <a:t>?</a:t>
            </a:r>
          </a:p>
          <a:p>
            <a:pPr marL="779463" indent="-779463"/>
            <a:endParaRPr lang="en-US" sz="2800" b="1" dirty="0">
              <a:effectLst>
                <a:outerShdw blurRad="38100" dist="38100" dir="2700000" algn="tl">
                  <a:srgbClr val="000000">
                    <a:alpha val="43137"/>
                  </a:srgbClr>
                </a:outerShdw>
              </a:effectLst>
              <a:latin typeface="Arial"/>
              <a:cs typeface="Arial"/>
            </a:endParaRPr>
          </a:p>
          <a:p>
            <a:pPr marL="779463" indent="-779463"/>
            <a:r>
              <a:rPr lang="en-US" sz="3000" b="1" dirty="0" err="1">
                <a:effectLst>
                  <a:outerShdw blurRad="38100" dist="38100" dir="2700000" algn="tl">
                    <a:srgbClr val="000000">
                      <a:alpha val="43137"/>
                    </a:srgbClr>
                  </a:outerShdw>
                </a:effectLst>
                <a:latin typeface="Arial"/>
                <a:cs typeface="Arial"/>
              </a:rPr>
              <a:t>Lebih</a:t>
            </a:r>
            <a:r>
              <a:rPr lang="en-US" sz="3000" b="1" dirty="0">
                <a:effectLst>
                  <a:outerShdw blurRad="38100" dist="38100" dir="2700000" algn="tl">
                    <a:srgbClr val="000000">
                      <a:alpha val="43137"/>
                    </a:srgbClr>
                  </a:outerShdw>
                </a:effectLst>
                <a:latin typeface="Arial"/>
                <a:cs typeface="Arial"/>
              </a:rPr>
              <a:t> </a:t>
            </a:r>
            <a:r>
              <a:rPr lang="en-US" sz="3000" b="1" dirty="0" err="1">
                <a:effectLst>
                  <a:outerShdw blurRad="38100" dist="38100" dir="2700000" algn="tl">
                    <a:srgbClr val="000000">
                      <a:alpha val="43137"/>
                    </a:srgbClr>
                  </a:outerShdw>
                </a:effectLst>
                <a:latin typeface="Arial"/>
                <a:cs typeface="Arial"/>
              </a:rPr>
              <a:t>khusus</a:t>
            </a:r>
            <a:r>
              <a:rPr lang="en-US" sz="3000" b="1" dirty="0">
                <a:effectLst>
                  <a:outerShdw blurRad="38100" dist="38100" dir="2700000" algn="tl">
                    <a:srgbClr val="000000">
                      <a:alpha val="43137"/>
                    </a:srgbClr>
                  </a:outerShdw>
                </a:effectLst>
                <a:latin typeface="Arial"/>
                <a:cs typeface="Arial"/>
              </a:rPr>
              <a:t> </a:t>
            </a:r>
            <a:r>
              <a:rPr lang="en-US" sz="3000" b="1" dirty="0" err="1">
                <a:effectLst>
                  <a:outerShdw blurRad="38100" dist="38100" dir="2700000" algn="tl">
                    <a:srgbClr val="000000">
                      <a:alpha val="43137"/>
                    </a:srgbClr>
                  </a:outerShdw>
                </a:effectLst>
                <a:latin typeface="Arial"/>
                <a:cs typeface="Arial"/>
              </a:rPr>
              <a:t>lagi</a:t>
            </a:r>
            <a:r>
              <a:rPr lang="en-US" sz="3000" b="1" dirty="0">
                <a:effectLst>
                  <a:outerShdw blurRad="38100" dist="38100" dir="2700000" algn="tl">
                    <a:srgbClr val="000000">
                      <a:alpha val="43137"/>
                    </a:srgbClr>
                  </a:outerShdw>
                </a:effectLst>
                <a:latin typeface="Arial"/>
                <a:cs typeface="Arial"/>
              </a:rPr>
              <a:t>, </a:t>
            </a:r>
            <a:r>
              <a:rPr lang="en-US" sz="3000" b="1" dirty="0" err="1">
                <a:effectLst>
                  <a:outerShdw blurRad="38100" dist="38100" dir="2700000" algn="tl">
                    <a:srgbClr val="000000">
                      <a:alpha val="43137"/>
                    </a:srgbClr>
                  </a:outerShdw>
                </a:effectLst>
                <a:latin typeface="Arial"/>
                <a:cs typeface="Arial"/>
              </a:rPr>
              <a:t>kapan</a:t>
            </a:r>
            <a:r>
              <a:rPr lang="en-US" sz="3000" b="1" dirty="0">
                <a:effectLst>
                  <a:outerShdw blurRad="38100" dist="38100" dir="2700000" algn="tl">
                    <a:srgbClr val="000000">
                      <a:alpha val="43137"/>
                    </a:srgbClr>
                  </a:outerShdw>
                </a:effectLst>
                <a:latin typeface="Arial"/>
                <a:cs typeface="Arial"/>
              </a:rPr>
              <a:t> </a:t>
            </a:r>
            <a:r>
              <a:rPr lang="en-US" sz="3000" b="1" dirty="0" err="1">
                <a:effectLst>
                  <a:outerShdw blurRad="38100" dist="38100" dir="2700000" algn="tl">
                    <a:srgbClr val="000000">
                      <a:alpha val="43137"/>
                    </a:srgbClr>
                  </a:outerShdw>
                </a:effectLst>
                <a:latin typeface="Arial"/>
                <a:cs typeface="Arial"/>
              </a:rPr>
              <a:t>terakhir</a:t>
            </a:r>
            <a:r>
              <a:rPr lang="en-US" sz="3000" b="1" dirty="0">
                <a:effectLst>
                  <a:outerShdw blurRad="38100" dist="38100" dir="2700000" algn="tl">
                    <a:srgbClr val="000000">
                      <a:alpha val="43137"/>
                    </a:srgbClr>
                  </a:outerShdw>
                </a:effectLst>
                <a:latin typeface="Arial"/>
                <a:cs typeface="Arial"/>
              </a:rPr>
              <a:t> kali </a:t>
            </a:r>
            <a:r>
              <a:rPr lang="en-US" sz="3000" b="1" dirty="0" err="1">
                <a:effectLst>
                  <a:outerShdw blurRad="38100" dist="38100" dir="2700000" algn="tl">
                    <a:srgbClr val="000000">
                      <a:alpha val="43137"/>
                    </a:srgbClr>
                  </a:outerShdw>
                </a:effectLst>
                <a:latin typeface="Arial"/>
                <a:cs typeface="Arial"/>
              </a:rPr>
              <a:t>kamu</a:t>
            </a:r>
            <a:r>
              <a:rPr lang="en-US" sz="3000" b="1" dirty="0">
                <a:effectLst>
                  <a:outerShdw blurRad="38100" dist="38100" dir="2700000" algn="tl">
                    <a:srgbClr val="000000">
                      <a:alpha val="43137"/>
                    </a:srgbClr>
                  </a:outerShdw>
                </a:effectLst>
                <a:latin typeface="Arial"/>
                <a:cs typeface="Arial"/>
              </a:rPr>
              <a:t> </a:t>
            </a:r>
            <a:r>
              <a:rPr lang="en-US" sz="3000" b="1" dirty="0" err="1">
                <a:effectLst>
                  <a:outerShdw blurRad="38100" dist="38100" dir="2700000" algn="tl">
                    <a:srgbClr val="000000">
                      <a:alpha val="43137"/>
                    </a:srgbClr>
                  </a:outerShdw>
                </a:effectLst>
                <a:latin typeface="Arial"/>
                <a:cs typeface="Arial"/>
              </a:rPr>
              <a:t>membayangkan</a:t>
            </a:r>
            <a:r>
              <a:rPr lang="en-US" sz="3000" b="1" dirty="0">
                <a:effectLst>
                  <a:outerShdw blurRad="38100" dist="38100" dir="2700000" algn="tl">
                    <a:srgbClr val="000000">
                      <a:alpha val="43137"/>
                    </a:srgbClr>
                  </a:outerShdw>
                </a:effectLst>
                <a:latin typeface="Arial"/>
                <a:cs typeface="Arial"/>
              </a:rPr>
              <a:t> </a:t>
            </a:r>
            <a:r>
              <a:rPr lang="en-US" sz="3000" b="1" dirty="0" err="1">
                <a:effectLst>
                  <a:outerShdw blurRad="38100" dist="38100" dir="2700000" algn="tl">
                    <a:srgbClr val="000000">
                      <a:alpha val="43137"/>
                    </a:srgbClr>
                  </a:outerShdw>
                </a:effectLst>
                <a:latin typeface="Arial"/>
                <a:cs typeface="Arial"/>
              </a:rPr>
              <a:t>berdiri</a:t>
            </a:r>
            <a:r>
              <a:rPr lang="en-US" sz="3000" b="1" dirty="0">
                <a:effectLst>
                  <a:outerShdw blurRad="38100" dist="38100" dir="2700000" algn="tl">
                    <a:srgbClr val="000000">
                      <a:alpha val="43137"/>
                    </a:srgbClr>
                  </a:outerShdw>
                </a:effectLst>
                <a:latin typeface="Arial"/>
                <a:cs typeface="Arial"/>
              </a:rPr>
              <a:t> di </a:t>
            </a:r>
            <a:r>
              <a:rPr lang="en-US" sz="3000" b="1" dirty="0" err="1">
                <a:effectLst>
                  <a:outerShdw blurRad="38100" dist="38100" dir="2700000" algn="tl">
                    <a:srgbClr val="000000">
                      <a:alpha val="43137"/>
                    </a:srgbClr>
                  </a:outerShdw>
                </a:effectLst>
                <a:latin typeface="Arial"/>
                <a:cs typeface="Arial"/>
              </a:rPr>
              <a:t>hadapan</a:t>
            </a:r>
            <a:r>
              <a:rPr lang="en-US" sz="3000" b="1" dirty="0">
                <a:effectLst>
                  <a:outerShdw blurRad="38100" dist="38100" dir="2700000" algn="tl">
                    <a:srgbClr val="000000">
                      <a:alpha val="43137"/>
                    </a:srgbClr>
                  </a:outerShdw>
                </a:effectLst>
                <a:latin typeface="Arial"/>
                <a:cs typeface="Arial"/>
              </a:rPr>
              <a:t> </a:t>
            </a:r>
            <a:r>
              <a:rPr lang="en-US" sz="3000" b="1" dirty="0" err="1">
                <a:effectLst>
                  <a:outerShdw blurRad="38100" dist="38100" dir="2700000" algn="tl">
                    <a:srgbClr val="000000">
                      <a:alpha val="43137"/>
                    </a:srgbClr>
                  </a:outerShdw>
                </a:effectLst>
                <a:latin typeface="Arial"/>
                <a:cs typeface="Arial"/>
              </a:rPr>
              <a:t>takhta</a:t>
            </a:r>
            <a:r>
              <a:rPr lang="en-US" sz="3000" b="1" dirty="0">
                <a:effectLst>
                  <a:outerShdw blurRad="38100" dist="38100" dir="2700000" algn="tl">
                    <a:srgbClr val="000000">
                      <a:alpha val="43137"/>
                    </a:srgbClr>
                  </a:outerShdw>
                </a:effectLst>
                <a:latin typeface="Arial"/>
                <a:cs typeface="Arial"/>
              </a:rPr>
              <a:t> Allah yang </a:t>
            </a:r>
            <a:r>
              <a:rPr lang="en-US" sz="3000" b="1" dirty="0" err="1">
                <a:effectLst>
                  <a:outerShdw blurRad="38100" dist="38100" dir="2700000" algn="tl">
                    <a:srgbClr val="000000">
                      <a:alpha val="43137"/>
                    </a:srgbClr>
                  </a:outerShdw>
                </a:effectLst>
                <a:latin typeface="Arial"/>
                <a:cs typeface="Arial"/>
              </a:rPr>
              <a:t>menakjubkan</a:t>
            </a:r>
            <a:r>
              <a:rPr lang="en-US" sz="3000" b="1" dirty="0">
                <a:effectLst>
                  <a:outerShdw blurRad="38100" dist="38100" dir="2700000" algn="tl">
                    <a:srgbClr val="000000">
                      <a:alpha val="43137"/>
                    </a:srgbClr>
                  </a:outerShdw>
                </a:effectLst>
                <a:latin typeface="Arial"/>
                <a:cs typeface="Arial"/>
              </a:rPr>
              <a:t>?</a:t>
            </a:r>
            <a:endParaRPr lang="en-US" sz="3000" dirty="0">
              <a:effectLst>
                <a:outerShdw blurRad="38100" dist="38100" dir="2700000" algn="tl">
                  <a:srgbClr val="000000">
                    <a:alpha val="43137"/>
                  </a:srgbClr>
                </a:outerShdw>
              </a:effectLst>
              <a:latin typeface="Arial"/>
              <a:cs typeface="Arial"/>
            </a:endParaRPr>
          </a:p>
        </p:txBody>
      </p:sp>
      <p:sp>
        <p:nvSpPr>
          <p:cNvPr id="3" name="Title 2"/>
          <p:cNvSpPr>
            <a:spLocks noGrp="1"/>
          </p:cNvSpPr>
          <p:nvPr>
            <p:ph type="title"/>
          </p:nvPr>
        </p:nvSpPr>
        <p:spPr/>
        <p:txBody>
          <a:bodyPr/>
          <a:lstStyle/>
          <a:p>
            <a:r>
              <a:rPr lang="en-US" sz="4400" b="1" dirty="0">
                <a:effectLst>
                  <a:outerShdw blurRad="38100" dist="38100" dir="2700000" algn="tl">
                    <a:srgbClr val="000000">
                      <a:alpha val="43137"/>
                    </a:srgbClr>
                  </a:outerShdw>
                </a:effectLst>
                <a:latin typeface="Arial"/>
                <a:cs typeface="Arial"/>
              </a:rPr>
              <a:t>Hal </a:t>
            </a:r>
            <a:r>
              <a:rPr lang="en-US" sz="4400" b="1" dirty="0" err="1">
                <a:effectLst>
                  <a:outerShdw blurRad="38100" dist="38100" dir="2700000" algn="tl">
                    <a:srgbClr val="000000">
                      <a:alpha val="43137"/>
                    </a:srgbClr>
                  </a:outerShdw>
                </a:effectLst>
                <a:latin typeface="Arial"/>
                <a:cs typeface="Arial"/>
              </a:rPr>
              <a:t>Untuk</a:t>
            </a:r>
            <a:r>
              <a:rPr lang="en-US" sz="4400" b="1" dirty="0">
                <a:effectLst>
                  <a:outerShdw blurRad="38100" dist="38100" dir="2700000" algn="tl">
                    <a:srgbClr val="000000">
                      <a:alpha val="43137"/>
                    </a:srgbClr>
                  </a:outerShdw>
                </a:effectLst>
                <a:latin typeface="Arial"/>
                <a:cs typeface="Arial"/>
              </a:rPr>
              <a:t> </a:t>
            </a:r>
            <a:r>
              <a:rPr lang="en-US" sz="4400" b="1" dirty="0" err="1">
                <a:effectLst>
                  <a:outerShdw blurRad="38100" dist="38100" dir="2700000" algn="tl">
                    <a:srgbClr val="000000">
                      <a:alpha val="43137"/>
                    </a:srgbClr>
                  </a:outerShdw>
                </a:effectLst>
                <a:latin typeface="Arial"/>
                <a:cs typeface="Arial"/>
              </a:rPr>
              <a:t>Direnungkan</a:t>
            </a:r>
            <a:endParaRPr lang="en-US" sz="4400" b="1" dirty="0">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289581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882098"/>
            <a:ext cx="9144000" cy="5975902"/>
          </a:xfrm>
          <a:prstGeom prst="rect">
            <a:avLst/>
          </a:prstGeom>
        </p:spPr>
      </p:pic>
      <p:sp>
        <p:nvSpPr>
          <p:cNvPr id="841730" name="Rectangle 2"/>
          <p:cNvSpPr>
            <a:spLocks noGrp="1" noChangeArrowheads="1"/>
          </p:cNvSpPr>
          <p:nvPr>
            <p:ph type="title"/>
          </p:nvPr>
        </p:nvSpPr>
        <p:spPr>
          <a:xfrm>
            <a:off x="326259" y="7730"/>
            <a:ext cx="7946746" cy="838200"/>
          </a:xfrm>
          <a:effectLst>
            <a:outerShdw blurRad="63500" dist="35921" dir="2700000" algn="ctr" rotWithShape="0">
              <a:schemeClr val="tx2">
                <a:alpha val="74998"/>
              </a:schemeClr>
            </a:outerShdw>
          </a:effectLst>
        </p:spPr>
        <p:txBody>
          <a:bodyPr>
            <a:normAutofit/>
          </a:bodyPr>
          <a:lstStyle/>
          <a:p>
            <a:pPr algn="l">
              <a:defRPr/>
            </a:pPr>
            <a:r>
              <a:rPr lang="en-US" sz="3200" b="1" dirty="0" err="1">
                <a:effectLst>
                  <a:glow rad="101600">
                    <a:schemeClr val="tx1">
                      <a:alpha val="75000"/>
                    </a:schemeClr>
                  </a:glow>
                </a:effectLst>
                <a:ea typeface="ＭＳ Ｐゴシック" charset="0"/>
              </a:rPr>
              <a:t>Keempat</a:t>
            </a:r>
            <a:r>
              <a:rPr lang="en-US" sz="3200" b="1" dirty="0">
                <a:effectLst>
                  <a:glow rad="101600">
                    <a:schemeClr val="tx1">
                      <a:alpha val="75000"/>
                    </a:schemeClr>
                  </a:glow>
                </a:effectLst>
                <a:ea typeface="ＭＳ Ｐゴシック" charset="0"/>
              </a:rPr>
              <a:t> </a:t>
            </a:r>
            <a:r>
              <a:rPr lang="en-US" sz="3200" b="1" dirty="0" err="1">
                <a:effectLst>
                  <a:glow rad="101600">
                    <a:schemeClr val="tx1">
                      <a:alpha val="75000"/>
                    </a:schemeClr>
                  </a:glow>
                </a:effectLst>
                <a:ea typeface="ＭＳ Ｐゴシック" charset="0"/>
              </a:rPr>
              <a:t>Makhluk</a:t>
            </a:r>
            <a:r>
              <a:rPr lang="en-US" sz="3200" b="1" dirty="0">
                <a:effectLst>
                  <a:glow rad="101600">
                    <a:schemeClr val="tx1">
                      <a:alpha val="75000"/>
                    </a:schemeClr>
                  </a:glow>
                </a:effectLst>
                <a:ea typeface="ＭＳ Ｐゴシック" charset="0"/>
              </a:rPr>
              <a:t> </a:t>
            </a:r>
            <a:r>
              <a:rPr lang="en-US" sz="3200" b="1" dirty="0" err="1">
                <a:effectLst>
                  <a:glow rad="101600">
                    <a:schemeClr val="tx1">
                      <a:alpha val="75000"/>
                    </a:schemeClr>
                  </a:glow>
                </a:effectLst>
                <a:ea typeface="ＭＳ Ｐゴシック" charset="0"/>
              </a:rPr>
              <a:t>Hidup</a:t>
            </a:r>
            <a:r>
              <a:rPr lang="en-US" sz="3200" b="1" dirty="0">
                <a:effectLst>
                  <a:glow rad="101600">
                    <a:schemeClr val="tx1">
                      <a:alpha val="75000"/>
                    </a:schemeClr>
                  </a:glow>
                </a:effectLst>
                <a:ea typeface="ＭＳ Ｐゴシック" charset="0"/>
              </a:rPr>
              <a:t> (Why 4:6)</a:t>
            </a:r>
          </a:p>
        </p:txBody>
      </p:sp>
      <p:sp>
        <p:nvSpPr>
          <p:cNvPr id="4"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367</a:t>
            </a:r>
            <a:endParaRPr lang="en-US" b="1" dirty="0">
              <a:solidFill>
                <a:srgbClr val="000000"/>
              </a:solidFill>
              <a:latin typeface="Arial"/>
              <a:cs typeface="Arial"/>
            </a:endParaRPr>
          </a:p>
        </p:txBody>
      </p:sp>
    </p:spTree>
    <p:extLst>
      <p:ext uri="{BB962C8B-B14F-4D97-AF65-F5344CB8AC3E}">
        <p14:creationId xmlns:p14="http://schemas.microsoft.com/office/powerpoint/2010/main" val="505516131"/>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21" name="Rectangle 9"/>
          <p:cNvSpPr>
            <a:spLocks noGrp="1" noChangeArrowheads="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2611A8-C643-3848-8C53-0975828ADFA0}" type="datetime1">
              <a:rPr lang="en-US" altLang="zh-TW" sz="1800">
                <a:solidFill>
                  <a:srgbClr val="FFFFCC"/>
                </a:solidFill>
                <a:ea typeface="新細明體" charset="0"/>
                <a:cs typeface="新細明體" charset="0"/>
              </a:rPr>
              <a:pPr/>
              <a:t>8/24/24</a:t>
            </a:fld>
            <a:endParaRPr lang="en-US" altLang="zh-TW" sz="1800">
              <a:solidFill>
                <a:srgbClr val="FFFFCC"/>
              </a:solidFill>
              <a:ea typeface="新細明體" charset="0"/>
              <a:cs typeface="新細明體" charset="0"/>
            </a:endParaRPr>
          </a:p>
        </p:txBody>
      </p:sp>
      <p:sp>
        <p:nvSpPr>
          <p:cNvPr id="108547" name="Rectangle 1027"/>
          <p:cNvSpPr>
            <a:spLocks noGrp="1" noChangeArrowheads="1"/>
          </p:cNvSpPr>
          <p:nvPr>
            <p:ph type="ctrTitle"/>
          </p:nvPr>
        </p:nvSpPr>
        <p:spPr>
          <a:xfrm>
            <a:off x="533400" y="5867400"/>
            <a:ext cx="8610600" cy="990600"/>
          </a:xfrm>
          <a:effectLst>
            <a:outerShdw blurRad="63500" dist="38099" dir="2700000" algn="ctr" rotWithShape="0">
              <a:schemeClr val="bg1">
                <a:alpha val="74998"/>
              </a:schemeClr>
            </a:outerShdw>
          </a:effectLst>
        </p:spPr>
        <p:txBody>
          <a:bodyPr/>
          <a:lstStyle/>
          <a:p>
            <a:pPr eaLnBrk="1" hangingPunct="1">
              <a:defRPr/>
            </a:pPr>
            <a:r>
              <a:rPr lang="en-US" altLang="zh-TW" sz="6000" dirty="0" err="1">
                <a:solidFill>
                  <a:srgbClr val="FFFFFF"/>
                </a:solidFill>
                <a:latin typeface="Arial" charset="0"/>
                <a:ea typeface="新細明體" charset="0"/>
              </a:rPr>
              <a:t>Yehezkiel</a:t>
            </a:r>
            <a:r>
              <a:rPr lang="en-US" altLang="zh-TW" sz="6000" dirty="0">
                <a:solidFill>
                  <a:srgbClr val="FFFFFF"/>
                </a:solidFill>
                <a:latin typeface="Arial" charset="0"/>
                <a:ea typeface="新細明體" charset="0"/>
              </a:rPr>
              <a:t> 1</a:t>
            </a:r>
            <a:endParaRPr lang="en-US" altLang="zh-TW" dirty="0">
              <a:latin typeface="Arial" charset="0"/>
              <a:ea typeface="新細明體" charset="0"/>
            </a:endParaRPr>
          </a:p>
        </p:txBody>
      </p:sp>
      <p:sp>
        <p:nvSpPr>
          <p:cNvPr id="593923" name="Rectangle 1029"/>
          <p:cNvSpPr>
            <a:spLocks noChangeArrowheads="1"/>
          </p:cNvSpPr>
          <p:nvPr/>
        </p:nvSpPr>
        <p:spPr bwMode="auto">
          <a:xfrm>
            <a:off x="533400" y="6324600"/>
            <a:ext cx="1066800" cy="533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pic>
        <p:nvPicPr>
          <p:cNvPr id="5939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52901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5970" name="Picture 1" descr="Rev 4 4Living Creatur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71825" y="1531938"/>
            <a:ext cx="5715000" cy="519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5971"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000"/>
                </a:solidFill>
                <a:cs typeface="Arial" charset="0"/>
              </a:rPr>
              <a:t>367</a:t>
            </a:r>
          </a:p>
        </p:txBody>
      </p:sp>
      <p:sp>
        <p:nvSpPr>
          <p:cNvPr id="5" name="Rectangle 2"/>
          <p:cNvSpPr txBox="1">
            <a:spLocks noChangeArrowheads="1"/>
          </p:cNvSpPr>
          <p:nvPr/>
        </p:nvSpPr>
        <p:spPr>
          <a:xfrm>
            <a:off x="0" y="1484313"/>
            <a:ext cx="3132138" cy="5281612"/>
          </a:xfrm>
          <a:prstGeom prst="rect">
            <a:avLst/>
          </a:prstGeom>
          <a:effectLst>
            <a:outerShdw blurRad="63500" dist="35921" dir="2700000" algn="ctr" rotWithShape="0">
              <a:schemeClr val="tx2">
                <a:alpha val="74998"/>
              </a:schemeClr>
            </a:outerShdw>
          </a:effectLst>
        </p:spPr>
        <p:txBody>
          <a:bodyPr anchor="ctr">
            <a:normAutofit lnSpcReduction="100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defRPr/>
            </a:pPr>
            <a:r>
              <a:rPr lang="en-US" sz="3200" b="1" dirty="0">
                <a:ea typeface="ＭＳ Ｐゴシック" charset="0"/>
              </a:rPr>
              <a:t>“</a:t>
            </a:r>
            <a:r>
              <a:rPr lang="en-US" sz="3200" b="1" dirty="0" err="1">
                <a:ea typeface="ＭＳ Ｐゴシック" charset="0"/>
              </a:rPr>
              <a:t>Keempatnya</a:t>
            </a:r>
            <a:r>
              <a:rPr lang="en-US" sz="3200" b="1" dirty="0">
                <a:ea typeface="ＭＳ Ｐゴシック" charset="0"/>
              </a:rPr>
              <a:t> </a:t>
            </a:r>
            <a:r>
              <a:rPr lang="en-US" sz="3200" b="1" dirty="0" err="1">
                <a:ea typeface="ＭＳ Ｐゴシック" charset="0"/>
              </a:rPr>
              <a:t>mempunyai</a:t>
            </a:r>
            <a:r>
              <a:rPr lang="en-US" sz="3200" b="1" dirty="0">
                <a:ea typeface="ＭＳ Ｐゴシック" charset="0"/>
              </a:rPr>
              <a:t> </a:t>
            </a:r>
            <a:r>
              <a:rPr lang="en-US" sz="3200" b="1" dirty="0" err="1">
                <a:ea typeface="ＭＳ Ｐゴシック" charset="0"/>
              </a:rPr>
              <a:t>muka</a:t>
            </a:r>
            <a:r>
              <a:rPr lang="en-US" sz="3200" b="1" dirty="0">
                <a:ea typeface="ＭＳ Ｐゴシック" charset="0"/>
              </a:rPr>
              <a:t> </a:t>
            </a:r>
            <a:r>
              <a:rPr lang="en-US" sz="3200" b="1" dirty="0" err="1">
                <a:solidFill>
                  <a:srgbClr val="FFFF00"/>
                </a:solidFill>
                <a:ea typeface="ＭＳ Ｐゴシック" charset="0"/>
              </a:rPr>
              <a:t>manusia</a:t>
            </a:r>
            <a:r>
              <a:rPr lang="en-US" sz="3200" b="1" dirty="0">
                <a:ea typeface="ＭＳ Ｐゴシック" charset="0"/>
              </a:rPr>
              <a:t> di </a:t>
            </a:r>
            <a:r>
              <a:rPr lang="en-US" sz="3200" b="1" dirty="0" err="1">
                <a:ea typeface="ＭＳ Ｐゴシック" charset="0"/>
              </a:rPr>
              <a:t>depan</a:t>
            </a:r>
            <a:r>
              <a:rPr lang="en-US" sz="3200" b="1" dirty="0">
                <a:ea typeface="ＭＳ Ｐゴシック" charset="0"/>
              </a:rPr>
              <a:t>, </a:t>
            </a:r>
            <a:r>
              <a:rPr lang="en-US" sz="3200" b="1" dirty="0" err="1">
                <a:ea typeface="ＭＳ Ｐゴシック" charset="0"/>
              </a:rPr>
              <a:t>muka</a:t>
            </a:r>
            <a:r>
              <a:rPr lang="en-US" sz="3200" b="1" dirty="0">
                <a:ea typeface="ＭＳ Ｐゴシック" charset="0"/>
              </a:rPr>
              <a:t> </a:t>
            </a:r>
            <a:r>
              <a:rPr lang="en-US" sz="3200" b="1" dirty="0" err="1">
                <a:solidFill>
                  <a:srgbClr val="FFFF00"/>
                </a:solidFill>
                <a:ea typeface="ＭＳ Ｐゴシック" charset="0"/>
              </a:rPr>
              <a:t>singa</a:t>
            </a:r>
            <a:r>
              <a:rPr lang="en-US" sz="3200" b="1" dirty="0">
                <a:ea typeface="ＭＳ Ｐゴシック" charset="0"/>
              </a:rPr>
              <a:t> di </a:t>
            </a:r>
            <a:r>
              <a:rPr lang="en-US" sz="3200" b="1" dirty="0" err="1">
                <a:ea typeface="ＭＳ Ｐゴシック" charset="0"/>
              </a:rPr>
              <a:t>sebelah</a:t>
            </a:r>
            <a:r>
              <a:rPr lang="en-US" sz="3200" b="1" dirty="0">
                <a:ea typeface="ＭＳ Ｐゴシック" charset="0"/>
              </a:rPr>
              <a:t> </a:t>
            </a:r>
            <a:r>
              <a:rPr lang="en-US" sz="3200" b="1" dirty="0" err="1">
                <a:ea typeface="ＭＳ Ｐゴシック" charset="0"/>
              </a:rPr>
              <a:t>kanan</a:t>
            </a:r>
            <a:r>
              <a:rPr lang="en-US" sz="3200" b="1" dirty="0">
                <a:ea typeface="ＭＳ Ｐゴシック" charset="0"/>
              </a:rPr>
              <a:t>, </a:t>
            </a:r>
            <a:r>
              <a:rPr lang="en-US" sz="3200" b="1" dirty="0" err="1">
                <a:ea typeface="ＭＳ Ｐゴシック" charset="0"/>
              </a:rPr>
              <a:t>muka</a:t>
            </a:r>
            <a:r>
              <a:rPr lang="en-US" sz="3200" b="1" dirty="0">
                <a:ea typeface="ＭＳ Ｐゴシック" charset="0"/>
              </a:rPr>
              <a:t> </a:t>
            </a:r>
            <a:r>
              <a:rPr lang="en-US" sz="3200" b="1" dirty="0" err="1">
                <a:solidFill>
                  <a:srgbClr val="FFFF00"/>
                </a:solidFill>
                <a:ea typeface="ＭＳ Ｐゴシック" charset="0"/>
              </a:rPr>
              <a:t>lembu</a:t>
            </a:r>
            <a:r>
              <a:rPr lang="en-US" sz="3200" b="1" dirty="0">
                <a:ea typeface="ＭＳ Ｐゴシック" charset="0"/>
              </a:rPr>
              <a:t> di </a:t>
            </a:r>
            <a:r>
              <a:rPr lang="en-US" sz="3200" b="1" dirty="0" err="1">
                <a:ea typeface="ＭＳ Ｐゴシック" charset="0"/>
              </a:rPr>
              <a:t>sebelah</a:t>
            </a:r>
            <a:r>
              <a:rPr lang="en-US" sz="3200" b="1" dirty="0">
                <a:ea typeface="ＭＳ Ｐゴシック" charset="0"/>
              </a:rPr>
              <a:t> </a:t>
            </a:r>
            <a:r>
              <a:rPr lang="en-US" sz="3200" b="1" dirty="0" err="1">
                <a:ea typeface="ＭＳ Ｐゴシック" charset="0"/>
              </a:rPr>
              <a:t>kiri</a:t>
            </a:r>
            <a:r>
              <a:rPr lang="en-US" sz="3200" b="1" dirty="0">
                <a:ea typeface="ＭＳ Ｐゴシック" charset="0"/>
              </a:rPr>
              <a:t>, </a:t>
            </a:r>
            <a:r>
              <a:rPr lang="en-US" sz="3200" b="1" dirty="0" err="1">
                <a:ea typeface="ＭＳ Ｐゴシック" charset="0"/>
              </a:rPr>
              <a:t>dan</a:t>
            </a:r>
            <a:r>
              <a:rPr lang="en-US" sz="3200" b="1" dirty="0">
                <a:ea typeface="ＭＳ Ｐゴシック" charset="0"/>
              </a:rPr>
              <a:t> </a:t>
            </a:r>
            <a:r>
              <a:rPr lang="en-US" sz="3200" b="1" dirty="0" err="1">
                <a:ea typeface="ＭＳ Ｐゴシック" charset="0"/>
              </a:rPr>
              <a:t>muka</a:t>
            </a:r>
            <a:r>
              <a:rPr lang="en-US" sz="3200" b="1" dirty="0">
                <a:ea typeface="ＭＳ Ｐゴシック" charset="0"/>
              </a:rPr>
              <a:t> </a:t>
            </a:r>
            <a:r>
              <a:rPr lang="en-US" sz="3200" b="1" dirty="0" err="1">
                <a:solidFill>
                  <a:srgbClr val="FFFF00"/>
                </a:solidFill>
                <a:ea typeface="ＭＳ Ｐゴシック" charset="0"/>
              </a:rPr>
              <a:t>rajawali</a:t>
            </a:r>
            <a:r>
              <a:rPr lang="en-US" sz="3200" b="1" dirty="0">
                <a:ea typeface="ＭＳ Ｐゴシック" charset="0"/>
              </a:rPr>
              <a:t> di </a:t>
            </a:r>
            <a:r>
              <a:rPr lang="en-US" sz="3200" b="1" dirty="0" err="1">
                <a:ea typeface="ＭＳ Ｐゴシック" charset="0"/>
              </a:rPr>
              <a:t>belakang</a:t>
            </a:r>
            <a:r>
              <a:rPr lang="en-US" sz="3200" b="1" dirty="0">
                <a:ea typeface="ＭＳ Ｐゴシック" charset="0"/>
              </a:rPr>
              <a:t>."</a:t>
            </a:r>
          </a:p>
        </p:txBody>
      </p:sp>
      <p:sp>
        <p:nvSpPr>
          <p:cNvPr id="841730" name="Rectangle 2"/>
          <p:cNvSpPr>
            <a:spLocks noGrp="1" noChangeArrowheads="1"/>
          </p:cNvSpPr>
          <p:nvPr>
            <p:ph type="title"/>
          </p:nvPr>
        </p:nvSpPr>
        <p:spPr>
          <a:xfrm>
            <a:off x="79375" y="123825"/>
            <a:ext cx="8264525" cy="1389063"/>
          </a:xfrm>
          <a:effectLst>
            <a:outerShdw blurRad="63500" dist="35921" dir="2700000" algn="ctr" rotWithShape="0">
              <a:schemeClr val="tx2">
                <a:alpha val="74998"/>
              </a:schemeClr>
            </a:outerShdw>
          </a:effectLst>
        </p:spPr>
        <p:txBody>
          <a:bodyPr>
            <a:noAutofit/>
          </a:bodyPr>
          <a:lstStyle/>
          <a:p>
            <a:pPr>
              <a:defRPr/>
            </a:pPr>
            <a:r>
              <a:rPr lang="en-US" sz="3600" b="1" dirty="0" err="1">
                <a:ea typeface="ＭＳ Ｐゴシック" charset="0"/>
              </a:rPr>
              <a:t>Makhluk</a:t>
            </a:r>
            <a:r>
              <a:rPr lang="en-US" sz="3600" b="1" dirty="0">
                <a:ea typeface="ＭＳ Ｐゴシック" charset="0"/>
              </a:rPr>
              <a:t> </a:t>
            </a:r>
            <a:r>
              <a:rPr lang="en-US" sz="3600" b="1" dirty="0" err="1">
                <a:ea typeface="ＭＳ Ｐゴシック" charset="0"/>
              </a:rPr>
              <a:t>dengan</a:t>
            </a:r>
            <a:r>
              <a:rPr lang="en-US" sz="3600" b="1" dirty="0">
                <a:ea typeface="ＭＳ Ｐゴシック" charset="0"/>
              </a:rPr>
              <a:t> </a:t>
            </a:r>
            <a:r>
              <a:rPr lang="en-US" sz="3600" b="1" dirty="0" err="1">
                <a:ea typeface="ＭＳ Ｐゴシック" charset="0"/>
              </a:rPr>
              <a:t>Empat</a:t>
            </a:r>
            <a:r>
              <a:rPr lang="en-US" sz="3600" b="1" dirty="0">
                <a:ea typeface="ＭＳ Ｐゴシック" charset="0"/>
              </a:rPr>
              <a:t> </a:t>
            </a:r>
            <a:r>
              <a:rPr lang="en-US" sz="3600" b="1" dirty="0" err="1">
                <a:ea typeface="ＭＳ Ｐゴシック" charset="0"/>
              </a:rPr>
              <a:t>Wajah</a:t>
            </a:r>
            <a:r>
              <a:rPr lang="en-US" sz="3600" b="1" dirty="0">
                <a:ea typeface="ＭＳ Ｐゴシック" charset="0"/>
              </a:rPr>
              <a:t> </a:t>
            </a:r>
            <a:br>
              <a:rPr lang="en-US" sz="3600" b="1" dirty="0">
                <a:ea typeface="ＭＳ Ｐゴシック" charset="0"/>
              </a:rPr>
            </a:br>
            <a:r>
              <a:rPr lang="en-US" sz="3600" b="1" dirty="0">
                <a:ea typeface="ＭＳ Ｐゴシック" charset="0"/>
              </a:rPr>
              <a:t>(</a:t>
            </a:r>
            <a:r>
              <a:rPr lang="en-US" sz="3600" b="1" dirty="0" err="1">
                <a:ea typeface="ＭＳ Ｐゴシック" charset="0"/>
              </a:rPr>
              <a:t>Yeh</a:t>
            </a:r>
            <a:r>
              <a:rPr lang="en-US" sz="3600" b="1" dirty="0">
                <a:ea typeface="ＭＳ Ｐゴシック" charset="0"/>
              </a:rPr>
              <a:t> 1:10 TB)</a:t>
            </a:r>
          </a:p>
        </p:txBody>
      </p:sp>
    </p:spTree>
    <p:extLst>
      <p:ext uri="{BB962C8B-B14F-4D97-AF65-F5344CB8AC3E}">
        <p14:creationId xmlns:p14="http://schemas.microsoft.com/office/powerpoint/2010/main" val="1215182206"/>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9144000" cy="6858000"/>
          </a:xfrm>
          <a:prstGeom prst="rect">
            <a:avLst/>
          </a:prstGeom>
        </p:spPr>
      </p:pic>
      <p:sp>
        <p:nvSpPr>
          <p:cNvPr id="595971"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000"/>
                </a:solidFill>
                <a:cs typeface="Arial" charset="0"/>
              </a:rPr>
              <a:t>367</a:t>
            </a:r>
          </a:p>
        </p:txBody>
      </p:sp>
      <p:sp>
        <p:nvSpPr>
          <p:cNvPr id="5" name="Rectangle 2"/>
          <p:cNvSpPr txBox="1">
            <a:spLocks noChangeArrowheads="1"/>
          </p:cNvSpPr>
          <p:nvPr/>
        </p:nvSpPr>
        <p:spPr>
          <a:xfrm>
            <a:off x="0" y="1100380"/>
            <a:ext cx="3132138" cy="5665545"/>
          </a:xfrm>
          <a:prstGeom prst="rect">
            <a:avLst/>
          </a:prstGeom>
          <a:effectLst/>
        </p:spPr>
        <p:txBody>
          <a:bodyPr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defRPr/>
            </a:pPr>
            <a:r>
              <a:rPr lang="en-US" sz="3200" b="1" dirty="0">
                <a:effectLst>
                  <a:glow rad="228600">
                    <a:schemeClr val="tx1"/>
                  </a:glow>
                </a:effectLst>
                <a:ea typeface="ＭＳ Ｐゴシック" charset="0"/>
              </a:rPr>
              <a:t>“</a:t>
            </a:r>
            <a:r>
              <a:rPr lang="en-US" sz="3200" b="1" dirty="0" err="1">
                <a:effectLst>
                  <a:glow rad="228600">
                    <a:schemeClr val="tx1"/>
                  </a:glow>
                </a:effectLst>
                <a:ea typeface="ＭＳ Ｐゴシック" charset="0"/>
              </a:rPr>
              <a:t>Keempatnya</a:t>
            </a:r>
            <a:r>
              <a:rPr lang="en-US" sz="3200" b="1" dirty="0">
                <a:effectLst>
                  <a:glow rad="228600">
                    <a:schemeClr val="tx1"/>
                  </a:glow>
                </a:effectLst>
                <a:ea typeface="ＭＳ Ｐゴシック" charset="0"/>
              </a:rPr>
              <a:t> </a:t>
            </a:r>
            <a:r>
              <a:rPr lang="en-US" sz="3200" b="1" dirty="0" err="1">
                <a:effectLst>
                  <a:glow rad="228600">
                    <a:schemeClr val="tx1"/>
                  </a:glow>
                </a:effectLst>
                <a:ea typeface="ＭＳ Ｐゴシック" charset="0"/>
              </a:rPr>
              <a:t>mempunyai</a:t>
            </a:r>
            <a:r>
              <a:rPr lang="en-US" sz="3200" b="1" dirty="0">
                <a:effectLst>
                  <a:glow rad="228600">
                    <a:schemeClr val="tx1"/>
                  </a:glow>
                </a:effectLst>
                <a:ea typeface="ＭＳ Ｐゴシック" charset="0"/>
              </a:rPr>
              <a:t> </a:t>
            </a:r>
            <a:r>
              <a:rPr lang="en-US" sz="3200" b="1" dirty="0" err="1">
                <a:effectLst>
                  <a:glow rad="228600">
                    <a:schemeClr val="tx1"/>
                  </a:glow>
                </a:effectLst>
                <a:ea typeface="ＭＳ Ｐゴシック" charset="0"/>
              </a:rPr>
              <a:t>muka</a:t>
            </a:r>
            <a:r>
              <a:rPr lang="en-US" sz="3200" b="1" dirty="0">
                <a:solidFill>
                  <a:srgbClr val="FFFF00"/>
                </a:solidFill>
                <a:effectLst>
                  <a:glow rad="228600">
                    <a:schemeClr val="tx1"/>
                  </a:glow>
                </a:effectLst>
                <a:ea typeface="ＭＳ Ｐゴシック" charset="0"/>
              </a:rPr>
              <a:t> </a:t>
            </a:r>
            <a:r>
              <a:rPr lang="en-US" sz="3200" b="1" dirty="0" err="1">
                <a:solidFill>
                  <a:srgbClr val="FFFF00"/>
                </a:solidFill>
                <a:effectLst>
                  <a:glow rad="228600">
                    <a:schemeClr val="tx1"/>
                  </a:glow>
                </a:effectLst>
                <a:ea typeface="ＭＳ Ｐゴシック" charset="0"/>
              </a:rPr>
              <a:t>manusia</a:t>
            </a:r>
            <a:r>
              <a:rPr lang="en-US" sz="3200" b="1" dirty="0">
                <a:effectLst>
                  <a:glow rad="228600">
                    <a:schemeClr val="tx1"/>
                  </a:glow>
                </a:effectLst>
                <a:ea typeface="ＭＳ Ｐゴシック" charset="0"/>
              </a:rPr>
              <a:t> di </a:t>
            </a:r>
            <a:r>
              <a:rPr lang="en-US" sz="3200" b="1" dirty="0" err="1">
                <a:effectLst>
                  <a:glow rad="228600">
                    <a:schemeClr val="tx1"/>
                  </a:glow>
                </a:effectLst>
                <a:ea typeface="ＭＳ Ｐゴシック" charset="0"/>
              </a:rPr>
              <a:t>depan</a:t>
            </a:r>
            <a:r>
              <a:rPr lang="en-US" sz="3200" b="1" dirty="0">
                <a:effectLst>
                  <a:glow rad="228600">
                    <a:schemeClr val="tx1"/>
                  </a:glow>
                </a:effectLst>
                <a:ea typeface="ＭＳ Ｐゴシック" charset="0"/>
              </a:rPr>
              <a:t>, </a:t>
            </a:r>
            <a:r>
              <a:rPr lang="en-US" sz="3200" b="1" dirty="0" err="1">
                <a:effectLst>
                  <a:glow rad="228600">
                    <a:schemeClr val="tx1"/>
                  </a:glow>
                </a:effectLst>
                <a:ea typeface="ＭＳ Ｐゴシック" charset="0"/>
              </a:rPr>
              <a:t>muka</a:t>
            </a:r>
            <a:r>
              <a:rPr lang="en-US" sz="3200" b="1" dirty="0">
                <a:effectLst>
                  <a:glow rad="228600">
                    <a:schemeClr val="tx1"/>
                  </a:glow>
                </a:effectLst>
                <a:ea typeface="ＭＳ Ｐゴシック" charset="0"/>
              </a:rPr>
              <a:t> </a:t>
            </a:r>
            <a:r>
              <a:rPr lang="en-US" sz="3200" b="1" dirty="0" err="1">
                <a:solidFill>
                  <a:srgbClr val="FFFF00"/>
                </a:solidFill>
                <a:effectLst>
                  <a:glow rad="228600">
                    <a:schemeClr val="tx1"/>
                  </a:glow>
                </a:effectLst>
                <a:ea typeface="ＭＳ Ｐゴシック" charset="0"/>
              </a:rPr>
              <a:t>singa</a:t>
            </a:r>
            <a:r>
              <a:rPr lang="en-US" sz="3200" b="1" dirty="0">
                <a:effectLst>
                  <a:glow rad="228600">
                    <a:schemeClr val="tx1"/>
                  </a:glow>
                </a:effectLst>
                <a:ea typeface="ＭＳ Ｐゴシック" charset="0"/>
              </a:rPr>
              <a:t> di </a:t>
            </a:r>
            <a:r>
              <a:rPr lang="en-US" sz="3200" b="1" dirty="0" err="1">
                <a:effectLst>
                  <a:glow rad="228600">
                    <a:schemeClr val="tx1"/>
                  </a:glow>
                </a:effectLst>
                <a:ea typeface="ＭＳ Ｐゴシック" charset="0"/>
              </a:rPr>
              <a:t>sebelah</a:t>
            </a:r>
            <a:r>
              <a:rPr lang="en-US" sz="3200" b="1" dirty="0">
                <a:effectLst>
                  <a:glow rad="228600">
                    <a:schemeClr val="tx1"/>
                  </a:glow>
                </a:effectLst>
                <a:ea typeface="ＭＳ Ｐゴシック" charset="0"/>
              </a:rPr>
              <a:t> </a:t>
            </a:r>
            <a:r>
              <a:rPr lang="en-US" sz="3200" b="1" dirty="0" err="1">
                <a:effectLst>
                  <a:glow rad="228600">
                    <a:schemeClr val="tx1"/>
                  </a:glow>
                </a:effectLst>
                <a:ea typeface="ＭＳ Ｐゴシック" charset="0"/>
              </a:rPr>
              <a:t>kanan</a:t>
            </a:r>
            <a:r>
              <a:rPr lang="en-US" sz="3200" b="1" dirty="0">
                <a:effectLst>
                  <a:glow rad="228600">
                    <a:schemeClr val="tx1"/>
                  </a:glow>
                </a:effectLst>
                <a:ea typeface="ＭＳ Ｐゴシック" charset="0"/>
              </a:rPr>
              <a:t>, </a:t>
            </a:r>
            <a:r>
              <a:rPr lang="en-US" sz="3200" b="1" dirty="0" err="1">
                <a:effectLst>
                  <a:glow rad="228600">
                    <a:schemeClr val="tx1"/>
                  </a:glow>
                </a:effectLst>
                <a:ea typeface="ＭＳ Ｐゴシック" charset="0"/>
              </a:rPr>
              <a:t>muka</a:t>
            </a:r>
            <a:r>
              <a:rPr lang="en-US" sz="3200" b="1" dirty="0">
                <a:effectLst>
                  <a:glow rad="228600">
                    <a:schemeClr val="tx1"/>
                  </a:glow>
                </a:effectLst>
                <a:ea typeface="ＭＳ Ｐゴシック" charset="0"/>
              </a:rPr>
              <a:t> </a:t>
            </a:r>
            <a:r>
              <a:rPr lang="en-US" sz="3200" b="1" dirty="0" err="1">
                <a:solidFill>
                  <a:srgbClr val="FFFF00"/>
                </a:solidFill>
                <a:effectLst>
                  <a:glow rad="228600">
                    <a:schemeClr val="tx1"/>
                  </a:glow>
                </a:effectLst>
                <a:ea typeface="ＭＳ Ｐゴシック" charset="0"/>
              </a:rPr>
              <a:t>lembu</a:t>
            </a:r>
            <a:r>
              <a:rPr lang="en-US" sz="3200" b="1" dirty="0">
                <a:effectLst>
                  <a:glow rad="228600">
                    <a:schemeClr val="tx1"/>
                  </a:glow>
                </a:effectLst>
                <a:ea typeface="ＭＳ Ｐゴシック" charset="0"/>
              </a:rPr>
              <a:t> di </a:t>
            </a:r>
            <a:r>
              <a:rPr lang="en-US" sz="3200" b="1" dirty="0" err="1">
                <a:effectLst>
                  <a:glow rad="228600">
                    <a:schemeClr val="tx1"/>
                  </a:glow>
                </a:effectLst>
                <a:ea typeface="ＭＳ Ｐゴシック" charset="0"/>
              </a:rPr>
              <a:t>sebelah</a:t>
            </a:r>
            <a:r>
              <a:rPr lang="en-US" sz="3200" b="1" dirty="0">
                <a:effectLst>
                  <a:glow rad="228600">
                    <a:schemeClr val="tx1"/>
                  </a:glow>
                </a:effectLst>
                <a:ea typeface="ＭＳ Ｐゴシック" charset="0"/>
              </a:rPr>
              <a:t> </a:t>
            </a:r>
            <a:r>
              <a:rPr lang="en-US" sz="3200" b="1" dirty="0" err="1">
                <a:effectLst>
                  <a:glow rad="228600">
                    <a:schemeClr val="tx1"/>
                  </a:glow>
                </a:effectLst>
                <a:ea typeface="ＭＳ Ｐゴシック" charset="0"/>
              </a:rPr>
              <a:t>kiri</a:t>
            </a:r>
            <a:r>
              <a:rPr lang="en-US" sz="3200" b="1" dirty="0">
                <a:effectLst>
                  <a:glow rad="228600">
                    <a:schemeClr val="tx1"/>
                  </a:glow>
                </a:effectLst>
                <a:ea typeface="ＭＳ Ｐゴシック" charset="0"/>
              </a:rPr>
              <a:t>, </a:t>
            </a:r>
            <a:r>
              <a:rPr lang="en-US" sz="3200" b="1" dirty="0" err="1">
                <a:effectLst>
                  <a:glow rad="228600">
                    <a:schemeClr val="tx1"/>
                  </a:glow>
                </a:effectLst>
                <a:ea typeface="ＭＳ Ｐゴシック" charset="0"/>
              </a:rPr>
              <a:t>dan</a:t>
            </a:r>
            <a:r>
              <a:rPr lang="en-US" sz="3200" b="1" dirty="0">
                <a:effectLst>
                  <a:glow rad="228600">
                    <a:schemeClr val="tx1"/>
                  </a:glow>
                </a:effectLst>
                <a:ea typeface="ＭＳ Ｐゴシック" charset="0"/>
              </a:rPr>
              <a:t> </a:t>
            </a:r>
            <a:r>
              <a:rPr lang="en-US" sz="3200" b="1" dirty="0" err="1">
                <a:effectLst>
                  <a:glow rad="228600">
                    <a:schemeClr val="tx1"/>
                  </a:glow>
                </a:effectLst>
                <a:ea typeface="ＭＳ Ｐゴシック" charset="0"/>
              </a:rPr>
              <a:t>muka</a:t>
            </a:r>
            <a:r>
              <a:rPr lang="en-US" sz="3200" b="1" dirty="0">
                <a:effectLst>
                  <a:glow rad="228600">
                    <a:schemeClr val="tx1"/>
                  </a:glow>
                </a:effectLst>
                <a:ea typeface="ＭＳ Ｐゴシック" charset="0"/>
              </a:rPr>
              <a:t>  </a:t>
            </a:r>
            <a:r>
              <a:rPr lang="en-US" sz="3200" b="1" dirty="0" err="1">
                <a:solidFill>
                  <a:srgbClr val="FFFF00"/>
                </a:solidFill>
                <a:effectLst>
                  <a:glow rad="228600">
                    <a:schemeClr val="tx1"/>
                  </a:glow>
                </a:effectLst>
                <a:ea typeface="ＭＳ Ｐゴシック" charset="0"/>
              </a:rPr>
              <a:t>rajawali</a:t>
            </a:r>
            <a:r>
              <a:rPr lang="en-US" sz="3200" b="1" dirty="0">
                <a:solidFill>
                  <a:srgbClr val="FFFF00"/>
                </a:solidFill>
                <a:effectLst>
                  <a:glow rad="228600">
                    <a:schemeClr val="tx1"/>
                  </a:glow>
                </a:effectLst>
                <a:ea typeface="ＭＳ Ｐゴシック" charset="0"/>
              </a:rPr>
              <a:t> </a:t>
            </a:r>
            <a:r>
              <a:rPr lang="en-US" sz="3200" b="1" dirty="0">
                <a:effectLst>
                  <a:glow rad="228600">
                    <a:schemeClr val="tx1"/>
                  </a:glow>
                </a:effectLst>
                <a:ea typeface="ＭＳ Ｐゴシック" charset="0"/>
              </a:rPr>
              <a:t>di </a:t>
            </a:r>
            <a:r>
              <a:rPr lang="en-US" sz="3200" b="1" dirty="0" err="1">
                <a:effectLst>
                  <a:glow rad="228600">
                    <a:schemeClr val="tx1"/>
                  </a:glow>
                </a:effectLst>
                <a:ea typeface="ＭＳ Ｐゴシック" charset="0"/>
              </a:rPr>
              <a:t>belakang</a:t>
            </a:r>
            <a:r>
              <a:rPr lang="en-US" sz="3200" b="1" dirty="0">
                <a:effectLst>
                  <a:glow rad="228600">
                    <a:schemeClr val="tx1"/>
                  </a:glow>
                </a:effectLst>
                <a:ea typeface="ＭＳ Ｐゴシック" charset="0"/>
              </a:rPr>
              <a:t>."</a:t>
            </a:r>
          </a:p>
        </p:txBody>
      </p:sp>
      <p:sp>
        <p:nvSpPr>
          <p:cNvPr id="841730" name="Rectangle 2"/>
          <p:cNvSpPr>
            <a:spLocks noGrp="1" noChangeArrowheads="1"/>
          </p:cNvSpPr>
          <p:nvPr>
            <p:ph type="title"/>
          </p:nvPr>
        </p:nvSpPr>
        <p:spPr>
          <a:xfrm>
            <a:off x="79375" y="123825"/>
            <a:ext cx="8264525" cy="1389063"/>
          </a:xfrm>
          <a:effectLst/>
        </p:spPr>
        <p:txBody>
          <a:bodyPr>
            <a:noAutofit/>
          </a:bodyPr>
          <a:lstStyle/>
          <a:p>
            <a:pPr>
              <a:defRPr/>
            </a:pPr>
            <a:r>
              <a:rPr lang="en-US" sz="3600" b="1" dirty="0" err="1">
                <a:effectLst>
                  <a:glow rad="228600">
                    <a:schemeClr val="tx1"/>
                  </a:glow>
                </a:effectLst>
                <a:ea typeface="ＭＳ Ｐゴシック" charset="0"/>
              </a:rPr>
              <a:t>Makhluk</a:t>
            </a:r>
            <a:r>
              <a:rPr lang="en-US" sz="3600" b="1" dirty="0">
                <a:effectLst>
                  <a:glow rad="228600">
                    <a:schemeClr val="tx1"/>
                  </a:glow>
                </a:effectLst>
                <a:ea typeface="ＭＳ Ｐゴシック" charset="0"/>
              </a:rPr>
              <a:t> </a:t>
            </a:r>
            <a:r>
              <a:rPr lang="en-US" sz="3600" b="1" dirty="0" err="1">
                <a:effectLst>
                  <a:glow rad="228600">
                    <a:schemeClr val="tx1"/>
                  </a:glow>
                </a:effectLst>
                <a:ea typeface="ＭＳ Ｐゴシック" charset="0"/>
              </a:rPr>
              <a:t>dengan</a:t>
            </a:r>
            <a:r>
              <a:rPr lang="en-US" sz="3600" b="1" dirty="0">
                <a:effectLst>
                  <a:glow rad="228600">
                    <a:schemeClr val="tx1"/>
                  </a:glow>
                </a:effectLst>
                <a:ea typeface="ＭＳ Ｐゴシック" charset="0"/>
              </a:rPr>
              <a:t> 4 </a:t>
            </a:r>
            <a:r>
              <a:rPr lang="en-US" sz="3600" b="1" dirty="0" err="1">
                <a:effectLst>
                  <a:glow rad="228600">
                    <a:schemeClr val="tx1"/>
                  </a:glow>
                </a:effectLst>
                <a:ea typeface="ＭＳ Ｐゴシック" charset="0"/>
              </a:rPr>
              <a:t>wajah</a:t>
            </a:r>
            <a:br>
              <a:rPr lang="en-US" sz="3600" b="1" dirty="0">
                <a:effectLst>
                  <a:glow rad="228600">
                    <a:schemeClr val="tx1"/>
                  </a:glow>
                </a:effectLst>
                <a:ea typeface="ＭＳ Ｐゴシック" charset="0"/>
              </a:rPr>
            </a:br>
            <a:r>
              <a:rPr lang="en-US" sz="3600" b="1" dirty="0">
                <a:effectLst>
                  <a:glow rad="228600">
                    <a:schemeClr val="tx1"/>
                  </a:glow>
                </a:effectLst>
                <a:ea typeface="ＭＳ Ｐゴシック" charset="0"/>
              </a:rPr>
              <a:t>(</a:t>
            </a:r>
            <a:r>
              <a:rPr lang="en-US" sz="3600" b="1" dirty="0" err="1">
                <a:effectLst>
                  <a:glow rad="228600">
                    <a:schemeClr val="tx1"/>
                  </a:glow>
                </a:effectLst>
                <a:ea typeface="ＭＳ Ｐゴシック" charset="0"/>
              </a:rPr>
              <a:t>Yeh</a:t>
            </a:r>
            <a:r>
              <a:rPr lang="en-US" sz="3600" b="1" dirty="0">
                <a:effectLst>
                  <a:glow rad="228600">
                    <a:schemeClr val="tx1"/>
                  </a:glow>
                </a:effectLst>
                <a:ea typeface="ＭＳ Ｐゴシック" charset="0"/>
              </a:rPr>
              <a:t> 1:10)</a:t>
            </a:r>
          </a:p>
        </p:txBody>
      </p:sp>
    </p:spTree>
    <p:extLst>
      <p:ext uri="{BB962C8B-B14F-4D97-AF65-F5344CB8AC3E}">
        <p14:creationId xmlns:p14="http://schemas.microsoft.com/office/powerpoint/2010/main" val="1927968980"/>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CC3C8"/>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1645920"/>
            <a:ext cx="9144000" cy="5212080"/>
          </a:xfrm>
          <a:prstGeom prst="rect">
            <a:avLst/>
          </a:prstGeom>
        </p:spPr>
      </p:pic>
      <p:sp>
        <p:nvSpPr>
          <p:cNvPr id="4"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a:cs typeface="Arial"/>
              </a:rPr>
              <a:t>367</a:t>
            </a:r>
          </a:p>
        </p:txBody>
      </p:sp>
      <p:sp>
        <p:nvSpPr>
          <p:cNvPr id="5" name="Rectangle 2"/>
          <p:cNvSpPr txBox="1">
            <a:spLocks noChangeArrowheads="1"/>
          </p:cNvSpPr>
          <p:nvPr/>
        </p:nvSpPr>
        <p:spPr>
          <a:xfrm>
            <a:off x="1" y="4912963"/>
            <a:ext cx="9102476" cy="1796132"/>
          </a:xfrm>
          <a:prstGeom prst="rect">
            <a:avLst/>
          </a:prstGeom>
          <a:effectLst/>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defRPr/>
            </a:pPr>
            <a:r>
              <a:rPr lang="en-US" sz="3200" b="1" dirty="0">
                <a:effectLst>
                  <a:glow rad="228600">
                    <a:schemeClr val="tx1"/>
                  </a:glow>
                </a:effectLst>
                <a:ea typeface="ＭＳ Ｐゴシック" charset="0"/>
              </a:rPr>
              <a:t>“</a:t>
            </a:r>
            <a:r>
              <a:rPr lang="en-US" sz="3400" b="1" dirty="0" err="1">
                <a:effectLst>
                  <a:glow rad="228600">
                    <a:schemeClr val="tx1"/>
                  </a:glow>
                </a:effectLst>
                <a:ea typeface="ＭＳ Ｐゴシック" charset="0"/>
              </a:rPr>
              <a:t>Adapun</a:t>
            </a:r>
            <a:r>
              <a:rPr lang="en-US" sz="3400" b="1" dirty="0">
                <a:effectLst>
                  <a:glow rad="228600">
                    <a:schemeClr val="tx1"/>
                  </a:glow>
                </a:effectLst>
                <a:ea typeface="ＭＳ Ｐゴシック" charset="0"/>
              </a:rPr>
              <a:t> </a:t>
            </a:r>
            <a:r>
              <a:rPr lang="en-US" sz="3400" b="1" dirty="0" err="1">
                <a:effectLst>
                  <a:glow rad="228600">
                    <a:schemeClr val="tx1"/>
                  </a:glow>
                </a:effectLst>
                <a:ea typeface="ＭＳ Ｐゴシック" charset="0"/>
              </a:rPr>
              <a:t>makhluk</a:t>
            </a:r>
            <a:r>
              <a:rPr lang="en-US" sz="3400" b="1" dirty="0">
                <a:effectLst>
                  <a:glow rad="228600">
                    <a:schemeClr val="tx1"/>
                  </a:glow>
                </a:effectLst>
                <a:ea typeface="ＭＳ Ｐゴシック" charset="0"/>
              </a:rPr>
              <a:t> yang </a:t>
            </a:r>
            <a:r>
              <a:rPr lang="en-US" sz="3400" b="1" dirty="0" err="1">
                <a:effectLst>
                  <a:glow rad="228600">
                    <a:schemeClr val="tx1"/>
                  </a:glow>
                </a:effectLst>
                <a:ea typeface="ＭＳ Ｐゴシック" charset="0"/>
              </a:rPr>
              <a:t>pertama</a:t>
            </a:r>
            <a:r>
              <a:rPr lang="en-US" sz="3400" b="1" dirty="0">
                <a:effectLst>
                  <a:glow rad="228600">
                    <a:schemeClr val="tx1"/>
                  </a:glow>
                </a:effectLst>
                <a:ea typeface="ＭＳ Ｐゴシック" charset="0"/>
              </a:rPr>
              <a:t> </a:t>
            </a:r>
            <a:r>
              <a:rPr lang="en-US" sz="3400" b="1" dirty="0" err="1">
                <a:effectLst>
                  <a:glow rad="228600">
                    <a:schemeClr val="tx1"/>
                  </a:glow>
                </a:effectLst>
                <a:ea typeface="ＭＳ Ｐゴシック" charset="0"/>
              </a:rPr>
              <a:t>sama</a:t>
            </a:r>
            <a:r>
              <a:rPr lang="en-US" sz="3400" b="1" dirty="0">
                <a:effectLst>
                  <a:glow rad="228600">
                    <a:schemeClr val="tx1"/>
                  </a:glow>
                </a:effectLst>
                <a:ea typeface="ＭＳ Ｐゴシック" charset="0"/>
              </a:rPr>
              <a:t> </a:t>
            </a:r>
            <a:r>
              <a:rPr lang="en-US" sz="3400" b="1" dirty="0" err="1">
                <a:effectLst>
                  <a:glow rad="228600">
                    <a:schemeClr val="tx1"/>
                  </a:glow>
                </a:effectLst>
                <a:ea typeface="ＭＳ Ｐゴシック" charset="0"/>
              </a:rPr>
              <a:t>seperti</a:t>
            </a:r>
            <a:r>
              <a:rPr lang="en-US" sz="3400" b="1" dirty="0">
                <a:effectLst>
                  <a:glow rad="228600">
                    <a:schemeClr val="tx1"/>
                  </a:glow>
                </a:effectLst>
                <a:ea typeface="ＭＳ Ｐゴシック" charset="0"/>
              </a:rPr>
              <a:t> </a:t>
            </a:r>
            <a:r>
              <a:rPr lang="en-US" sz="3400" b="1" dirty="0" err="1">
                <a:solidFill>
                  <a:srgbClr val="FFFF00"/>
                </a:solidFill>
                <a:effectLst>
                  <a:glow rad="228600">
                    <a:schemeClr val="tx1"/>
                  </a:glow>
                </a:effectLst>
                <a:ea typeface="ＭＳ Ｐゴシック" charset="0"/>
              </a:rPr>
              <a:t>singa</a:t>
            </a:r>
            <a:r>
              <a:rPr lang="en-US" sz="3400" b="1" dirty="0">
                <a:effectLst>
                  <a:glow rad="228600">
                    <a:schemeClr val="tx1"/>
                  </a:glow>
                </a:effectLst>
                <a:ea typeface="ＭＳ Ｐゴシック" charset="0"/>
              </a:rPr>
              <a:t>; </a:t>
            </a:r>
            <a:r>
              <a:rPr lang="en-US" sz="3400" b="1" dirty="0" err="1">
                <a:effectLst>
                  <a:glow rad="228600">
                    <a:schemeClr val="tx1"/>
                  </a:glow>
                </a:effectLst>
                <a:ea typeface="ＭＳ Ｐゴシック" charset="0"/>
              </a:rPr>
              <a:t>dan</a:t>
            </a:r>
            <a:r>
              <a:rPr lang="en-US" sz="3400" b="1" dirty="0">
                <a:effectLst>
                  <a:glow rad="228600">
                    <a:schemeClr val="tx1"/>
                  </a:glow>
                </a:effectLst>
                <a:ea typeface="ＭＳ Ｐゴシック" charset="0"/>
              </a:rPr>
              <a:t> </a:t>
            </a:r>
            <a:r>
              <a:rPr lang="en-US" sz="3400" b="1" dirty="0" err="1">
                <a:effectLst>
                  <a:glow rad="228600">
                    <a:schemeClr val="tx1"/>
                  </a:glow>
                </a:effectLst>
                <a:ea typeface="ＭＳ Ｐゴシック" charset="0"/>
              </a:rPr>
              <a:t>makhluk</a:t>
            </a:r>
            <a:r>
              <a:rPr lang="en-US" sz="3400" b="1" dirty="0">
                <a:effectLst>
                  <a:glow rad="228600">
                    <a:schemeClr val="tx1"/>
                  </a:glow>
                </a:effectLst>
                <a:ea typeface="ＭＳ Ｐゴシック" charset="0"/>
              </a:rPr>
              <a:t> yang </a:t>
            </a:r>
            <a:r>
              <a:rPr lang="en-US" sz="3400" b="1" dirty="0" err="1">
                <a:effectLst>
                  <a:glow rad="228600">
                    <a:schemeClr val="tx1"/>
                  </a:glow>
                </a:effectLst>
                <a:ea typeface="ＭＳ Ｐゴシック" charset="0"/>
              </a:rPr>
              <a:t>kedua</a:t>
            </a:r>
            <a:r>
              <a:rPr lang="en-US" sz="3400" b="1" dirty="0">
                <a:effectLst>
                  <a:glow rad="228600">
                    <a:schemeClr val="tx1"/>
                  </a:glow>
                </a:effectLst>
                <a:ea typeface="ＭＳ Ｐゴシック" charset="0"/>
              </a:rPr>
              <a:t> </a:t>
            </a:r>
            <a:r>
              <a:rPr lang="en-US" sz="3400" b="1" dirty="0" err="1">
                <a:effectLst>
                  <a:glow rad="228600">
                    <a:schemeClr val="tx1"/>
                  </a:glow>
                </a:effectLst>
                <a:ea typeface="ＭＳ Ｐゴシック" charset="0"/>
              </a:rPr>
              <a:t>sama</a:t>
            </a:r>
            <a:r>
              <a:rPr lang="en-US" sz="3400" b="1" dirty="0">
                <a:effectLst>
                  <a:glow rad="228600">
                    <a:schemeClr val="tx1"/>
                  </a:glow>
                </a:effectLst>
                <a:ea typeface="ＭＳ Ｐゴシック" charset="0"/>
              </a:rPr>
              <a:t> </a:t>
            </a:r>
            <a:r>
              <a:rPr lang="en-US" sz="3400" b="1" dirty="0" err="1">
                <a:effectLst>
                  <a:glow rad="228600">
                    <a:schemeClr val="tx1"/>
                  </a:glow>
                </a:effectLst>
                <a:ea typeface="ＭＳ Ｐゴシック" charset="0"/>
              </a:rPr>
              <a:t>seperti</a:t>
            </a:r>
            <a:r>
              <a:rPr lang="en-US" sz="3400" b="1" dirty="0">
                <a:effectLst>
                  <a:glow rad="228600">
                    <a:schemeClr val="tx1"/>
                  </a:glow>
                </a:effectLst>
                <a:ea typeface="ＭＳ Ｐゴシック" charset="0"/>
              </a:rPr>
              <a:t> </a:t>
            </a:r>
            <a:r>
              <a:rPr lang="en-US" sz="3400" b="1" dirty="0" err="1">
                <a:effectLst>
                  <a:glow rad="228600">
                    <a:schemeClr val="tx1"/>
                  </a:glow>
                </a:effectLst>
                <a:ea typeface="ＭＳ Ｐゴシック" charset="0"/>
              </a:rPr>
              <a:t>anak</a:t>
            </a:r>
            <a:r>
              <a:rPr lang="en-US" sz="3400" b="1" dirty="0">
                <a:effectLst>
                  <a:glow rad="228600">
                    <a:schemeClr val="tx1"/>
                  </a:glow>
                </a:effectLst>
                <a:ea typeface="ＭＳ Ｐゴシック" charset="0"/>
              </a:rPr>
              <a:t> </a:t>
            </a:r>
            <a:r>
              <a:rPr lang="en-US" sz="3400" b="1" dirty="0" err="1">
                <a:solidFill>
                  <a:srgbClr val="FFFF00"/>
                </a:solidFill>
                <a:effectLst>
                  <a:glow rad="228600">
                    <a:schemeClr val="tx1"/>
                  </a:glow>
                </a:effectLst>
                <a:ea typeface="ＭＳ Ｐゴシック" charset="0"/>
              </a:rPr>
              <a:t>lembu</a:t>
            </a:r>
            <a:r>
              <a:rPr lang="en-US" sz="3400" b="1" dirty="0">
                <a:effectLst>
                  <a:glow rad="228600">
                    <a:schemeClr val="tx1"/>
                  </a:glow>
                </a:effectLst>
                <a:ea typeface="ＭＳ Ｐゴシック" charset="0"/>
              </a:rPr>
              <a:t>; </a:t>
            </a:r>
            <a:r>
              <a:rPr lang="en-US" sz="3400" b="1" dirty="0" err="1">
                <a:effectLst>
                  <a:glow rad="228600">
                    <a:schemeClr val="tx1"/>
                  </a:glow>
                </a:effectLst>
                <a:ea typeface="ＭＳ Ｐゴシック" charset="0"/>
              </a:rPr>
              <a:t>dan</a:t>
            </a:r>
            <a:r>
              <a:rPr lang="en-US" sz="3400" b="1" dirty="0">
                <a:effectLst>
                  <a:glow rad="228600">
                    <a:schemeClr val="tx1"/>
                  </a:glow>
                </a:effectLst>
                <a:ea typeface="ＭＳ Ｐゴシック" charset="0"/>
              </a:rPr>
              <a:t> </a:t>
            </a:r>
            <a:r>
              <a:rPr lang="en-US" sz="3400" b="1" dirty="0" err="1">
                <a:effectLst>
                  <a:glow rad="228600">
                    <a:schemeClr val="tx1"/>
                  </a:glow>
                </a:effectLst>
                <a:ea typeface="ＭＳ Ｐゴシック" charset="0"/>
              </a:rPr>
              <a:t>makhluk</a:t>
            </a:r>
            <a:r>
              <a:rPr lang="en-US" sz="3400" b="1" dirty="0">
                <a:effectLst>
                  <a:glow rad="228600">
                    <a:schemeClr val="tx1"/>
                  </a:glow>
                </a:effectLst>
                <a:ea typeface="ＭＳ Ｐゴシック" charset="0"/>
              </a:rPr>
              <a:t> yang </a:t>
            </a:r>
            <a:r>
              <a:rPr lang="en-US" sz="3400" b="1" dirty="0" err="1">
                <a:effectLst>
                  <a:glow rad="228600">
                    <a:schemeClr val="tx1"/>
                  </a:glow>
                </a:effectLst>
                <a:ea typeface="ＭＳ Ｐゴシック" charset="0"/>
              </a:rPr>
              <a:t>ketiga</a:t>
            </a:r>
            <a:r>
              <a:rPr lang="en-US" sz="3400" b="1" dirty="0">
                <a:effectLst>
                  <a:glow rad="228600">
                    <a:schemeClr val="tx1"/>
                  </a:glow>
                </a:effectLst>
                <a:ea typeface="ＭＳ Ｐゴシック" charset="0"/>
              </a:rPr>
              <a:t> </a:t>
            </a:r>
            <a:r>
              <a:rPr lang="en-US" sz="3400" b="1" dirty="0" err="1">
                <a:effectLst>
                  <a:glow rad="228600">
                    <a:schemeClr val="tx1"/>
                  </a:glow>
                </a:effectLst>
                <a:ea typeface="ＭＳ Ｐゴシック" charset="0"/>
              </a:rPr>
              <a:t>mempunyai</a:t>
            </a:r>
            <a:r>
              <a:rPr lang="en-US" sz="3400" b="1" dirty="0">
                <a:effectLst>
                  <a:glow rad="228600">
                    <a:schemeClr val="tx1"/>
                  </a:glow>
                </a:effectLst>
                <a:ea typeface="ＭＳ Ｐゴシック" charset="0"/>
              </a:rPr>
              <a:t> </a:t>
            </a:r>
            <a:r>
              <a:rPr lang="en-US" sz="3400" b="1" dirty="0" err="1">
                <a:effectLst>
                  <a:glow rad="228600">
                    <a:schemeClr val="tx1"/>
                  </a:glow>
                </a:effectLst>
                <a:ea typeface="ＭＳ Ｐゴシック" charset="0"/>
              </a:rPr>
              <a:t>muka</a:t>
            </a:r>
            <a:r>
              <a:rPr lang="en-US" sz="3400" b="1" dirty="0">
                <a:effectLst>
                  <a:glow rad="228600">
                    <a:schemeClr val="tx1"/>
                  </a:glow>
                </a:effectLst>
                <a:ea typeface="ＭＳ Ｐゴシック" charset="0"/>
              </a:rPr>
              <a:t> </a:t>
            </a:r>
            <a:r>
              <a:rPr lang="en-US" sz="3400" b="1" dirty="0" err="1">
                <a:effectLst>
                  <a:glow rad="228600">
                    <a:schemeClr val="tx1"/>
                  </a:glow>
                </a:effectLst>
                <a:ea typeface="ＭＳ Ｐゴシック" charset="0"/>
              </a:rPr>
              <a:t>seperti</a:t>
            </a:r>
            <a:r>
              <a:rPr lang="en-US" sz="3400" b="1" dirty="0">
                <a:effectLst>
                  <a:glow rad="228600">
                    <a:schemeClr val="tx1"/>
                  </a:glow>
                </a:effectLst>
                <a:ea typeface="ＭＳ Ｐゴシック" charset="0"/>
              </a:rPr>
              <a:t> </a:t>
            </a:r>
            <a:r>
              <a:rPr lang="en-US" sz="3400" b="1" dirty="0" err="1">
                <a:effectLst>
                  <a:glow rad="228600">
                    <a:schemeClr val="tx1"/>
                  </a:glow>
                </a:effectLst>
                <a:ea typeface="ＭＳ Ｐゴシック" charset="0"/>
              </a:rPr>
              <a:t>muka</a:t>
            </a:r>
            <a:r>
              <a:rPr lang="en-US" sz="3400" b="1" dirty="0">
                <a:effectLst>
                  <a:glow rad="228600">
                    <a:schemeClr val="tx1"/>
                  </a:glow>
                </a:effectLst>
                <a:ea typeface="ＭＳ Ｐゴシック" charset="0"/>
              </a:rPr>
              <a:t> </a:t>
            </a:r>
            <a:r>
              <a:rPr lang="en-US" sz="3400" b="1" dirty="0" err="1">
                <a:solidFill>
                  <a:srgbClr val="FFFF00"/>
                </a:solidFill>
                <a:effectLst>
                  <a:glow rad="228600">
                    <a:schemeClr val="tx1"/>
                  </a:glow>
                </a:effectLst>
                <a:ea typeface="ＭＳ Ｐゴシック" charset="0"/>
              </a:rPr>
              <a:t>manusia</a:t>
            </a:r>
            <a:r>
              <a:rPr lang="en-US" sz="3400" b="1" dirty="0">
                <a:effectLst>
                  <a:glow rad="228600">
                    <a:schemeClr val="tx1"/>
                  </a:glow>
                </a:effectLst>
                <a:ea typeface="ＭＳ Ｐゴシック" charset="0"/>
              </a:rPr>
              <a:t>; </a:t>
            </a:r>
            <a:r>
              <a:rPr lang="en-US" sz="3400" b="1" dirty="0" err="1">
                <a:effectLst>
                  <a:glow rad="228600">
                    <a:schemeClr val="tx1"/>
                  </a:glow>
                </a:effectLst>
                <a:ea typeface="ＭＳ Ｐゴシック" charset="0"/>
              </a:rPr>
              <a:t>dan</a:t>
            </a:r>
            <a:r>
              <a:rPr lang="en-US" sz="3400" b="1" dirty="0">
                <a:effectLst>
                  <a:glow rad="228600">
                    <a:schemeClr val="tx1"/>
                  </a:glow>
                </a:effectLst>
                <a:ea typeface="ＭＳ Ｐゴシック" charset="0"/>
              </a:rPr>
              <a:t> </a:t>
            </a:r>
            <a:r>
              <a:rPr lang="en-US" sz="3400" b="1" dirty="0" err="1">
                <a:effectLst>
                  <a:glow rad="228600">
                    <a:schemeClr val="tx1"/>
                  </a:glow>
                </a:effectLst>
                <a:ea typeface="ＭＳ Ｐゴシック" charset="0"/>
              </a:rPr>
              <a:t>makhluk</a:t>
            </a:r>
            <a:r>
              <a:rPr lang="en-US" sz="3400" b="1" dirty="0">
                <a:effectLst>
                  <a:glow rad="228600">
                    <a:schemeClr val="tx1"/>
                  </a:glow>
                </a:effectLst>
                <a:ea typeface="ＭＳ Ｐゴシック" charset="0"/>
              </a:rPr>
              <a:t> yang </a:t>
            </a:r>
            <a:r>
              <a:rPr lang="en-US" sz="3400" b="1" dirty="0" err="1">
                <a:effectLst>
                  <a:glow rad="228600">
                    <a:schemeClr val="tx1"/>
                  </a:glow>
                </a:effectLst>
                <a:ea typeface="ＭＳ Ｐゴシック" charset="0"/>
              </a:rPr>
              <a:t>keempat</a:t>
            </a:r>
            <a:r>
              <a:rPr lang="en-US" sz="3400" b="1" dirty="0">
                <a:effectLst>
                  <a:glow rad="228600">
                    <a:schemeClr val="tx1"/>
                  </a:glow>
                </a:effectLst>
                <a:ea typeface="ＭＳ Ｐゴシック" charset="0"/>
              </a:rPr>
              <a:t> </a:t>
            </a:r>
            <a:r>
              <a:rPr lang="en-US" sz="3400" b="1" dirty="0" err="1">
                <a:effectLst>
                  <a:glow rad="228600">
                    <a:schemeClr val="tx1"/>
                  </a:glow>
                </a:effectLst>
                <a:ea typeface="ＭＳ Ｐゴシック" charset="0"/>
              </a:rPr>
              <a:t>sama</a:t>
            </a:r>
            <a:r>
              <a:rPr lang="en-US" sz="3400" b="1" dirty="0">
                <a:effectLst>
                  <a:glow rad="228600">
                    <a:schemeClr val="tx1"/>
                  </a:glow>
                </a:effectLst>
                <a:ea typeface="ＭＳ Ｐゴシック" charset="0"/>
              </a:rPr>
              <a:t> </a:t>
            </a:r>
            <a:r>
              <a:rPr lang="en-US" sz="3400" b="1" dirty="0" err="1">
                <a:effectLst>
                  <a:glow rad="228600">
                    <a:schemeClr val="tx1"/>
                  </a:glow>
                </a:effectLst>
                <a:ea typeface="ＭＳ Ｐゴシック" charset="0"/>
              </a:rPr>
              <a:t>seperti</a:t>
            </a:r>
            <a:r>
              <a:rPr lang="en-US" sz="3400" b="1" dirty="0">
                <a:effectLst>
                  <a:glow rad="228600">
                    <a:schemeClr val="tx1"/>
                  </a:glow>
                </a:effectLst>
                <a:ea typeface="ＭＳ Ｐゴシック" charset="0"/>
              </a:rPr>
              <a:t> </a:t>
            </a:r>
            <a:r>
              <a:rPr lang="en-US" sz="3400" b="1" dirty="0" err="1">
                <a:solidFill>
                  <a:srgbClr val="FFFF00"/>
                </a:solidFill>
                <a:effectLst>
                  <a:glow rad="228600">
                    <a:schemeClr val="tx1"/>
                  </a:glow>
                </a:effectLst>
                <a:ea typeface="ＭＳ Ｐゴシック" charset="0"/>
              </a:rPr>
              <a:t>burung</a:t>
            </a:r>
            <a:r>
              <a:rPr lang="en-US" sz="3400" b="1" dirty="0">
                <a:solidFill>
                  <a:srgbClr val="FFFF00"/>
                </a:solidFill>
                <a:effectLst>
                  <a:glow rad="228600">
                    <a:schemeClr val="tx1"/>
                  </a:glow>
                </a:effectLst>
                <a:ea typeface="ＭＳ Ｐゴシック" charset="0"/>
              </a:rPr>
              <a:t> </a:t>
            </a:r>
            <a:r>
              <a:rPr lang="en-US" sz="3400" b="1" dirty="0" err="1">
                <a:solidFill>
                  <a:srgbClr val="FFFF00"/>
                </a:solidFill>
                <a:effectLst>
                  <a:glow rad="228600">
                    <a:schemeClr val="tx1"/>
                  </a:glow>
                </a:effectLst>
                <a:ea typeface="ＭＳ Ｐゴシック" charset="0"/>
              </a:rPr>
              <a:t>nasar</a:t>
            </a:r>
            <a:r>
              <a:rPr lang="en-US" sz="3400" b="1" dirty="0">
                <a:solidFill>
                  <a:srgbClr val="FFFF00"/>
                </a:solidFill>
                <a:effectLst>
                  <a:glow rad="228600">
                    <a:schemeClr val="tx1"/>
                  </a:glow>
                </a:effectLst>
                <a:ea typeface="ＭＳ Ｐゴシック" charset="0"/>
              </a:rPr>
              <a:t> </a:t>
            </a:r>
            <a:r>
              <a:rPr lang="en-US" sz="3400" b="1" dirty="0">
                <a:effectLst>
                  <a:glow rad="228600">
                    <a:schemeClr val="tx1"/>
                  </a:glow>
                </a:effectLst>
                <a:ea typeface="ＭＳ Ｐゴシック" charset="0"/>
              </a:rPr>
              <a:t>yang </a:t>
            </a:r>
            <a:r>
              <a:rPr lang="en-US" sz="3400" b="1" dirty="0" err="1">
                <a:effectLst>
                  <a:glow rad="228600">
                    <a:schemeClr val="tx1"/>
                  </a:glow>
                </a:effectLst>
                <a:ea typeface="ＭＳ Ｐゴシック" charset="0"/>
              </a:rPr>
              <a:t>sedang</a:t>
            </a:r>
            <a:r>
              <a:rPr lang="en-US" sz="3400" b="1" dirty="0">
                <a:effectLst>
                  <a:glow rad="228600">
                    <a:schemeClr val="tx1"/>
                  </a:glow>
                </a:effectLst>
                <a:ea typeface="ＭＳ Ｐゴシック" charset="0"/>
              </a:rPr>
              <a:t> </a:t>
            </a:r>
            <a:r>
              <a:rPr lang="en-US" sz="3400" b="1" dirty="0" err="1">
                <a:effectLst>
                  <a:glow rad="228600">
                    <a:schemeClr val="tx1"/>
                  </a:glow>
                </a:effectLst>
                <a:ea typeface="ＭＳ Ｐゴシック" charset="0"/>
              </a:rPr>
              <a:t>terbang</a:t>
            </a:r>
            <a:r>
              <a:rPr lang="en-US" sz="3400" b="1" dirty="0">
                <a:effectLst>
                  <a:glow rad="228600">
                    <a:schemeClr val="tx1"/>
                  </a:glow>
                </a:effectLst>
                <a:ea typeface="ＭＳ Ｐゴシック" charset="0"/>
              </a:rPr>
              <a:t>."</a:t>
            </a:r>
          </a:p>
        </p:txBody>
      </p:sp>
      <p:sp>
        <p:nvSpPr>
          <p:cNvPr id="841730" name="Rectangle 2"/>
          <p:cNvSpPr>
            <a:spLocks noGrp="1" noChangeArrowheads="1"/>
          </p:cNvSpPr>
          <p:nvPr>
            <p:ph type="title"/>
          </p:nvPr>
        </p:nvSpPr>
        <p:spPr>
          <a:xfrm>
            <a:off x="78668" y="123633"/>
            <a:ext cx="8264783" cy="1389512"/>
          </a:xfrm>
          <a:effectLst>
            <a:outerShdw blurRad="63500" dist="35921" dir="2700000" algn="ctr" rotWithShape="0">
              <a:schemeClr val="tx2">
                <a:alpha val="74998"/>
              </a:schemeClr>
            </a:outerShdw>
          </a:effectLst>
        </p:spPr>
        <p:txBody>
          <a:bodyPr>
            <a:noAutofit/>
          </a:bodyPr>
          <a:lstStyle/>
          <a:p>
            <a:pPr>
              <a:defRPr/>
            </a:pPr>
            <a:r>
              <a:rPr lang="en-US" sz="3600" b="1" dirty="0" err="1">
                <a:solidFill>
                  <a:srgbClr val="000000"/>
                </a:solidFill>
                <a:ea typeface="ＭＳ Ｐゴシック" charset="0"/>
              </a:rPr>
              <a:t>Keserupaan</a:t>
            </a:r>
            <a:r>
              <a:rPr lang="en-US" sz="3600" b="1" dirty="0">
                <a:solidFill>
                  <a:srgbClr val="000000"/>
                </a:solidFill>
                <a:ea typeface="ＭＳ Ｐゴシック" charset="0"/>
              </a:rPr>
              <a:t> </a:t>
            </a:r>
            <a:r>
              <a:rPr lang="en-US" sz="3600" b="1" dirty="0" err="1">
                <a:solidFill>
                  <a:srgbClr val="000000"/>
                </a:solidFill>
                <a:ea typeface="ＭＳ Ｐゴシック" charset="0"/>
              </a:rPr>
              <a:t>dengan</a:t>
            </a:r>
            <a:r>
              <a:rPr lang="en-US" sz="3600" b="1" dirty="0">
                <a:solidFill>
                  <a:srgbClr val="000000"/>
                </a:solidFill>
                <a:ea typeface="ＭＳ Ｐゴシック" charset="0"/>
              </a:rPr>
              <a:t> </a:t>
            </a:r>
            <a:r>
              <a:rPr lang="en-US" sz="3600" b="1" dirty="0" err="1">
                <a:solidFill>
                  <a:srgbClr val="000000"/>
                </a:solidFill>
                <a:ea typeface="ＭＳ Ｐゴシック" charset="0"/>
              </a:rPr>
              <a:t>Empat</a:t>
            </a:r>
            <a:r>
              <a:rPr lang="en-US" sz="3600" b="1" dirty="0">
                <a:solidFill>
                  <a:srgbClr val="000000"/>
                </a:solidFill>
                <a:ea typeface="ＭＳ Ｐゴシック" charset="0"/>
              </a:rPr>
              <a:t> </a:t>
            </a:r>
            <a:r>
              <a:rPr lang="en-US" sz="3600" b="1" dirty="0" err="1">
                <a:solidFill>
                  <a:srgbClr val="000000"/>
                </a:solidFill>
                <a:ea typeface="ＭＳ Ｐゴシック" charset="0"/>
              </a:rPr>
              <a:t>Makhluk</a:t>
            </a:r>
            <a:r>
              <a:rPr lang="en-US" sz="3600" b="1" dirty="0">
                <a:solidFill>
                  <a:srgbClr val="000000"/>
                </a:solidFill>
                <a:ea typeface="ＭＳ Ｐゴシック" charset="0"/>
              </a:rPr>
              <a:t> </a:t>
            </a:r>
            <a:r>
              <a:rPr lang="en-US" sz="3600" b="1" dirty="0" err="1">
                <a:solidFill>
                  <a:srgbClr val="000000"/>
                </a:solidFill>
                <a:ea typeface="ＭＳ Ｐゴシック" charset="0"/>
              </a:rPr>
              <a:t>Ciptaan</a:t>
            </a:r>
            <a:r>
              <a:rPr lang="en-US" sz="3600" b="1" dirty="0">
                <a:solidFill>
                  <a:srgbClr val="000000"/>
                </a:solidFill>
                <a:ea typeface="ＭＳ Ｐゴシック" charset="0"/>
              </a:rPr>
              <a:t> (Why 4:7; cf. </a:t>
            </a:r>
            <a:r>
              <a:rPr lang="en-US" sz="3600" b="1" dirty="0" err="1">
                <a:solidFill>
                  <a:srgbClr val="000000"/>
                </a:solidFill>
                <a:ea typeface="ＭＳ Ｐゴシック" charset="0"/>
              </a:rPr>
              <a:t>Kej</a:t>
            </a:r>
            <a:r>
              <a:rPr lang="en-US" sz="3600" b="1" dirty="0">
                <a:solidFill>
                  <a:srgbClr val="000000"/>
                </a:solidFill>
                <a:ea typeface="ＭＳ Ｐゴシック" charset="0"/>
              </a:rPr>
              <a:t> 9:10)</a:t>
            </a:r>
          </a:p>
        </p:txBody>
      </p:sp>
    </p:spTree>
    <p:extLst>
      <p:ext uri="{BB962C8B-B14F-4D97-AF65-F5344CB8AC3E}">
        <p14:creationId xmlns:p14="http://schemas.microsoft.com/office/powerpoint/2010/main" val="30367821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a:ext>
            </a:extLst>
          </a:blip>
          <a:srcRect/>
          <a:stretch/>
        </p:blipFill>
        <p:spPr bwMode="auto">
          <a:xfrm>
            <a:off x="0" y="239640"/>
            <a:ext cx="9144000" cy="66498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48890" y="1984743"/>
            <a:ext cx="8455510" cy="3877815"/>
          </a:xfrm>
        </p:spPr>
        <p:txBody>
          <a:bodyPr>
            <a:normAutofit/>
          </a:bodyPr>
          <a:lstStyle/>
          <a:p>
            <a:endParaRPr lang="en-US" sz="3200" dirty="0">
              <a:latin typeface="Arial"/>
              <a:cs typeface="Arial"/>
            </a:endParaRPr>
          </a:p>
          <a:p>
            <a:pPr marL="0" indent="0">
              <a:buNone/>
            </a:pPr>
            <a:r>
              <a:rPr lang="en-US" sz="3200" b="1" dirty="0">
                <a:solidFill>
                  <a:schemeClr val="bg1"/>
                </a:solidFill>
                <a:effectLst>
                  <a:outerShdw blurRad="38100" dist="38100" dir="2700000" algn="tl">
                    <a:srgbClr val="000000">
                      <a:alpha val="43137"/>
                    </a:srgbClr>
                  </a:outerShdw>
                </a:effectLst>
                <a:latin typeface="Arial"/>
                <a:cs typeface="Arial"/>
              </a:rPr>
              <a:t>“Kudus, kudus, </a:t>
            </a:r>
            <a:r>
              <a:rPr lang="en-US" sz="3200" b="1" dirty="0" err="1">
                <a:solidFill>
                  <a:schemeClr val="bg1"/>
                </a:solidFill>
                <a:effectLst>
                  <a:outerShdw blurRad="38100" dist="38100" dir="2700000" algn="tl">
                    <a:srgbClr val="000000">
                      <a:alpha val="43137"/>
                    </a:srgbClr>
                  </a:outerShdw>
                </a:effectLst>
                <a:latin typeface="Arial"/>
                <a:cs typeface="Arial"/>
              </a:rPr>
              <a:t>kuduslah</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Tuhan</a:t>
            </a:r>
            <a:r>
              <a:rPr lang="en-US" sz="3200" b="1" dirty="0">
                <a:solidFill>
                  <a:schemeClr val="bg1"/>
                </a:solidFill>
                <a:effectLst>
                  <a:outerShdw blurRad="38100" dist="38100" dir="2700000" algn="tl">
                    <a:srgbClr val="000000">
                      <a:alpha val="43137"/>
                    </a:srgbClr>
                  </a:outerShdw>
                </a:effectLst>
                <a:latin typeface="Arial"/>
                <a:cs typeface="Arial"/>
              </a:rPr>
              <a:t> Allah Yang </a:t>
            </a:r>
            <a:r>
              <a:rPr lang="en-US" sz="3200" b="1" dirty="0" err="1">
                <a:solidFill>
                  <a:schemeClr val="bg1"/>
                </a:solidFill>
                <a:effectLst>
                  <a:outerShdw blurRad="38100" dist="38100" dir="2700000" algn="tl">
                    <a:srgbClr val="000000">
                      <a:alpha val="43137"/>
                    </a:srgbClr>
                  </a:outerShdw>
                </a:effectLst>
                <a:latin typeface="Arial"/>
                <a:cs typeface="Arial"/>
              </a:rPr>
              <a:t>MahaKuasa</a:t>
            </a:r>
            <a:r>
              <a:rPr lang="en-US" sz="3200" b="1" dirty="0">
                <a:solidFill>
                  <a:schemeClr val="bg1"/>
                </a:solidFill>
                <a:effectLst>
                  <a:outerShdw blurRad="38100" dist="38100" dir="2700000" algn="tl">
                    <a:srgbClr val="000000">
                      <a:alpha val="43137"/>
                    </a:srgbClr>
                  </a:outerShdw>
                </a:effectLst>
                <a:latin typeface="Arial"/>
                <a:cs typeface="Arial"/>
              </a:rPr>
              <a:t>, yang </a:t>
            </a:r>
            <a:r>
              <a:rPr lang="en-US" sz="3200" b="1" dirty="0" err="1">
                <a:solidFill>
                  <a:schemeClr val="bg1"/>
                </a:solidFill>
                <a:effectLst>
                  <a:outerShdw blurRad="38100" dist="38100" dir="2700000" algn="tl">
                    <a:srgbClr val="000000">
                      <a:alpha val="43137"/>
                    </a:srgbClr>
                  </a:outerShdw>
                </a:effectLst>
                <a:latin typeface="Arial"/>
                <a:cs typeface="Arial"/>
              </a:rPr>
              <a:t>sudah</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ada</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dan</a:t>
            </a:r>
            <a:r>
              <a:rPr lang="en-US" sz="3200" b="1" dirty="0">
                <a:solidFill>
                  <a:schemeClr val="bg1"/>
                </a:solidFill>
                <a:effectLst>
                  <a:outerShdw blurRad="38100" dist="38100" dir="2700000" algn="tl">
                    <a:srgbClr val="000000">
                      <a:alpha val="43137"/>
                    </a:srgbClr>
                  </a:outerShdw>
                </a:effectLst>
                <a:latin typeface="Arial"/>
                <a:cs typeface="Arial"/>
              </a:rPr>
              <a:t> yang </a:t>
            </a:r>
            <a:r>
              <a:rPr lang="en-US" sz="3200" b="1" dirty="0" err="1">
                <a:solidFill>
                  <a:schemeClr val="bg1"/>
                </a:solidFill>
                <a:effectLst>
                  <a:outerShdw blurRad="38100" dist="38100" dir="2700000" algn="tl">
                    <a:srgbClr val="000000">
                      <a:alpha val="43137"/>
                    </a:srgbClr>
                  </a:outerShdw>
                </a:effectLst>
                <a:latin typeface="Arial"/>
                <a:cs typeface="Arial"/>
              </a:rPr>
              <a:t>ada</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dan</a:t>
            </a:r>
            <a:r>
              <a:rPr lang="en-US" sz="3200" b="1" dirty="0">
                <a:solidFill>
                  <a:schemeClr val="bg1"/>
                </a:solidFill>
                <a:effectLst>
                  <a:outerShdw blurRad="38100" dist="38100" dir="2700000" algn="tl">
                    <a:srgbClr val="000000">
                      <a:alpha val="43137"/>
                    </a:srgbClr>
                  </a:outerShdw>
                </a:effectLst>
                <a:latin typeface="Arial"/>
                <a:cs typeface="Arial"/>
              </a:rPr>
              <a:t> yang </a:t>
            </a:r>
            <a:r>
              <a:rPr lang="en-US" sz="3200" b="1" dirty="0" err="1">
                <a:solidFill>
                  <a:schemeClr val="bg1"/>
                </a:solidFill>
                <a:effectLst>
                  <a:outerShdw blurRad="38100" dist="38100" dir="2700000" algn="tl">
                    <a:srgbClr val="000000">
                      <a:alpha val="43137"/>
                    </a:srgbClr>
                  </a:outerShdw>
                </a:effectLst>
                <a:latin typeface="Arial"/>
                <a:cs typeface="Arial"/>
              </a:rPr>
              <a:t>akan</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datang</a:t>
            </a:r>
            <a:r>
              <a:rPr lang="en-US" sz="3200" b="1" dirty="0">
                <a:solidFill>
                  <a:schemeClr val="bg1"/>
                </a:solidFill>
                <a:effectLst>
                  <a:outerShdw blurRad="38100" dist="38100" dir="2700000" algn="tl">
                    <a:srgbClr val="000000">
                      <a:alpha val="43137"/>
                    </a:srgbClr>
                  </a:outerShdw>
                </a:effectLst>
                <a:latin typeface="Arial"/>
                <a:cs typeface="Arial"/>
              </a:rPr>
              <a:t>."</a:t>
            </a:r>
            <a:endParaRPr lang="en-US" sz="3200" dirty="0">
              <a:solidFill>
                <a:schemeClr val="bg1"/>
              </a:solidFill>
              <a:effectLst>
                <a:outerShdw blurRad="38100" dist="38100" dir="2700000" algn="tl">
                  <a:srgbClr val="000000">
                    <a:alpha val="43137"/>
                  </a:srgbClr>
                </a:outerShdw>
              </a:effectLst>
              <a:latin typeface="Arial"/>
              <a:cs typeface="Arial"/>
            </a:endParaRPr>
          </a:p>
        </p:txBody>
      </p:sp>
      <p:sp>
        <p:nvSpPr>
          <p:cNvPr id="3" name="Title 2"/>
          <p:cNvSpPr>
            <a:spLocks noGrp="1"/>
          </p:cNvSpPr>
          <p:nvPr>
            <p:ph type="title"/>
          </p:nvPr>
        </p:nvSpPr>
        <p:spPr/>
        <p:txBody>
          <a:bodyPr/>
          <a:lstStyle/>
          <a:p>
            <a:r>
              <a:rPr lang="en-US" sz="4400" b="1" dirty="0" err="1">
                <a:solidFill>
                  <a:schemeClr val="bg1"/>
                </a:solidFill>
                <a:effectLst>
                  <a:outerShdw blurRad="38100" dist="38100" dir="2700000" algn="tl">
                    <a:srgbClr val="000000">
                      <a:alpha val="43137"/>
                    </a:srgbClr>
                  </a:outerShdw>
                </a:effectLst>
                <a:latin typeface="Arial"/>
                <a:cs typeface="Arial"/>
              </a:rPr>
              <a:t>Undangan</a:t>
            </a:r>
            <a:r>
              <a:rPr lang="en-US" sz="4400" b="1" dirty="0">
                <a:solidFill>
                  <a:schemeClr val="bg1"/>
                </a:solidFill>
                <a:effectLst>
                  <a:outerShdw blurRad="38100" dist="38100" dir="2700000" algn="tl">
                    <a:srgbClr val="000000">
                      <a:alpha val="43137"/>
                    </a:srgbClr>
                  </a:outerShdw>
                </a:effectLst>
                <a:latin typeface="Arial"/>
                <a:cs typeface="Arial"/>
              </a:rPr>
              <a:t> </a:t>
            </a:r>
            <a:r>
              <a:rPr lang="en-US" sz="4400" b="1" dirty="0" err="1">
                <a:solidFill>
                  <a:schemeClr val="bg1"/>
                </a:solidFill>
                <a:effectLst>
                  <a:outerShdw blurRad="38100" dist="38100" dir="2700000" algn="tl">
                    <a:srgbClr val="000000">
                      <a:alpha val="43137"/>
                    </a:srgbClr>
                  </a:outerShdw>
                </a:effectLst>
                <a:latin typeface="Arial"/>
                <a:cs typeface="Arial"/>
              </a:rPr>
              <a:t>untuk</a:t>
            </a:r>
            <a:r>
              <a:rPr lang="en-US" sz="4400" b="1" dirty="0">
                <a:effectLst>
                  <a:outerShdw blurRad="38100" dist="38100" dir="2700000" algn="tl">
                    <a:srgbClr val="000000">
                      <a:alpha val="43137"/>
                    </a:srgbClr>
                  </a:outerShdw>
                </a:effectLst>
                <a:latin typeface="Arial"/>
                <a:cs typeface="Arial"/>
              </a:rPr>
              <a:t> </a:t>
            </a:r>
            <a:r>
              <a:rPr lang="en-US" sz="4400" b="1" u="sng" dirty="0" err="1">
                <a:solidFill>
                  <a:srgbClr val="FFFF00"/>
                </a:solidFill>
                <a:effectLst>
                  <a:outerShdw blurRad="38100" dist="38100" dir="2700000" algn="tl">
                    <a:srgbClr val="000000">
                      <a:alpha val="43137"/>
                    </a:srgbClr>
                  </a:outerShdw>
                </a:effectLst>
                <a:latin typeface="Arial"/>
                <a:cs typeface="Arial"/>
              </a:rPr>
              <a:t>memuji</a:t>
            </a:r>
            <a:r>
              <a:rPr lang="en-US" sz="4400" b="1" dirty="0">
                <a:solidFill>
                  <a:srgbClr val="FFFF00"/>
                </a:solidFill>
                <a:effectLst>
                  <a:outerShdw blurRad="38100" dist="38100" dir="2700000" algn="tl">
                    <a:srgbClr val="000000">
                      <a:alpha val="43137"/>
                    </a:srgbClr>
                  </a:outerShdw>
                </a:effectLst>
                <a:latin typeface="Arial"/>
                <a:cs typeface="Arial"/>
              </a:rPr>
              <a:t> </a:t>
            </a:r>
            <a:r>
              <a:rPr lang="en-US" sz="4400" b="1" dirty="0">
                <a:solidFill>
                  <a:schemeClr val="bg1"/>
                </a:solidFill>
                <a:effectLst>
                  <a:outerShdw blurRad="38100" dist="38100" dir="2700000" algn="tl">
                    <a:srgbClr val="000000">
                      <a:alpha val="43137"/>
                    </a:srgbClr>
                  </a:outerShdw>
                </a:effectLst>
                <a:latin typeface="Arial"/>
                <a:cs typeface="Arial"/>
              </a:rPr>
              <a:t>(4:8b-11)</a:t>
            </a:r>
          </a:p>
        </p:txBody>
      </p:sp>
    </p:spTree>
    <p:extLst>
      <p:ext uri="{BB962C8B-B14F-4D97-AF65-F5344CB8AC3E}">
        <p14:creationId xmlns:p14="http://schemas.microsoft.com/office/powerpoint/2010/main" val="186221172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83860" y="4343400"/>
            <a:ext cx="8985259" cy="1782762"/>
          </a:xfrm>
        </p:spPr>
        <p:txBody>
          <a:bodyPr anchor="t">
            <a:noAutofit/>
          </a:bodyPr>
          <a:lstStyle/>
          <a:p>
            <a:pPr marL="0" indent="0" algn="ctr">
              <a:buNone/>
            </a:pPr>
            <a:r>
              <a:rPr lang="en-US" sz="2800" b="1" dirty="0">
                <a:solidFill>
                  <a:schemeClr val="bg1"/>
                </a:solidFill>
                <a:effectLst>
                  <a:outerShdw blurRad="38100" dist="38100" dir="2700000" algn="tl">
                    <a:srgbClr val="000000">
                      <a:alpha val="43137"/>
                    </a:srgbClr>
                  </a:outerShdw>
                </a:effectLst>
                <a:latin typeface="Arial"/>
                <a:cs typeface="Arial"/>
              </a:rPr>
              <a:t>“</a:t>
            </a:r>
            <a:r>
              <a:rPr lang="en-US" sz="2800" b="1" dirty="0" err="1">
                <a:solidFill>
                  <a:schemeClr val="bg1"/>
                </a:solidFill>
                <a:effectLst>
                  <a:outerShdw blurRad="38100" dist="38100" dir="2700000" algn="tl">
                    <a:srgbClr val="000000">
                      <a:alpha val="43137"/>
                    </a:srgbClr>
                  </a:outerShdw>
                </a:effectLst>
                <a:latin typeface="Arial"/>
                <a:cs typeface="Arial"/>
              </a:rPr>
              <a:t>Ya</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Tuhan</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dan</a:t>
            </a:r>
            <a:r>
              <a:rPr lang="en-US" sz="2800" b="1" dirty="0">
                <a:solidFill>
                  <a:schemeClr val="bg1"/>
                </a:solidFill>
                <a:effectLst>
                  <a:outerShdw blurRad="38100" dist="38100" dir="2700000" algn="tl">
                    <a:srgbClr val="000000">
                      <a:alpha val="43137"/>
                    </a:srgbClr>
                  </a:outerShdw>
                </a:effectLst>
                <a:latin typeface="Arial"/>
                <a:cs typeface="Arial"/>
              </a:rPr>
              <a:t> Allah kami, </a:t>
            </a:r>
            <a:r>
              <a:rPr lang="en-US" sz="2800" b="1" dirty="0" err="1">
                <a:solidFill>
                  <a:schemeClr val="bg1"/>
                </a:solidFill>
                <a:effectLst>
                  <a:outerShdw blurRad="38100" dist="38100" dir="2700000" algn="tl">
                    <a:srgbClr val="000000">
                      <a:alpha val="43137"/>
                    </a:srgbClr>
                  </a:outerShdw>
                </a:effectLst>
                <a:latin typeface="Arial"/>
                <a:cs typeface="Arial"/>
              </a:rPr>
              <a:t>Engkau</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layak</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menerima</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puji-pujian</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dan</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hormat</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dan</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kuasa</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sebab</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Engkau</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telah</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menciptakan</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segala</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sesuatu</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dan</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oleh</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karena</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kehendak</a:t>
            </a:r>
            <a:r>
              <a:rPr lang="en-US" sz="2800" b="1" dirty="0">
                <a:solidFill>
                  <a:schemeClr val="bg1"/>
                </a:solidFill>
                <a:effectLst>
                  <a:outerShdw blurRad="38100" dist="38100" dir="2700000" algn="tl">
                    <a:srgbClr val="000000">
                      <a:alpha val="43137"/>
                    </a:srgbClr>
                  </a:outerShdw>
                </a:effectLst>
                <a:latin typeface="Arial"/>
                <a:cs typeface="Arial"/>
              </a:rPr>
              <a:t>-Mu </a:t>
            </a:r>
            <a:r>
              <a:rPr lang="en-US" sz="2800" b="1" dirty="0" err="1">
                <a:solidFill>
                  <a:schemeClr val="bg1"/>
                </a:solidFill>
                <a:effectLst>
                  <a:outerShdw blurRad="38100" dist="38100" dir="2700000" algn="tl">
                    <a:srgbClr val="000000">
                      <a:alpha val="43137"/>
                    </a:srgbClr>
                  </a:outerShdw>
                </a:effectLst>
                <a:latin typeface="Arial"/>
                <a:cs typeface="Arial"/>
              </a:rPr>
              <a:t>semuanya</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itu</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ada</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dan</a:t>
            </a:r>
            <a:r>
              <a:rPr lang="en-US" sz="2800" b="1" dirty="0">
                <a:solidFill>
                  <a:schemeClr val="bg1"/>
                </a:solidFill>
                <a:effectLst>
                  <a:outerShdw blurRad="38100" dist="38100" dir="2700000" algn="tl">
                    <a:srgbClr val="000000">
                      <a:alpha val="43137"/>
                    </a:srgbClr>
                  </a:outerShdw>
                </a:effectLst>
                <a:latin typeface="Arial"/>
                <a:cs typeface="Arial"/>
              </a:rPr>
              <a:t> </a:t>
            </a:r>
            <a:r>
              <a:rPr lang="en-US" sz="2800" b="1" dirty="0" err="1">
                <a:solidFill>
                  <a:schemeClr val="bg1"/>
                </a:solidFill>
                <a:effectLst>
                  <a:outerShdw blurRad="38100" dist="38100" dir="2700000" algn="tl">
                    <a:srgbClr val="000000">
                      <a:alpha val="43137"/>
                    </a:srgbClr>
                  </a:outerShdw>
                </a:effectLst>
                <a:latin typeface="Arial"/>
                <a:cs typeface="Arial"/>
              </a:rPr>
              <a:t>diciptakan</a:t>
            </a:r>
            <a:r>
              <a:rPr lang="en-US" sz="2800" b="1" dirty="0">
                <a:solidFill>
                  <a:schemeClr val="bg1"/>
                </a:solidFill>
                <a:effectLst>
                  <a:outerShdw blurRad="38100" dist="38100" dir="2700000" algn="tl">
                    <a:srgbClr val="000000">
                      <a:alpha val="43137"/>
                    </a:srgbClr>
                  </a:outerShdw>
                </a:effectLst>
                <a:latin typeface="Arial"/>
                <a:cs typeface="Arial"/>
              </a:rPr>
              <a:t>."</a:t>
            </a:r>
            <a:endParaRPr lang="en-US" sz="2800" dirty="0">
              <a:solidFill>
                <a:schemeClr val="bg1"/>
              </a:solidFill>
              <a:effectLst>
                <a:outerShdw blurRad="38100" dist="38100" dir="2700000" algn="tl">
                  <a:srgbClr val="000000">
                    <a:alpha val="43137"/>
                  </a:srgbClr>
                </a:outerShdw>
              </a:effectLst>
              <a:latin typeface="Arial"/>
              <a:cs typeface="Arial"/>
            </a:endParaRPr>
          </a:p>
        </p:txBody>
      </p:sp>
      <p:sp>
        <p:nvSpPr>
          <p:cNvPr id="3" name="Title 2"/>
          <p:cNvSpPr>
            <a:spLocks noGrp="1"/>
          </p:cNvSpPr>
          <p:nvPr>
            <p:ph type="title"/>
          </p:nvPr>
        </p:nvSpPr>
        <p:spPr>
          <a:xfrm>
            <a:off x="0" y="570156"/>
            <a:ext cx="9143999" cy="1054250"/>
          </a:xfrm>
        </p:spPr>
        <p:txBody>
          <a:bodyPr/>
          <a:lstStyle/>
          <a:p>
            <a:r>
              <a:rPr lang="en-US" sz="4000" b="1" dirty="0" err="1">
                <a:solidFill>
                  <a:schemeClr val="bg1"/>
                </a:solidFill>
                <a:effectLst>
                  <a:outerShdw blurRad="38100" dist="38100" dir="2700000" algn="tl">
                    <a:srgbClr val="000000">
                      <a:alpha val="43137"/>
                    </a:srgbClr>
                  </a:outerShdw>
                </a:effectLst>
                <a:latin typeface="Arial"/>
                <a:cs typeface="Arial"/>
              </a:rPr>
              <a:t>Undangan</a:t>
            </a:r>
            <a:r>
              <a:rPr lang="en-US" sz="4000" b="1" dirty="0">
                <a:solidFill>
                  <a:schemeClr val="bg1"/>
                </a:solidFill>
                <a:effectLst>
                  <a:outerShdw blurRad="38100" dist="38100" dir="2700000" algn="tl">
                    <a:srgbClr val="000000">
                      <a:alpha val="43137"/>
                    </a:srgbClr>
                  </a:outerShdw>
                </a:effectLst>
                <a:latin typeface="Arial"/>
                <a:cs typeface="Arial"/>
              </a:rPr>
              <a:t> </a:t>
            </a:r>
            <a:r>
              <a:rPr lang="en-US" sz="4000" b="1" dirty="0" err="1">
                <a:solidFill>
                  <a:schemeClr val="bg1"/>
                </a:solidFill>
                <a:effectLst>
                  <a:outerShdw blurRad="38100" dist="38100" dir="2700000" algn="tl">
                    <a:srgbClr val="000000">
                      <a:alpha val="43137"/>
                    </a:srgbClr>
                  </a:outerShdw>
                </a:effectLst>
                <a:latin typeface="Arial"/>
                <a:cs typeface="Arial"/>
              </a:rPr>
              <a:t>untuk</a:t>
            </a:r>
            <a:r>
              <a:rPr lang="en-US" sz="4000" b="1" dirty="0">
                <a:solidFill>
                  <a:schemeClr val="bg1"/>
                </a:solidFill>
                <a:effectLst>
                  <a:outerShdw blurRad="38100" dist="38100" dir="2700000" algn="tl">
                    <a:srgbClr val="000000">
                      <a:alpha val="43137"/>
                    </a:srgbClr>
                  </a:outerShdw>
                </a:effectLst>
                <a:latin typeface="Arial"/>
                <a:cs typeface="Arial"/>
              </a:rPr>
              <a:t> </a:t>
            </a:r>
            <a:r>
              <a:rPr lang="en-US" sz="4000" b="1" u="sng" dirty="0" err="1">
                <a:solidFill>
                  <a:srgbClr val="FFFF00"/>
                </a:solidFill>
                <a:effectLst>
                  <a:outerShdw blurRad="38100" dist="38100" dir="2700000" algn="tl">
                    <a:srgbClr val="000000">
                      <a:alpha val="43137"/>
                    </a:srgbClr>
                  </a:outerShdw>
                </a:effectLst>
                <a:latin typeface="Arial"/>
                <a:cs typeface="Arial"/>
              </a:rPr>
              <a:t>Memuji</a:t>
            </a:r>
            <a:r>
              <a:rPr lang="en-US" sz="4000" b="1" dirty="0">
                <a:solidFill>
                  <a:srgbClr val="FFFF00"/>
                </a:solidFill>
                <a:effectLst>
                  <a:outerShdw blurRad="38100" dist="38100" dir="2700000" algn="tl">
                    <a:srgbClr val="000000">
                      <a:alpha val="43137"/>
                    </a:srgbClr>
                  </a:outerShdw>
                </a:effectLst>
                <a:latin typeface="Arial"/>
                <a:cs typeface="Arial"/>
              </a:rPr>
              <a:t> </a:t>
            </a:r>
            <a:r>
              <a:rPr lang="en-US" sz="4000" b="1" dirty="0">
                <a:solidFill>
                  <a:schemeClr val="bg1"/>
                </a:solidFill>
                <a:effectLst>
                  <a:outerShdw blurRad="38100" dist="38100" dir="2700000" algn="tl">
                    <a:srgbClr val="000000">
                      <a:alpha val="43137"/>
                    </a:srgbClr>
                  </a:outerShdw>
                </a:effectLst>
                <a:latin typeface="Arial"/>
                <a:cs typeface="Arial"/>
              </a:rPr>
              <a:t>(4:8b-11)</a:t>
            </a:r>
          </a:p>
        </p:txBody>
      </p:sp>
    </p:spTree>
    <p:extLst>
      <p:ext uri="{BB962C8B-B14F-4D97-AF65-F5344CB8AC3E}">
        <p14:creationId xmlns:p14="http://schemas.microsoft.com/office/powerpoint/2010/main" val="113049438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1" y="2782094"/>
            <a:ext cx="6985001" cy="1366837"/>
          </a:xfrm>
          <a:solidFill>
            <a:srgbClr val="000000"/>
          </a:solidFill>
        </p:spPr>
        <p:txBody>
          <a:bodyPr anchor="b"/>
          <a:lstStyle/>
          <a:p>
            <a:r>
              <a:rPr lang="en-US" sz="9600" dirty="0" err="1">
                <a:latin typeface="Arial" charset="0"/>
                <a:ea typeface="ＭＳ Ｐゴシック" charset="0"/>
              </a:rPr>
              <a:t>Wahyu</a:t>
            </a:r>
            <a:endParaRPr lang="en-US" sz="9600" dirty="0">
              <a:latin typeface="Arial" charset="0"/>
              <a:ea typeface="ＭＳ Ｐゴシック" charset="0"/>
            </a:endParaRPr>
          </a:p>
        </p:txBody>
      </p:sp>
      <p:graphicFrame>
        <p:nvGraphicFramePr>
          <p:cNvPr id="9" name="Table 8"/>
          <p:cNvGraphicFramePr>
            <a:graphicFrameLocks noGrp="1"/>
          </p:cNvGraphicFramePr>
          <p:nvPr>
            <p:extLst>
              <p:ext uri="{D42A27DB-BD31-4B8C-83A1-F6EECF244321}">
                <p14:modId xmlns:p14="http://schemas.microsoft.com/office/powerpoint/2010/main" val="574692843"/>
              </p:ext>
            </p:extLst>
          </p:nvPr>
        </p:nvGraphicFramePr>
        <p:xfrm>
          <a:off x="-201478" y="11111"/>
          <a:ext cx="8086590" cy="6946902"/>
        </p:xfrm>
        <a:graphic>
          <a:graphicData uri="http://schemas.openxmlformats.org/drawingml/2006/table">
            <a:tbl>
              <a:tblPr/>
              <a:tblGrid>
                <a:gridCol w="622045">
                  <a:extLst>
                    <a:ext uri="{9D8B030D-6E8A-4147-A177-3AD203B41FA5}">
                      <a16:colId xmlns:a16="http://schemas.microsoft.com/office/drawing/2014/main" val="20000"/>
                    </a:ext>
                  </a:extLst>
                </a:gridCol>
                <a:gridCol w="699801">
                  <a:extLst>
                    <a:ext uri="{9D8B030D-6E8A-4147-A177-3AD203B41FA5}">
                      <a16:colId xmlns:a16="http://schemas.microsoft.com/office/drawing/2014/main" val="20001"/>
                    </a:ext>
                  </a:extLst>
                </a:gridCol>
                <a:gridCol w="801422">
                  <a:extLst>
                    <a:ext uri="{9D8B030D-6E8A-4147-A177-3AD203B41FA5}">
                      <a16:colId xmlns:a16="http://schemas.microsoft.com/office/drawing/2014/main" val="20002"/>
                    </a:ext>
                  </a:extLst>
                </a:gridCol>
                <a:gridCol w="2075538">
                  <a:extLst>
                    <a:ext uri="{9D8B030D-6E8A-4147-A177-3AD203B41FA5}">
                      <a16:colId xmlns:a16="http://schemas.microsoft.com/office/drawing/2014/main" val="20003"/>
                    </a:ext>
                  </a:extLst>
                </a:gridCol>
                <a:gridCol w="777557">
                  <a:extLst>
                    <a:ext uri="{9D8B030D-6E8A-4147-A177-3AD203B41FA5}">
                      <a16:colId xmlns:a16="http://schemas.microsoft.com/office/drawing/2014/main" val="20004"/>
                    </a:ext>
                  </a:extLst>
                </a:gridCol>
                <a:gridCol w="820003">
                  <a:extLst>
                    <a:ext uri="{9D8B030D-6E8A-4147-A177-3AD203B41FA5}">
                      <a16:colId xmlns:a16="http://schemas.microsoft.com/office/drawing/2014/main" val="20005"/>
                    </a:ext>
                  </a:extLst>
                </a:gridCol>
                <a:gridCol w="657355">
                  <a:extLst>
                    <a:ext uri="{9D8B030D-6E8A-4147-A177-3AD203B41FA5}">
                      <a16:colId xmlns:a16="http://schemas.microsoft.com/office/drawing/2014/main" val="20006"/>
                    </a:ext>
                  </a:extLst>
                </a:gridCol>
                <a:gridCol w="806715">
                  <a:extLst>
                    <a:ext uri="{9D8B030D-6E8A-4147-A177-3AD203B41FA5}">
                      <a16:colId xmlns:a16="http://schemas.microsoft.com/office/drawing/2014/main" val="20007"/>
                    </a:ext>
                  </a:extLst>
                </a:gridCol>
                <a:gridCol w="826154">
                  <a:extLst>
                    <a:ext uri="{9D8B030D-6E8A-4147-A177-3AD203B41FA5}">
                      <a16:colId xmlns:a16="http://schemas.microsoft.com/office/drawing/2014/main" val="20008"/>
                    </a:ext>
                  </a:extLst>
                </a:gridCol>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bg1"/>
                          </a:solidFill>
                          <a:effectLst>
                            <a:outerShdw blurRad="38100" dist="38100" dir="2700000" algn="tl">
                              <a:srgbClr val="000000"/>
                            </a:outerShdw>
                          </a:effectLst>
                          <a:latin typeface="Arial" charset="0"/>
                          <a:ea typeface="ＭＳ Ｐゴシック" charset="0"/>
                          <a:cs typeface="Arial" charset="0"/>
                        </a:rPr>
                        <a:t>Kedaulatan</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a:t>
                      </a:r>
                      <a:r>
                        <a:rPr kumimoji="0" lang="en-US" sz="2400" b="1" i="0" u="none" strike="noStrike" cap="none" normalizeH="0" baseline="0" dirty="0" err="1">
                          <a:ln>
                            <a:noFill/>
                          </a:ln>
                          <a:solidFill>
                            <a:schemeClr val="bg1"/>
                          </a:solidFill>
                          <a:effectLst>
                            <a:outerShdw blurRad="38100" dist="38100" dir="2700000" algn="tl">
                              <a:srgbClr val="000000"/>
                            </a:outerShdw>
                          </a:effectLst>
                          <a:latin typeface="Arial" charset="0"/>
                          <a:ea typeface="ＭＳ Ｐゴシック" charset="0"/>
                          <a:cs typeface="Arial" charset="0"/>
                        </a:rPr>
                        <a:t>Kristus</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di </a:t>
                      </a:r>
                      <a:r>
                        <a:rPr kumimoji="0" lang="en-US" sz="2400" b="1" i="0" u="none" strike="noStrike" cap="none" normalizeH="0" baseline="0" dirty="0" err="1">
                          <a:ln>
                            <a:noFill/>
                          </a:ln>
                          <a:solidFill>
                            <a:schemeClr val="bg1"/>
                          </a:solidFill>
                          <a:effectLst>
                            <a:outerShdw blurRad="38100" dist="38100" dir="2700000" algn="tl">
                              <a:srgbClr val="000000"/>
                            </a:outerShdw>
                          </a:effectLst>
                          <a:latin typeface="Arial" charset="0"/>
                          <a:ea typeface="ＭＳ Ｐゴシック" charset="0"/>
                          <a:cs typeface="Arial" charset="0"/>
                        </a:rPr>
                        <a:t>Kemenangan</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Masa </a:t>
                      </a:r>
                      <a:r>
                        <a:rPr kumimoji="0" lang="en-US" sz="2400" b="1" i="0" u="none" strike="noStrike" cap="none" normalizeH="0" baseline="0" dirty="0" err="1">
                          <a:ln>
                            <a:noFill/>
                          </a:ln>
                          <a:solidFill>
                            <a:schemeClr val="bg1"/>
                          </a:solidFill>
                          <a:effectLst>
                            <a:outerShdw blurRad="38100" dist="38100" dir="2700000" algn="tl">
                              <a:srgbClr val="000000"/>
                            </a:outerShdw>
                          </a:effectLst>
                          <a:latin typeface="Arial" charset="0"/>
                          <a:ea typeface="ＭＳ Ｐゴシック" charset="0"/>
                          <a:cs typeface="Arial" charset="0"/>
                        </a:rPr>
                        <a:t>Depan</a:t>
                      </a:r>
                      <a:endPar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Kedaulatan</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pada</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Dia</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Kedaulatan</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gereja-gereja</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Kedaulatan</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di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jaman</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akhir</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Pasal</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Pasal</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Pasal</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Apa</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 yang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telah</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kaulihat</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"(1:19a)</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“Yang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terjadi</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sekarang</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(1:19b)</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“Yang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akan</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terjadi</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sesudah</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ini</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Masa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Lalu</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Sekarang</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Masa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Depan</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Kristus</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Terungkap</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Gereja-gereja</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Terungkap</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Penggenapan</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Terungkap</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Tuhan</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di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bumi</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Tangan</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Tuhan</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di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bumi</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Dari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neraka</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di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bumi</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sampai</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surga</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di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bumi</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Times New Roman" charset="0"/>
                        </a:rPr>
                        <a:t>Penghakiman</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Penugasan</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Times New Roman" charset="0"/>
                        </a:rPr>
                        <a:t>Penghakiman</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1600" b="1" i="0" u="none" strike="noStrike" cap="none" normalizeH="0" baseline="0" dirty="0" err="1">
                          <a:ln>
                            <a:noFill/>
                          </a:ln>
                          <a:solidFill>
                            <a:schemeClr val="tx1"/>
                          </a:solidFill>
                          <a:effectLst/>
                          <a:latin typeface="Arial" charset="0"/>
                          <a:ea typeface="ＭＳ Ｐゴシック" charset="0"/>
                          <a:cs typeface="Times New Roman" charset="0"/>
                        </a:rPr>
                        <a:t>dan</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1600" b="1" i="0" u="none" strike="noStrike" cap="none" normalizeH="0" baseline="0" dirty="0" err="1">
                          <a:ln>
                            <a:noFill/>
                          </a:ln>
                          <a:solidFill>
                            <a:schemeClr val="tx1"/>
                          </a:solidFill>
                          <a:effectLst/>
                          <a:latin typeface="Arial" charset="0"/>
                          <a:ea typeface="ＭＳ Ｐゴシック" charset="0"/>
                          <a:cs typeface="Times New Roman" charset="0"/>
                        </a:rPr>
                        <a:t>pahala</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Topik</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1:1-3</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Penyembahan</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Trinitas</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Memuliakan</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Kristus</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Tujuh</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gereja</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di Asia: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Efesus</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Smirna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Pergamus</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Tiatira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Filadelfia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Laodikia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Kesusahan</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Kedatangan</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Kedua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Milenium</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Kondisi</a:t>
                      </a: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abadi</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Penutup</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sudah</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dekat</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20591280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descr="06 Elders Casting Crow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3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327135" y="678846"/>
            <a:ext cx="5670709" cy="1205295"/>
          </a:xfrm>
          <a:effectLst>
            <a:outerShdw blurRad="63500" dist="35921" dir="2700000" algn="ctr" rotWithShape="0">
              <a:srgbClr val="FF0000">
                <a:alpha val="74998"/>
              </a:srgbClr>
            </a:outerShdw>
          </a:effectLst>
        </p:spPr>
        <p:txBody>
          <a:bodyPr/>
          <a:lstStyle/>
          <a:p>
            <a:pPr algn="l">
              <a:defRPr/>
            </a:pPr>
            <a:r>
              <a:rPr lang="en-US" sz="4000" b="1" dirty="0" err="1">
                <a:solidFill>
                  <a:schemeClr val="bg1"/>
                </a:solidFill>
                <a:latin typeface="Arial" charset="0"/>
                <a:ea typeface="ＭＳ Ｐゴシック" charset="0"/>
              </a:rPr>
              <a:t>Tua-tua</a:t>
            </a:r>
            <a:r>
              <a:rPr lang="en-US" sz="4000" b="1" dirty="0">
                <a:solidFill>
                  <a:schemeClr val="bg1"/>
                </a:solidFill>
                <a:latin typeface="Arial" charset="0"/>
                <a:ea typeface="ＭＳ Ｐゴシック" charset="0"/>
              </a:rPr>
              <a:t> </a:t>
            </a:r>
            <a:r>
              <a:rPr lang="en-US" sz="4000" b="1" dirty="0" err="1">
                <a:solidFill>
                  <a:schemeClr val="bg1"/>
                </a:solidFill>
                <a:latin typeface="Arial" charset="0"/>
                <a:ea typeface="ＭＳ Ｐゴシック" charset="0"/>
              </a:rPr>
              <a:t>melemparkan</a:t>
            </a:r>
            <a:r>
              <a:rPr lang="en-US" sz="4000" b="1" dirty="0">
                <a:solidFill>
                  <a:schemeClr val="bg1"/>
                </a:solidFill>
                <a:latin typeface="Arial" charset="0"/>
                <a:ea typeface="ＭＳ Ｐゴシック" charset="0"/>
              </a:rPr>
              <a:t> </a:t>
            </a:r>
            <a:r>
              <a:rPr lang="en-US" sz="4000" b="1" dirty="0" err="1">
                <a:solidFill>
                  <a:schemeClr val="bg1"/>
                </a:solidFill>
                <a:latin typeface="Arial" charset="0"/>
                <a:ea typeface="ＭＳ Ｐゴシック" charset="0"/>
              </a:rPr>
              <a:t>mahkotanya</a:t>
            </a:r>
            <a:r>
              <a:rPr lang="en-US" sz="4000" b="1" dirty="0">
                <a:solidFill>
                  <a:schemeClr val="bg1"/>
                </a:solidFill>
                <a:latin typeface="Arial" charset="0"/>
                <a:ea typeface="ＭＳ Ｐゴシック" charset="0"/>
              </a:rPr>
              <a:t> (4:10)</a:t>
            </a:r>
            <a:endParaRPr lang="en-US" b="1" dirty="0">
              <a:solidFill>
                <a:schemeClr val="bg1"/>
              </a:solidFill>
              <a:latin typeface="Arial" charset="0"/>
              <a:ea typeface="ＭＳ Ｐゴシック" charset="0"/>
            </a:endParaRPr>
          </a:p>
        </p:txBody>
      </p:sp>
      <p:sp>
        <p:nvSpPr>
          <p:cNvPr id="4"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a:cs typeface="Arial"/>
              </a:rPr>
              <a:t>367</a:t>
            </a:r>
          </a:p>
        </p:txBody>
      </p:sp>
    </p:spTree>
    <p:extLst>
      <p:ext uri="{BB962C8B-B14F-4D97-AF65-F5344CB8AC3E}">
        <p14:creationId xmlns:p14="http://schemas.microsoft.com/office/powerpoint/2010/main" val="2460442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Mountain Scene 00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5" name="Rectangle 2"/>
          <p:cNvSpPr>
            <a:spLocks noGrp="1" noChangeArrowheads="1"/>
          </p:cNvSpPr>
          <p:nvPr>
            <p:ph type="title" idx="4294967295"/>
          </p:nvPr>
        </p:nvSpPr>
        <p:spPr>
          <a:xfrm>
            <a:off x="17065" y="6055375"/>
            <a:ext cx="9103840" cy="941165"/>
          </a:xfrm>
        </p:spPr>
        <p:txBody>
          <a:bodyPr>
            <a:noAutofit/>
          </a:bodyPr>
          <a:lstStyle/>
          <a:p>
            <a:pPr eaLnBrk="1" hangingPunct="1"/>
            <a:r>
              <a:rPr lang="en-US" sz="2800" i="1" dirty="0"/>
              <a:t>“</a:t>
            </a:r>
            <a:r>
              <a:rPr lang="en-US" sz="2800" i="1" dirty="0" err="1"/>
              <a:t>Suci</a:t>
            </a:r>
            <a:r>
              <a:rPr lang="en-US" sz="2800" i="1" dirty="0"/>
              <a:t>, </a:t>
            </a:r>
            <a:r>
              <a:rPr lang="en-US" sz="2800" i="1" dirty="0" err="1"/>
              <a:t>Suci</a:t>
            </a:r>
            <a:r>
              <a:rPr lang="en-US" sz="2800" i="1" dirty="0"/>
              <a:t>, </a:t>
            </a:r>
            <a:r>
              <a:rPr lang="en-US" sz="2800" i="1" dirty="0" err="1"/>
              <a:t>Suci</a:t>
            </a:r>
            <a:r>
              <a:rPr lang="en-US" sz="2800" i="1" dirty="0"/>
              <a:t>" </a:t>
            </a:r>
            <a:r>
              <a:rPr lang="en-US" sz="2800" i="1" dirty="0" err="1"/>
              <a:t>menggunakan</a:t>
            </a:r>
            <a:r>
              <a:rPr lang="en-US" sz="2800" i="1" dirty="0"/>
              <a:t> Why 4 </a:t>
            </a:r>
            <a:r>
              <a:rPr lang="en-US" sz="2800" i="1" dirty="0" err="1"/>
              <a:t>secara</a:t>
            </a:r>
            <a:r>
              <a:rPr lang="en-US" sz="2800" i="1" dirty="0"/>
              <a:t> </a:t>
            </a:r>
            <a:r>
              <a:rPr lang="en-US" sz="2800" i="1" dirty="0" err="1"/>
              <a:t>figuratif</a:t>
            </a:r>
            <a:endParaRPr lang="en-US" sz="2800" i="1" dirty="0"/>
          </a:p>
        </p:txBody>
      </p:sp>
      <p:sp>
        <p:nvSpPr>
          <p:cNvPr id="47107" name="Text Box 4"/>
          <p:cNvSpPr txBox="1">
            <a:spLocks noChangeArrowheads="1"/>
          </p:cNvSpPr>
          <p:nvPr/>
        </p:nvSpPr>
        <p:spPr bwMode="auto">
          <a:xfrm>
            <a:off x="4327525" y="758825"/>
            <a:ext cx="184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endParaRPr lang="en-US" sz="4000">
              <a:solidFill>
                <a:prstClr val="black"/>
              </a:solidFill>
            </a:endParaRPr>
          </a:p>
        </p:txBody>
      </p:sp>
      <p:sp>
        <p:nvSpPr>
          <p:cNvPr id="10245" name="Text Box 5"/>
          <p:cNvSpPr txBox="1">
            <a:spLocks noChangeArrowheads="1"/>
          </p:cNvSpPr>
          <p:nvPr/>
        </p:nvSpPr>
        <p:spPr bwMode="auto">
          <a:xfrm>
            <a:off x="0" y="588819"/>
            <a:ext cx="4720209" cy="3970318"/>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2800" b="1" dirty="0" err="1">
                <a:solidFill>
                  <a:prstClr val="white"/>
                </a:solidFill>
                <a:latin typeface="Arial" charset="0"/>
              </a:rPr>
              <a:t>Suci</a:t>
            </a:r>
            <a:r>
              <a:rPr lang="en-US" sz="2800" b="1" dirty="0">
                <a:solidFill>
                  <a:prstClr val="white"/>
                </a:solidFill>
                <a:latin typeface="Arial" charset="0"/>
              </a:rPr>
              <a:t>, </a:t>
            </a:r>
            <a:r>
              <a:rPr lang="en-US" sz="2800" b="1" dirty="0" err="1">
                <a:solidFill>
                  <a:prstClr val="white"/>
                </a:solidFill>
                <a:latin typeface="Arial" charset="0"/>
              </a:rPr>
              <a:t>suci</a:t>
            </a:r>
            <a:r>
              <a:rPr lang="en-US" sz="2800" b="1" dirty="0">
                <a:solidFill>
                  <a:prstClr val="white"/>
                </a:solidFill>
                <a:latin typeface="Arial" charset="0"/>
              </a:rPr>
              <a:t>, </a:t>
            </a:r>
            <a:r>
              <a:rPr lang="en-US" sz="2800" b="1" dirty="0" err="1">
                <a:solidFill>
                  <a:prstClr val="white"/>
                </a:solidFill>
                <a:latin typeface="Arial" charset="0"/>
              </a:rPr>
              <a:t>suci</a:t>
            </a:r>
            <a:r>
              <a:rPr lang="en-US" sz="2800" b="1" dirty="0">
                <a:solidFill>
                  <a:prstClr val="white"/>
                </a:solidFill>
                <a:latin typeface="Arial" charset="0"/>
              </a:rPr>
              <a:t>!  </a:t>
            </a:r>
          </a:p>
          <a:p>
            <a:pPr algn="ctr" defTabSz="914400" eaLnBrk="1" fontAlgn="base" hangingPunct="1">
              <a:spcBef>
                <a:spcPct val="0"/>
              </a:spcBef>
              <a:spcAft>
                <a:spcPct val="0"/>
              </a:spcAft>
              <a:defRPr/>
            </a:pPr>
            <a:r>
              <a:rPr lang="en-US" sz="2800" b="1" dirty="0" err="1">
                <a:solidFill>
                  <a:prstClr val="white"/>
                </a:solidFill>
                <a:latin typeface="Arial" charset="0"/>
              </a:rPr>
              <a:t>Kaum</a:t>
            </a:r>
            <a:r>
              <a:rPr lang="en-US" sz="2800" b="1" dirty="0">
                <a:solidFill>
                  <a:prstClr val="white"/>
                </a:solidFill>
                <a:latin typeface="Arial" charset="0"/>
              </a:rPr>
              <a:t> kudus </a:t>
            </a:r>
            <a:r>
              <a:rPr lang="en-US" sz="2800" b="1" dirty="0" err="1">
                <a:solidFill>
                  <a:prstClr val="white"/>
                </a:solidFill>
                <a:latin typeface="Arial" charset="0"/>
              </a:rPr>
              <a:t>tersungkur</a:t>
            </a:r>
            <a:r>
              <a:rPr lang="en-US" sz="2800" b="1" dirty="0">
                <a:solidFill>
                  <a:prstClr val="white"/>
                </a:solidFill>
                <a:latin typeface="Arial" charset="0"/>
              </a:rPr>
              <a:t>, di </a:t>
            </a:r>
            <a:r>
              <a:rPr lang="en-US" sz="2800" b="1" dirty="0" err="1">
                <a:solidFill>
                  <a:prstClr val="white"/>
                </a:solidFill>
                <a:latin typeface="Arial" charset="0"/>
              </a:rPr>
              <a:t>depan</a:t>
            </a:r>
            <a:r>
              <a:rPr lang="en-US" sz="2800" b="1" dirty="0">
                <a:solidFill>
                  <a:prstClr val="white"/>
                </a:solidFill>
                <a:latin typeface="Arial" charset="0"/>
              </a:rPr>
              <a:t> </a:t>
            </a:r>
            <a:r>
              <a:rPr lang="en-US" sz="2800" b="1" dirty="0" err="1">
                <a:solidFill>
                  <a:prstClr val="white"/>
                </a:solidFill>
                <a:latin typeface="Arial" charset="0"/>
              </a:rPr>
              <a:t>takhta</a:t>
            </a:r>
            <a:r>
              <a:rPr lang="en-US" sz="2800" b="1" dirty="0">
                <a:solidFill>
                  <a:prstClr val="white"/>
                </a:solidFill>
                <a:latin typeface="Arial" charset="0"/>
              </a:rPr>
              <a:t>-Mu </a:t>
            </a:r>
            <a:r>
              <a:rPr lang="en-US" sz="2800" b="1" dirty="0" err="1">
                <a:solidFill>
                  <a:prstClr val="white"/>
                </a:solidFill>
                <a:latin typeface="Arial" charset="0"/>
              </a:rPr>
              <a:t>memberikan</a:t>
            </a:r>
            <a:r>
              <a:rPr lang="en-US" sz="2800" b="1" dirty="0">
                <a:solidFill>
                  <a:prstClr val="white"/>
                </a:solidFill>
                <a:latin typeface="Arial" charset="0"/>
              </a:rPr>
              <a:t> </a:t>
            </a:r>
            <a:r>
              <a:rPr lang="en-US" sz="2800" b="1" dirty="0" err="1">
                <a:solidFill>
                  <a:prstClr val="white"/>
                </a:solidFill>
                <a:latin typeface="Arial" charset="0"/>
              </a:rPr>
              <a:t>mahkota</a:t>
            </a:r>
            <a:r>
              <a:rPr lang="en-US" sz="2800" b="1" dirty="0">
                <a:solidFill>
                  <a:prstClr val="white"/>
                </a:solidFill>
                <a:latin typeface="Arial" charset="0"/>
              </a:rPr>
              <a:t> </a:t>
            </a:r>
            <a:r>
              <a:rPr lang="en-US" sz="2800" b="1" dirty="0" err="1">
                <a:solidFill>
                  <a:prstClr val="white"/>
                </a:solidFill>
                <a:latin typeface="Arial" charset="0"/>
              </a:rPr>
              <a:t>emasnya</a:t>
            </a:r>
            <a:r>
              <a:rPr lang="en-US" sz="2800" b="1" dirty="0">
                <a:solidFill>
                  <a:prstClr val="white"/>
                </a:solidFill>
                <a:latin typeface="Arial" charset="0"/>
              </a:rPr>
              <a:t>;</a:t>
            </a:r>
          </a:p>
          <a:p>
            <a:pPr algn="ctr" defTabSz="914400" eaLnBrk="1" fontAlgn="base" hangingPunct="1">
              <a:spcBef>
                <a:spcPct val="0"/>
              </a:spcBef>
              <a:spcAft>
                <a:spcPct val="0"/>
              </a:spcAft>
              <a:defRPr/>
            </a:pPr>
            <a:r>
              <a:rPr lang="en-US" sz="2800" b="1" dirty="0" err="1">
                <a:solidFill>
                  <a:prstClr val="white"/>
                </a:solidFill>
                <a:latin typeface="Arial" charset="0"/>
              </a:rPr>
              <a:t>Serubim</a:t>
            </a:r>
            <a:r>
              <a:rPr lang="en-US" sz="2800" b="1" dirty="0">
                <a:solidFill>
                  <a:prstClr val="white"/>
                </a:solidFill>
                <a:latin typeface="Arial" charset="0"/>
              </a:rPr>
              <a:t> </a:t>
            </a:r>
            <a:r>
              <a:rPr lang="en-US" sz="2800" b="1" dirty="0" err="1">
                <a:solidFill>
                  <a:prstClr val="white"/>
                </a:solidFill>
                <a:latin typeface="Arial" charset="0"/>
              </a:rPr>
              <a:t>dan</a:t>
            </a:r>
            <a:r>
              <a:rPr lang="en-US" sz="2800" b="1" dirty="0">
                <a:solidFill>
                  <a:prstClr val="white"/>
                </a:solidFill>
                <a:latin typeface="Arial" charset="0"/>
              </a:rPr>
              <a:t> </a:t>
            </a:r>
            <a:r>
              <a:rPr lang="en-US" sz="2800" b="1" dirty="0" err="1">
                <a:solidFill>
                  <a:prstClr val="white"/>
                </a:solidFill>
                <a:latin typeface="Arial" charset="0"/>
              </a:rPr>
              <a:t>Serafim</a:t>
            </a:r>
            <a:r>
              <a:rPr lang="en-US" sz="2800" b="1" dirty="0">
                <a:solidFill>
                  <a:prstClr val="white"/>
                </a:solidFill>
                <a:latin typeface="Arial" charset="0"/>
              </a:rPr>
              <a:t> </a:t>
            </a:r>
            <a:r>
              <a:rPr lang="en-US" sz="2800" b="1" dirty="0" err="1">
                <a:solidFill>
                  <a:prstClr val="white"/>
                </a:solidFill>
                <a:latin typeface="Arial" charset="0"/>
              </a:rPr>
              <a:t>tersungkur</a:t>
            </a:r>
            <a:r>
              <a:rPr lang="en-US" sz="2800" b="1" dirty="0">
                <a:solidFill>
                  <a:prstClr val="white"/>
                </a:solidFill>
                <a:latin typeface="Arial" charset="0"/>
              </a:rPr>
              <a:t> </a:t>
            </a:r>
            <a:r>
              <a:rPr lang="en-US" sz="2800" b="1" dirty="0" err="1">
                <a:solidFill>
                  <a:prstClr val="white"/>
                </a:solidFill>
                <a:latin typeface="Arial" charset="0"/>
              </a:rPr>
              <a:t>dihadapanMu</a:t>
            </a:r>
            <a:r>
              <a:rPr lang="en-US" sz="2800" b="1" dirty="0">
                <a:solidFill>
                  <a:prstClr val="white"/>
                </a:solidFill>
                <a:latin typeface="Arial" charset="0"/>
              </a:rPr>
              <a:t>, yang Ada </a:t>
            </a:r>
            <a:r>
              <a:rPr lang="en-US" sz="2800" b="1" dirty="0" err="1">
                <a:solidFill>
                  <a:prstClr val="white"/>
                </a:solidFill>
                <a:latin typeface="Arial" charset="0"/>
              </a:rPr>
              <a:t>selama-lamanya</a:t>
            </a:r>
            <a:r>
              <a:rPr lang="en-US" sz="2800" b="1" dirty="0">
                <a:solidFill>
                  <a:prstClr val="white"/>
                </a:solidFill>
                <a:latin typeface="Arial" charset="0"/>
              </a:rPr>
              <a:t>.</a:t>
            </a:r>
          </a:p>
        </p:txBody>
      </p:sp>
      <p:pic>
        <p:nvPicPr>
          <p:cNvPr id="2" name="Picture 1" descr="rev 4 blake-24-elders-at-the-thron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05350" y="364958"/>
            <a:ext cx="4438650" cy="5457825"/>
          </a:xfrm>
          <a:prstGeom prst="rect">
            <a:avLst/>
          </a:prstGeom>
        </p:spPr>
      </p:pic>
    </p:spTree>
    <p:extLst>
      <p:ext uri="{BB962C8B-B14F-4D97-AF65-F5344CB8AC3E}">
        <p14:creationId xmlns:p14="http://schemas.microsoft.com/office/powerpoint/2010/main" val="626742937"/>
      </p:ext>
    </p:extLst>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1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7105"/>
                                        </p:tgtEl>
                                        <p:attrNameLst>
                                          <p:attrName>style.visibility</p:attrName>
                                        </p:attrNameLst>
                                      </p:cBhvr>
                                      <p:to>
                                        <p:strVal val="visible"/>
                                      </p:to>
                                    </p:set>
                                    <p:anim calcmode="lin" valueType="num">
                                      <p:cBhvr additive="base">
                                        <p:cTn id="12" dur="500" fill="hold"/>
                                        <p:tgtEl>
                                          <p:spTgt spid="47105"/>
                                        </p:tgtEl>
                                        <p:attrNameLst>
                                          <p:attrName>ppt_x</p:attrName>
                                        </p:attrNameLst>
                                      </p:cBhvr>
                                      <p:tavLst>
                                        <p:tav tm="0">
                                          <p:val>
                                            <p:strVal val="#ppt_x"/>
                                          </p:val>
                                        </p:tav>
                                        <p:tav tm="100000">
                                          <p:val>
                                            <p:strVal val="#ppt_x"/>
                                          </p:val>
                                        </p:tav>
                                      </p:tavLst>
                                    </p:anim>
                                    <p:anim calcmode="lin" valueType="num">
                                      <p:cBhvr additive="base">
                                        <p:cTn id="13" dur="500" fill="hold"/>
                                        <p:tgtEl>
                                          <p:spTgt spid="471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5345" name="Picture 5" descr="Throne"/>
          <p:cNvPicPr>
            <a:picLocks noGrp="1" noChangeAspect="1" noChangeArrowheads="1"/>
          </p:cNvPicPr>
          <p:nvPr>
            <p:ph idx="1"/>
          </p:nvPr>
        </p:nvPicPr>
        <p:blipFill rotWithShape="1">
          <a:blip r:embed="rId4" cstate="screen">
            <a:extLst>
              <a:ext uri="{28A0092B-C50C-407E-A947-70E740481C1C}">
                <a14:useLocalDpi xmlns:a14="http://schemas.microsoft.com/office/drawing/2010/main"/>
              </a:ext>
            </a:extLst>
          </a:blip>
          <a:srcRect/>
          <a:stretch/>
        </p:blipFill>
        <p:spPr>
          <a:xfrm>
            <a:off x="457200" y="0"/>
            <a:ext cx="8229600" cy="6858000"/>
          </a:xfrm>
          <a:noFill/>
        </p:spPr>
      </p:pic>
      <p:sp>
        <p:nvSpPr>
          <p:cNvPr id="825346" name="Rectangle 2"/>
          <p:cNvSpPr>
            <a:spLocks noGrp="1" noChangeArrowheads="1"/>
          </p:cNvSpPr>
          <p:nvPr>
            <p:ph type="title"/>
          </p:nvPr>
        </p:nvSpPr>
        <p:spPr>
          <a:xfrm>
            <a:off x="27303" y="0"/>
            <a:ext cx="9012575" cy="710037"/>
          </a:xfrm>
          <a:noFill/>
        </p:spPr>
        <p:txBody>
          <a:bodyPr>
            <a:normAutofit/>
          </a:bodyPr>
          <a:lstStyle/>
          <a:p>
            <a:r>
              <a:rPr lang="en-US" sz="2800" dirty="0" err="1">
                <a:effectLst>
                  <a:glow rad="266700">
                    <a:schemeClr val="tx1">
                      <a:alpha val="92000"/>
                    </a:schemeClr>
                  </a:glow>
                </a:effectLst>
                <a:latin typeface="Arial" charset="0"/>
                <a:ea typeface="ＭＳ Ｐゴシック" charset="0"/>
              </a:rPr>
              <a:t>Hanya</a:t>
            </a:r>
            <a:r>
              <a:rPr lang="en-US" sz="2800" dirty="0">
                <a:effectLst>
                  <a:glow rad="266700">
                    <a:schemeClr val="tx1">
                      <a:alpha val="92000"/>
                    </a:schemeClr>
                  </a:glow>
                </a:effectLst>
                <a:latin typeface="Arial" charset="0"/>
                <a:ea typeface="ＭＳ Ｐゴシック" charset="0"/>
              </a:rPr>
              <a:t> </a:t>
            </a:r>
            <a:r>
              <a:rPr lang="en-US" sz="2800" dirty="0" err="1">
                <a:effectLst>
                  <a:glow rad="266700">
                    <a:schemeClr val="tx1">
                      <a:alpha val="92000"/>
                    </a:schemeClr>
                  </a:glow>
                </a:effectLst>
                <a:latin typeface="Arial" charset="0"/>
                <a:ea typeface="ＭＳ Ｐゴシック" charset="0"/>
              </a:rPr>
              <a:t>Domba</a:t>
            </a:r>
            <a:r>
              <a:rPr lang="en-US" sz="2800" dirty="0">
                <a:effectLst>
                  <a:glow rad="266700">
                    <a:schemeClr val="tx1">
                      <a:alpha val="92000"/>
                    </a:schemeClr>
                  </a:glow>
                </a:effectLst>
                <a:latin typeface="Arial" charset="0"/>
                <a:ea typeface="ＭＳ Ｐゴシック" charset="0"/>
              </a:rPr>
              <a:t> Allah </a:t>
            </a:r>
            <a:r>
              <a:rPr lang="en-US" sz="2800" dirty="0" err="1">
                <a:effectLst>
                  <a:glow rad="266700">
                    <a:schemeClr val="tx1">
                      <a:alpha val="92000"/>
                    </a:schemeClr>
                  </a:glow>
                </a:effectLst>
                <a:latin typeface="Arial" charset="0"/>
                <a:ea typeface="ＭＳ Ｐゴシック" charset="0"/>
              </a:rPr>
              <a:t>dapat</a:t>
            </a:r>
            <a:r>
              <a:rPr lang="en-US" sz="2800" dirty="0">
                <a:effectLst>
                  <a:glow rad="266700">
                    <a:schemeClr val="tx1">
                      <a:alpha val="92000"/>
                    </a:schemeClr>
                  </a:glow>
                </a:effectLst>
                <a:latin typeface="Arial" charset="0"/>
                <a:ea typeface="ＭＳ Ｐゴシック" charset="0"/>
              </a:rPr>
              <a:t> </a:t>
            </a:r>
            <a:r>
              <a:rPr lang="en-US" sz="2800" dirty="0" err="1">
                <a:effectLst>
                  <a:glow rad="266700">
                    <a:schemeClr val="tx1">
                      <a:alpha val="92000"/>
                    </a:schemeClr>
                  </a:glow>
                </a:effectLst>
                <a:latin typeface="Arial" charset="0"/>
                <a:ea typeface="ＭＳ Ｐゴシック" charset="0"/>
              </a:rPr>
              <a:t>menghakimi</a:t>
            </a:r>
            <a:r>
              <a:rPr lang="en-US" sz="2800" dirty="0">
                <a:effectLst>
                  <a:glow rad="266700">
                    <a:schemeClr val="tx1">
                      <a:alpha val="92000"/>
                    </a:schemeClr>
                  </a:glow>
                </a:effectLst>
                <a:latin typeface="Arial" charset="0"/>
                <a:ea typeface="ＭＳ Ｐゴシック" charset="0"/>
              </a:rPr>
              <a:t> (Why 4–5)</a:t>
            </a:r>
          </a:p>
        </p:txBody>
      </p:sp>
      <p:sp>
        <p:nvSpPr>
          <p:cNvPr id="4" name="Text Box 1041"/>
          <p:cNvSpPr txBox="1">
            <a:spLocks noChangeArrowheads="1"/>
          </p:cNvSpPr>
          <p:nvPr/>
        </p:nvSpPr>
        <p:spPr bwMode="auto">
          <a:xfrm>
            <a:off x="8404299" y="60325"/>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367</a:t>
            </a:r>
            <a:endParaRPr lang="en-US" b="1" dirty="0">
              <a:solidFill>
                <a:srgbClr val="000000"/>
              </a:solidFill>
              <a:latin typeface="Arial"/>
              <a:cs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17163261"/>
              </p:ext>
            </p:extLst>
          </p:nvPr>
        </p:nvGraphicFramePr>
        <p:xfrm>
          <a:off x="122885" y="3258130"/>
          <a:ext cx="8889954" cy="3271520"/>
        </p:xfrm>
        <a:graphic>
          <a:graphicData uri="http://schemas.openxmlformats.org/drawingml/2006/table">
            <a:tbl>
              <a:tblPr firstRow="1" bandRow="1">
                <a:tableStyleId>{5C22544A-7EE6-4342-B048-85BDC9FD1C3A}</a:tableStyleId>
              </a:tblPr>
              <a:tblGrid>
                <a:gridCol w="3850838">
                  <a:extLst>
                    <a:ext uri="{9D8B030D-6E8A-4147-A177-3AD203B41FA5}">
                      <a16:colId xmlns:a16="http://schemas.microsoft.com/office/drawing/2014/main" val="20000"/>
                    </a:ext>
                  </a:extLst>
                </a:gridCol>
                <a:gridCol w="5039116">
                  <a:extLst>
                    <a:ext uri="{9D8B030D-6E8A-4147-A177-3AD203B41FA5}">
                      <a16:colId xmlns:a16="http://schemas.microsoft.com/office/drawing/2014/main" val="20001"/>
                    </a:ext>
                  </a:extLst>
                </a:gridCol>
              </a:tblGrid>
              <a:tr h="0">
                <a:tc>
                  <a:txBody>
                    <a:bodyPr/>
                    <a:lstStyle/>
                    <a:p>
                      <a:pPr>
                        <a:spcAft>
                          <a:spcPts val="0"/>
                        </a:spcAft>
                      </a:pPr>
                      <a:r>
                        <a:rPr lang="en-US" sz="2000" b="1" i="1" dirty="0">
                          <a:solidFill>
                            <a:schemeClr val="bg1"/>
                          </a:solidFill>
                          <a:effectLst>
                            <a:glow rad="101600">
                              <a:schemeClr val="tx1">
                                <a:alpha val="91000"/>
                              </a:schemeClr>
                            </a:glow>
                          </a:effectLst>
                          <a:latin typeface="Arial"/>
                          <a:ea typeface="ＭＳ 明朝"/>
                          <a:cs typeface="Times New Roman"/>
                        </a:rPr>
                        <a:t>Bait</a:t>
                      </a:r>
                      <a:r>
                        <a:rPr lang="en-US" sz="2000" b="1" i="1" baseline="0" dirty="0">
                          <a:solidFill>
                            <a:schemeClr val="bg1"/>
                          </a:solidFill>
                          <a:effectLst>
                            <a:glow rad="101600">
                              <a:schemeClr val="tx1">
                                <a:alpha val="91000"/>
                              </a:schemeClr>
                            </a:glow>
                          </a:effectLst>
                          <a:latin typeface="Arial"/>
                          <a:ea typeface="ＭＳ 明朝"/>
                          <a:cs typeface="Times New Roman"/>
                        </a:rPr>
                        <a:t> di </a:t>
                      </a:r>
                      <a:r>
                        <a:rPr lang="en-US" sz="2000" b="1" i="1" baseline="0" dirty="0" err="1">
                          <a:solidFill>
                            <a:schemeClr val="bg1"/>
                          </a:solidFill>
                          <a:effectLst>
                            <a:glow rad="101600">
                              <a:schemeClr val="tx1">
                                <a:alpha val="91000"/>
                              </a:schemeClr>
                            </a:glow>
                          </a:effectLst>
                          <a:latin typeface="Arial"/>
                          <a:ea typeface="ＭＳ 明朝"/>
                          <a:cs typeface="Times New Roman"/>
                        </a:rPr>
                        <a:t>bumi</a:t>
                      </a:r>
                      <a:endParaRPr lang="en-US" sz="2000" b="1" dirty="0">
                        <a:solidFill>
                          <a:schemeClr val="bg1"/>
                        </a:solidFill>
                        <a:effectLst>
                          <a:glow rad="101600">
                            <a:schemeClr val="tx1">
                              <a:alpha val="91000"/>
                            </a:schemeClr>
                          </a:glow>
                        </a:effectLst>
                        <a:latin typeface="Cambria"/>
                        <a:ea typeface="ＭＳ 明朝"/>
                        <a:cs typeface="Times New Roman"/>
                      </a:endParaRPr>
                    </a:p>
                  </a:txBody>
                  <a:tcPr marL="68580" marR="68580" marT="0" marB="0" anchor="ctr">
                    <a:solidFill>
                      <a:schemeClr val="tx1"/>
                    </a:solidFill>
                  </a:tcPr>
                </a:tc>
                <a:tc>
                  <a:txBody>
                    <a:bodyPr/>
                    <a:lstStyle/>
                    <a:p>
                      <a:pPr>
                        <a:spcAft>
                          <a:spcPts val="0"/>
                        </a:spcAft>
                      </a:pPr>
                      <a:r>
                        <a:rPr lang="en-US" sz="2000" b="1" i="1" dirty="0" err="1">
                          <a:solidFill>
                            <a:schemeClr val="bg1"/>
                          </a:solidFill>
                          <a:effectLst>
                            <a:glow rad="101600">
                              <a:schemeClr val="tx1">
                                <a:alpha val="91000"/>
                              </a:schemeClr>
                            </a:glow>
                          </a:effectLst>
                          <a:latin typeface="Arial"/>
                          <a:ea typeface="ＭＳ 明朝"/>
                          <a:cs typeface="Times New Roman"/>
                        </a:rPr>
                        <a:t>Tempat</a:t>
                      </a:r>
                      <a:r>
                        <a:rPr lang="en-US" sz="2000" b="1" i="1" baseline="0" dirty="0">
                          <a:solidFill>
                            <a:schemeClr val="bg1"/>
                          </a:solidFill>
                          <a:effectLst>
                            <a:glow rad="101600">
                              <a:schemeClr val="tx1">
                                <a:alpha val="91000"/>
                              </a:schemeClr>
                            </a:glow>
                          </a:effectLst>
                          <a:latin typeface="Arial"/>
                          <a:ea typeface="ＭＳ 明朝"/>
                          <a:cs typeface="Times New Roman"/>
                        </a:rPr>
                        <a:t> kudus </a:t>
                      </a:r>
                      <a:r>
                        <a:rPr lang="en-US" sz="2000" b="1" i="1" baseline="0" dirty="0" err="1">
                          <a:solidFill>
                            <a:schemeClr val="bg1"/>
                          </a:solidFill>
                          <a:effectLst>
                            <a:glow rad="101600">
                              <a:schemeClr val="tx1">
                                <a:alpha val="91000"/>
                              </a:schemeClr>
                            </a:glow>
                          </a:effectLst>
                          <a:latin typeface="Arial"/>
                          <a:ea typeface="ＭＳ 明朝"/>
                          <a:cs typeface="Times New Roman"/>
                        </a:rPr>
                        <a:t>surgawi</a:t>
                      </a:r>
                      <a:endParaRPr lang="en-US" sz="2000" b="1" dirty="0">
                        <a:solidFill>
                          <a:schemeClr val="bg1"/>
                        </a:solidFill>
                        <a:effectLst>
                          <a:glow rad="101600">
                            <a:schemeClr val="tx1">
                              <a:alpha val="91000"/>
                            </a:schemeClr>
                          </a:glow>
                        </a:effectLst>
                        <a:latin typeface="Cambria"/>
                        <a:ea typeface="ＭＳ 明朝"/>
                        <a:cs typeface="Times New Roman"/>
                      </a:endParaRPr>
                    </a:p>
                  </a:txBody>
                  <a:tcPr marL="68580" marR="68580" marT="0" marB="0" anchor="ctr">
                    <a:solidFill>
                      <a:schemeClr val="tx1"/>
                    </a:solidFill>
                  </a:tcPr>
                </a:tc>
                <a:extLst>
                  <a:ext uri="{0D108BD9-81ED-4DB2-BD59-A6C34878D82A}">
                    <a16:rowId xmlns:a16="http://schemas.microsoft.com/office/drawing/2014/main" val="10000"/>
                  </a:ext>
                </a:extLst>
              </a:tr>
              <a:tr h="370840">
                <a:tc>
                  <a:txBody>
                    <a:bodyPr/>
                    <a:lstStyle/>
                    <a:p>
                      <a:pPr>
                        <a:spcAft>
                          <a:spcPts val="0"/>
                        </a:spcAft>
                      </a:pPr>
                      <a:r>
                        <a:rPr lang="en-US" sz="2000" b="1" i="1" dirty="0">
                          <a:solidFill>
                            <a:schemeClr val="bg1"/>
                          </a:solidFill>
                          <a:effectLst>
                            <a:glow rad="101600">
                              <a:schemeClr val="tx1">
                                <a:alpha val="91000"/>
                              </a:schemeClr>
                            </a:glow>
                          </a:effectLst>
                          <a:latin typeface="Arial"/>
                          <a:ea typeface="ＭＳ 明朝"/>
                          <a:cs typeface="Times New Roman"/>
                        </a:rPr>
                        <a:t>Kudus</a:t>
                      </a:r>
                      <a:r>
                        <a:rPr lang="en-US" sz="2000" b="1" i="1" baseline="0" dirty="0">
                          <a:solidFill>
                            <a:schemeClr val="bg1"/>
                          </a:solidFill>
                          <a:effectLst>
                            <a:glow rad="101600">
                              <a:schemeClr val="tx1">
                                <a:alpha val="91000"/>
                              </a:schemeClr>
                            </a:glow>
                          </a:effectLst>
                          <a:latin typeface="Arial"/>
                          <a:ea typeface="ＭＳ 明朝"/>
                          <a:cs typeface="Times New Roman"/>
                        </a:rPr>
                        <a:t> </a:t>
                      </a:r>
                      <a:r>
                        <a:rPr lang="en-US" sz="2000" b="1" i="1" baseline="0" dirty="0" err="1">
                          <a:solidFill>
                            <a:schemeClr val="bg1"/>
                          </a:solidFill>
                          <a:effectLst>
                            <a:glow rad="101600">
                              <a:schemeClr val="tx1">
                                <a:alpha val="91000"/>
                              </a:schemeClr>
                            </a:glow>
                          </a:effectLst>
                          <a:latin typeface="Arial"/>
                          <a:ea typeface="ＭＳ 明朝"/>
                          <a:cs typeface="Times New Roman"/>
                        </a:rPr>
                        <a:t>dari</a:t>
                      </a:r>
                      <a:r>
                        <a:rPr lang="en-US" sz="2000" b="1" i="1" baseline="0" dirty="0">
                          <a:solidFill>
                            <a:schemeClr val="bg1"/>
                          </a:solidFill>
                          <a:effectLst>
                            <a:glow rad="101600">
                              <a:schemeClr val="tx1">
                                <a:alpha val="91000"/>
                              </a:schemeClr>
                            </a:glow>
                          </a:effectLst>
                          <a:latin typeface="Arial"/>
                          <a:ea typeface="ＭＳ 明朝"/>
                          <a:cs typeface="Times New Roman"/>
                        </a:rPr>
                        <a:t> yang </a:t>
                      </a:r>
                      <a:r>
                        <a:rPr lang="en-US" sz="2000" b="1" i="1" baseline="0" dirty="0" err="1">
                          <a:solidFill>
                            <a:schemeClr val="bg1"/>
                          </a:solidFill>
                          <a:effectLst>
                            <a:glow rad="101600">
                              <a:schemeClr val="tx1">
                                <a:alpha val="91000"/>
                              </a:schemeClr>
                            </a:glow>
                          </a:effectLst>
                          <a:latin typeface="Arial"/>
                          <a:ea typeface="ＭＳ 明朝"/>
                          <a:cs typeface="Times New Roman"/>
                        </a:rPr>
                        <a:t>maha</a:t>
                      </a:r>
                      <a:r>
                        <a:rPr lang="en-US" sz="2000" b="1" i="1" baseline="0" dirty="0">
                          <a:solidFill>
                            <a:schemeClr val="bg1"/>
                          </a:solidFill>
                          <a:effectLst>
                            <a:glow rad="101600">
                              <a:schemeClr val="tx1">
                                <a:alpha val="91000"/>
                              </a:schemeClr>
                            </a:glow>
                          </a:effectLst>
                          <a:latin typeface="Arial"/>
                          <a:ea typeface="ＭＳ 明朝"/>
                          <a:cs typeface="Times New Roman"/>
                        </a:rPr>
                        <a:t> kudus</a:t>
                      </a:r>
                      <a:endParaRPr lang="en-US" sz="2000" b="1" dirty="0">
                        <a:solidFill>
                          <a:schemeClr val="bg1"/>
                        </a:solidFill>
                        <a:effectLst>
                          <a:glow rad="101600">
                            <a:schemeClr val="tx1">
                              <a:alpha val="91000"/>
                            </a:schemeClr>
                          </a:glow>
                        </a:effectLst>
                        <a:latin typeface="Cambria"/>
                        <a:ea typeface="ＭＳ 明朝"/>
                        <a:cs typeface="Times New Roman"/>
                      </a:endParaRPr>
                    </a:p>
                  </a:txBody>
                  <a:tcPr marL="68580" marR="68580" marT="0" marB="0" anchor="ctr">
                    <a:noFill/>
                  </a:tcPr>
                </a:tc>
                <a:tc>
                  <a:txBody>
                    <a:bodyPr/>
                    <a:lstStyle/>
                    <a:p>
                      <a:pPr>
                        <a:spcAft>
                          <a:spcPts val="0"/>
                        </a:spcAft>
                      </a:pPr>
                      <a:r>
                        <a:rPr lang="en-US" sz="2000" b="1" i="1" dirty="0" err="1">
                          <a:solidFill>
                            <a:schemeClr val="bg1"/>
                          </a:solidFill>
                          <a:effectLst>
                            <a:glow rad="101600">
                              <a:schemeClr val="tx1">
                                <a:alpha val="91000"/>
                              </a:schemeClr>
                            </a:glow>
                          </a:effectLst>
                          <a:latin typeface="Arial"/>
                          <a:ea typeface="ＭＳ 明朝"/>
                          <a:cs typeface="Times New Roman"/>
                        </a:rPr>
                        <a:t>Takhta</a:t>
                      </a:r>
                      <a:r>
                        <a:rPr lang="en-US" sz="2000" b="1" i="1" baseline="0" dirty="0">
                          <a:solidFill>
                            <a:schemeClr val="bg1"/>
                          </a:solidFill>
                          <a:effectLst>
                            <a:glow rad="101600">
                              <a:schemeClr val="tx1">
                                <a:alpha val="91000"/>
                              </a:schemeClr>
                            </a:glow>
                          </a:effectLst>
                          <a:latin typeface="Arial"/>
                          <a:ea typeface="ＭＳ 明朝"/>
                          <a:cs typeface="Times New Roman"/>
                        </a:rPr>
                        <a:t> Allah</a:t>
                      </a:r>
                      <a:endParaRPr lang="en-US" sz="2000" b="1" dirty="0">
                        <a:solidFill>
                          <a:schemeClr val="bg1"/>
                        </a:solidFill>
                        <a:effectLst>
                          <a:glow rad="101600">
                            <a:schemeClr val="tx1">
                              <a:alpha val="91000"/>
                            </a:schemeClr>
                          </a:glow>
                        </a:effectLst>
                        <a:latin typeface="Cambria"/>
                        <a:ea typeface="ＭＳ 明朝"/>
                        <a:cs typeface="Times New Roman"/>
                      </a:endParaRPr>
                    </a:p>
                  </a:txBody>
                  <a:tcPr marL="68580" marR="68580" marT="0" marB="0" anchor="ctr">
                    <a:noFill/>
                  </a:tcPr>
                </a:tc>
                <a:extLst>
                  <a:ext uri="{0D108BD9-81ED-4DB2-BD59-A6C34878D82A}">
                    <a16:rowId xmlns:a16="http://schemas.microsoft.com/office/drawing/2014/main" val="10001"/>
                  </a:ext>
                </a:extLst>
              </a:tr>
              <a:tr h="370840">
                <a:tc>
                  <a:txBody>
                    <a:bodyPr/>
                    <a:lstStyle/>
                    <a:p>
                      <a:pPr>
                        <a:spcAft>
                          <a:spcPts val="0"/>
                        </a:spcAft>
                      </a:pPr>
                      <a:r>
                        <a:rPr lang="en-US" sz="2000" b="1" i="1" dirty="0" err="1">
                          <a:solidFill>
                            <a:schemeClr val="bg1"/>
                          </a:solidFill>
                          <a:effectLst>
                            <a:glow rad="101600">
                              <a:schemeClr val="tx1">
                                <a:alpha val="91000"/>
                              </a:schemeClr>
                            </a:glow>
                          </a:effectLst>
                          <a:latin typeface="Arial"/>
                          <a:ea typeface="ＭＳ 明朝"/>
                          <a:cs typeface="Times New Roman"/>
                        </a:rPr>
                        <a:t>Kandil</a:t>
                      </a:r>
                      <a:r>
                        <a:rPr lang="en-US" sz="2000" b="1" i="1" baseline="0" dirty="0">
                          <a:solidFill>
                            <a:schemeClr val="bg1"/>
                          </a:solidFill>
                          <a:effectLst>
                            <a:glow rad="101600">
                              <a:schemeClr val="tx1">
                                <a:alpha val="91000"/>
                              </a:schemeClr>
                            </a:glow>
                          </a:effectLst>
                          <a:latin typeface="Arial"/>
                          <a:ea typeface="ＭＳ 明朝"/>
                          <a:cs typeface="Times New Roman"/>
                        </a:rPr>
                        <a:t> </a:t>
                      </a:r>
                      <a:r>
                        <a:rPr lang="en-US" sz="2000" b="1" i="1" baseline="0" dirty="0" err="1">
                          <a:solidFill>
                            <a:schemeClr val="bg1"/>
                          </a:solidFill>
                          <a:effectLst>
                            <a:glow rad="101600">
                              <a:schemeClr val="tx1">
                                <a:alpha val="91000"/>
                              </a:schemeClr>
                            </a:glow>
                          </a:effectLst>
                          <a:latin typeface="Arial"/>
                          <a:ea typeface="ＭＳ 明朝"/>
                          <a:cs typeface="Times New Roman"/>
                        </a:rPr>
                        <a:t>dengan</a:t>
                      </a:r>
                      <a:r>
                        <a:rPr lang="en-US" sz="2000" b="1" i="1" baseline="0" dirty="0">
                          <a:solidFill>
                            <a:schemeClr val="bg1"/>
                          </a:solidFill>
                          <a:effectLst>
                            <a:glow rad="101600">
                              <a:schemeClr val="tx1">
                                <a:alpha val="91000"/>
                              </a:schemeClr>
                            </a:glow>
                          </a:effectLst>
                          <a:latin typeface="Arial"/>
                          <a:ea typeface="ＭＳ 明朝"/>
                          <a:cs typeface="Times New Roman"/>
                        </a:rPr>
                        <a:t> </a:t>
                      </a:r>
                      <a:r>
                        <a:rPr lang="en-US" sz="2000" b="1" i="1" baseline="0" dirty="0" err="1">
                          <a:solidFill>
                            <a:schemeClr val="bg1"/>
                          </a:solidFill>
                          <a:effectLst>
                            <a:glow rad="101600">
                              <a:schemeClr val="tx1">
                                <a:alpha val="91000"/>
                              </a:schemeClr>
                            </a:glow>
                          </a:effectLst>
                          <a:latin typeface="Arial"/>
                          <a:ea typeface="ＭＳ 明朝"/>
                          <a:cs typeface="Times New Roman"/>
                        </a:rPr>
                        <a:t>tujuh</a:t>
                      </a:r>
                      <a:r>
                        <a:rPr lang="en-US" sz="2000" b="1" i="1" baseline="0" dirty="0">
                          <a:solidFill>
                            <a:schemeClr val="bg1"/>
                          </a:solidFill>
                          <a:effectLst>
                            <a:glow rad="101600">
                              <a:schemeClr val="tx1">
                                <a:alpha val="91000"/>
                              </a:schemeClr>
                            </a:glow>
                          </a:effectLst>
                          <a:latin typeface="Arial"/>
                          <a:ea typeface="ＭＳ 明朝"/>
                          <a:cs typeface="Times New Roman"/>
                        </a:rPr>
                        <a:t> </a:t>
                      </a:r>
                      <a:r>
                        <a:rPr lang="en-US" sz="2000" b="1" i="1" baseline="0" dirty="0" err="1">
                          <a:solidFill>
                            <a:schemeClr val="bg1"/>
                          </a:solidFill>
                          <a:effectLst>
                            <a:glow rad="101600">
                              <a:schemeClr val="tx1">
                                <a:alpha val="91000"/>
                              </a:schemeClr>
                            </a:glow>
                          </a:effectLst>
                          <a:latin typeface="Arial"/>
                          <a:ea typeface="ＭＳ 明朝"/>
                          <a:cs typeface="Times New Roman"/>
                        </a:rPr>
                        <a:t>cabang</a:t>
                      </a:r>
                      <a:endParaRPr lang="en-US" sz="2000" b="1" dirty="0">
                        <a:solidFill>
                          <a:schemeClr val="bg1"/>
                        </a:solidFill>
                        <a:effectLst>
                          <a:glow rad="101600">
                            <a:schemeClr val="tx1">
                              <a:alpha val="91000"/>
                            </a:schemeClr>
                          </a:glow>
                        </a:effectLst>
                        <a:latin typeface="Cambria"/>
                        <a:ea typeface="ＭＳ 明朝"/>
                        <a:cs typeface="Times New Roman"/>
                      </a:endParaRPr>
                    </a:p>
                  </a:txBody>
                  <a:tcPr marL="68580" marR="68580" marT="0" marB="0" anchor="ctr">
                    <a:noFill/>
                  </a:tcPr>
                </a:tc>
                <a:tc>
                  <a:txBody>
                    <a:bodyPr/>
                    <a:lstStyle/>
                    <a:p>
                      <a:pPr>
                        <a:spcAft>
                          <a:spcPts val="0"/>
                        </a:spcAft>
                      </a:pPr>
                      <a:r>
                        <a:rPr lang="en-US" sz="2000" b="1" i="1" dirty="0" err="1">
                          <a:solidFill>
                            <a:schemeClr val="bg1"/>
                          </a:solidFill>
                          <a:effectLst>
                            <a:glow rad="101600">
                              <a:schemeClr val="tx1">
                                <a:alpha val="91000"/>
                              </a:schemeClr>
                            </a:glow>
                          </a:effectLst>
                          <a:latin typeface="Arial"/>
                          <a:ea typeface="ＭＳ 明朝"/>
                          <a:cs typeface="Times New Roman"/>
                        </a:rPr>
                        <a:t>Tujuh</a:t>
                      </a:r>
                      <a:r>
                        <a:rPr lang="en-US" sz="2000" b="1" i="1" baseline="0" dirty="0">
                          <a:solidFill>
                            <a:schemeClr val="bg1"/>
                          </a:solidFill>
                          <a:effectLst>
                            <a:glow rad="101600">
                              <a:schemeClr val="tx1">
                                <a:alpha val="91000"/>
                              </a:schemeClr>
                            </a:glow>
                          </a:effectLst>
                          <a:latin typeface="Arial"/>
                          <a:ea typeface="ＭＳ 明朝"/>
                          <a:cs typeface="Times New Roman"/>
                        </a:rPr>
                        <a:t> </a:t>
                      </a:r>
                      <a:r>
                        <a:rPr lang="en-US" sz="2000" b="1" i="1" baseline="0" dirty="0" err="1">
                          <a:solidFill>
                            <a:schemeClr val="bg1"/>
                          </a:solidFill>
                          <a:effectLst>
                            <a:glow rad="101600">
                              <a:schemeClr val="tx1">
                                <a:alpha val="91000"/>
                              </a:schemeClr>
                            </a:glow>
                          </a:effectLst>
                          <a:latin typeface="Arial"/>
                          <a:ea typeface="ＭＳ 明朝"/>
                          <a:cs typeface="Times New Roman"/>
                        </a:rPr>
                        <a:t>lampu</a:t>
                      </a:r>
                      <a:r>
                        <a:rPr lang="en-US" sz="2000" b="1" i="1" baseline="0" dirty="0">
                          <a:solidFill>
                            <a:schemeClr val="bg1"/>
                          </a:solidFill>
                          <a:effectLst>
                            <a:glow rad="101600">
                              <a:schemeClr val="tx1">
                                <a:alpha val="91000"/>
                              </a:schemeClr>
                            </a:glow>
                          </a:effectLst>
                          <a:latin typeface="Arial"/>
                          <a:ea typeface="ＭＳ 明朝"/>
                          <a:cs typeface="Times New Roman"/>
                        </a:rPr>
                        <a:t> </a:t>
                      </a:r>
                      <a:r>
                        <a:rPr lang="en-US" sz="2000" b="1" i="1" baseline="0" dirty="0" err="1">
                          <a:solidFill>
                            <a:schemeClr val="bg1"/>
                          </a:solidFill>
                          <a:effectLst>
                            <a:glow rad="101600">
                              <a:schemeClr val="tx1">
                                <a:alpha val="91000"/>
                              </a:schemeClr>
                            </a:glow>
                          </a:effectLst>
                          <a:latin typeface="Arial"/>
                          <a:ea typeface="ＭＳ 明朝"/>
                          <a:cs typeface="Times New Roman"/>
                        </a:rPr>
                        <a:t>api</a:t>
                      </a:r>
                      <a:r>
                        <a:rPr lang="en-US" sz="2000" b="1" i="1" baseline="0" dirty="0">
                          <a:solidFill>
                            <a:schemeClr val="bg1"/>
                          </a:solidFill>
                          <a:effectLst>
                            <a:glow rad="101600">
                              <a:schemeClr val="tx1">
                                <a:alpha val="91000"/>
                              </a:schemeClr>
                            </a:glow>
                          </a:effectLst>
                          <a:latin typeface="Arial"/>
                          <a:ea typeface="ＭＳ 明朝"/>
                          <a:cs typeface="Times New Roman"/>
                        </a:rPr>
                        <a:t> di </a:t>
                      </a:r>
                      <a:r>
                        <a:rPr lang="en-US" sz="2000" b="1" i="1" baseline="0" dirty="0" err="1">
                          <a:solidFill>
                            <a:schemeClr val="bg1"/>
                          </a:solidFill>
                          <a:effectLst>
                            <a:glow rad="101600">
                              <a:schemeClr val="tx1">
                                <a:alpha val="91000"/>
                              </a:schemeClr>
                            </a:glow>
                          </a:effectLst>
                          <a:latin typeface="Arial"/>
                          <a:ea typeface="ＭＳ 明朝"/>
                          <a:cs typeface="Times New Roman"/>
                        </a:rPr>
                        <a:t>hadapan</a:t>
                      </a:r>
                      <a:r>
                        <a:rPr lang="en-US" sz="2000" b="1" i="1" baseline="0" dirty="0">
                          <a:solidFill>
                            <a:schemeClr val="bg1"/>
                          </a:solidFill>
                          <a:effectLst>
                            <a:glow rad="101600">
                              <a:schemeClr val="tx1">
                                <a:alpha val="91000"/>
                              </a:schemeClr>
                            </a:glow>
                          </a:effectLst>
                          <a:latin typeface="Arial"/>
                          <a:ea typeface="ＭＳ 明朝"/>
                          <a:cs typeface="Times New Roman"/>
                        </a:rPr>
                        <a:t> </a:t>
                      </a:r>
                      <a:r>
                        <a:rPr lang="en-US" sz="2000" b="1" i="1" baseline="0" dirty="0" err="1">
                          <a:solidFill>
                            <a:schemeClr val="bg1"/>
                          </a:solidFill>
                          <a:effectLst>
                            <a:glow rad="101600">
                              <a:schemeClr val="tx1">
                                <a:alpha val="91000"/>
                              </a:schemeClr>
                            </a:glow>
                          </a:effectLst>
                          <a:latin typeface="Arial"/>
                          <a:ea typeface="ＭＳ 明朝"/>
                          <a:cs typeface="Times New Roman"/>
                        </a:rPr>
                        <a:t>takhta</a:t>
                      </a:r>
                      <a:endParaRPr lang="en-US" sz="2000" b="1" dirty="0">
                        <a:solidFill>
                          <a:schemeClr val="bg1"/>
                        </a:solidFill>
                        <a:effectLst>
                          <a:glow rad="101600">
                            <a:schemeClr val="tx1">
                              <a:alpha val="91000"/>
                            </a:schemeClr>
                          </a:glow>
                        </a:effectLst>
                        <a:latin typeface="Cambria"/>
                        <a:ea typeface="ＭＳ 明朝"/>
                        <a:cs typeface="Times New Roman"/>
                      </a:endParaRPr>
                    </a:p>
                  </a:txBody>
                  <a:tcPr marL="68580" marR="68580" marT="0" marB="0" anchor="ctr">
                    <a:noFill/>
                  </a:tcPr>
                </a:tc>
                <a:extLst>
                  <a:ext uri="{0D108BD9-81ED-4DB2-BD59-A6C34878D82A}">
                    <a16:rowId xmlns:a16="http://schemas.microsoft.com/office/drawing/2014/main" val="10002"/>
                  </a:ext>
                </a:extLst>
              </a:tr>
              <a:tr h="370840">
                <a:tc>
                  <a:txBody>
                    <a:bodyPr/>
                    <a:lstStyle/>
                    <a:p>
                      <a:pPr>
                        <a:spcAft>
                          <a:spcPts val="0"/>
                        </a:spcAft>
                      </a:pPr>
                      <a:r>
                        <a:rPr lang="en-US" sz="2000" b="1" i="1" dirty="0" err="1">
                          <a:solidFill>
                            <a:schemeClr val="bg1"/>
                          </a:solidFill>
                          <a:effectLst>
                            <a:glow rad="101600">
                              <a:schemeClr val="tx1">
                                <a:alpha val="91000"/>
                              </a:schemeClr>
                            </a:glow>
                          </a:effectLst>
                          <a:latin typeface="Arial"/>
                          <a:ea typeface="ＭＳ 明朝"/>
                          <a:cs typeface="Times New Roman"/>
                        </a:rPr>
                        <a:t>Bejana</a:t>
                      </a:r>
                      <a:r>
                        <a:rPr lang="en-US" sz="2000" b="1" i="1" baseline="0" dirty="0">
                          <a:solidFill>
                            <a:schemeClr val="bg1"/>
                          </a:solidFill>
                          <a:effectLst>
                            <a:glow rad="101600">
                              <a:schemeClr val="tx1">
                                <a:alpha val="91000"/>
                              </a:schemeClr>
                            </a:glow>
                          </a:effectLst>
                          <a:latin typeface="Arial"/>
                          <a:ea typeface="ＭＳ 明朝"/>
                          <a:cs typeface="Times New Roman"/>
                        </a:rPr>
                        <a:t> </a:t>
                      </a:r>
                      <a:r>
                        <a:rPr lang="en-US" sz="2000" b="1" i="1" baseline="0" dirty="0" err="1">
                          <a:solidFill>
                            <a:schemeClr val="bg1"/>
                          </a:solidFill>
                          <a:effectLst>
                            <a:glow rad="101600">
                              <a:schemeClr val="tx1">
                                <a:alpha val="91000"/>
                              </a:schemeClr>
                            </a:glow>
                          </a:effectLst>
                          <a:latin typeface="Arial"/>
                          <a:ea typeface="ＭＳ 明朝"/>
                          <a:cs typeface="Times New Roman"/>
                        </a:rPr>
                        <a:t>tembaga</a:t>
                      </a:r>
                      <a:endParaRPr lang="en-US" sz="2000" b="1" dirty="0">
                        <a:solidFill>
                          <a:schemeClr val="bg1"/>
                        </a:solidFill>
                        <a:effectLst>
                          <a:glow rad="101600">
                            <a:schemeClr val="tx1">
                              <a:alpha val="91000"/>
                            </a:schemeClr>
                          </a:glow>
                        </a:effectLst>
                        <a:latin typeface="Cambria"/>
                        <a:ea typeface="ＭＳ 明朝"/>
                        <a:cs typeface="Times New Roman"/>
                      </a:endParaRPr>
                    </a:p>
                  </a:txBody>
                  <a:tcPr marL="68580" marR="68580" marT="0" marB="0" anchor="ctr">
                    <a:noFill/>
                  </a:tcPr>
                </a:tc>
                <a:tc>
                  <a:txBody>
                    <a:bodyPr/>
                    <a:lstStyle/>
                    <a:p>
                      <a:pPr>
                        <a:spcAft>
                          <a:spcPts val="0"/>
                        </a:spcAft>
                      </a:pPr>
                      <a:r>
                        <a:rPr lang="en-US" sz="2000" b="1" i="1" dirty="0" err="1">
                          <a:solidFill>
                            <a:schemeClr val="bg1"/>
                          </a:solidFill>
                          <a:effectLst>
                            <a:glow rad="101600">
                              <a:schemeClr val="tx1">
                                <a:alpha val="91000"/>
                              </a:schemeClr>
                            </a:glow>
                          </a:effectLst>
                          <a:latin typeface="Arial"/>
                          <a:ea typeface="ＭＳ 明朝"/>
                          <a:cs typeface="Times New Roman"/>
                        </a:rPr>
                        <a:t>Lautan</a:t>
                      </a:r>
                      <a:r>
                        <a:rPr lang="en-US" sz="2000" b="1" i="1" baseline="0" dirty="0">
                          <a:solidFill>
                            <a:schemeClr val="bg1"/>
                          </a:solidFill>
                          <a:effectLst>
                            <a:glow rad="101600">
                              <a:schemeClr val="tx1">
                                <a:alpha val="91000"/>
                              </a:schemeClr>
                            </a:glow>
                          </a:effectLst>
                          <a:latin typeface="Arial"/>
                          <a:ea typeface="ＭＳ 明朝"/>
                          <a:cs typeface="Times New Roman"/>
                        </a:rPr>
                        <a:t> </a:t>
                      </a:r>
                      <a:r>
                        <a:rPr lang="en-US" sz="2000" b="1" i="1" baseline="0" dirty="0" err="1">
                          <a:solidFill>
                            <a:schemeClr val="bg1"/>
                          </a:solidFill>
                          <a:effectLst>
                            <a:glow rad="101600">
                              <a:schemeClr val="tx1">
                                <a:alpha val="91000"/>
                              </a:schemeClr>
                            </a:glow>
                          </a:effectLst>
                          <a:latin typeface="Arial"/>
                          <a:ea typeface="ＭＳ 明朝"/>
                          <a:cs typeface="Times New Roman"/>
                        </a:rPr>
                        <a:t>kaca</a:t>
                      </a:r>
                      <a:endParaRPr lang="en-US" sz="2000" b="1" dirty="0">
                        <a:solidFill>
                          <a:schemeClr val="bg1"/>
                        </a:solidFill>
                        <a:effectLst>
                          <a:glow rad="101600">
                            <a:schemeClr val="tx1">
                              <a:alpha val="91000"/>
                            </a:schemeClr>
                          </a:glow>
                        </a:effectLst>
                        <a:latin typeface="Cambria"/>
                        <a:ea typeface="ＭＳ 明朝"/>
                        <a:cs typeface="Times New Roman"/>
                      </a:endParaRPr>
                    </a:p>
                  </a:txBody>
                  <a:tcPr marL="68580" marR="68580" marT="0" marB="0" anchor="ctr">
                    <a:noFill/>
                  </a:tcPr>
                </a:tc>
                <a:extLst>
                  <a:ext uri="{0D108BD9-81ED-4DB2-BD59-A6C34878D82A}">
                    <a16:rowId xmlns:a16="http://schemas.microsoft.com/office/drawing/2014/main" val="10003"/>
                  </a:ext>
                </a:extLst>
              </a:tr>
              <a:tr h="370840">
                <a:tc>
                  <a:txBody>
                    <a:bodyPr/>
                    <a:lstStyle/>
                    <a:p>
                      <a:pPr>
                        <a:spcAft>
                          <a:spcPts val="0"/>
                        </a:spcAft>
                      </a:pPr>
                      <a:r>
                        <a:rPr lang="en-US" sz="2000" b="1" i="1" dirty="0" err="1">
                          <a:solidFill>
                            <a:schemeClr val="bg1"/>
                          </a:solidFill>
                          <a:effectLst>
                            <a:glow rad="101600">
                              <a:schemeClr val="tx1">
                                <a:alpha val="91000"/>
                              </a:schemeClr>
                            </a:glow>
                          </a:effectLst>
                          <a:latin typeface="Arial"/>
                          <a:ea typeface="ＭＳ 明朝"/>
                          <a:cs typeface="Times New Roman"/>
                        </a:rPr>
                        <a:t>Serubim</a:t>
                      </a:r>
                      <a:r>
                        <a:rPr lang="en-US" sz="2000" b="1" i="1" baseline="0" dirty="0">
                          <a:solidFill>
                            <a:schemeClr val="bg1"/>
                          </a:solidFill>
                          <a:effectLst>
                            <a:glow rad="101600">
                              <a:schemeClr val="tx1">
                                <a:alpha val="91000"/>
                              </a:schemeClr>
                            </a:glow>
                          </a:effectLst>
                          <a:latin typeface="Arial"/>
                          <a:ea typeface="ＭＳ 明朝"/>
                          <a:cs typeface="Times New Roman"/>
                        </a:rPr>
                        <a:t> di </a:t>
                      </a:r>
                      <a:r>
                        <a:rPr lang="en-US" sz="2000" b="1" i="1" baseline="0" dirty="0" err="1">
                          <a:solidFill>
                            <a:schemeClr val="bg1"/>
                          </a:solidFill>
                          <a:effectLst>
                            <a:glow rad="101600">
                              <a:schemeClr val="tx1">
                                <a:alpha val="91000"/>
                              </a:schemeClr>
                            </a:glow>
                          </a:effectLst>
                          <a:latin typeface="Arial"/>
                          <a:ea typeface="ＭＳ 明朝"/>
                          <a:cs typeface="Times New Roman"/>
                        </a:rPr>
                        <a:t>atas</a:t>
                      </a:r>
                      <a:r>
                        <a:rPr lang="en-US" sz="2000" b="1" i="1" baseline="0" dirty="0">
                          <a:solidFill>
                            <a:schemeClr val="bg1"/>
                          </a:solidFill>
                          <a:effectLst>
                            <a:glow rad="101600">
                              <a:schemeClr val="tx1">
                                <a:alpha val="91000"/>
                              </a:schemeClr>
                            </a:glow>
                          </a:effectLst>
                          <a:latin typeface="Arial"/>
                          <a:ea typeface="ＭＳ 明朝"/>
                          <a:cs typeface="Times New Roman"/>
                        </a:rPr>
                        <a:t> </a:t>
                      </a:r>
                      <a:r>
                        <a:rPr lang="en-US" sz="2000" b="1" i="1" baseline="0" dirty="0" err="1">
                          <a:solidFill>
                            <a:schemeClr val="bg1"/>
                          </a:solidFill>
                          <a:effectLst>
                            <a:glow rad="101600">
                              <a:schemeClr val="tx1">
                                <a:alpha val="91000"/>
                              </a:schemeClr>
                            </a:glow>
                          </a:effectLst>
                          <a:latin typeface="Arial"/>
                          <a:ea typeface="ＭＳ 明朝"/>
                          <a:cs typeface="Times New Roman"/>
                        </a:rPr>
                        <a:t>kursi</a:t>
                      </a:r>
                      <a:r>
                        <a:rPr lang="en-US" sz="2000" b="1" i="1" baseline="0" dirty="0">
                          <a:solidFill>
                            <a:schemeClr val="bg1"/>
                          </a:solidFill>
                          <a:effectLst>
                            <a:glow rad="101600">
                              <a:schemeClr val="tx1">
                                <a:alpha val="91000"/>
                              </a:schemeClr>
                            </a:glow>
                          </a:effectLst>
                          <a:latin typeface="Arial"/>
                          <a:ea typeface="ＭＳ 明朝"/>
                          <a:cs typeface="Times New Roman"/>
                        </a:rPr>
                        <a:t> </a:t>
                      </a:r>
                      <a:r>
                        <a:rPr lang="en-US" sz="2000" b="1" i="1" baseline="0" dirty="0" err="1">
                          <a:solidFill>
                            <a:schemeClr val="bg1"/>
                          </a:solidFill>
                          <a:effectLst>
                            <a:glow rad="101600">
                              <a:schemeClr val="tx1">
                                <a:alpha val="91000"/>
                              </a:schemeClr>
                            </a:glow>
                          </a:effectLst>
                          <a:latin typeface="Arial"/>
                          <a:ea typeface="ＭＳ 明朝"/>
                          <a:cs typeface="Times New Roman"/>
                        </a:rPr>
                        <a:t>kasih</a:t>
                      </a:r>
                      <a:endParaRPr lang="en-US" sz="2000" b="1" i="1" baseline="0" dirty="0">
                        <a:solidFill>
                          <a:schemeClr val="bg1"/>
                        </a:solidFill>
                        <a:effectLst>
                          <a:glow rad="101600">
                            <a:schemeClr val="tx1">
                              <a:alpha val="91000"/>
                            </a:schemeClr>
                          </a:glow>
                        </a:effectLst>
                        <a:latin typeface="Arial"/>
                        <a:ea typeface="ＭＳ 明朝"/>
                        <a:cs typeface="Times New Roman"/>
                      </a:endParaRPr>
                    </a:p>
                  </a:txBody>
                  <a:tcPr marL="68580" marR="68580" marT="0" marB="0" anchor="ctr">
                    <a:noFill/>
                  </a:tcPr>
                </a:tc>
                <a:tc>
                  <a:txBody>
                    <a:bodyPr/>
                    <a:lstStyle/>
                    <a:p>
                      <a:pPr>
                        <a:spcAft>
                          <a:spcPts val="0"/>
                        </a:spcAft>
                      </a:pPr>
                      <a:r>
                        <a:rPr lang="en-US" sz="2000" b="1" i="1" dirty="0" err="1">
                          <a:solidFill>
                            <a:schemeClr val="bg1"/>
                          </a:solidFill>
                          <a:effectLst>
                            <a:glow rad="101600">
                              <a:schemeClr val="tx1">
                                <a:alpha val="91000"/>
                              </a:schemeClr>
                            </a:glow>
                          </a:effectLst>
                          <a:latin typeface="Arial"/>
                          <a:ea typeface="ＭＳ 明朝"/>
                          <a:cs typeface="Times New Roman"/>
                        </a:rPr>
                        <a:t>Empat</a:t>
                      </a:r>
                      <a:r>
                        <a:rPr lang="en-US" sz="2000" b="1" i="1" baseline="0" dirty="0">
                          <a:solidFill>
                            <a:schemeClr val="bg1"/>
                          </a:solidFill>
                          <a:effectLst>
                            <a:glow rad="101600">
                              <a:schemeClr val="tx1">
                                <a:alpha val="91000"/>
                              </a:schemeClr>
                            </a:glow>
                          </a:effectLst>
                          <a:latin typeface="Arial"/>
                          <a:ea typeface="ＭＳ 明朝"/>
                          <a:cs typeface="Times New Roman"/>
                        </a:rPr>
                        <a:t> </a:t>
                      </a:r>
                      <a:r>
                        <a:rPr lang="en-US" sz="2000" b="1" i="1" baseline="0" dirty="0" err="1">
                          <a:solidFill>
                            <a:schemeClr val="bg1"/>
                          </a:solidFill>
                          <a:effectLst>
                            <a:glow rad="101600">
                              <a:schemeClr val="tx1">
                                <a:alpha val="91000"/>
                              </a:schemeClr>
                            </a:glow>
                          </a:effectLst>
                          <a:latin typeface="Arial"/>
                          <a:ea typeface="ＭＳ 明朝"/>
                          <a:cs typeface="Times New Roman"/>
                        </a:rPr>
                        <a:t>makhluk</a:t>
                      </a:r>
                      <a:r>
                        <a:rPr lang="en-US" sz="2000" b="1" i="1" baseline="0" dirty="0">
                          <a:solidFill>
                            <a:schemeClr val="bg1"/>
                          </a:solidFill>
                          <a:effectLst>
                            <a:glow rad="101600">
                              <a:schemeClr val="tx1">
                                <a:alpha val="91000"/>
                              </a:schemeClr>
                            </a:glow>
                          </a:effectLst>
                          <a:latin typeface="Arial"/>
                          <a:ea typeface="ＭＳ 明朝"/>
                          <a:cs typeface="Times New Roman"/>
                        </a:rPr>
                        <a:t> di </a:t>
                      </a:r>
                      <a:r>
                        <a:rPr lang="en-US" sz="2000" b="1" i="1" baseline="0" dirty="0" err="1">
                          <a:solidFill>
                            <a:schemeClr val="bg1"/>
                          </a:solidFill>
                          <a:effectLst>
                            <a:glow rad="101600">
                              <a:schemeClr val="tx1">
                                <a:alpha val="91000"/>
                              </a:schemeClr>
                            </a:glow>
                          </a:effectLst>
                          <a:latin typeface="Arial"/>
                          <a:ea typeface="ＭＳ 明朝"/>
                          <a:cs typeface="Times New Roman"/>
                        </a:rPr>
                        <a:t>sekitar</a:t>
                      </a:r>
                      <a:r>
                        <a:rPr lang="en-US" sz="2000" b="1" i="1" baseline="0" dirty="0">
                          <a:solidFill>
                            <a:schemeClr val="bg1"/>
                          </a:solidFill>
                          <a:effectLst>
                            <a:glow rad="101600">
                              <a:schemeClr val="tx1">
                                <a:alpha val="91000"/>
                              </a:schemeClr>
                            </a:glow>
                          </a:effectLst>
                          <a:latin typeface="Arial"/>
                          <a:ea typeface="ＭＳ 明朝"/>
                          <a:cs typeface="Times New Roman"/>
                        </a:rPr>
                        <a:t> </a:t>
                      </a:r>
                      <a:r>
                        <a:rPr lang="en-US" sz="2000" b="1" i="1" baseline="0">
                          <a:solidFill>
                            <a:schemeClr val="bg1"/>
                          </a:solidFill>
                          <a:effectLst>
                            <a:glow rad="101600">
                              <a:schemeClr val="tx1">
                                <a:alpha val="91000"/>
                              </a:schemeClr>
                            </a:glow>
                          </a:effectLst>
                          <a:latin typeface="Arial"/>
                          <a:ea typeface="ＭＳ 明朝"/>
                          <a:cs typeface="Times New Roman"/>
                        </a:rPr>
                        <a:t>takhta</a:t>
                      </a:r>
                      <a:endParaRPr lang="en-US" sz="2000" b="1" dirty="0">
                        <a:solidFill>
                          <a:schemeClr val="bg1"/>
                        </a:solidFill>
                        <a:effectLst>
                          <a:glow rad="101600">
                            <a:schemeClr val="tx1">
                              <a:alpha val="91000"/>
                            </a:schemeClr>
                          </a:glow>
                        </a:effectLst>
                        <a:latin typeface="Cambria"/>
                        <a:ea typeface="ＭＳ 明朝"/>
                        <a:cs typeface="Times New Roman"/>
                      </a:endParaRPr>
                    </a:p>
                  </a:txBody>
                  <a:tcPr marL="68580" marR="68580" marT="0" marB="0" anchor="ctr">
                    <a:noFill/>
                  </a:tcPr>
                </a:tc>
                <a:extLst>
                  <a:ext uri="{0D108BD9-81ED-4DB2-BD59-A6C34878D82A}">
                    <a16:rowId xmlns:a16="http://schemas.microsoft.com/office/drawing/2014/main" val="10004"/>
                  </a:ext>
                </a:extLst>
              </a:tr>
              <a:tr h="370840">
                <a:tc>
                  <a:txBody>
                    <a:bodyPr/>
                    <a:lstStyle/>
                    <a:p>
                      <a:pPr>
                        <a:spcAft>
                          <a:spcPts val="0"/>
                        </a:spcAft>
                      </a:pPr>
                      <a:r>
                        <a:rPr lang="en-US" sz="2000" b="1" i="1" dirty="0">
                          <a:solidFill>
                            <a:schemeClr val="bg1"/>
                          </a:solidFill>
                          <a:effectLst>
                            <a:glow rad="101600">
                              <a:schemeClr val="tx1">
                                <a:alpha val="91000"/>
                              </a:schemeClr>
                            </a:glow>
                          </a:effectLst>
                          <a:latin typeface="Arial"/>
                          <a:ea typeface="ＭＳ 明朝"/>
                          <a:cs typeface="Times New Roman"/>
                        </a:rPr>
                        <a:t>Imam-imam</a:t>
                      </a:r>
                      <a:endParaRPr lang="en-US" sz="2000" b="1" dirty="0">
                        <a:solidFill>
                          <a:schemeClr val="bg1"/>
                        </a:solidFill>
                        <a:effectLst>
                          <a:glow rad="101600">
                            <a:schemeClr val="tx1">
                              <a:alpha val="91000"/>
                            </a:schemeClr>
                          </a:glow>
                        </a:effectLst>
                        <a:latin typeface="Cambria"/>
                        <a:ea typeface="ＭＳ 明朝"/>
                        <a:cs typeface="Times New Roman"/>
                      </a:endParaRPr>
                    </a:p>
                  </a:txBody>
                  <a:tcPr marL="68580" marR="68580" marT="0" marB="0" anchor="ctr">
                    <a:noFill/>
                  </a:tcPr>
                </a:tc>
                <a:tc>
                  <a:txBody>
                    <a:bodyPr/>
                    <a:lstStyle/>
                    <a:p>
                      <a:pPr>
                        <a:spcAft>
                          <a:spcPts val="0"/>
                        </a:spcAft>
                      </a:pPr>
                      <a:r>
                        <a:rPr lang="en-US" sz="2000" b="1" i="1" dirty="0" err="1">
                          <a:solidFill>
                            <a:schemeClr val="bg1"/>
                          </a:solidFill>
                          <a:effectLst>
                            <a:glow rad="101600">
                              <a:schemeClr val="tx1">
                                <a:alpha val="91000"/>
                              </a:schemeClr>
                            </a:glow>
                          </a:effectLst>
                          <a:latin typeface="Arial"/>
                          <a:ea typeface="ＭＳ 明朝"/>
                          <a:cs typeface="Times New Roman"/>
                        </a:rPr>
                        <a:t>Tua-tua</a:t>
                      </a:r>
                      <a:r>
                        <a:rPr lang="en-US" sz="2000" b="1" i="1" dirty="0">
                          <a:solidFill>
                            <a:schemeClr val="bg1"/>
                          </a:solidFill>
                          <a:effectLst>
                            <a:glow rad="101600">
                              <a:schemeClr val="tx1">
                                <a:alpha val="91000"/>
                              </a:schemeClr>
                            </a:glow>
                          </a:effectLst>
                          <a:latin typeface="Arial"/>
                          <a:ea typeface="ＭＳ 明朝"/>
                          <a:cs typeface="Times New Roman"/>
                        </a:rPr>
                        <a:t> (raja-raja</a:t>
                      </a:r>
                      <a:r>
                        <a:rPr lang="en-US" sz="2000" b="1" i="1" baseline="0" dirty="0">
                          <a:solidFill>
                            <a:schemeClr val="bg1"/>
                          </a:solidFill>
                          <a:effectLst>
                            <a:glow rad="101600">
                              <a:schemeClr val="tx1">
                                <a:alpha val="91000"/>
                              </a:schemeClr>
                            </a:glow>
                          </a:effectLst>
                          <a:latin typeface="Arial"/>
                          <a:ea typeface="ＭＳ 明朝"/>
                          <a:cs typeface="Times New Roman"/>
                        </a:rPr>
                        <a:t> </a:t>
                      </a:r>
                      <a:r>
                        <a:rPr lang="en-US" sz="2000" b="1" i="1" baseline="0" dirty="0" err="1">
                          <a:solidFill>
                            <a:schemeClr val="bg1"/>
                          </a:solidFill>
                          <a:effectLst>
                            <a:glow rad="101600">
                              <a:schemeClr val="tx1">
                                <a:alpha val="91000"/>
                              </a:schemeClr>
                            </a:glow>
                          </a:effectLst>
                          <a:latin typeface="Arial"/>
                          <a:ea typeface="ＭＳ 明朝"/>
                          <a:cs typeface="Times New Roman"/>
                        </a:rPr>
                        <a:t>dan</a:t>
                      </a:r>
                      <a:r>
                        <a:rPr lang="en-US" sz="2000" b="1" i="1" baseline="0" dirty="0">
                          <a:solidFill>
                            <a:schemeClr val="bg1"/>
                          </a:solidFill>
                          <a:effectLst>
                            <a:glow rad="101600">
                              <a:schemeClr val="tx1">
                                <a:alpha val="91000"/>
                              </a:schemeClr>
                            </a:glow>
                          </a:effectLst>
                          <a:latin typeface="Arial"/>
                          <a:ea typeface="ＭＳ 明朝"/>
                          <a:cs typeface="Times New Roman"/>
                        </a:rPr>
                        <a:t> imam-imam</a:t>
                      </a:r>
                      <a:r>
                        <a:rPr lang="en-US" sz="2000" b="1" i="1" dirty="0">
                          <a:solidFill>
                            <a:schemeClr val="bg1"/>
                          </a:solidFill>
                          <a:effectLst>
                            <a:glow rad="101600">
                              <a:schemeClr val="tx1">
                                <a:alpha val="91000"/>
                              </a:schemeClr>
                            </a:glow>
                          </a:effectLst>
                          <a:latin typeface="Arial"/>
                          <a:ea typeface="ＭＳ 明朝"/>
                          <a:cs typeface="Times New Roman"/>
                        </a:rPr>
                        <a:t>)</a:t>
                      </a:r>
                      <a:endParaRPr lang="en-US" sz="2000" b="1" dirty="0">
                        <a:solidFill>
                          <a:schemeClr val="bg1"/>
                        </a:solidFill>
                        <a:effectLst>
                          <a:glow rad="101600">
                            <a:schemeClr val="tx1">
                              <a:alpha val="91000"/>
                            </a:schemeClr>
                          </a:glow>
                        </a:effectLst>
                        <a:latin typeface="Cambria"/>
                        <a:ea typeface="ＭＳ 明朝"/>
                        <a:cs typeface="Times New Roman"/>
                      </a:endParaRPr>
                    </a:p>
                  </a:txBody>
                  <a:tcPr marL="68580" marR="68580" marT="0" marB="0" anchor="ctr">
                    <a:noFill/>
                  </a:tcPr>
                </a:tc>
                <a:extLst>
                  <a:ext uri="{0D108BD9-81ED-4DB2-BD59-A6C34878D82A}">
                    <a16:rowId xmlns:a16="http://schemas.microsoft.com/office/drawing/2014/main" val="10005"/>
                  </a:ext>
                </a:extLst>
              </a:tr>
              <a:tr h="370840">
                <a:tc>
                  <a:txBody>
                    <a:bodyPr/>
                    <a:lstStyle/>
                    <a:p>
                      <a:pPr>
                        <a:spcAft>
                          <a:spcPts val="0"/>
                        </a:spcAft>
                      </a:pPr>
                      <a:r>
                        <a:rPr lang="en-US" sz="2000" b="1" i="1" dirty="0" err="1">
                          <a:solidFill>
                            <a:schemeClr val="bg1"/>
                          </a:solidFill>
                          <a:effectLst>
                            <a:glow rad="101600">
                              <a:schemeClr val="tx1">
                                <a:alpha val="91000"/>
                              </a:schemeClr>
                            </a:glow>
                          </a:effectLst>
                          <a:latin typeface="Arial"/>
                          <a:ea typeface="ＭＳ 明朝"/>
                          <a:cs typeface="Times New Roman"/>
                        </a:rPr>
                        <a:t>Mezbah</a:t>
                      </a:r>
                      <a:r>
                        <a:rPr lang="en-US" sz="2000" b="1" i="1" baseline="0" dirty="0">
                          <a:solidFill>
                            <a:schemeClr val="bg1"/>
                          </a:solidFill>
                          <a:effectLst>
                            <a:glow rad="101600">
                              <a:schemeClr val="tx1">
                                <a:alpha val="91000"/>
                              </a:schemeClr>
                            </a:glow>
                          </a:effectLst>
                          <a:latin typeface="Arial"/>
                          <a:ea typeface="ＭＳ 明朝"/>
                          <a:cs typeface="Times New Roman"/>
                        </a:rPr>
                        <a:t> </a:t>
                      </a:r>
                      <a:r>
                        <a:rPr lang="en-US" sz="2000" b="1" i="1" baseline="0" dirty="0" err="1">
                          <a:solidFill>
                            <a:schemeClr val="bg1"/>
                          </a:solidFill>
                          <a:effectLst>
                            <a:glow rad="101600">
                              <a:schemeClr val="tx1">
                                <a:alpha val="91000"/>
                              </a:schemeClr>
                            </a:glow>
                          </a:effectLst>
                          <a:latin typeface="Arial"/>
                          <a:ea typeface="ＭＳ 明朝"/>
                          <a:cs typeface="Times New Roman"/>
                        </a:rPr>
                        <a:t>kuningan</a:t>
                      </a:r>
                      <a:endParaRPr lang="en-US" sz="2000" b="1" dirty="0">
                        <a:solidFill>
                          <a:schemeClr val="bg1"/>
                        </a:solidFill>
                        <a:effectLst>
                          <a:glow rad="101600">
                            <a:schemeClr val="tx1">
                              <a:alpha val="91000"/>
                            </a:schemeClr>
                          </a:glow>
                        </a:effectLst>
                        <a:latin typeface="Cambria"/>
                        <a:ea typeface="ＭＳ 明朝"/>
                        <a:cs typeface="Times New Roman"/>
                      </a:endParaRPr>
                    </a:p>
                  </a:txBody>
                  <a:tcPr marL="68580" marR="68580" marT="0" marB="0" anchor="ctr">
                    <a:noFill/>
                  </a:tcPr>
                </a:tc>
                <a:tc>
                  <a:txBody>
                    <a:bodyPr/>
                    <a:lstStyle/>
                    <a:p>
                      <a:pPr>
                        <a:spcAft>
                          <a:spcPts val="0"/>
                        </a:spcAft>
                      </a:pPr>
                      <a:r>
                        <a:rPr lang="en-US" sz="2000" b="1" i="1" dirty="0" err="1">
                          <a:solidFill>
                            <a:schemeClr val="bg1"/>
                          </a:solidFill>
                          <a:effectLst>
                            <a:glow rad="101600">
                              <a:schemeClr val="tx1">
                                <a:alpha val="91000"/>
                              </a:schemeClr>
                            </a:glow>
                          </a:effectLst>
                          <a:latin typeface="Arial"/>
                          <a:ea typeface="ＭＳ 明朝"/>
                          <a:cs typeface="Times New Roman"/>
                        </a:rPr>
                        <a:t>Mezbah</a:t>
                      </a:r>
                      <a:r>
                        <a:rPr lang="en-US" sz="2000" b="1" i="1" baseline="0" dirty="0">
                          <a:solidFill>
                            <a:schemeClr val="bg1"/>
                          </a:solidFill>
                          <a:effectLst>
                            <a:glow rad="101600">
                              <a:schemeClr val="tx1">
                                <a:alpha val="91000"/>
                              </a:schemeClr>
                            </a:glow>
                          </a:effectLst>
                          <a:latin typeface="Arial"/>
                          <a:ea typeface="ＭＳ 明朝"/>
                          <a:cs typeface="Times New Roman"/>
                        </a:rPr>
                        <a:t> </a:t>
                      </a:r>
                      <a:r>
                        <a:rPr lang="en-US" sz="2000" b="1" i="1" dirty="0">
                          <a:solidFill>
                            <a:schemeClr val="bg1"/>
                          </a:solidFill>
                          <a:effectLst>
                            <a:glow rad="101600">
                              <a:schemeClr val="tx1">
                                <a:alpha val="91000"/>
                              </a:schemeClr>
                            </a:glow>
                          </a:effectLst>
                          <a:latin typeface="Arial"/>
                          <a:ea typeface="ＭＳ 明朝"/>
                          <a:cs typeface="Times New Roman"/>
                        </a:rPr>
                        <a:t>(Why 6:9–11)</a:t>
                      </a:r>
                      <a:endParaRPr lang="en-US" sz="2000" b="1" dirty="0">
                        <a:solidFill>
                          <a:schemeClr val="bg1"/>
                        </a:solidFill>
                        <a:effectLst>
                          <a:glow rad="101600">
                            <a:schemeClr val="tx1">
                              <a:alpha val="91000"/>
                            </a:schemeClr>
                          </a:glow>
                        </a:effectLst>
                        <a:latin typeface="Cambria"/>
                        <a:ea typeface="ＭＳ 明朝"/>
                        <a:cs typeface="Times New Roman"/>
                      </a:endParaRPr>
                    </a:p>
                  </a:txBody>
                  <a:tcPr marL="68580" marR="68580" marT="0" marB="0" anchor="ctr">
                    <a:noFill/>
                  </a:tcPr>
                </a:tc>
                <a:extLst>
                  <a:ext uri="{0D108BD9-81ED-4DB2-BD59-A6C34878D82A}">
                    <a16:rowId xmlns:a16="http://schemas.microsoft.com/office/drawing/2014/main" val="10006"/>
                  </a:ext>
                </a:extLst>
              </a:tr>
              <a:tr h="370840">
                <a:tc>
                  <a:txBody>
                    <a:bodyPr/>
                    <a:lstStyle/>
                    <a:p>
                      <a:pPr>
                        <a:spcAft>
                          <a:spcPts val="0"/>
                        </a:spcAft>
                      </a:pPr>
                      <a:r>
                        <a:rPr lang="en-US" sz="2000" b="1" i="1" dirty="0" err="1">
                          <a:solidFill>
                            <a:schemeClr val="bg1"/>
                          </a:solidFill>
                          <a:effectLst>
                            <a:glow rad="101600">
                              <a:schemeClr val="tx1">
                                <a:alpha val="91000"/>
                              </a:schemeClr>
                            </a:glow>
                          </a:effectLst>
                          <a:latin typeface="Arial"/>
                          <a:ea typeface="ＭＳ 明朝"/>
                          <a:cs typeface="Times New Roman"/>
                        </a:rPr>
                        <a:t>Mezbah</a:t>
                      </a:r>
                      <a:r>
                        <a:rPr lang="en-US" sz="2000" b="1" i="1" baseline="0" dirty="0">
                          <a:solidFill>
                            <a:schemeClr val="bg1"/>
                          </a:solidFill>
                          <a:effectLst>
                            <a:glow rad="101600">
                              <a:schemeClr val="tx1">
                                <a:alpha val="91000"/>
                              </a:schemeClr>
                            </a:glow>
                          </a:effectLst>
                          <a:latin typeface="Arial"/>
                          <a:ea typeface="ＭＳ 明朝"/>
                          <a:cs typeface="Times New Roman"/>
                        </a:rPr>
                        <a:t> </a:t>
                      </a:r>
                      <a:r>
                        <a:rPr lang="en-US" sz="2000" b="1" i="1" baseline="0" dirty="0" err="1">
                          <a:solidFill>
                            <a:schemeClr val="bg1"/>
                          </a:solidFill>
                          <a:effectLst>
                            <a:glow rad="101600">
                              <a:schemeClr val="tx1">
                                <a:alpha val="91000"/>
                              </a:schemeClr>
                            </a:glow>
                          </a:effectLst>
                          <a:latin typeface="Arial"/>
                          <a:ea typeface="ＭＳ 明朝"/>
                          <a:cs typeface="Times New Roman"/>
                        </a:rPr>
                        <a:t>Kemenyan</a:t>
                      </a:r>
                      <a:endParaRPr lang="en-US" sz="2000" b="1" dirty="0">
                        <a:solidFill>
                          <a:schemeClr val="bg1"/>
                        </a:solidFill>
                        <a:effectLst>
                          <a:glow rad="101600">
                            <a:schemeClr val="tx1">
                              <a:alpha val="91000"/>
                            </a:schemeClr>
                          </a:glow>
                        </a:effectLst>
                        <a:latin typeface="Cambria"/>
                        <a:ea typeface="ＭＳ 明朝"/>
                        <a:cs typeface="Times New Roman"/>
                      </a:endParaRPr>
                    </a:p>
                  </a:txBody>
                  <a:tcPr marL="68580" marR="68580" marT="0" marB="0" anchor="ctr">
                    <a:noFill/>
                  </a:tcPr>
                </a:tc>
                <a:tc>
                  <a:txBody>
                    <a:bodyPr/>
                    <a:lstStyle/>
                    <a:p>
                      <a:pPr>
                        <a:spcAft>
                          <a:spcPts val="0"/>
                        </a:spcAft>
                      </a:pPr>
                      <a:r>
                        <a:rPr lang="en-US" sz="2000" b="1" i="1" dirty="0" err="1">
                          <a:solidFill>
                            <a:schemeClr val="bg1"/>
                          </a:solidFill>
                          <a:effectLst>
                            <a:glow rad="101600">
                              <a:schemeClr val="tx1">
                                <a:alpha val="91000"/>
                              </a:schemeClr>
                            </a:glow>
                          </a:effectLst>
                          <a:latin typeface="Arial"/>
                          <a:ea typeface="ＭＳ 明朝"/>
                          <a:cs typeface="Times New Roman"/>
                        </a:rPr>
                        <a:t>Mezbah</a:t>
                      </a:r>
                      <a:r>
                        <a:rPr lang="en-US" sz="2000" b="1" i="1" baseline="0" dirty="0">
                          <a:solidFill>
                            <a:schemeClr val="bg1"/>
                          </a:solidFill>
                          <a:effectLst>
                            <a:glow rad="101600">
                              <a:schemeClr val="tx1">
                                <a:alpha val="91000"/>
                              </a:schemeClr>
                            </a:glow>
                          </a:effectLst>
                          <a:latin typeface="Arial"/>
                          <a:ea typeface="ＭＳ 明朝"/>
                          <a:cs typeface="Times New Roman"/>
                        </a:rPr>
                        <a:t> </a:t>
                      </a:r>
                      <a:r>
                        <a:rPr lang="en-US" sz="2000" b="1" i="1" baseline="0" dirty="0" err="1">
                          <a:solidFill>
                            <a:schemeClr val="bg1"/>
                          </a:solidFill>
                          <a:effectLst>
                            <a:glow rad="101600">
                              <a:schemeClr val="tx1">
                                <a:alpha val="91000"/>
                              </a:schemeClr>
                            </a:glow>
                          </a:effectLst>
                          <a:latin typeface="Arial"/>
                          <a:ea typeface="ＭＳ 明朝"/>
                          <a:cs typeface="Times New Roman"/>
                        </a:rPr>
                        <a:t>Kemenyan</a:t>
                      </a:r>
                      <a:r>
                        <a:rPr lang="en-US" sz="2000" b="1" i="1" dirty="0">
                          <a:solidFill>
                            <a:schemeClr val="bg1"/>
                          </a:solidFill>
                          <a:effectLst>
                            <a:glow rad="101600">
                              <a:schemeClr val="tx1">
                                <a:alpha val="91000"/>
                              </a:schemeClr>
                            </a:glow>
                          </a:effectLst>
                          <a:latin typeface="Arial"/>
                          <a:ea typeface="ＭＳ 明朝"/>
                          <a:cs typeface="Times New Roman"/>
                        </a:rPr>
                        <a:t> (Why 8:3–5)</a:t>
                      </a:r>
                      <a:endParaRPr lang="en-US" sz="2000" b="1" dirty="0">
                        <a:solidFill>
                          <a:schemeClr val="bg1"/>
                        </a:solidFill>
                        <a:effectLst>
                          <a:glow rad="101600">
                            <a:schemeClr val="tx1">
                              <a:alpha val="91000"/>
                            </a:schemeClr>
                          </a:glow>
                        </a:effectLst>
                        <a:latin typeface="Cambria"/>
                        <a:ea typeface="ＭＳ 明朝"/>
                        <a:cs typeface="Times New Roman"/>
                      </a:endParaRPr>
                    </a:p>
                  </a:txBody>
                  <a:tcPr marL="68580" marR="68580" marT="0" marB="0" anchor="ctr">
                    <a:noFill/>
                  </a:tcPr>
                </a:tc>
                <a:extLst>
                  <a:ext uri="{0D108BD9-81ED-4DB2-BD59-A6C34878D82A}">
                    <a16:rowId xmlns:a16="http://schemas.microsoft.com/office/drawing/2014/main" val="10007"/>
                  </a:ext>
                </a:extLst>
              </a:tr>
              <a:tr h="370840">
                <a:tc>
                  <a:txBody>
                    <a:bodyPr/>
                    <a:lstStyle/>
                    <a:p>
                      <a:pPr>
                        <a:spcAft>
                          <a:spcPts val="0"/>
                        </a:spcAft>
                      </a:pPr>
                      <a:r>
                        <a:rPr lang="en-US" sz="2000" b="1" i="1" dirty="0" err="1">
                          <a:solidFill>
                            <a:schemeClr val="bg1"/>
                          </a:solidFill>
                          <a:effectLst>
                            <a:glow rad="101600">
                              <a:schemeClr val="tx1">
                                <a:alpha val="91000"/>
                              </a:schemeClr>
                            </a:glow>
                          </a:effectLst>
                          <a:latin typeface="Arial"/>
                          <a:ea typeface="ＭＳ 明朝"/>
                          <a:cs typeface="Times New Roman"/>
                        </a:rPr>
                        <a:t>Tabut</a:t>
                      </a:r>
                      <a:r>
                        <a:rPr lang="en-US" sz="2000" b="1" i="1" baseline="0" dirty="0">
                          <a:solidFill>
                            <a:schemeClr val="bg1"/>
                          </a:solidFill>
                          <a:effectLst>
                            <a:glow rad="101600">
                              <a:schemeClr val="tx1">
                                <a:alpha val="91000"/>
                              </a:schemeClr>
                            </a:glow>
                          </a:effectLst>
                          <a:latin typeface="Arial"/>
                          <a:ea typeface="ＭＳ 明朝"/>
                          <a:cs typeface="Times New Roman"/>
                        </a:rPr>
                        <a:t> </a:t>
                      </a:r>
                      <a:r>
                        <a:rPr lang="en-US" sz="2000" b="1" i="1" baseline="0" dirty="0" err="1">
                          <a:solidFill>
                            <a:schemeClr val="bg1"/>
                          </a:solidFill>
                          <a:effectLst>
                            <a:glow rad="101600">
                              <a:schemeClr val="tx1">
                                <a:alpha val="91000"/>
                              </a:schemeClr>
                            </a:glow>
                          </a:effectLst>
                          <a:latin typeface="Arial"/>
                          <a:ea typeface="ＭＳ 明朝"/>
                          <a:cs typeface="Times New Roman"/>
                        </a:rPr>
                        <a:t>Perjanjian</a:t>
                      </a:r>
                      <a:endParaRPr lang="en-US" sz="2000" b="1" dirty="0">
                        <a:solidFill>
                          <a:schemeClr val="bg1"/>
                        </a:solidFill>
                        <a:effectLst>
                          <a:glow rad="101600">
                            <a:schemeClr val="tx1">
                              <a:alpha val="91000"/>
                            </a:schemeClr>
                          </a:glow>
                        </a:effectLst>
                        <a:latin typeface="Cambria"/>
                        <a:ea typeface="ＭＳ 明朝"/>
                        <a:cs typeface="Times New Roman"/>
                      </a:endParaRPr>
                    </a:p>
                  </a:txBody>
                  <a:tcPr marL="68580" marR="68580" marT="0" marB="0" anchor="ctr">
                    <a:noFill/>
                  </a:tcPr>
                </a:tc>
                <a:tc>
                  <a:txBody>
                    <a:bodyPr/>
                    <a:lstStyle/>
                    <a:p>
                      <a:pPr>
                        <a:spcAft>
                          <a:spcPts val="0"/>
                        </a:spcAft>
                      </a:pPr>
                      <a:r>
                        <a:rPr lang="en-US" sz="2000" b="1" i="1" dirty="0" err="1">
                          <a:solidFill>
                            <a:schemeClr val="bg1"/>
                          </a:solidFill>
                          <a:effectLst>
                            <a:glow rad="101600">
                              <a:schemeClr val="tx1">
                                <a:alpha val="91000"/>
                              </a:schemeClr>
                            </a:glow>
                          </a:effectLst>
                          <a:latin typeface="Arial"/>
                          <a:ea typeface="ＭＳ 明朝"/>
                          <a:cs typeface="Times New Roman"/>
                        </a:rPr>
                        <a:t>Tabut</a:t>
                      </a:r>
                      <a:r>
                        <a:rPr lang="en-US" sz="2000" b="1" i="1" baseline="0" dirty="0">
                          <a:solidFill>
                            <a:schemeClr val="bg1"/>
                          </a:solidFill>
                          <a:effectLst>
                            <a:glow rad="101600">
                              <a:schemeClr val="tx1">
                                <a:alpha val="91000"/>
                              </a:schemeClr>
                            </a:glow>
                          </a:effectLst>
                          <a:latin typeface="Arial"/>
                          <a:ea typeface="ＭＳ 明朝"/>
                          <a:cs typeface="Times New Roman"/>
                        </a:rPr>
                        <a:t> </a:t>
                      </a:r>
                      <a:r>
                        <a:rPr lang="en-US" sz="2000" b="1" i="1" baseline="0" dirty="0" err="1">
                          <a:solidFill>
                            <a:schemeClr val="bg1"/>
                          </a:solidFill>
                          <a:effectLst>
                            <a:glow rad="101600">
                              <a:schemeClr val="tx1">
                                <a:alpha val="91000"/>
                              </a:schemeClr>
                            </a:glow>
                          </a:effectLst>
                          <a:latin typeface="Arial"/>
                          <a:ea typeface="ＭＳ 明朝"/>
                          <a:cs typeface="Times New Roman"/>
                        </a:rPr>
                        <a:t>Perjanjian</a:t>
                      </a:r>
                      <a:r>
                        <a:rPr lang="en-US" sz="2000" b="1" i="1" dirty="0">
                          <a:solidFill>
                            <a:schemeClr val="bg1"/>
                          </a:solidFill>
                          <a:effectLst>
                            <a:glow rad="101600">
                              <a:schemeClr val="tx1">
                                <a:alpha val="91000"/>
                              </a:schemeClr>
                            </a:glow>
                          </a:effectLst>
                          <a:latin typeface="Arial"/>
                          <a:ea typeface="ＭＳ 明朝"/>
                          <a:cs typeface="Times New Roman"/>
                        </a:rPr>
                        <a:t> (Why 11:19)</a:t>
                      </a:r>
                      <a:endParaRPr lang="en-US" sz="2000" b="1" dirty="0">
                        <a:solidFill>
                          <a:schemeClr val="bg1"/>
                        </a:solidFill>
                        <a:effectLst>
                          <a:glow rad="101600">
                            <a:schemeClr val="tx1">
                              <a:alpha val="91000"/>
                            </a:schemeClr>
                          </a:glow>
                        </a:effectLst>
                        <a:latin typeface="Cambria"/>
                        <a:ea typeface="ＭＳ 明朝"/>
                        <a:cs typeface="Times New Roman"/>
                      </a:endParaRPr>
                    </a:p>
                  </a:txBody>
                  <a:tcPr marL="68580" marR="68580" marT="0" marB="0" anchor="ctr">
                    <a:noFill/>
                  </a:tcPr>
                </a:tc>
                <a:extLst>
                  <a:ext uri="{0D108BD9-81ED-4DB2-BD59-A6C34878D82A}">
                    <a16:rowId xmlns:a16="http://schemas.microsoft.com/office/drawing/2014/main" val="10008"/>
                  </a:ext>
                </a:extLst>
              </a:tr>
            </a:tbl>
          </a:graphicData>
        </a:graphic>
      </p:graphicFrame>
      <p:sp>
        <p:nvSpPr>
          <p:cNvPr id="6" name="Rectangle 3"/>
          <p:cNvSpPr txBox="1">
            <a:spLocks noChangeArrowheads="1"/>
          </p:cNvSpPr>
          <p:nvPr/>
        </p:nvSpPr>
        <p:spPr bwMode="auto">
          <a:xfrm>
            <a:off x="3968593" y="6526878"/>
            <a:ext cx="5003023" cy="33112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algn="r" defTabSz="914400" eaLnBrk="1" hangingPunct="1"/>
            <a:r>
              <a:rPr lang="en-US" sz="1400" b="1" dirty="0">
                <a:solidFill>
                  <a:srgbClr val="FFFFFF"/>
                </a:solidFill>
                <a:effectLst>
                  <a:glow rad="266700">
                    <a:srgbClr val="000000">
                      <a:alpha val="75000"/>
                    </a:srgbClr>
                  </a:glow>
                </a:effectLst>
                <a:latin typeface="Arial" charset="0"/>
                <a:ea typeface="ＭＳ Ｐゴシック"/>
                <a:cs typeface="ＭＳ Ｐゴシック" charset="0"/>
              </a:rPr>
              <a:t>Warren Wiersbe, </a:t>
            </a:r>
            <a:r>
              <a:rPr lang="en-US" sz="1400" b="1" i="1" dirty="0">
                <a:solidFill>
                  <a:srgbClr val="FFFFFF"/>
                </a:solidFill>
                <a:effectLst>
                  <a:glow rad="266700">
                    <a:srgbClr val="000000">
                      <a:alpha val="75000"/>
                    </a:srgbClr>
                  </a:glow>
                </a:effectLst>
                <a:latin typeface="Arial" charset="0"/>
                <a:ea typeface="ＭＳ Ｐゴシック"/>
                <a:cs typeface="ＭＳ Ｐゴシック" charset="0"/>
              </a:rPr>
              <a:t>Bible Exposition Commentary</a:t>
            </a:r>
          </a:p>
        </p:txBody>
      </p:sp>
    </p:spTree>
    <p:extLst>
      <p:ext uri="{BB962C8B-B14F-4D97-AF65-F5344CB8AC3E}">
        <p14:creationId xmlns:p14="http://schemas.microsoft.com/office/powerpoint/2010/main" val="30972953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2" presetClass="entr" presetSubtype="4"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 calcmode="lin" valueType="num">
                                      <p:cBhvr additive="base">
                                        <p:cTn id="10"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25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34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50000"/>
                    </a14:imgEffect>
                  </a14:imgLayer>
                </a14:imgProps>
              </a:ext>
              <a:ext uri="{28A0092B-C50C-407E-A947-70E740481C1C}">
                <a14:useLocalDpi xmlns:a14="http://schemas.microsoft.com/office/drawing/2010/main"/>
              </a:ext>
            </a:extLst>
          </a:blip>
          <a:srcRect/>
          <a:stretch>
            <a:fillRect/>
          </a:stretch>
        </p:blipFill>
        <p:spPr bwMode="auto">
          <a:xfrm>
            <a:off x="0" y="-6928"/>
            <a:ext cx="9153236" cy="68649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95843" y="2248347"/>
            <a:ext cx="8913378" cy="3877815"/>
          </a:xfrm>
        </p:spPr>
        <p:txBody>
          <a:bodyPr>
            <a:normAutofit/>
          </a:bodyPr>
          <a:lstStyle/>
          <a:p>
            <a:pPr marL="0" indent="0" algn="ctr">
              <a:buNone/>
            </a:pPr>
            <a:r>
              <a:rPr lang="en-US" sz="4800" b="1" dirty="0" err="1">
                <a:solidFill>
                  <a:schemeClr val="bg1"/>
                </a:solidFill>
                <a:effectLst>
                  <a:outerShdw blurRad="38100" dist="38100" dir="2700000" algn="tl">
                    <a:srgbClr val="000000">
                      <a:alpha val="43137"/>
                    </a:srgbClr>
                  </a:outerShdw>
                </a:effectLst>
              </a:rPr>
              <a:t>Tuhan</a:t>
            </a:r>
            <a:r>
              <a:rPr lang="en-US" sz="4800" b="1" dirty="0">
                <a:solidFill>
                  <a:schemeClr val="bg1"/>
                </a:solidFill>
                <a:effectLst>
                  <a:outerShdw blurRad="38100" dist="38100" dir="2700000" algn="tl">
                    <a:srgbClr val="000000">
                      <a:alpha val="43137"/>
                    </a:srgbClr>
                  </a:outerShdw>
                </a:effectLst>
              </a:rPr>
              <a:t>, yang </a:t>
            </a:r>
            <a:r>
              <a:rPr lang="en-US" sz="4800" b="1" dirty="0" err="1">
                <a:solidFill>
                  <a:schemeClr val="bg1"/>
                </a:solidFill>
                <a:effectLst>
                  <a:outerShdw blurRad="38100" dist="38100" dir="2700000" algn="tl">
                    <a:srgbClr val="000000">
                      <a:alpha val="43137"/>
                    </a:srgbClr>
                  </a:outerShdw>
                </a:effectLst>
              </a:rPr>
              <a:t>berkuasa</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dan</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penuh</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takjub</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Pencipta</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segalanya</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layak</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menerima</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segala</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pujian</a:t>
            </a:r>
            <a:r>
              <a:rPr lang="en-US" sz="4800" b="1" dirty="0">
                <a:solidFill>
                  <a:schemeClr val="bg1"/>
                </a:solidFill>
                <a:effectLst>
                  <a:outerShdw blurRad="38100" dist="38100" dir="2700000" algn="tl">
                    <a:srgbClr val="000000">
                      <a:alpha val="43137"/>
                    </a:srgbClr>
                  </a:outerShdw>
                </a:effectLst>
              </a:rPr>
              <a:t>.</a:t>
            </a:r>
          </a:p>
        </p:txBody>
      </p:sp>
      <p:sp>
        <p:nvSpPr>
          <p:cNvPr id="3" name="Title 2"/>
          <p:cNvSpPr>
            <a:spLocks noGrp="1"/>
          </p:cNvSpPr>
          <p:nvPr>
            <p:ph type="title"/>
          </p:nvPr>
        </p:nvSpPr>
        <p:spPr>
          <a:xfrm>
            <a:off x="0" y="570156"/>
            <a:ext cx="9153236" cy="1054250"/>
          </a:xfrm>
        </p:spPr>
        <p:txBody>
          <a:bodyPr/>
          <a:lstStyle/>
          <a:p>
            <a:r>
              <a:rPr lang="en-US" sz="4800" b="1" dirty="0">
                <a:solidFill>
                  <a:schemeClr val="bg1"/>
                </a:solidFill>
                <a:effectLst>
                  <a:outerShdw blurRad="38100" dist="38100" dir="2700000" algn="tl">
                    <a:srgbClr val="000000">
                      <a:alpha val="43137"/>
                    </a:srgbClr>
                  </a:outerShdw>
                </a:effectLst>
              </a:rPr>
              <a:t>Ide </a:t>
            </a:r>
            <a:r>
              <a:rPr lang="en-US" sz="4800" b="1" dirty="0" err="1">
                <a:solidFill>
                  <a:schemeClr val="bg1"/>
                </a:solidFill>
                <a:effectLst>
                  <a:outerShdw blurRad="38100" dist="38100" dir="2700000" algn="tl">
                    <a:srgbClr val="000000">
                      <a:alpha val="43137"/>
                    </a:srgbClr>
                  </a:outerShdw>
                </a:effectLst>
              </a:rPr>
              <a:t>Utama</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Wahyu</a:t>
            </a:r>
            <a:r>
              <a:rPr lang="en-US" sz="4800" b="1" dirty="0">
                <a:solidFill>
                  <a:schemeClr val="bg1"/>
                </a:solidFill>
                <a:effectLst>
                  <a:outerShdw blurRad="38100" dist="38100" dir="2700000" algn="tl">
                    <a:srgbClr val="000000">
                      <a:alpha val="43137"/>
                    </a:srgbClr>
                  </a:outerShdw>
                </a:effectLst>
              </a:rPr>
              <a:t> 4</a:t>
            </a:r>
          </a:p>
        </p:txBody>
      </p:sp>
    </p:spTree>
    <p:extLst>
      <p:ext uri="{BB962C8B-B14F-4D97-AF65-F5344CB8AC3E}">
        <p14:creationId xmlns:p14="http://schemas.microsoft.com/office/powerpoint/2010/main" val="246278591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450" y="2116545"/>
            <a:ext cx="8649810" cy="4609653"/>
          </a:xfrm>
        </p:spPr>
        <p:txBody>
          <a:bodyPr>
            <a:noAutofit/>
          </a:bodyPr>
          <a:lstStyle/>
          <a:p>
            <a:pPr marL="658813" indent="-658813"/>
            <a:r>
              <a:rPr lang="en-US" sz="2800" b="1" dirty="0" err="1">
                <a:effectLst>
                  <a:outerShdw blurRad="38100" dist="38100" dir="2700000" algn="tl">
                    <a:srgbClr val="000000">
                      <a:alpha val="43137"/>
                    </a:srgbClr>
                  </a:outerShdw>
                </a:effectLst>
              </a:rPr>
              <a:t>Apa</a:t>
            </a:r>
            <a:r>
              <a:rPr lang="en-US" sz="2800" b="1" dirty="0">
                <a:effectLst>
                  <a:outerShdw blurRad="38100" dist="38100" dir="2700000" algn="tl">
                    <a:srgbClr val="000000">
                      <a:alpha val="43137"/>
                    </a:srgbClr>
                  </a:outerShdw>
                </a:effectLst>
              </a:rPr>
              <a:t> yang </a:t>
            </a:r>
            <a:r>
              <a:rPr lang="en-US" sz="2800" b="1" dirty="0" err="1">
                <a:effectLst>
                  <a:outerShdw blurRad="38100" dist="38100" dir="2700000" algn="tl">
                    <a:srgbClr val="000000">
                      <a:alpha val="43137"/>
                    </a:srgbClr>
                  </a:outerShdw>
                </a:effectLst>
              </a:rPr>
              <a:t>kamu</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pikirkan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lakukan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dengan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mayoritas</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waktumu</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apa</a:t>
            </a:r>
            <a:r>
              <a:rPr lang="en-US" sz="2800" b="1" dirty="0">
                <a:effectLst>
                  <a:outerShdw blurRad="38100" dist="38100" dir="2700000" algn="tl">
                    <a:srgbClr val="000000">
                      <a:alpha val="43137"/>
                    </a:srgbClr>
                  </a:outerShdw>
                </a:effectLst>
              </a:rPr>
              <a:t> yang </a:t>
            </a:r>
            <a:r>
              <a:rPr lang="en-US" sz="2800" b="1" dirty="0" err="1">
                <a:effectLst>
                  <a:outerShdw blurRad="38100" dist="38100" dir="2700000" algn="tl">
                    <a:srgbClr val="000000">
                      <a:alpha val="43137"/>
                    </a:srgbClr>
                  </a:outerShdw>
                </a:effectLst>
              </a:rPr>
              <a:t>kamu</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belanjakan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dengan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mayoritas</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uangmu</a:t>
            </a:r>
            <a:r>
              <a:rPr lang="en-US" sz="2800" b="1" dirty="0">
                <a:effectLst>
                  <a:outerShdw blurRad="38100" dist="38100" dir="2700000" algn="tl">
                    <a:srgbClr val="000000">
                      <a:alpha val="43137"/>
                    </a:srgbClr>
                  </a:outerShdw>
                </a:effectLst>
              </a:rPr>
              <a:t>?</a:t>
            </a:r>
            <a:endParaRPr lang="en-US" sz="1600" b="1" dirty="0">
              <a:effectLst>
                <a:outerShdw blurRad="38100" dist="38100" dir="2700000" algn="tl">
                  <a:srgbClr val="000000">
                    <a:alpha val="43137"/>
                  </a:srgbClr>
                </a:outerShdw>
              </a:effectLst>
            </a:endParaRPr>
          </a:p>
          <a:p>
            <a:pPr marL="658813" indent="-658813"/>
            <a:endParaRPr lang="en-US" sz="1600" b="1" dirty="0">
              <a:effectLst>
                <a:outerShdw blurRad="38100" dist="38100" dir="2700000" algn="tl">
                  <a:srgbClr val="000000">
                    <a:alpha val="43137"/>
                  </a:srgbClr>
                </a:outerShdw>
              </a:effectLst>
            </a:endParaRPr>
          </a:p>
          <a:p>
            <a:pPr marL="658813" indent="-658813"/>
            <a:r>
              <a:rPr lang="en-US" sz="2800" b="1" dirty="0" err="1">
                <a:effectLst>
                  <a:outerShdw blurRad="38100" dist="38100" dir="2700000" algn="tl">
                    <a:srgbClr val="000000">
                      <a:alpha val="43137"/>
                    </a:srgbClr>
                  </a:outerShdw>
                </a:effectLst>
              </a:rPr>
              <a:t>Siapa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apa</a:t>
            </a:r>
            <a:r>
              <a:rPr lang="en-US" sz="2800" b="1" dirty="0">
                <a:effectLst>
                  <a:outerShdw blurRad="38100" dist="38100" dir="2700000" algn="tl">
                    <a:srgbClr val="000000">
                      <a:alpha val="43137"/>
                    </a:srgbClr>
                  </a:outerShdw>
                </a:effectLst>
              </a:rPr>
              <a:t> yang </a:t>
            </a:r>
            <a:r>
              <a:rPr lang="en-US" sz="2800" b="1" dirty="0" err="1">
                <a:effectLst>
                  <a:outerShdw blurRad="38100" dist="38100" dir="2700000" algn="tl">
                    <a:srgbClr val="000000">
                      <a:alpha val="43137"/>
                    </a:srgbClr>
                  </a:outerShdw>
                </a:effectLst>
              </a:rPr>
              <a:t>menjadi</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sumber</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harapanmu</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pada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saat</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kamu</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menghadapi</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kesulitan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hidup</a:t>
            </a:r>
            <a:r>
              <a:rPr lang="en-US" sz="2800" b="1" dirty="0">
                <a:effectLst>
                  <a:outerShdw blurRad="38100" dist="38100" dir="2700000" algn="tl">
                    <a:srgbClr val="000000">
                      <a:alpha val="43137"/>
                    </a:srgbClr>
                  </a:outerShdw>
                </a:effectLst>
              </a:rPr>
              <a:t>?</a:t>
            </a:r>
            <a:endParaRPr lang="en-US" sz="1600" b="1" dirty="0">
              <a:effectLst>
                <a:outerShdw blurRad="38100" dist="38100" dir="2700000" algn="tl">
                  <a:srgbClr val="000000">
                    <a:alpha val="43137"/>
                  </a:srgbClr>
                </a:outerShdw>
              </a:effectLst>
            </a:endParaRPr>
          </a:p>
          <a:p>
            <a:pPr marL="658813" indent="-658813"/>
            <a:endParaRPr lang="en-US" sz="1600" b="1" dirty="0">
              <a:effectLst>
                <a:outerShdw blurRad="38100" dist="38100" dir="2700000" algn="tl">
                  <a:srgbClr val="000000">
                    <a:alpha val="43137"/>
                  </a:srgbClr>
                </a:outerShdw>
              </a:effectLst>
            </a:endParaRPr>
          </a:p>
          <a:p>
            <a:pPr marL="658813" indent="-658813"/>
            <a:r>
              <a:rPr lang="en-US" sz="2800" b="1" dirty="0" err="1"/>
              <a:t>Apa</a:t>
            </a:r>
            <a:r>
              <a:rPr lang="en-US" sz="2800" b="1" dirty="0"/>
              <a:t> yang </a:t>
            </a:r>
            <a:r>
              <a:rPr lang="en-US" sz="2800" b="1" dirty="0" err="1"/>
              <a:t>akan</a:t>
            </a:r>
            <a:r>
              <a:rPr lang="en-US" sz="2800" b="1" dirty="0"/>
              <a:t> </a:t>
            </a:r>
            <a:r>
              <a:rPr lang="en-US" sz="2800" b="1" dirty="0" err="1"/>
              <a:t>kamu</a:t>
            </a:r>
            <a:r>
              <a:rPr lang="en-US" sz="2800" b="1" dirty="0"/>
              <a:t> </a:t>
            </a:r>
            <a:r>
              <a:rPr lang="en-US" sz="2800" b="1" dirty="0" err="1"/>
              <a:t>lakukan</a:t>
            </a:r>
            <a:r>
              <a:rPr lang="en-US" sz="2800" b="1" dirty="0"/>
              <a:t> </a:t>
            </a:r>
            <a:r>
              <a:rPr lang="en-US" sz="2800" b="1" dirty="0" err="1"/>
              <a:t>untuk</a:t>
            </a:r>
            <a:r>
              <a:rPr lang="en-US" sz="2800" b="1" dirty="0"/>
              <a:t> </a:t>
            </a:r>
            <a:r>
              <a:rPr lang="en-US" sz="2800" b="1" dirty="0" err="1"/>
              <a:t>mengarahkan</a:t>
            </a:r>
            <a:r>
              <a:rPr lang="en-US" sz="2800" b="1" dirty="0"/>
              <a:t> </a:t>
            </a:r>
            <a:r>
              <a:rPr lang="en-US" sz="2800" b="1" dirty="0" err="1"/>
              <a:t>hidupmu</a:t>
            </a:r>
            <a:r>
              <a:rPr lang="en-US" sz="2800" b="1" dirty="0"/>
              <a:t> </a:t>
            </a:r>
            <a:r>
              <a:rPr lang="en-US" sz="2800" b="1" dirty="0" err="1"/>
              <a:t>pada</a:t>
            </a:r>
            <a:r>
              <a:rPr lang="en-US" sz="2800" b="1" dirty="0"/>
              <a:t> </a:t>
            </a:r>
            <a:r>
              <a:rPr lang="en-US" sz="2800" b="1" dirty="0" err="1"/>
              <a:t>sumber</a:t>
            </a:r>
            <a:r>
              <a:rPr lang="en-US" sz="2800" b="1" dirty="0"/>
              <a:t> </a:t>
            </a:r>
            <a:r>
              <a:rPr lang="en-US" sz="2800" b="1" dirty="0" err="1"/>
              <a:t>terbesar</a:t>
            </a:r>
            <a:r>
              <a:rPr lang="en-US" sz="2800" b="1" dirty="0"/>
              <a:t> </a:t>
            </a:r>
            <a:r>
              <a:rPr lang="en-US" sz="2800" b="1" dirty="0" err="1"/>
              <a:t>dan</a:t>
            </a:r>
            <a:r>
              <a:rPr lang="en-US" sz="2800" b="1" dirty="0"/>
              <a:t> </a:t>
            </a:r>
            <a:r>
              <a:rPr lang="en-US" sz="2800" b="1" dirty="0" err="1"/>
              <a:t>pujian</a:t>
            </a:r>
            <a:r>
              <a:rPr lang="en-US" sz="2800" b="1" dirty="0"/>
              <a:t> </a:t>
            </a:r>
            <a:r>
              <a:rPr lang="en-US" sz="2800" b="1" dirty="0" err="1"/>
              <a:t>kepada</a:t>
            </a:r>
            <a:r>
              <a:rPr lang="en-US" sz="2800" b="1" dirty="0"/>
              <a:t> </a:t>
            </a:r>
            <a:r>
              <a:rPr lang="en-US" sz="2800" b="1" dirty="0" err="1"/>
              <a:t>Tuhan</a:t>
            </a:r>
            <a:r>
              <a:rPr lang="en-US" sz="2800" b="1" dirty="0"/>
              <a:t>?</a:t>
            </a:r>
            <a:endParaRPr lang="en-US" sz="2800" b="1" dirty="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sz="4400" b="1" dirty="0" err="1">
                <a:effectLst>
                  <a:outerShdw blurRad="38100" dist="38100" dir="2700000" algn="tl">
                    <a:srgbClr val="000000">
                      <a:alpha val="43137"/>
                    </a:srgbClr>
                  </a:outerShdw>
                </a:effectLst>
              </a:rPr>
              <a:t>Kesimpulan</a:t>
            </a:r>
            <a:r>
              <a:rPr lang="en-US" sz="4400" b="1" dirty="0">
                <a:effectLst>
                  <a:outerShdw blurRad="38100" dist="38100" dir="2700000" algn="tl">
                    <a:srgbClr val="000000">
                      <a:alpha val="43137"/>
                    </a:srgbClr>
                  </a:outerShdw>
                </a:effectLst>
              </a:rPr>
              <a:t> </a:t>
            </a:r>
            <a:r>
              <a:rPr lang="en-US" sz="4400" b="1" dirty="0" err="1">
                <a:effectLst>
                  <a:outerShdw blurRad="38100" dist="38100" dir="2700000" algn="tl">
                    <a:srgbClr val="000000">
                      <a:alpha val="43137"/>
                    </a:srgbClr>
                  </a:outerShdw>
                </a:effectLst>
              </a:rPr>
              <a:t>dan</a:t>
            </a:r>
            <a:r>
              <a:rPr lang="en-US" sz="4400" b="1" dirty="0">
                <a:effectLst>
                  <a:outerShdw blurRad="38100" dist="38100" dir="2700000" algn="tl">
                    <a:srgbClr val="000000">
                      <a:alpha val="43137"/>
                    </a:srgbClr>
                  </a:outerShdw>
                </a:effectLst>
              </a:rPr>
              <a:t> </a:t>
            </a:r>
            <a:r>
              <a:rPr lang="en-US" sz="4400" b="1" dirty="0" err="1">
                <a:effectLst>
                  <a:outerShdw blurRad="38100" dist="38100" dir="2700000" algn="tl">
                    <a:srgbClr val="000000">
                      <a:alpha val="43137"/>
                    </a:srgbClr>
                  </a:outerShdw>
                </a:effectLst>
              </a:rPr>
              <a:t>Penerapan</a:t>
            </a:r>
            <a:endParaRPr lang="en-US"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8837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a:solidFill>
                  <a:schemeClr val="bg1"/>
                </a:solidFill>
                <a:latin typeface="Arial" charset="0"/>
                <a:ea typeface="Osaka" charset="0"/>
                <a:cs typeface="Arial" charset="0"/>
              </a:rPr>
              <a:t>Wahyu </a:t>
            </a:r>
            <a:r>
              <a:rPr lang="en-US" sz="8800" dirty="0">
                <a:solidFill>
                  <a:schemeClr val="bg1"/>
                </a:solidFill>
                <a:latin typeface="Arial" charset="0"/>
                <a:ea typeface="Osaka" charset="0"/>
                <a:cs typeface="Arial" charset="0"/>
              </a:rPr>
              <a:t>5</a:t>
            </a:r>
          </a:p>
        </p:txBody>
      </p:sp>
    </p:spTree>
    <p:extLst>
      <p:ext uri="{BB962C8B-B14F-4D97-AF65-F5344CB8AC3E}">
        <p14:creationId xmlns:p14="http://schemas.microsoft.com/office/powerpoint/2010/main" val="495945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4556" y="1387737"/>
            <a:ext cx="8494888" cy="1731982"/>
          </a:xfrm>
        </p:spPr>
        <p:txBody>
          <a:bodyPr/>
          <a:lstStyle/>
          <a:p>
            <a:r>
              <a:rPr lang="en-US" sz="6600" b="1" dirty="0" err="1"/>
              <a:t>Pembuka</a:t>
            </a:r>
            <a:r>
              <a:rPr lang="en-US" sz="6600" b="1" dirty="0"/>
              <a:t> </a:t>
            </a:r>
            <a:r>
              <a:rPr lang="en-US" sz="6600" b="1" dirty="0" err="1"/>
              <a:t>Meterai</a:t>
            </a:r>
            <a:endParaRPr lang="en-US" sz="6600" b="1" dirty="0"/>
          </a:p>
        </p:txBody>
      </p:sp>
      <p:sp>
        <p:nvSpPr>
          <p:cNvPr id="3" name="Subtitle 2"/>
          <p:cNvSpPr>
            <a:spLocks noGrp="1"/>
          </p:cNvSpPr>
          <p:nvPr>
            <p:ph type="subTitle" idx="1"/>
          </p:nvPr>
        </p:nvSpPr>
        <p:spPr>
          <a:xfrm>
            <a:off x="560525" y="3767862"/>
            <a:ext cx="8022950" cy="1752600"/>
          </a:xfrm>
        </p:spPr>
        <p:txBody>
          <a:bodyPr>
            <a:normAutofit/>
          </a:bodyPr>
          <a:lstStyle/>
          <a:p>
            <a:r>
              <a:rPr lang="en-US" sz="5400" b="1" dirty="0" err="1"/>
              <a:t>Wahyu</a:t>
            </a:r>
            <a:r>
              <a:rPr lang="en-US" sz="5400" b="1" dirty="0"/>
              <a:t> 5</a:t>
            </a:r>
          </a:p>
          <a:p>
            <a:r>
              <a:rPr lang="en-US" sz="4000" b="1" i="1" dirty="0"/>
              <a:t>Lewis Winkler</a:t>
            </a:r>
            <a:endParaRPr lang="en-US" sz="5400" b="1" i="1" dirty="0"/>
          </a:p>
        </p:txBody>
      </p:sp>
    </p:spTree>
    <p:extLst>
      <p:ext uri="{BB962C8B-B14F-4D97-AF65-F5344CB8AC3E}">
        <p14:creationId xmlns:p14="http://schemas.microsoft.com/office/powerpoint/2010/main" val="126017485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a:xfrm>
            <a:off x="0" y="51003"/>
            <a:ext cx="9144000" cy="1054250"/>
          </a:xfrm>
        </p:spPr>
        <p:txBody>
          <a:bodyPr/>
          <a:lstStyle/>
          <a:p>
            <a:r>
              <a:rPr lang="en-US" sz="4000" b="1" dirty="0" err="1">
                <a:effectLst>
                  <a:outerShdw blurRad="38100" dist="38100" dir="2700000" algn="tl">
                    <a:srgbClr val="000000">
                      <a:alpha val="43137"/>
                    </a:srgbClr>
                  </a:outerShdw>
                </a:effectLst>
              </a:rPr>
              <a:t>Apa</a:t>
            </a:r>
            <a:r>
              <a:rPr lang="en-US" sz="4000" b="1" dirty="0">
                <a:effectLst>
                  <a:outerShdw blurRad="38100" dist="38100" dir="2700000" algn="tl">
                    <a:srgbClr val="000000">
                      <a:alpha val="43137"/>
                    </a:srgbClr>
                  </a:outerShdw>
                </a:effectLst>
              </a:rPr>
              <a:t> yang </a:t>
            </a:r>
            <a:r>
              <a:rPr lang="en-US" sz="4000" b="1" dirty="0" err="1">
                <a:effectLst>
                  <a:outerShdw blurRad="38100" dist="38100" dir="2700000" algn="tl">
                    <a:srgbClr val="000000">
                      <a:alpha val="43137"/>
                    </a:srgbClr>
                  </a:outerShdw>
                </a:effectLst>
              </a:rPr>
              <a:t>hebat</a:t>
            </a:r>
            <a:r>
              <a:rPr lang="en-US" sz="4000" b="1" dirty="0">
                <a:effectLst>
                  <a:outerShdw blurRad="38100" dist="38100" dir="2700000" algn="tl">
                    <a:srgbClr val="000000">
                      <a:alpha val="43137"/>
                    </a:srgbClr>
                  </a:outerShdw>
                </a:effectLst>
              </a:rPr>
              <a:t> </a:t>
            </a:r>
            <a:r>
              <a:rPr lang="en-US" sz="4000" b="1" dirty="0" err="1">
                <a:effectLst>
                  <a:outerShdw blurRad="38100" dist="38100" dir="2700000" algn="tl">
                    <a:srgbClr val="000000">
                      <a:alpha val="43137"/>
                    </a:srgbClr>
                  </a:outerShdw>
                </a:effectLst>
              </a:rPr>
              <a:t>tentang</a:t>
            </a:r>
            <a:r>
              <a:rPr lang="en-US" sz="4000" b="1" dirty="0">
                <a:effectLst>
                  <a:outerShdw blurRad="38100" dist="38100" dir="2700000" algn="tl">
                    <a:srgbClr val="000000">
                      <a:alpha val="43137"/>
                    </a:srgbClr>
                  </a:outerShdw>
                </a:effectLst>
              </a:rPr>
              <a:t> </a:t>
            </a:r>
            <a:r>
              <a:rPr lang="en-US" sz="4000" b="1" dirty="0" err="1">
                <a:effectLst>
                  <a:outerShdw blurRad="38100" dist="38100" dir="2700000" algn="tl">
                    <a:srgbClr val="000000">
                      <a:alpha val="43137"/>
                    </a:srgbClr>
                  </a:outerShdw>
                </a:effectLst>
              </a:rPr>
              <a:t>Yesus</a:t>
            </a:r>
            <a:r>
              <a:rPr lang="en-US" sz="4000" b="1" dirty="0">
                <a:effectLst>
                  <a:outerShdw blurRad="38100" dist="38100" dir="2700000" algn="tl">
                    <a:srgbClr val="000000">
                      <a:alpha val="43137"/>
                    </a:srgbClr>
                  </a:outerShdw>
                </a:effectLst>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33475"/>
            <a:ext cx="9144000" cy="57245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163932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1003"/>
            <a:ext cx="9144000" cy="1054250"/>
          </a:xfrm>
        </p:spPr>
        <p:txBody>
          <a:bodyPr/>
          <a:lstStyle/>
          <a:p>
            <a:r>
              <a:rPr lang="en-US" sz="4000" b="1" dirty="0">
                <a:effectLst>
                  <a:outerShdw blurRad="38100" dist="38100" dir="2700000" algn="tl">
                    <a:srgbClr val="000000">
                      <a:alpha val="43137"/>
                    </a:srgbClr>
                  </a:outerShdw>
                </a:effectLst>
              </a:rPr>
              <a:t>What</a:t>
            </a:r>
            <a:r>
              <a:rPr lang="uk-UA" sz="4000" b="1" dirty="0">
                <a:effectLst>
                  <a:outerShdw blurRad="38100" dist="38100" dir="2700000" algn="tl">
                    <a:srgbClr val="000000">
                      <a:alpha val="43137"/>
                    </a:srgbClr>
                  </a:outerShdw>
                </a:effectLst>
              </a:rPr>
              <a:t>'</a:t>
            </a:r>
            <a:r>
              <a:rPr lang="en-US" sz="4000" b="1" dirty="0">
                <a:effectLst>
                  <a:outerShdw blurRad="38100" dist="38100" dir="2700000" algn="tl">
                    <a:srgbClr val="000000">
                      <a:alpha val="43137"/>
                    </a:srgbClr>
                  </a:outerShdw>
                </a:effectLst>
              </a:rPr>
              <a:t>s the big deal about Jesus?</a:t>
            </a:r>
          </a:p>
        </p:txBody>
      </p:sp>
      <p:pic>
        <p:nvPicPr>
          <p:cNvPr id="5" name="Picture 4"/>
          <p:cNvPicPr>
            <a:picLocks noChangeAspect="1"/>
          </p:cNvPicPr>
          <p:nvPr/>
        </p:nvPicPr>
        <p:blipFill>
          <a:blip r:embed="rId2"/>
          <a:stretch>
            <a:fillRect/>
          </a:stretch>
        </p:blipFill>
        <p:spPr>
          <a:xfrm>
            <a:off x="203200" y="0"/>
            <a:ext cx="8725191" cy="6858000"/>
          </a:xfrm>
          <a:prstGeom prst="rect">
            <a:avLst/>
          </a:prstGeom>
        </p:spPr>
      </p:pic>
    </p:spTree>
    <p:extLst>
      <p:ext uri="{BB962C8B-B14F-4D97-AF65-F5344CB8AC3E}">
        <p14:creationId xmlns:p14="http://schemas.microsoft.com/office/powerpoint/2010/main" val="235302126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6609"/>
          </a:xfrm>
        </p:spPr>
        <p:txBody>
          <a:bodyPr>
            <a:normAutofit fontScale="90000"/>
          </a:bodyPr>
          <a:lstStyle/>
          <a:p>
            <a:r>
              <a:rPr lang="en-US" sz="4800" b="1" dirty="0"/>
              <a:t>Jesus is a Man</a:t>
            </a:r>
            <a:r>
              <a:rPr lang="uk-UA" sz="4800" b="1" dirty="0"/>
              <a:t>'</a:t>
            </a:r>
            <a:r>
              <a:rPr lang="en-US" sz="4800" b="1" dirty="0"/>
              <a:t>s Man</a:t>
            </a:r>
          </a:p>
        </p:txBody>
      </p:sp>
      <p:pic>
        <p:nvPicPr>
          <p:cNvPr id="3" name="The Cavetime Haka Dance - Jeff Voth #CTUSA16.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26221570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6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Wahyu 4</a:t>
            </a:r>
          </a:p>
        </p:txBody>
      </p:sp>
    </p:spTree>
    <p:extLst>
      <p:ext uri="{BB962C8B-B14F-4D97-AF65-F5344CB8AC3E}">
        <p14:creationId xmlns:p14="http://schemas.microsoft.com/office/powerpoint/2010/main" val="1476055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0339" y="-24741"/>
            <a:ext cx="8603426" cy="6882741"/>
          </a:xfrm>
          <a:prstGeom prst="rect">
            <a:avLst/>
          </a:prstGeom>
        </p:spPr>
      </p:pic>
      <p:sp>
        <p:nvSpPr>
          <p:cNvPr id="2" name="Title 1"/>
          <p:cNvSpPr>
            <a:spLocks noGrp="1"/>
          </p:cNvSpPr>
          <p:nvPr>
            <p:ph type="title"/>
          </p:nvPr>
        </p:nvSpPr>
        <p:spPr>
          <a:xfrm>
            <a:off x="0" y="152400"/>
            <a:ext cx="9144000" cy="766609"/>
          </a:xfrm>
          <a:solidFill>
            <a:schemeClr val="tx1"/>
          </a:solidFill>
        </p:spPr>
        <p:txBody>
          <a:bodyPr>
            <a:noAutofit/>
          </a:bodyPr>
          <a:lstStyle/>
          <a:p>
            <a:r>
              <a:rPr lang="en-US" sz="3200" b="1" dirty="0"/>
              <a:t>I DON'T ALWAYS CLEAR THE TEMPLE</a:t>
            </a:r>
          </a:p>
        </p:txBody>
      </p:sp>
      <p:sp>
        <p:nvSpPr>
          <p:cNvPr id="5" name="Title 1"/>
          <p:cNvSpPr txBox="1">
            <a:spLocks/>
          </p:cNvSpPr>
          <p:nvPr/>
        </p:nvSpPr>
        <p:spPr>
          <a:xfrm>
            <a:off x="0" y="5435600"/>
            <a:ext cx="9144000" cy="766609"/>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j-ea"/>
                <a:cs typeface="Arial"/>
              </a:rPr>
              <a:t>BUT WHEN I DO, I MAKE MY OWN WHIP</a:t>
            </a:r>
          </a:p>
        </p:txBody>
      </p:sp>
      <p:sp>
        <p:nvSpPr>
          <p:cNvPr id="6" name="Title 1"/>
          <p:cNvSpPr txBox="1">
            <a:spLocks/>
          </p:cNvSpPr>
          <p:nvPr/>
        </p:nvSpPr>
        <p:spPr>
          <a:xfrm>
            <a:off x="0" y="6091391"/>
            <a:ext cx="9144000" cy="766609"/>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Arial"/>
                <a:ea typeface="+mj-ea"/>
                <a:cs typeface="Arial"/>
              </a:rPr>
              <a:t>John 2:16</a:t>
            </a:r>
          </a:p>
        </p:txBody>
      </p:sp>
    </p:spTree>
    <p:extLst>
      <p:ext uri="{BB962C8B-B14F-4D97-AF65-F5344CB8AC3E}">
        <p14:creationId xmlns:p14="http://schemas.microsoft.com/office/powerpoint/2010/main" val="3064204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1" y="2782094"/>
            <a:ext cx="6985001" cy="1366837"/>
          </a:xfrm>
          <a:solidFill>
            <a:srgbClr val="000000"/>
          </a:solidFill>
        </p:spPr>
        <p:txBody>
          <a:bodyPr anchor="b"/>
          <a:lstStyle/>
          <a:p>
            <a:r>
              <a:rPr lang="en-US" sz="9600" dirty="0" err="1">
                <a:latin typeface="Arial" charset="0"/>
                <a:ea typeface="ＭＳ Ｐゴシック" charset="0"/>
              </a:rPr>
              <a:t>Wahyu</a:t>
            </a:r>
            <a:endParaRPr lang="en-US" sz="9600" dirty="0">
              <a:latin typeface="Arial" charset="0"/>
              <a:ea typeface="ＭＳ Ｐゴシック" charset="0"/>
            </a:endParaRPr>
          </a:p>
        </p:txBody>
      </p:sp>
      <p:graphicFrame>
        <p:nvGraphicFramePr>
          <p:cNvPr id="9" name="Table 8"/>
          <p:cNvGraphicFramePr>
            <a:graphicFrameLocks noGrp="1"/>
          </p:cNvGraphicFramePr>
          <p:nvPr/>
        </p:nvGraphicFramePr>
        <p:xfrm>
          <a:off x="-201478" y="11111"/>
          <a:ext cx="8086590" cy="6946902"/>
        </p:xfrm>
        <a:graphic>
          <a:graphicData uri="http://schemas.openxmlformats.org/drawingml/2006/table">
            <a:tbl>
              <a:tblPr/>
              <a:tblGrid>
                <a:gridCol w="622045">
                  <a:extLst>
                    <a:ext uri="{9D8B030D-6E8A-4147-A177-3AD203B41FA5}">
                      <a16:colId xmlns:a16="http://schemas.microsoft.com/office/drawing/2014/main" val="20000"/>
                    </a:ext>
                  </a:extLst>
                </a:gridCol>
                <a:gridCol w="699801">
                  <a:extLst>
                    <a:ext uri="{9D8B030D-6E8A-4147-A177-3AD203B41FA5}">
                      <a16:colId xmlns:a16="http://schemas.microsoft.com/office/drawing/2014/main" val="20001"/>
                    </a:ext>
                  </a:extLst>
                </a:gridCol>
                <a:gridCol w="801422">
                  <a:extLst>
                    <a:ext uri="{9D8B030D-6E8A-4147-A177-3AD203B41FA5}">
                      <a16:colId xmlns:a16="http://schemas.microsoft.com/office/drawing/2014/main" val="20002"/>
                    </a:ext>
                  </a:extLst>
                </a:gridCol>
                <a:gridCol w="2075538">
                  <a:extLst>
                    <a:ext uri="{9D8B030D-6E8A-4147-A177-3AD203B41FA5}">
                      <a16:colId xmlns:a16="http://schemas.microsoft.com/office/drawing/2014/main" val="20003"/>
                    </a:ext>
                  </a:extLst>
                </a:gridCol>
                <a:gridCol w="777557">
                  <a:extLst>
                    <a:ext uri="{9D8B030D-6E8A-4147-A177-3AD203B41FA5}">
                      <a16:colId xmlns:a16="http://schemas.microsoft.com/office/drawing/2014/main" val="20004"/>
                    </a:ext>
                  </a:extLst>
                </a:gridCol>
                <a:gridCol w="820003">
                  <a:extLst>
                    <a:ext uri="{9D8B030D-6E8A-4147-A177-3AD203B41FA5}">
                      <a16:colId xmlns:a16="http://schemas.microsoft.com/office/drawing/2014/main" val="20005"/>
                    </a:ext>
                  </a:extLst>
                </a:gridCol>
                <a:gridCol w="657355">
                  <a:extLst>
                    <a:ext uri="{9D8B030D-6E8A-4147-A177-3AD203B41FA5}">
                      <a16:colId xmlns:a16="http://schemas.microsoft.com/office/drawing/2014/main" val="20006"/>
                    </a:ext>
                  </a:extLst>
                </a:gridCol>
                <a:gridCol w="806715">
                  <a:extLst>
                    <a:ext uri="{9D8B030D-6E8A-4147-A177-3AD203B41FA5}">
                      <a16:colId xmlns:a16="http://schemas.microsoft.com/office/drawing/2014/main" val="20007"/>
                    </a:ext>
                  </a:extLst>
                </a:gridCol>
                <a:gridCol w="826154">
                  <a:extLst>
                    <a:ext uri="{9D8B030D-6E8A-4147-A177-3AD203B41FA5}">
                      <a16:colId xmlns:a16="http://schemas.microsoft.com/office/drawing/2014/main" val="20008"/>
                    </a:ext>
                  </a:extLst>
                </a:gridCol>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bg1"/>
                          </a:solidFill>
                          <a:effectLst>
                            <a:outerShdw blurRad="38100" dist="38100" dir="2700000" algn="tl">
                              <a:srgbClr val="000000"/>
                            </a:outerShdw>
                          </a:effectLst>
                          <a:latin typeface="Arial" charset="0"/>
                          <a:ea typeface="ＭＳ Ｐゴシック" charset="0"/>
                          <a:cs typeface="Arial" charset="0"/>
                        </a:rPr>
                        <a:t>Kedaulatan</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a:t>
                      </a:r>
                      <a:r>
                        <a:rPr kumimoji="0" lang="en-US" sz="2400" b="1" i="0" u="none" strike="noStrike" cap="none" normalizeH="0" baseline="0" dirty="0" err="1">
                          <a:ln>
                            <a:noFill/>
                          </a:ln>
                          <a:solidFill>
                            <a:schemeClr val="bg1"/>
                          </a:solidFill>
                          <a:effectLst>
                            <a:outerShdw blurRad="38100" dist="38100" dir="2700000" algn="tl">
                              <a:srgbClr val="000000"/>
                            </a:outerShdw>
                          </a:effectLst>
                          <a:latin typeface="Arial" charset="0"/>
                          <a:ea typeface="ＭＳ Ｐゴシック" charset="0"/>
                          <a:cs typeface="Arial" charset="0"/>
                        </a:rPr>
                        <a:t>Kristus</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di </a:t>
                      </a:r>
                      <a:r>
                        <a:rPr kumimoji="0" lang="en-US" sz="2400" b="1" i="0" u="none" strike="noStrike" cap="none" normalizeH="0" baseline="0" dirty="0" err="1">
                          <a:ln>
                            <a:noFill/>
                          </a:ln>
                          <a:solidFill>
                            <a:schemeClr val="bg1"/>
                          </a:solidFill>
                          <a:effectLst>
                            <a:outerShdw blurRad="38100" dist="38100" dir="2700000" algn="tl">
                              <a:srgbClr val="000000"/>
                            </a:outerShdw>
                          </a:effectLst>
                          <a:latin typeface="Arial" charset="0"/>
                          <a:ea typeface="ＭＳ Ｐゴシック" charset="0"/>
                          <a:cs typeface="Arial" charset="0"/>
                        </a:rPr>
                        <a:t>Kemenangan</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Masa </a:t>
                      </a:r>
                      <a:r>
                        <a:rPr kumimoji="0" lang="en-US" sz="2400" b="1" i="0" u="none" strike="noStrike" cap="none" normalizeH="0" baseline="0" dirty="0" err="1">
                          <a:ln>
                            <a:noFill/>
                          </a:ln>
                          <a:solidFill>
                            <a:schemeClr val="bg1"/>
                          </a:solidFill>
                          <a:effectLst>
                            <a:outerShdw blurRad="38100" dist="38100" dir="2700000" algn="tl">
                              <a:srgbClr val="000000"/>
                            </a:outerShdw>
                          </a:effectLst>
                          <a:latin typeface="Arial" charset="0"/>
                          <a:ea typeface="ＭＳ Ｐゴシック" charset="0"/>
                          <a:cs typeface="Arial" charset="0"/>
                        </a:rPr>
                        <a:t>Depan</a:t>
                      </a:r>
                      <a:endPar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Kedaulatan</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pada</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Dia</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Kedaulatan</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gereja-gereja</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Kedaulatan</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di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jaman</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akhir</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Pasal</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Pasal</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Pasal</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Apa</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 yang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telah</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kaulihat</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"(1:19a)</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“Yang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terjadi</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sekarang</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(1:19b)</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“Yang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akan</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terjadi</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sesudah</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ini</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Masa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Lalu</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Sekarang</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Masa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Depan</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Kritus</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Terungkap</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Gereja-gereja</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Terungkap</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Penggenapan</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Terungkap</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Tuhan</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di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bumi</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Tangan</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Tuhan</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di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bumi</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Dari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neraka</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di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bumi</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sampai</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surga</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di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bumi</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Times New Roman" charset="0"/>
                        </a:rPr>
                        <a:t>Penghakiman</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Penugasan</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Times New Roman" charset="0"/>
                        </a:rPr>
                        <a:t>Penghakiman</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1600" b="1" i="0" u="none" strike="noStrike" cap="none" normalizeH="0" baseline="0" dirty="0" err="1">
                          <a:ln>
                            <a:noFill/>
                          </a:ln>
                          <a:solidFill>
                            <a:schemeClr val="tx1"/>
                          </a:solidFill>
                          <a:effectLst/>
                          <a:latin typeface="Arial" charset="0"/>
                          <a:ea typeface="ＭＳ Ｐゴシック" charset="0"/>
                          <a:cs typeface="Times New Roman" charset="0"/>
                        </a:rPr>
                        <a:t>dan</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1600" b="1" i="0" u="none" strike="noStrike" cap="none" normalizeH="0" baseline="0" dirty="0" err="1">
                          <a:ln>
                            <a:noFill/>
                          </a:ln>
                          <a:solidFill>
                            <a:schemeClr val="tx1"/>
                          </a:solidFill>
                          <a:effectLst/>
                          <a:latin typeface="Arial" charset="0"/>
                          <a:ea typeface="ＭＳ Ｐゴシック" charset="0"/>
                          <a:cs typeface="Times New Roman" charset="0"/>
                        </a:rPr>
                        <a:t>pahala</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Topik</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1:1-3</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Penyembahan</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Trinitas</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Memuliakan</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Kristus</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Tujuh</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gereja</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di Asia: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Efesus</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Smirna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Pergamus</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Tiatira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Filadelfia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Laodikia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Kesusahan</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Kedatangan</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Kedua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Milenium</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Kondisi</a:t>
                      </a: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abadi</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Penutup</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sudah</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dekat</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44608959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8002" name="Picture 1" descr="rev 5 authority in scrol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63638"/>
            <a:ext cx="9144000" cy="4903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3" name="Text Box 3"/>
          <p:cNvSpPr txBox="1">
            <a:spLocks noChangeArrowheads="1"/>
          </p:cNvSpPr>
          <p:nvPr/>
        </p:nvSpPr>
        <p:spPr bwMode="auto">
          <a:xfrm>
            <a:off x="-14288" y="6178550"/>
            <a:ext cx="919003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3200" b="1"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ada ditangan Bapa (5:1)!</a:t>
            </a:r>
            <a:endParaRPr kumimoji="0" lang="en-US" altLang="en-US" sz="2000" b="1"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8004" name="Text Box 11"/>
          <p:cNvSpPr txBox="1">
            <a:spLocks noChangeArrowheads="1"/>
          </p:cNvSpPr>
          <p:nvPr/>
        </p:nvSpPr>
        <p:spPr bwMode="auto">
          <a:xfrm>
            <a:off x="0" y="609600"/>
            <a:ext cx="9144000"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altLang="en-US" sz="3300" b="1"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Gulungan termeterai dengan tujuh meterai…</a:t>
            </a:r>
          </a:p>
        </p:txBody>
      </p:sp>
      <p:sp>
        <p:nvSpPr>
          <p:cNvPr id="128005" name="Rectangle 12"/>
          <p:cNvSpPr>
            <a:spLocks noGrp="1" noChangeArrowheads="1"/>
          </p:cNvSpPr>
          <p:nvPr>
            <p:ph type="title" idx="4294967295"/>
          </p:nvPr>
        </p:nvSpPr>
        <p:spPr>
          <a:xfrm>
            <a:off x="0" y="0"/>
            <a:ext cx="9144000" cy="549275"/>
          </a:xfrm>
        </p:spPr>
        <p:txBody>
          <a:bodyPr/>
          <a:lstStyle/>
          <a:p>
            <a:pPr eaLnBrk="1" hangingPunct="1"/>
            <a:r>
              <a:rPr lang="en-US" altLang="en-US" sz="2900" b="1">
                <a:solidFill>
                  <a:srgbClr val="0000FF"/>
                </a:solidFill>
                <a:latin typeface="Arial" panose="020B0604020202020204" pitchFamily="34" charset="0"/>
                <a:ea typeface="MS PGothic" panose="020B0600070205080204" pitchFamily="34" charset="-128"/>
              </a:rPr>
              <a:t>Meterai Penghakiman</a:t>
            </a:r>
          </a:p>
        </p:txBody>
      </p:sp>
      <p:sp>
        <p:nvSpPr>
          <p:cNvPr id="128006"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369</a:t>
            </a:r>
          </a:p>
        </p:txBody>
      </p:sp>
    </p:spTree>
    <p:extLst>
      <p:ext uri="{BB962C8B-B14F-4D97-AF65-F5344CB8AC3E}">
        <p14:creationId xmlns:p14="http://schemas.microsoft.com/office/powerpoint/2010/main" val="149744510"/>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chemeClr val="bg1"/>
            </a:gs>
            <a:gs pos="92000">
              <a:srgbClr val="000000"/>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3" name="Picture 2" descr="Rev 5 Seal Red.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4601130" cy="4601130"/>
          </a:xfrm>
          <a:prstGeom prst="rect">
            <a:avLst/>
          </a:prstGeom>
        </p:spPr>
      </p:pic>
      <p:sp>
        <p:nvSpPr>
          <p:cNvPr id="837642" name="Text Box 11"/>
          <p:cNvSpPr txBox="1">
            <a:spLocks noChangeArrowheads="1"/>
          </p:cNvSpPr>
          <p:nvPr/>
        </p:nvSpPr>
        <p:spPr bwMode="auto">
          <a:xfrm>
            <a:off x="4629182" y="2221159"/>
            <a:ext cx="4176136" cy="3170099"/>
          </a:xfrm>
          <a:prstGeom prst="rect">
            <a:avLst/>
          </a:prstGeom>
          <a:noFill/>
          <a:ln w="9525">
            <a:no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457200" indent="-457200" defTabSz="914400" eaLnBrk="0" fontAlgn="base" hangingPunct="0">
              <a:spcBef>
                <a:spcPct val="50000"/>
              </a:spcBef>
              <a:spcAft>
                <a:spcPct val="0"/>
              </a:spcAft>
              <a:buFont typeface="Arial"/>
              <a:buChar char="•"/>
            </a:pPr>
            <a:r>
              <a:rPr lang="en-US" sz="4000" b="1" dirty="0" err="1">
                <a:solidFill>
                  <a:prstClr val="black"/>
                </a:solidFill>
                <a:latin typeface="Arial" charset="0"/>
                <a:cs typeface="Arial" charset="0"/>
              </a:rPr>
              <a:t>Kuasa</a:t>
            </a:r>
            <a:endParaRPr lang="en-US" sz="4000" b="1" dirty="0">
              <a:solidFill>
                <a:prstClr val="black"/>
              </a:solidFill>
              <a:latin typeface="Arial" charset="0"/>
              <a:cs typeface="Arial" charset="0"/>
            </a:endParaRPr>
          </a:p>
          <a:p>
            <a:pPr marL="457200" indent="-457200" defTabSz="914400" eaLnBrk="0" fontAlgn="base" hangingPunct="0">
              <a:spcBef>
                <a:spcPct val="50000"/>
              </a:spcBef>
              <a:spcAft>
                <a:spcPct val="0"/>
              </a:spcAft>
              <a:buFont typeface="Arial"/>
              <a:buChar char="•"/>
            </a:pPr>
            <a:r>
              <a:rPr lang="en-US" sz="4000" b="1" dirty="0" err="1">
                <a:solidFill>
                  <a:prstClr val="black"/>
                </a:solidFill>
                <a:latin typeface="Arial" charset="0"/>
                <a:cs typeface="Arial" charset="0"/>
              </a:rPr>
              <a:t>Hak</a:t>
            </a:r>
            <a:r>
              <a:rPr lang="en-US" sz="4000" b="1" dirty="0">
                <a:solidFill>
                  <a:prstClr val="black"/>
                </a:solidFill>
                <a:latin typeface="Arial" charset="0"/>
                <a:cs typeface="Arial" charset="0"/>
              </a:rPr>
              <a:t> </a:t>
            </a:r>
            <a:r>
              <a:rPr lang="en-US" sz="4000" b="1" dirty="0" err="1">
                <a:solidFill>
                  <a:prstClr val="black"/>
                </a:solidFill>
                <a:latin typeface="Arial" charset="0"/>
                <a:cs typeface="Arial" charset="0"/>
              </a:rPr>
              <a:t>Milik</a:t>
            </a:r>
            <a:endParaRPr lang="en-US" sz="4000" b="1" dirty="0">
              <a:solidFill>
                <a:prstClr val="black"/>
              </a:solidFill>
              <a:latin typeface="Arial" charset="0"/>
              <a:cs typeface="Arial" charset="0"/>
            </a:endParaRPr>
          </a:p>
          <a:p>
            <a:pPr marL="457200" indent="-457200" defTabSz="914400" eaLnBrk="0" fontAlgn="base" hangingPunct="0">
              <a:spcBef>
                <a:spcPct val="50000"/>
              </a:spcBef>
              <a:spcAft>
                <a:spcPct val="0"/>
              </a:spcAft>
              <a:buFont typeface="Arial"/>
              <a:buChar char="•"/>
            </a:pPr>
            <a:r>
              <a:rPr lang="en-US" sz="4000" b="1" dirty="0" err="1">
                <a:solidFill>
                  <a:prstClr val="black"/>
                </a:solidFill>
                <a:latin typeface="Arial" charset="0"/>
                <a:cs typeface="Arial" charset="0"/>
              </a:rPr>
              <a:t>Kemampuan</a:t>
            </a:r>
            <a:r>
              <a:rPr lang="en-US" sz="4000" b="1" dirty="0">
                <a:solidFill>
                  <a:prstClr val="black"/>
                </a:solidFill>
                <a:latin typeface="Arial" charset="0"/>
                <a:cs typeface="Arial" charset="0"/>
              </a:rPr>
              <a:t> </a:t>
            </a:r>
            <a:r>
              <a:rPr lang="en-US" sz="4000" b="1" dirty="0" err="1">
                <a:solidFill>
                  <a:prstClr val="black"/>
                </a:solidFill>
                <a:latin typeface="Arial" charset="0"/>
                <a:cs typeface="Arial" charset="0"/>
              </a:rPr>
              <a:t>Bertindak</a:t>
            </a:r>
            <a:endParaRPr lang="en-US" sz="4000" b="1" dirty="0">
              <a:solidFill>
                <a:prstClr val="black"/>
              </a:solidFill>
              <a:latin typeface="Arial" charset="0"/>
              <a:cs typeface="Arial" charset="0"/>
            </a:endParaRPr>
          </a:p>
        </p:txBody>
      </p:sp>
      <p:sp>
        <p:nvSpPr>
          <p:cNvPr id="837643" name="Rectangle 12"/>
          <p:cNvSpPr>
            <a:spLocks noGrp="1" noChangeArrowheads="1"/>
          </p:cNvSpPr>
          <p:nvPr>
            <p:ph type="title" idx="4294967295"/>
          </p:nvPr>
        </p:nvSpPr>
        <p:spPr>
          <a:xfrm>
            <a:off x="4301452" y="382328"/>
            <a:ext cx="4346601" cy="1761438"/>
          </a:xfrm>
        </p:spPr>
        <p:txBody>
          <a:bodyPr anchor="t">
            <a:noAutofit/>
          </a:bodyPr>
          <a:lstStyle/>
          <a:p>
            <a:r>
              <a:rPr lang="en-US" b="1" dirty="0" err="1">
                <a:solidFill>
                  <a:srgbClr val="0000FF"/>
                </a:solidFill>
                <a:latin typeface="Arial" charset="0"/>
                <a:ea typeface="ＭＳ Ｐゴシック" charset="0"/>
              </a:rPr>
              <a:t>Pentingnya</a:t>
            </a:r>
            <a:r>
              <a:rPr lang="en-US" b="1" dirty="0">
                <a:solidFill>
                  <a:srgbClr val="0000FF"/>
                </a:solidFill>
                <a:latin typeface="Arial" charset="0"/>
                <a:ea typeface="ＭＳ Ｐゴシック" charset="0"/>
              </a:rPr>
              <a:t> </a:t>
            </a:r>
            <a:r>
              <a:rPr lang="en-US" b="1" dirty="0" err="1">
                <a:solidFill>
                  <a:srgbClr val="0000FF"/>
                </a:solidFill>
                <a:latin typeface="Arial" charset="0"/>
                <a:ea typeface="ＭＳ Ｐゴシック" charset="0"/>
              </a:rPr>
              <a:t>Sebuah</a:t>
            </a:r>
            <a:r>
              <a:rPr lang="en-US" b="1" dirty="0">
                <a:solidFill>
                  <a:srgbClr val="0000FF"/>
                </a:solidFill>
                <a:latin typeface="Arial" charset="0"/>
                <a:ea typeface="ＭＳ Ｐゴシック" charset="0"/>
              </a:rPr>
              <a:t> </a:t>
            </a:r>
            <a:r>
              <a:rPr lang="en-US" b="1" dirty="0" err="1">
                <a:solidFill>
                  <a:srgbClr val="0000FF"/>
                </a:solidFill>
                <a:latin typeface="Arial" charset="0"/>
                <a:ea typeface="ＭＳ Ｐゴシック" charset="0"/>
              </a:rPr>
              <a:t>Meterai</a:t>
            </a:r>
            <a:endParaRPr lang="en-US" b="1" dirty="0">
              <a:solidFill>
                <a:srgbClr val="0000FF"/>
              </a:solidFill>
              <a:latin typeface="Arial" charset="0"/>
              <a:ea typeface="ＭＳ Ｐゴシック" charset="0"/>
            </a:endParaRPr>
          </a:p>
        </p:txBody>
      </p:sp>
      <p:sp>
        <p:nvSpPr>
          <p:cNvPr id="13"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0000FF"/>
                </a:solidFill>
                <a:latin typeface="Arial"/>
                <a:cs typeface="Arial"/>
              </a:rPr>
              <a:t>369</a:t>
            </a:r>
          </a:p>
        </p:txBody>
      </p:sp>
    </p:spTree>
    <p:extLst>
      <p:ext uri="{BB962C8B-B14F-4D97-AF65-F5344CB8AC3E}">
        <p14:creationId xmlns:p14="http://schemas.microsoft.com/office/powerpoint/2010/main" val="2145472395"/>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2098" name="Picture 2" descr="open scroll"/>
          <p:cNvPicPr>
            <a:picLocks noChangeAspect="1" noChangeArrowheads="1"/>
          </p:cNvPicPr>
          <p:nvPr/>
        </p:nvPicPr>
        <p:blipFill>
          <a:blip r:embed="rId4" cstate="screen">
            <a:extLst>
              <a:ext uri="{28A0092B-C50C-407E-A947-70E740481C1C}">
                <a14:useLocalDpi xmlns:a14="http://schemas.microsoft.com/office/drawing/2010/main"/>
              </a:ext>
            </a:extLst>
          </a:blip>
          <a:srcRect l="5815" r="6133"/>
          <a:stretch>
            <a:fillRect/>
          </a:stretch>
        </p:blipFill>
        <p:spPr bwMode="auto">
          <a:xfrm>
            <a:off x="2057400" y="877888"/>
            <a:ext cx="4621213"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099" name="Text Box 3"/>
          <p:cNvSpPr txBox="1">
            <a:spLocks noChangeArrowheads="1"/>
          </p:cNvSpPr>
          <p:nvPr/>
        </p:nvSpPr>
        <p:spPr bwMode="auto">
          <a:xfrm>
            <a:off x="4724400" y="2249488"/>
            <a:ext cx="604838" cy="374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400" b="0" i="0" u="none" strike="noStrike" kern="0" cap="none" spc="0" normalizeH="0" baseline="0" noProof="0">
                <a:ln>
                  <a:noFill/>
                </a:ln>
                <a:solidFill>
                  <a:srgbClr val="000000"/>
                </a:solidFill>
                <a:effectLst/>
                <a:uLnTx/>
                <a:uFillTx/>
                <a:latin typeface="Bwgrkl" pitchFamily="1" charset="0"/>
                <a:ea typeface="MS PGothic" panose="020B0600070205080204" pitchFamily="34" charset="-128"/>
              </a:rPr>
              <a:t>A</a:t>
            </a:r>
          </a:p>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400" b="0" i="0" u="none" strike="noStrike" kern="0" cap="none" spc="0" normalizeH="0" baseline="0" noProof="0">
                <a:ln>
                  <a:noFill/>
                </a:ln>
                <a:solidFill>
                  <a:srgbClr val="000000"/>
                </a:solidFill>
                <a:effectLst/>
                <a:uLnTx/>
                <a:uFillTx/>
                <a:latin typeface="Bwgrkl" pitchFamily="1" charset="0"/>
                <a:ea typeface="MS PGothic" panose="020B0600070205080204" pitchFamily="34" charset="-128"/>
              </a:rPr>
              <a:t>B</a:t>
            </a:r>
          </a:p>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400" b="0" i="0" u="none" strike="noStrike" kern="0" cap="none" spc="0" normalizeH="0" baseline="0" noProof="0">
                <a:ln>
                  <a:noFill/>
                </a:ln>
                <a:solidFill>
                  <a:srgbClr val="000000"/>
                </a:solidFill>
                <a:effectLst/>
                <a:uLnTx/>
                <a:uFillTx/>
                <a:latin typeface="Bwgrkl" pitchFamily="1" charset="0"/>
                <a:ea typeface="MS PGothic" panose="020B0600070205080204" pitchFamily="34" charset="-128"/>
              </a:rPr>
              <a:t>D</a:t>
            </a:r>
          </a:p>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400" b="0" i="0" u="none" strike="noStrike" kern="0" cap="none" spc="0" normalizeH="0" baseline="0" noProof="0">
                <a:ln>
                  <a:noFill/>
                </a:ln>
                <a:solidFill>
                  <a:srgbClr val="000000"/>
                </a:solidFill>
                <a:effectLst/>
                <a:uLnTx/>
                <a:uFillTx/>
                <a:latin typeface="Bwgrkl" pitchFamily="1" charset="0"/>
                <a:ea typeface="MS PGothic" panose="020B0600070205080204" pitchFamily="34" charset="-128"/>
              </a:rPr>
              <a:t>G</a:t>
            </a:r>
          </a:p>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400" b="0" i="0" u="none" strike="noStrike" kern="0" cap="none" spc="0" normalizeH="0" baseline="0" noProof="0">
                <a:ln>
                  <a:noFill/>
                </a:ln>
                <a:solidFill>
                  <a:srgbClr val="000000"/>
                </a:solidFill>
                <a:effectLst/>
                <a:uLnTx/>
                <a:uFillTx/>
                <a:latin typeface="Bwgrkl" pitchFamily="1" charset="0"/>
                <a:ea typeface="MS PGothic" panose="020B0600070205080204" pitchFamily="34" charset="-128"/>
              </a:rPr>
              <a:t>m</a:t>
            </a:r>
          </a:p>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400" b="0" i="0" u="none" strike="noStrike" kern="0" cap="none" spc="0" normalizeH="0" baseline="0" noProof="0">
                <a:ln>
                  <a:noFill/>
                </a:ln>
                <a:solidFill>
                  <a:srgbClr val="000000"/>
                </a:solidFill>
                <a:effectLst/>
                <a:uLnTx/>
                <a:uFillTx/>
                <a:latin typeface="Bwgrkl" pitchFamily="1" charset="0"/>
                <a:ea typeface="MS PGothic" panose="020B0600070205080204" pitchFamily="34" charset="-128"/>
              </a:rPr>
              <a:t>K</a:t>
            </a:r>
          </a:p>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400" b="0" i="0" u="none" strike="noStrike" kern="0" cap="none" spc="0" normalizeH="0" baseline="0" noProof="0">
                <a:ln>
                  <a:noFill/>
                </a:ln>
                <a:solidFill>
                  <a:srgbClr val="000000"/>
                </a:solidFill>
                <a:effectLst/>
                <a:uLnTx/>
                <a:uFillTx/>
                <a:latin typeface="Bwgrkl" pitchFamily="1" charset="0"/>
                <a:ea typeface="MS PGothic" panose="020B0600070205080204" pitchFamily="34" charset="-128"/>
              </a:rPr>
              <a:t>LK</a:t>
            </a:r>
          </a:p>
        </p:txBody>
      </p:sp>
      <p:sp>
        <p:nvSpPr>
          <p:cNvPr id="132100" name="Text Box 4"/>
          <p:cNvSpPr txBox="1">
            <a:spLocks noChangeArrowheads="1"/>
          </p:cNvSpPr>
          <p:nvPr/>
        </p:nvSpPr>
        <p:spPr bwMode="auto">
          <a:xfrm rot="1771376">
            <a:off x="2820988" y="2630488"/>
            <a:ext cx="6826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400" b="0" i="0" u="none" strike="noStrike" kern="0" cap="none" spc="0" normalizeH="0" baseline="0" noProof="0">
                <a:ln>
                  <a:noFill/>
                </a:ln>
                <a:solidFill>
                  <a:srgbClr val="000000"/>
                </a:solidFill>
                <a:effectLst/>
                <a:uLnTx/>
                <a:uFillTx/>
                <a:latin typeface="Bwgrkl" pitchFamily="1" charset="0"/>
                <a:ea typeface="MS PGothic" panose="020B0600070205080204" pitchFamily="34" charset="-128"/>
              </a:rPr>
              <a:t>Q E</a:t>
            </a:r>
          </a:p>
        </p:txBody>
      </p:sp>
      <p:sp>
        <p:nvSpPr>
          <p:cNvPr id="132101" name="Text Box 5"/>
          <p:cNvSpPr txBox="1">
            <a:spLocks noChangeArrowheads="1"/>
          </p:cNvSpPr>
          <p:nvPr/>
        </p:nvSpPr>
        <p:spPr bwMode="auto">
          <a:xfrm rot="-1149456">
            <a:off x="2971800" y="5526088"/>
            <a:ext cx="9286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400" b="0" i="0" u="none" strike="noStrike" kern="0" cap="none" spc="0" normalizeH="0" baseline="0" noProof="0">
                <a:ln>
                  <a:noFill/>
                </a:ln>
                <a:solidFill>
                  <a:srgbClr val="000000"/>
                </a:solidFill>
                <a:effectLst/>
                <a:uLnTx/>
                <a:uFillTx/>
                <a:latin typeface="Bwgrkl" pitchFamily="1" charset="0"/>
                <a:ea typeface="MS PGothic" panose="020B0600070205080204" pitchFamily="34" charset="-128"/>
              </a:rPr>
              <a:t>QEOS</a:t>
            </a:r>
          </a:p>
        </p:txBody>
      </p:sp>
      <p:sp>
        <p:nvSpPr>
          <p:cNvPr id="132102" name="Text Box 6"/>
          <p:cNvSpPr txBox="1">
            <a:spLocks noChangeArrowheads="1"/>
          </p:cNvSpPr>
          <p:nvPr/>
        </p:nvSpPr>
        <p:spPr bwMode="auto">
          <a:xfrm rot="-1282072">
            <a:off x="2971800" y="4916488"/>
            <a:ext cx="1284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400" b="0" i="0" u="none" strike="noStrike" kern="0" cap="none" spc="0" normalizeH="0" baseline="0" noProof="0">
                <a:ln>
                  <a:noFill/>
                </a:ln>
                <a:solidFill>
                  <a:srgbClr val="000000"/>
                </a:solidFill>
                <a:effectLst/>
                <a:uLnTx/>
                <a:uFillTx/>
                <a:latin typeface="Bwgrkl" pitchFamily="1" charset="0"/>
                <a:ea typeface="MS PGothic" panose="020B0600070205080204" pitchFamily="34" charset="-128"/>
              </a:rPr>
              <a:t>GHPKM</a:t>
            </a:r>
          </a:p>
        </p:txBody>
      </p:sp>
      <p:sp>
        <p:nvSpPr>
          <p:cNvPr id="132103" name="Text Box 7"/>
          <p:cNvSpPr txBox="1">
            <a:spLocks noChangeArrowheads="1"/>
          </p:cNvSpPr>
          <p:nvPr/>
        </p:nvSpPr>
        <p:spPr bwMode="auto">
          <a:xfrm rot="-1149456">
            <a:off x="2971800" y="4459288"/>
            <a:ext cx="9286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400" b="0" i="0" u="none" strike="noStrike" kern="0" cap="none" spc="0" normalizeH="0" baseline="0" noProof="0">
                <a:ln>
                  <a:noFill/>
                </a:ln>
                <a:solidFill>
                  <a:srgbClr val="000000"/>
                </a:solidFill>
                <a:effectLst/>
                <a:uLnTx/>
                <a:uFillTx/>
                <a:latin typeface="Bwgrkl" pitchFamily="1" charset="0"/>
                <a:ea typeface="MS PGothic" panose="020B0600070205080204" pitchFamily="34" charset="-128"/>
              </a:rPr>
              <a:t>QEOS</a:t>
            </a:r>
          </a:p>
        </p:txBody>
      </p:sp>
      <p:sp>
        <p:nvSpPr>
          <p:cNvPr id="132104" name="Text Box 8"/>
          <p:cNvSpPr txBox="1">
            <a:spLocks noChangeArrowheads="1"/>
          </p:cNvSpPr>
          <p:nvPr/>
        </p:nvSpPr>
        <p:spPr bwMode="auto">
          <a:xfrm rot="-1149456">
            <a:off x="3200400" y="3544888"/>
            <a:ext cx="9286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400" b="0" i="0" u="none" strike="noStrike" kern="0" cap="none" spc="0" normalizeH="0" baseline="0" noProof="0">
                <a:ln>
                  <a:noFill/>
                </a:ln>
                <a:solidFill>
                  <a:srgbClr val="000000"/>
                </a:solidFill>
                <a:effectLst/>
                <a:uLnTx/>
                <a:uFillTx/>
                <a:latin typeface="Bwgrkl" pitchFamily="1" charset="0"/>
                <a:ea typeface="MS PGothic" panose="020B0600070205080204" pitchFamily="34" charset="-128"/>
              </a:rPr>
              <a:t>QEOS</a:t>
            </a:r>
          </a:p>
        </p:txBody>
      </p:sp>
      <p:sp>
        <p:nvSpPr>
          <p:cNvPr id="132105" name="Text Box 9"/>
          <p:cNvSpPr txBox="1">
            <a:spLocks noChangeArrowheads="1"/>
          </p:cNvSpPr>
          <p:nvPr/>
        </p:nvSpPr>
        <p:spPr bwMode="auto">
          <a:xfrm rot="-1282072">
            <a:off x="3048000" y="1563688"/>
            <a:ext cx="1284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400" b="0" i="0" u="none" strike="noStrike" kern="0" cap="none" spc="0" normalizeH="0" baseline="0" noProof="0">
                <a:ln>
                  <a:noFill/>
                </a:ln>
                <a:solidFill>
                  <a:srgbClr val="000000"/>
                </a:solidFill>
                <a:effectLst/>
                <a:uLnTx/>
                <a:uFillTx/>
                <a:latin typeface="Bwgrkl" pitchFamily="1" charset="0"/>
                <a:ea typeface="MS PGothic" panose="020B0600070205080204" pitchFamily="34" charset="-128"/>
              </a:rPr>
              <a:t>GHPKM</a:t>
            </a:r>
          </a:p>
        </p:txBody>
      </p:sp>
      <p:sp>
        <p:nvSpPr>
          <p:cNvPr id="132106" name="Text Box 10"/>
          <p:cNvSpPr txBox="1">
            <a:spLocks noChangeArrowheads="1"/>
          </p:cNvSpPr>
          <p:nvPr/>
        </p:nvSpPr>
        <p:spPr bwMode="auto">
          <a:xfrm>
            <a:off x="6743700" y="1420813"/>
            <a:ext cx="2292350" cy="424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3000" b="1" i="0" u="none" strike="noStrike" kern="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Meterai penghakiman berasal dari gulungan yang tertulis di dalam dan keluar….</a:t>
            </a:r>
          </a:p>
        </p:txBody>
      </p:sp>
      <p:sp>
        <p:nvSpPr>
          <p:cNvPr id="132107" name="Rectangle 11"/>
          <p:cNvSpPr>
            <a:spLocks noGrp="1" noChangeArrowheads="1"/>
          </p:cNvSpPr>
          <p:nvPr>
            <p:ph type="title" idx="4294967295"/>
          </p:nvPr>
        </p:nvSpPr>
        <p:spPr>
          <a:xfrm>
            <a:off x="0" y="0"/>
            <a:ext cx="9144000" cy="836613"/>
          </a:xfrm>
        </p:spPr>
        <p:txBody>
          <a:bodyPr/>
          <a:lstStyle/>
          <a:p>
            <a:pPr eaLnBrk="1" hangingPunct="1"/>
            <a:r>
              <a:rPr lang="en-US" altLang="en-US" sz="3600" b="1">
                <a:latin typeface="Arial" panose="020B0604020202020204" pitchFamily="34" charset="0"/>
                <a:ea typeface="ヒラギノ角ゴ Pro W3" pitchFamily="1" charset="-128"/>
              </a:rPr>
              <a:t>Gulungan Wahyu 5</a:t>
            </a:r>
            <a:endParaRPr lang="en-US" altLang="en-US" sz="3600" b="1">
              <a:latin typeface="Arial" panose="020B0604020202020204" pitchFamily="34" charset="0"/>
              <a:ea typeface="MS PGothic" panose="020B0600070205080204" pitchFamily="34" charset="-128"/>
            </a:endParaRPr>
          </a:p>
        </p:txBody>
      </p:sp>
      <p:sp>
        <p:nvSpPr>
          <p:cNvPr id="132108"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369</a:t>
            </a:r>
            <a:endParaRPr kumimoji="0" lang="en-US" altLang="en-US" sz="2400" b="1"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749977778"/>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chemeClr val="bg1"/>
            </a:gs>
            <a:gs pos="92000">
              <a:srgbClr val="FF000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5" name="Picture 4" descr="rev 4 scro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21188" y="0"/>
            <a:ext cx="6022812" cy="6902936"/>
          </a:xfrm>
          <a:prstGeom prst="rect">
            <a:avLst/>
          </a:prstGeom>
        </p:spPr>
      </p:pic>
      <p:sp>
        <p:nvSpPr>
          <p:cNvPr id="837642" name="Text Box 11"/>
          <p:cNvSpPr txBox="1">
            <a:spLocks noChangeArrowheads="1"/>
          </p:cNvSpPr>
          <p:nvPr/>
        </p:nvSpPr>
        <p:spPr bwMode="auto">
          <a:xfrm>
            <a:off x="216186" y="3788316"/>
            <a:ext cx="5305804" cy="2554545"/>
          </a:xfrm>
          <a:prstGeom prst="rect">
            <a:avLst/>
          </a:prstGeom>
          <a:noFill/>
          <a:ln w="9525">
            <a:no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457200" indent="-457200" defTabSz="914400" eaLnBrk="0" fontAlgn="base" hangingPunct="0">
              <a:spcBef>
                <a:spcPct val="50000"/>
              </a:spcBef>
              <a:spcAft>
                <a:spcPct val="0"/>
              </a:spcAft>
              <a:buFont typeface="Arial"/>
              <a:buChar char="•"/>
            </a:pPr>
            <a:r>
              <a:rPr lang="en-US" sz="4000" b="1" dirty="0" err="1">
                <a:solidFill>
                  <a:prstClr val="black"/>
                </a:solidFill>
                <a:latin typeface="Arial" charset="0"/>
                <a:cs typeface="Arial" charset="0"/>
              </a:rPr>
              <a:t>Saudara</a:t>
            </a:r>
            <a:r>
              <a:rPr lang="en-US" sz="4000" b="1" dirty="0">
                <a:solidFill>
                  <a:prstClr val="black"/>
                </a:solidFill>
                <a:latin typeface="Arial" charset="0"/>
                <a:cs typeface="Arial" charset="0"/>
              </a:rPr>
              <a:t> </a:t>
            </a:r>
            <a:r>
              <a:rPr lang="en-US" sz="4000" b="1" dirty="0" err="1">
                <a:solidFill>
                  <a:prstClr val="black"/>
                </a:solidFill>
                <a:latin typeface="Arial" charset="0"/>
                <a:cs typeface="Arial" charset="0"/>
              </a:rPr>
              <a:t>dekat</a:t>
            </a:r>
            <a:endParaRPr lang="en-US" sz="4000" b="1" dirty="0">
              <a:solidFill>
                <a:prstClr val="black"/>
              </a:solidFill>
              <a:latin typeface="Arial" charset="0"/>
              <a:cs typeface="Arial" charset="0"/>
            </a:endParaRPr>
          </a:p>
          <a:p>
            <a:pPr marL="457200" indent="-457200" defTabSz="914400" eaLnBrk="0" fontAlgn="base" hangingPunct="0">
              <a:spcBef>
                <a:spcPct val="50000"/>
              </a:spcBef>
              <a:spcAft>
                <a:spcPct val="0"/>
              </a:spcAft>
              <a:buFont typeface="Arial"/>
              <a:buChar char="•"/>
            </a:pPr>
            <a:r>
              <a:rPr lang="en-US" sz="4000" b="1" dirty="0" err="1">
                <a:solidFill>
                  <a:prstClr val="black"/>
                </a:solidFill>
                <a:latin typeface="Arial" charset="0"/>
                <a:cs typeface="Arial" charset="0"/>
              </a:rPr>
              <a:t>Bersedia</a:t>
            </a:r>
            <a:r>
              <a:rPr lang="en-US" sz="4000" b="1" dirty="0">
                <a:solidFill>
                  <a:prstClr val="black"/>
                </a:solidFill>
                <a:latin typeface="Arial" charset="0"/>
                <a:cs typeface="Arial" charset="0"/>
              </a:rPr>
              <a:t> </a:t>
            </a:r>
            <a:r>
              <a:rPr lang="en-US" sz="4000" b="1" dirty="0" err="1">
                <a:solidFill>
                  <a:prstClr val="black"/>
                </a:solidFill>
                <a:latin typeface="Arial" charset="0"/>
                <a:cs typeface="Arial" charset="0"/>
              </a:rPr>
              <a:t>menebus</a:t>
            </a:r>
            <a:endParaRPr lang="en-US" sz="4000" b="1" dirty="0">
              <a:solidFill>
                <a:prstClr val="black"/>
              </a:solidFill>
              <a:latin typeface="Arial" charset="0"/>
              <a:cs typeface="Arial" charset="0"/>
            </a:endParaRPr>
          </a:p>
          <a:p>
            <a:pPr marL="457200" indent="-457200" defTabSz="914400" eaLnBrk="0" fontAlgn="base" hangingPunct="0">
              <a:spcBef>
                <a:spcPct val="50000"/>
              </a:spcBef>
              <a:spcAft>
                <a:spcPct val="0"/>
              </a:spcAft>
              <a:buFont typeface="Arial"/>
              <a:buChar char="•"/>
            </a:pPr>
            <a:r>
              <a:rPr lang="en-US" sz="4000" b="1" dirty="0" err="1">
                <a:solidFill>
                  <a:prstClr val="black"/>
                </a:solidFill>
                <a:latin typeface="Arial" charset="0"/>
                <a:cs typeface="Arial" charset="0"/>
              </a:rPr>
              <a:t>Sanggup</a:t>
            </a:r>
            <a:r>
              <a:rPr lang="en-US" sz="4000" b="1" dirty="0">
                <a:solidFill>
                  <a:prstClr val="black"/>
                </a:solidFill>
                <a:latin typeface="Arial" charset="0"/>
                <a:cs typeface="Arial" charset="0"/>
              </a:rPr>
              <a:t> </a:t>
            </a:r>
            <a:r>
              <a:rPr lang="en-US" sz="4000" b="1" dirty="0" err="1">
                <a:solidFill>
                  <a:prstClr val="black"/>
                </a:solidFill>
                <a:latin typeface="Arial" charset="0"/>
                <a:cs typeface="Arial" charset="0"/>
              </a:rPr>
              <a:t>menebus</a:t>
            </a:r>
            <a:endParaRPr lang="en-US" sz="4000" b="1" dirty="0">
              <a:solidFill>
                <a:prstClr val="black"/>
              </a:solidFill>
              <a:latin typeface="Arial" charset="0"/>
              <a:cs typeface="Arial" charset="0"/>
            </a:endParaRPr>
          </a:p>
        </p:txBody>
      </p:sp>
      <p:sp>
        <p:nvSpPr>
          <p:cNvPr id="837643" name="Rectangle 12"/>
          <p:cNvSpPr>
            <a:spLocks noGrp="1" noChangeArrowheads="1"/>
          </p:cNvSpPr>
          <p:nvPr>
            <p:ph type="title" idx="4294967295"/>
          </p:nvPr>
        </p:nvSpPr>
        <p:spPr>
          <a:xfrm>
            <a:off x="0" y="201478"/>
            <a:ext cx="3254643" cy="3270585"/>
          </a:xfrm>
        </p:spPr>
        <p:txBody>
          <a:bodyPr anchor="t">
            <a:noAutofit/>
          </a:bodyPr>
          <a:lstStyle/>
          <a:p>
            <a:r>
              <a:rPr lang="en-US" sz="4600" b="1" dirty="0" err="1">
                <a:solidFill>
                  <a:srgbClr val="0000FF"/>
                </a:solidFill>
                <a:latin typeface="Arial" charset="0"/>
                <a:ea typeface="ＭＳ Ｐゴシック" charset="0"/>
              </a:rPr>
              <a:t>Syarat</a:t>
            </a:r>
            <a:r>
              <a:rPr lang="en-US" sz="4600" b="1" dirty="0">
                <a:solidFill>
                  <a:srgbClr val="0000FF"/>
                </a:solidFill>
                <a:latin typeface="Arial" charset="0"/>
                <a:ea typeface="ＭＳ Ｐゴシック" charset="0"/>
              </a:rPr>
              <a:t>  </a:t>
            </a:r>
            <a:r>
              <a:rPr lang="en-US" sz="4600" b="1" dirty="0" err="1">
                <a:solidFill>
                  <a:srgbClr val="0000FF"/>
                </a:solidFill>
                <a:latin typeface="Arial" charset="0"/>
                <a:ea typeface="ＭＳ Ｐゴシック" charset="0"/>
              </a:rPr>
              <a:t>Seseorang</a:t>
            </a:r>
            <a:r>
              <a:rPr lang="en-US" sz="4600" b="1" dirty="0">
                <a:solidFill>
                  <a:srgbClr val="0000FF"/>
                </a:solidFill>
                <a:latin typeface="Arial" charset="0"/>
                <a:ea typeface="ＭＳ Ｐゴシック" charset="0"/>
              </a:rPr>
              <a:t> yang </a:t>
            </a:r>
            <a:r>
              <a:rPr lang="en-US" sz="4600" b="1" dirty="0" err="1">
                <a:solidFill>
                  <a:srgbClr val="0000FF"/>
                </a:solidFill>
                <a:latin typeface="Arial" charset="0"/>
                <a:ea typeface="ＭＳ Ｐゴシック" charset="0"/>
              </a:rPr>
              <a:t>Layak</a:t>
            </a:r>
            <a:endParaRPr lang="en-US" sz="4600" b="1" dirty="0">
              <a:solidFill>
                <a:srgbClr val="0000FF"/>
              </a:solidFill>
              <a:latin typeface="Arial" charset="0"/>
              <a:ea typeface="ＭＳ Ｐゴシック" charset="0"/>
            </a:endParaRPr>
          </a:p>
        </p:txBody>
      </p:sp>
      <p:sp>
        <p:nvSpPr>
          <p:cNvPr id="13"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0000FF"/>
                </a:solidFill>
                <a:latin typeface="Arial"/>
                <a:cs typeface="Arial"/>
              </a:rPr>
              <a:t>369</a:t>
            </a:r>
          </a:p>
        </p:txBody>
      </p:sp>
    </p:spTree>
    <p:extLst>
      <p:ext uri="{BB962C8B-B14F-4D97-AF65-F5344CB8AC3E}">
        <p14:creationId xmlns:p14="http://schemas.microsoft.com/office/powerpoint/2010/main" val="370966870"/>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90" y="304800"/>
            <a:ext cx="7756263" cy="1319606"/>
          </a:xfrm>
        </p:spPr>
        <p:txBody>
          <a:bodyPr/>
          <a:lstStyle/>
          <a:p>
            <a:r>
              <a:rPr lang="en-US" sz="4800" b="1" u="sng" dirty="0" err="1">
                <a:solidFill>
                  <a:srgbClr val="000090"/>
                </a:solidFill>
                <a:effectLst>
                  <a:outerShdw blurRad="38100" dist="38100" dir="2700000" algn="tl">
                    <a:srgbClr val="000000">
                      <a:alpha val="43137"/>
                    </a:srgbClr>
                  </a:outerShdw>
                </a:effectLst>
              </a:rPr>
              <a:t>Siapa</a:t>
            </a:r>
            <a:r>
              <a:rPr lang="en-US" sz="4800" b="1" dirty="0">
                <a:solidFill>
                  <a:srgbClr val="000090"/>
                </a:solidFill>
                <a:effectLst>
                  <a:outerShdw blurRad="38100" dist="38100" dir="2700000" algn="tl">
                    <a:srgbClr val="000000">
                      <a:alpha val="43137"/>
                    </a:srgbClr>
                  </a:outerShdw>
                </a:effectLst>
              </a:rPr>
              <a:t> </a:t>
            </a:r>
            <a:r>
              <a:rPr lang="en-US" sz="4800" b="1" dirty="0">
                <a:effectLst>
                  <a:outerShdw blurRad="38100" dist="38100" dir="2700000" algn="tl">
                    <a:srgbClr val="000000">
                      <a:alpha val="43137"/>
                    </a:srgbClr>
                  </a:outerShdw>
                </a:effectLst>
              </a:rPr>
              <a:t>yang </a:t>
            </a:r>
            <a:r>
              <a:rPr lang="en-US" sz="4800" b="1" dirty="0" err="1">
                <a:effectLst>
                  <a:outerShdw blurRad="38100" dist="38100" dir="2700000" algn="tl">
                    <a:srgbClr val="000000">
                      <a:alpha val="43137"/>
                    </a:srgbClr>
                  </a:outerShdw>
                </a:effectLst>
              </a:rPr>
              <a:t>layak</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untuk</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membuka</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meterai</a:t>
            </a:r>
            <a:r>
              <a:rPr lang="en-US" sz="4800" b="1" dirty="0">
                <a:effectLst>
                  <a:outerShdw blurRad="38100" dist="38100" dir="2700000" algn="tl">
                    <a:srgbClr val="000000">
                      <a:alpha val="43137"/>
                    </a:srgbClr>
                  </a:outerShdw>
                </a:effectLst>
              </a:rPr>
              <a:t> (5:1-4)?</a:t>
            </a:r>
          </a:p>
        </p:txBody>
      </p:sp>
      <p:pic>
        <p:nvPicPr>
          <p:cNvPr id="2050" name="Picture 2"/>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0" y="2209799"/>
            <a:ext cx="9137073" cy="35400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071931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7905" y="294468"/>
            <a:ext cx="2997513" cy="6106332"/>
          </a:xfrm>
        </p:spPr>
        <p:txBody>
          <a:bodyPr/>
          <a:lstStyle/>
          <a:p>
            <a:br>
              <a:rPr lang="en-US" sz="4800" b="1" u="sng" dirty="0">
                <a:solidFill>
                  <a:srgbClr val="000090"/>
                </a:solidFill>
                <a:effectLst>
                  <a:outerShdw blurRad="38100" dist="38100" dir="2700000" algn="tl">
                    <a:srgbClr val="000000">
                      <a:alpha val="43137"/>
                    </a:srgbClr>
                  </a:outerShdw>
                </a:effectLst>
              </a:rPr>
            </a:br>
            <a:r>
              <a:rPr lang="en-US" sz="4800" b="1" u="sng" dirty="0" err="1">
                <a:solidFill>
                  <a:srgbClr val="000090"/>
                </a:solidFill>
                <a:effectLst>
                  <a:outerShdw blurRad="38100" dist="38100" dir="2700000" algn="tl">
                    <a:srgbClr val="000000">
                      <a:alpha val="43137"/>
                    </a:srgbClr>
                  </a:outerShdw>
                </a:effectLst>
              </a:rPr>
              <a:t>Siapa</a:t>
            </a:r>
            <a:r>
              <a:rPr lang="en-US" sz="4800" b="1" dirty="0">
                <a:solidFill>
                  <a:srgbClr val="000090"/>
                </a:solidFill>
                <a:effectLst>
                  <a:outerShdw blurRad="38100" dist="38100" dir="2700000" algn="tl">
                    <a:srgbClr val="000000">
                      <a:alpha val="43137"/>
                    </a:srgbClr>
                  </a:outerShdw>
                </a:effectLst>
              </a:rPr>
              <a:t> </a:t>
            </a:r>
            <a:br>
              <a:rPr lang="en-US" sz="4800" b="1" dirty="0">
                <a:solidFill>
                  <a:srgbClr val="000090"/>
                </a:solidFill>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yang </a:t>
            </a:r>
            <a:r>
              <a:rPr lang="en-US" sz="4800" b="1" dirty="0" err="1">
                <a:effectLst>
                  <a:outerShdw blurRad="38100" dist="38100" dir="2700000" algn="tl">
                    <a:srgbClr val="000000">
                      <a:alpha val="43137"/>
                    </a:srgbClr>
                  </a:outerShdw>
                </a:effectLst>
              </a:rPr>
              <a:t>layak</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untuk</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membuka</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meterai</a:t>
            </a:r>
            <a:r>
              <a:rPr lang="en-US" sz="4800" b="1" dirty="0">
                <a:effectLst>
                  <a:outerShdw blurRad="38100" dist="38100" dir="2700000" algn="tl">
                    <a:srgbClr val="000000">
                      <a:alpha val="43137"/>
                    </a:srgbClr>
                  </a:outerShdw>
                </a:effectLst>
              </a:rPr>
              <a:t> (5:1-4)?</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86200" y="-13162"/>
            <a:ext cx="5285509" cy="68711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27823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90" y="304800"/>
            <a:ext cx="7756263" cy="1319606"/>
          </a:xfrm>
        </p:spPr>
        <p:txBody>
          <a:bodyPr/>
          <a:lstStyle/>
          <a:p>
            <a:r>
              <a:rPr lang="en-US" sz="4800" b="1" u="sng" dirty="0" err="1">
                <a:solidFill>
                  <a:srgbClr val="000090"/>
                </a:solidFill>
                <a:effectLst>
                  <a:outerShdw blurRad="38100" dist="38100" dir="2700000" algn="tl">
                    <a:srgbClr val="000000">
                      <a:alpha val="43137"/>
                    </a:srgbClr>
                  </a:outerShdw>
                </a:effectLst>
              </a:rPr>
              <a:t>Siapa</a:t>
            </a:r>
            <a:r>
              <a:rPr lang="en-US" sz="4800" b="1" dirty="0">
                <a:solidFill>
                  <a:srgbClr val="000090"/>
                </a:solidFill>
                <a:effectLst>
                  <a:outerShdw blurRad="38100" dist="38100" dir="2700000" algn="tl">
                    <a:srgbClr val="000000">
                      <a:alpha val="43137"/>
                    </a:srgbClr>
                  </a:outerShdw>
                </a:effectLst>
              </a:rPr>
              <a:t> </a:t>
            </a:r>
            <a:r>
              <a:rPr lang="en-US" sz="4800" b="1" dirty="0">
                <a:effectLst>
                  <a:outerShdw blurRad="38100" dist="38100" dir="2700000" algn="tl">
                    <a:srgbClr val="000000">
                      <a:alpha val="43137"/>
                    </a:srgbClr>
                  </a:outerShdw>
                </a:effectLst>
              </a:rPr>
              <a:t>yang </a:t>
            </a:r>
            <a:r>
              <a:rPr lang="en-US" sz="4800" b="1" dirty="0" err="1">
                <a:effectLst>
                  <a:outerShdw blurRad="38100" dist="38100" dir="2700000" algn="tl">
                    <a:srgbClr val="000000">
                      <a:alpha val="43137"/>
                    </a:srgbClr>
                  </a:outerShdw>
                </a:effectLst>
              </a:rPr>
              <a:t>layak</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untuk</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membuka</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meterai</a:t>
            </a:r>
            <a:r>
              <a:rPr lang="en-US" sz="4800" b="1" dirty="0">
                <a:effectLst>
                  <a:outerShdw blurRad="38100" dist="38100" dir="2700000" algn="tl">
                    <a:srgbClr val="000000">
                      <a:alpha val="43137"/>
                    </a:srgbClr>
                  </a:outerShdw>
                </a:effectLst>
              </a:rPr>
              <a:t> (5:1-4)?</a:t>
            </a:r>
          </a:p>
        </p:txBody>
      </p:sp>
      <p:sp>
        <p:nvSpPr>
          <p:cNvPr id="2" name="Content Placeholder 1"/>
          <p:cNvSpPr>
            <a:spLocks noGrp="1"/>
          </p:cNvSpPr>
          <p:nvPr>
            <p:ph idx="1"/>
          </p:nvPr>
        </p:nvSpPr>
        <p:spPr/>
        <p:txBody>
          <a:bodyPr>
            <a:normAutofit/>
          </a:bodyPr>
          <a:lstStyle/>
          <a:p>
            <a:pPr marL="0" indent="0" algn="ctr">
              <a:buNone/>
            </a:pPr>
            <a:endParaRPr lang="en-US" sz="4000" dirty="0"/>
          </a:p>
          <a:p>
            <a:pPr marL="0" indent="0" algn="ctr">
              <a:buNone/>
            </a:pPr>
            <a:r>
              <a:rPr lang="en-US" sz="8500" b="1" dirty="0" err="1">
                <a:effectLst>
                  <a:outerShdw blurRad="38100" dist="38100" dir="2700000" algn="tl">
                    <a:srgbClr val="000000">
                      <a:alpha val="43137"/>
                    </a:srgbClr>
                  </a:outerShdw>
                </a:effectLst>
              </a:rPr>
              <a:t>Tidak</a:t>
            </a:r>
            <a:r>
              <a:rPr lang="en-US" sz="8500" b="1" dirty="0">
                <a:effectLst>
                  <a:outerShdw blurRad="38100" dist="38100" dir="2700000" algn="tl">
                    <a:srgbClr val="000000">
                      <a:alpha val="43137"/>
                    </a:srgbClr>
                  </a:outerShdw>
                </a:effectLst>
              </a:rPr>
              <a:t> </a:t>
            </a:r>
            <a:r>
              <a:rPr lang="en-US" sz="8500" b="1" dirty="0" err="1">
                <a:effectLst>
                  <a:outerShdw blurRad="38100" dist="38100" dir="2700000" algn="tl">
                    <a:srgbClr val="000000">
                      <a:alpha val="43137"/>
                    </a:srgbClr>
                  </a:outerShdw>
                </a:effectLst>
              </a:rPr>
              <a:t>Seorangpun</a:t>
            </a:r>
            <a:r>
              <a:rPr lang="en-US" sz="8500" b="1" dirty="0">
                <a:effectLst>
                  <a:outerShdw blurRad="38100" dist="38100" dir="2700000" algn="tl">
                    <a:srgbClr val="000000">
                      <a:alpha val="43137"/>
                    </a:srgbClr>
                  </a:outerShdw>
                </a:effectLst>
              </a:rPr>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5303" y="2216789"/>
            <a:ext cx="6362636" cy="464121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7328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719138" indent="-719138"/>
            <a:r>
              <a:rPr lang="en-US" sz="3200" b="1" dirty="0">
                <a:effectLst>
                  <a:outerShdw blurRad="38100" dist="38100" dir="2700000" algn="tl">
                    <a:srgbClr val="000000">
                      <a:alpha val="43137"/>
                    </a:srgbClr>
                  </a:outerShdw>
                </a:effectLst>
              </a:rPr>
              <a:t>Kapan, </a:t>
            </a:r>
            <a:r>
              <a:rPr lang="en-US" sz="3200" b="1" dirty="0" err="1">
                <a:effectLst>
                  <a:outerShdw blurRad="38100" dist="38100" dir="2700000" algn="tl">
                    <a:srgbClr val="000000">
                      <a:alpha val="43137"/>
                    </a:srgbClr>
                  </a:outerShdw>
                </a:effectLst>
              </a:rPr>
              <a:t>jika</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pernah</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terakhir</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kalinya</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kamu</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sungguh-sungguh</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mendambakan</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membuka</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Alkitab</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dan</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mendengar</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dari</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Tuhan</a:t>
            </a:r>
            <a:r>
              <a:rPr lang="en-US" sz="3200" b="1" dirty="0">
                <a:effectLst>
                  <a:outerShdw blurRad="38100" dist="38100" dir="2700000" algn="tl">
                    <a:srgbClr val="000000">
                      <a:alpha val="43137"/>
                    </a:srgbClr>
                  </a:outerShdw>
                </a:effectLst>
              </a:rPr>
              <a:t>?</a:t>
            </a:r>
          </a:p>
        </p:txBody>
      </p:sp>
      <p:sp>
        <p:nvSpPr>
          <p:cNvPr id="3" name="Title 2"/>
          <p:cNvSpPr>
            <a:spLocks noGrp="1"/>
          </p:cNvSpPr>
          <p:nvPr>
            <p:ph type="title"/>
          </p:nvPr>
        </p:nvSpPr>
        <p:spPr/>
        <p:txBody>
          <a:bodyPr/>
          <a:lstStyle/>
          <a:p>
            <a:r>
              <a:rPr lang="en-US" sz="4800" b="1" dirty="0">
                <a:effectLst>
                  <a:outerShdw blurRad="38100" dist="38100" dir="2700000" algn="tl">
                    <a:srgbClr val="000000">
                      <a:alpha val="43137"/>
                    </a:srgbClr>
                  </a:outerShdw>
                </a:effectLst>
              </a:rPr>
              <a:t>Hal </a:t>
            </a:r>
            <a:r>
              <a:rPr lang="en-US" sz="4800" b="1" dirty="0" err="1">
                <a:effectLst>
                  <a:outerShdw blurRad="38100" dist="38100" dir="2700000" algn="tl">
                    <a:srgbClr val="000000">
                      <a:alpha val="43137"/>
                    </a:srgbClr>
                  </a:outerShdw>
                </a:effectLst>
              </a:rPr>
              <a:t>untuk</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Direnungkan</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377518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2048631" y="2452121"/>
            <a:ext cx="3905593" cy="3850230"/>
          </a:xfrm>
        </p:spPr>
        <p:txBody>
          <a:bodyPr>
            <a:normAutofit fontScale="85000" lnSpcReduction="20000"/>
          </a:bodyPr>
          <a:lstStyle/>
          <a:p>
            <a:r>
              <a:rPr lang="en-US" sz="2800" b="1" dirty="0" err="1">
                <a:solidFill>
                  <a:schemeClr val="tx1"/>
                </a:solidFill>
                <a:effectLst>
                  <a:outerShdw blurRad="38100" dist="38100" dir="2700000" algn="tl">
                    <a:srgbClr val="000000">
                      <a:alpha val="43137"/>
                    </a:srgbClr>
                  </a:outerShdw>
                </a:effectLst>
              </a:rPr>
              <a:t>Yohanes</a:t>
            </a:r>
            <a:r>
              <a:rPr lang="en-US" sz="2800" b="1" dirty="0">
                <a:solidFill>
                  <a:schemeClr val="tx1"/>
                </a:solidFill>
                <a:effectLst>
                  <a:outerShdw blurRad="38100" dist="38100" dir="2700000" algn="tl">
                    <a:srgbClr val="000000">
                      <a:alpha val="43137"/>
                    </a:srgbClr>
                  </a:outerShdw>
                </a:effectLst>
              </a:rPr>
              <a:t> </a:t>
            </a:r>
            <a:r>
              <a:rPr lang="en-US" sz="2800" b="1" dirty="0" err="1">
                <a:solidFill>
                  <a:schemeClr val="tx1"/>
                </a:solidFill>
                <a:effectLst>
                  <a:outerShdw blurRad="38100" dist="38100" dir="2700000" algn="tl">
                    <a:srgbClr val="000000">
                      <a:alpha val="43137"/>
                    </a:srgbClr>
                  </a:outerShdw>
                </a:effectLst>
              </a:rPr>
              <a:t>diberikan</a:t>
            </a:r>
            <a:r>
              <a:rPr lang="en-US" sz="2800" b="1" dirty="0">
                <a:solidFill>
                  <a:schemeClr val="tx1"/>
                </a:solidFill>
                <a:effectLst>
                  <a:outerShdw blurRad="38100" dist="38100" dir="2700000" algn="tl">
                    <a:srgbClr val="000000">
                      <a:alpha val="43137"/>
                    </a:srgbClr>
                  </a:outerShdw>
                </a:effectLst>
              </a:rPr>
              <a:t> </a:t>
            </a:r>
            <a:r>
              <a:rPr lang="en-US" sz="2800" b="1" dirty="0" err="1">
                <a:solidFill>
                  <a:schemeClr val="tx1"/>
                </a:solidFill>
                <a:effectLst>
                  <a:outerShdw blurRad="38100" dist="38100" dir="2700000" algn="tl">
                    <a:srgbClr val="000000">
                      <a:alpha val="43137"/>
                    </a:srgbClr>
                  </a:outerShdw>
                </a:effectLst>
              </a:rPr>
              <a:t>kesempatan</a:t>
            </a:r>
            <a:r>
              <a:rPr lang="en-US" sz="2800" b="1" dirty="0">
                <a:solidFill>
                  <a:schemeClr val="tx1"/>
                </a:solidFill>
                <a:effectLst>
                  <a:outerShdw blurRad="38100" dist="38100" dir="2700000" algn="tl">
                    <a:srgbClr val="000000">
                      <a:alpha val="43137"/>
                    </a:srgbClr>
                  </a:outerShdw>
                </a:effectLst>
              </a:rPr>
              <a:t> yang </a:t>
            </a:r>
            <a:r>
              <a:rPr lang="en-US" sz="2800" b="1" dirty="0" err="1">
                <a:solidFill>
                  <a:schemeClr val="tx1"/>
                </a:solidFill>
                <a:effectLst>
                  <a:outerShdw blurRad="38100" dist="38100" dir="2700000" algn="tl">
                    <a:srgbClr val="000000">
                      <a:alpha val="43137"/>
                    </a:srgbClr>
                  </a:outerShdw>
                </a:effectLst>
              </a:rPr>
              <a:t>sangka</a:t>
            </a:r>
            <a:r>
              <a:rPr lang="en-US" sz="2800" b="1" dirty="0">
                <a:solidFill>
                  <a:schemeClr val="tx1"/>
                </a:solidFill>
                <a:effectLst>
                  <a:outerShdw blurRad="38100" dist="38100" dir="2700000" algn="tl">
                    <a:srgbClr val="000000">
                      <a:alpha val="43137"/>
                    </a:srgbClr>
                  </a:outerShdw>
                </a:effectLst>
              </a:rPr>
              <a:t> </a:t>
            </a:r>
            <a:r>
              <a:rPr lang="en-US" sz="2800" b="1" dirty="0" err="1">
                <a:solidFill>
                  <a:schemeClr val="tx1"/>
                </a:solidFill>
                <a:effectLst>
                  <a:outerShdw blurRad="38100" dist="38100" dir="2700000" algn="tl">
                    <a:srgbClr val="000000">
                      <a:alpha val="43137"/>
                    </a:srgbClr>
                  </a:outerShdw>
                </a:effectLst>
              </a:rPr>
              <a:t>langka</a:t>
            </a:r>
            <a:r>
              <a:rPr lang="en-US" sz="2800" b="1" dirty="0">
                <a:solidFill>
                  <a:schemeClr val="tx1"/>
                </a:solidFill>
                <a:effectLst>
                  <a:outerShdw blurRad="38100" dist="38100" dir="2700000" algn="tl">
                    <a:srgbClr val="000000">
                      <a:alpha val="43137"/>
                    </a:srgbClr>
                  </a:outerShdw>
                </a:effectLst>
              </a:rPr>
              <a:t> </a:t>
            </a:r>
            <a:r>
              <a:rPr lang="en-US" sz="2800" b="1" dirty="0" err="1">
                <a:solidFill>
                  <a:schemeClr val="tx1"/>
                </a:solidFill>
                <a:effectLst>
                  <a:outerShdw blurRad="38100" dist="38100" dir="2700000" algn="tl">
                    <a:srgbClr val="000000">
                      <a:alpha val="43137"/>
                    </a:srgbClr>
                  </a:outerShdw>
                </a:effectLst>
              </a:rPr>
              <a:t>untuk</a:t>
            </a:r>
            <a:r>
              <a:rPr lang="en-US" sz="2800" b="1" dirty="0">
                <a:solidFill>
                  <a:schemeClr val="tx1"/>
                </a:solidFill>
                <a:effectLst>
                  <a:outerShdw blurRad="38100" dist="38100" dir="2700000" algn="tl">
                    <a:srgbClr val="000000">
                      <a:alpha val="43137"/>
                    </a:srgbClr>
                  </a:outerShdw>
                </a:effectLst>
              </a:rPr>
              <a:t> </a:t>
            </a:r>
            <a:r>
              <a:rPr lang="en-US" sz="2800" b="1" dirty="0" err="1">
                <a:solidFill>
                  <a:schemeClr val="tx1"/>
                </a:solidFill>
                <a:effectLst>
                  <a:outerShdw blurRad="38100" dist="38100" dir="2700000" algn="tl">
                    <a:srgbClr val="000000">
                      <a:alpha val="43137"/>
                    </a:srgbClr>
                  </a:outerShdw>
                </a:effectLst>
              </a:rPr>
              <a:t>melihat</a:t>
            </a:r>
            <a:r>
              <a:rPr lang="en-US" sz="2800" b="1" dirty="0">
                <a:solidFill>
                  <a:schemeClr val="tx1"/>
                </a:solidFill>
                <a:effectLst>
                  <a:outerShdw blurRad="38100" dist="38100" dir="2700000" algn="tl">
                    <a:srgbClr val="000000">
                      <a:alpha val="43137"/>
                    </a:srgbClr>
                  </a:outerShdw>
                </a:effectLst>
              </a:rPr>
              <a:t> </a:t>
            </a:r>
            <a:r>
              <a:rPr lang="en-US" sz="2800" b="1" dirty="0" err="1">
                <a:solidFill>
                  <a:schemeClr val="tx1"/>
                </a:solidFill>
                <a:effectLst>
                  <a:outerShdw blurRad="38100" dist="38100" dir="2700000" algn="tl">
                    <a:srgbClr val="000000">
                      <a:alpha val="43137"/>
                    </a:srgbClr>
                  </a:outerShdw>
                </a:effectLst>
              </a:rPr>
              <a:t>surga</a:t>
            </a:r>
            <a:r>
              <a:rPr lang="en-US" sz="2800" b="1" dirty="0">
                <a:solidFill>
                  <a:schemeClr val="tx1"/>
                </a:solidFill>
                <a:effectLst>
                  <a:outerShdw blurRad="38100" dist="38100" dir="2700000" algn="tl">
                    <a:srgbClr val="000000">
                      <a:alpha val="43137"/>
                    </a:srgbClr>
                  </a:outerShdw>
                </a:effectLst>
              </a:rPr>
              <a:t> </a:t>
            </a:r>
            <a:r>
              <a:rPr lang="en-US" sz="2800" b="1" dirty="0" err="1">
                <a:solidFill>
                  <a:schemeClr val="tx1"/>
                </a:solidFill>
                <a:effectLst>
                  <a:outerShdw blurRad="38100" dist="38100" dir="2700000" algn="tl">
                    <a:srgbClr val="000000">
                      <a:alpha val="43137"/>
                    </a:srgbClr>
                  </a:outerShdw>
                </a:effectLst>
              </a:rPr>
              <a:t>secara</a:t>
            </a:r>
            <a:r>
              <a:rPr lang="en-US" sz="2800" b="1" dirty="0">
                <a:solidFill>
                  <a:schemeClr val="tx1"/>
                </a:solidFill>
                <a:effectLst>
                  <a:outerShdw blurRad="38100" dist="38100" dir="2700000" algn="tl">
                    <a:srgbClr val="000000">
                      <a:alpha val="43137"/>
                    </a:srgbClr>
                  </a:outerShdw>
                </a:effectLst>
              </a:rPr>
              <a:t> </a:t>
            </a:r>
            <a:r>
              <a:rPr lang="en-US" sz="2800" b="1" dirty="0" err="1">
                <a:solidFill>
                  <a:schemeClr val="tx1"/>
                </a:solidFill>
                <a:effectLst>
                  <a:outerShdw blurRad="38100" dist="38100" dir="2700000" algn="tl">
                    <a:srgbClr val="000000">
                      <a:alpha val="43137"/>
                    </a:srgbClr>
                  </a:outerShdw>
                </a:effectLst>
              </a:rPr>
              <a:t>sekilas</a:t>
            </a:r>
            <a:r>
              <a:rPr lang="en-US" sz="2800" b="1" dirty="0">
                <a:solidFill>
                  <a:schemeClr val="tx1"/>
                </a:solidFill>
                <a:effectLst>
                  <a:outerShdw blurRad="38100" dist="38100" dir="2700000" algn="tl">
                    <a:srgbClr val="000000">
                      <a:alpha val="43137"/>
                    </a:srgbClr>
                  </a:outerShdw>
                </a:effectLst>
              </a:rPr>
              <a:t>.</a:t>
            </a:r>
          </a:p>
          <a:p>
            <a:endParaRPr lang="en-US" sz="2800" b="1" dirty="0">
              <a:solidFill>
                <a:schemeClr val="tx1"/>
              </a:solidFill>
              <a:effectLst>
                <a:outerShdw blurRad="38100" dist="38100" dir="2700000" algn="tl">
                  <a:srgbClr val="000000">
                    <a:alpha val="43137"/>
                  </a:srgbClr>
                </a:outerShdw>
              </a:effectLst>
            </a:endParaRPr>
          </a:p>
          <a:p>
            <a:r>
              <a:rPr lang="en-US" sz="2800" b="1" dirty="0" err="1">
                <a:solidFill>
                  <a:schemeClr val="tx1"/>
                </a:solidFill>
                <a:effectLst>
                  <a:outerShdw blurRad="38100" dist="38100" dir="2700000" algn="tl">
                    <a:srgbClr val="000000">
                      <a:alpha val="43137"/>
                    </a:srgbClr>
                  </a:outerShdw>
                </a:effectLst>
              </a:rPr>
              <a:t>Yohanes</a:t>
            </a:r>
            <a:r>
              <a:rPr lang="en-US" sz="2800" b="1" dirty="0">
                <a:solidFill>
                  <a:schemeClr val="tx1"/>
                </a:solidFill>
                <a:effectLst>
                  <a:outerShdw blurRad="38100" dist="38100" dir="2700000" algn="tl">
                    <a:srgbClr val="000000">
                      <a:alpha val="43137"/>
                    </a:srgbClr>
                  </a:outerShdw>
                </a:effectLst>
              </a:rPr>
              <a:t> juga </a:t>
            </a:r>
            <a:r>
              <a:rPr lang="en-US" sz="2800" b="1" dirty="0" err="1">
                <a:solidFill>
                  <a:schemeClr val="tx1"/>
                </a:solidFill>
                <a:effectLst>
                  <a:outerShdw blurRad="38100" dist="38100" dir="2700000" algn="tl">
                    <a:srgbClr val="000000">
                      <a:alpha val="43137"/>
                    </a:srgbClr>
                  </a:outerShdw>
                </a:effectLst>
              </a:rPr>
              <a:t>diberikan</a:t>
            </a:r>
            <a:r>
              <a:rPr lang="en-US" sz="2800" b="1" dirty="0">
                <a:solidFill>
                  <a:schemeClr val="tx1"/>
                </a:solidFill>
                <a:effectLst>
                  <a:outerShdw blurRad="38100" dist="38100" dir="2700000" algn="tl">
                    <a:srgbClr val="000000">
                      <a:alpha val="43137"/>
                    </a:srgbClr>
                  </a:outerShdw>
                </a:effectLst>
              </a:rPr>
              <a:t> </a:t>
            </a:r>
            <a:r>
              <a:rPr lang="en-US" sz="2800" b="1" dirty="0" err="1">
                <a:solidFill>
                  <a:schemeClr val="tx1"/>
                </a:solidFill>
                <a:effectLst>
                  <a:outerShdw blurRad="38100" dist="38100" dir="2700000" algn="tl">
                    <a:srgbClr val="000000">
                      <a:alpha val="43137"/>
                    </a:srgbClr>
                  </a:outerShdw>
                </a:effectLst>
              </a:rPr>
              <a:t>kesempatan</a:t>
            </a:r>
            <a:r>
              <a:rPr lang="en-US" sz="2800" b="1" dirty="0">
                <a:solidFill>
                  <a:schemeClr val="tx1"/>
                </a:solidFill>
                <a:effectLst>
                  <a:outerShdw blurRad="38100" dist="38100" dir="2700000" algn="tl">
                    <a:srgbClr val="000000">
                      <a:alpha val="43137"/>
                    </a:srgbClr>
                  </a:outerShdw>
                </a:effectLst>
              </a:rPr>
              <a:t> yang </a:t>
            </a:r>
            <a:r>
              <a:rPr lang="en-US" sz="2800" b="1" dirty="0" err="1">
                <a:solidFill>
                  <a:schemeClr val="tx1"/>
                </a:solidFill>
                <a:effectLst>
                  <a:outerShdw blurRad="38100" dist="38100" dir="2700000" algn="tl">
                    <a:srgbClr val="000000">
                      <a:alpha val="43137"/>
                    </a:srgbClr>
                  </a:outerShdw>
                </a:effectLst>
              </a:rPr>
              <a:t>sangat</a:t>
            </a:r>
            <a:r>
              <a:rPr lang="en-US" sz="2800" b="1" dirty="0">
                <a:solidFill>
                  <a:schemeClr val="tx1"/>
                </a:solidFill>
                <a:effectLst>
                  <a:outerShdw blurRad="38100" dist="38100" dir="2700000" algn="tl">
                    <a:srgbClr val="000000">
                      <a:alpha val="43137"/>
                    </a:srgbClr>
                  </a:outerShdw>
                </a:effectLst>
              </a:rPr>
              <a:t> </a:t>
            </a:r>
            <a:r>
              <a:rPr lang="en-US" sz="2800" b="1" dirty="0" err="1">
                <a:solidFill>
                  <a:schemeClr val="tx1"/>
                </a:solidFill>
                <a:effectLst>
                  <a:outerShdw blurRad="38100" dist="38100" dir="2700000" algn="tl">
                    <a:srgbClr val="000000">
                      <a:alpha val="43137"/>
                    </a:srgbClr>
                  </a:outerShdw>
                </a:effectLst>
              </a:rPr>
              <a:t>langka</a:t>
            </a:r>
            <a:r>
              <a:rPr lang="en-US" sz="2800" b="1" dirty="0">
                <a:solidFill>
                  <a:schemeClr val="tx1"/>
                </a:solidFill>
                <a:effectLst>
                  <a:outerShdw blurRad="38100" dist="38100" dir="2700000" algn="tl">
                    <a:srgbClr val="000000">
                      <a:alpha val="43137"/>
                    </a:srgbClr>
                  </a:outerShdw>
                </a:effectLst>
              </a:rPr>
              <a:t> </a:t>
            </a:r>
            <a:r>
              <a:rPr lang="en-US" sz="2800" b="1" dirty="0" err="1">
                <a:solidFill>
                  <a:schemeClr val="tx1"/>
                </a:solidFill>
                <a:effectLst>
                  <a:outerShdw blurRad="38100" dist="38100" dir="2700000" algn="tl">
                    <a:srgbClr val="000000">
                      <a:alpha val="43137"/>
                    </a:srgbClr>
                  </a:outerShdw>
                </a:effectLst>
              </a:rPr>
              <a:t>untuk</a:t>
            </a:r>
            <a:r>
              <a:rPr lang="en-US" sz="2800" b="1" dirty="0">
                <a:solidFill>
                  <a:schemeClr val="tx1"/>
                </a:solidFill>
                <a:effectLst>
                  <a:outerShdw blurRad="38100" dist="38100" dir="2700000" algn="tl">
                    <a:srgbClr val="000000">
                      <a:alpha val="43137"/>
                    </a:srgbClr>
                  </a:outerShdw>
                </a:effectLst>
              </a:rPr>
              <a:t> </a:t>
            </a:r>
            <a:r>
              <a:rPr lang="en-US" sz="2800" b="1" dirty="0" err="1">
                <a:solidFill>
                  <a:schemeClr val="tx1"/>
                </a:solidFill>
                <a:effectLst>
                  <a:outerShdw blurRad="38100" dist="38100" dir="2700000" algn="tl">
                    <a:srgbClr val="000000">
                      <a:alpha val="43137"/>
                    </a:srgbClr>
                  </a:outerShdw>
                </a:effectLst>
              </a:rPr>
              <a:t>mengetahui</a:t>
            </a:r>
            <a:r>
              <a:rPr lang="en-US" sz="2800" b="1" dirty="0">
                <a:solidFill>
                  <a:schemeClr val="tx1"/>
                </a:solidFill>
                <a:effectLst>
                  <a:outerShdw blurRad="38100" dist="38100" dir="2700000" algn="tl">
                    <a:srgbClr val="000000">
                      <a:alpha val="43137"/>
                    </a:srgbClr>
                  </a:outerShdw>
                </a:effectLst>
              </a:rPr>
              <a:t> masa </a:t>
            </a:r>
            <a:r>
              <a:rPr lang="en-US" sz="2800" b="1" dirty="0" err="1">
                <a:solidFill>
                  <a:schemeClr val="tx1"/>
                </a:solidFill>
                <a:effectLst>
                  <a:outerShdw blurRad="38100" dist="38100" dir="2700000" algn="tl">
                    <a:srgbClr val="000000">
                      <a:alpha val="43137"/>
                    </a:srgbClr>
                  </a:outerShdw>
                </a:effectLst>
              </a:rPr>
              <a:t>depan</a:t>
            </a:r>
            <a:r>
              <a:rPr lang="en-US" sz="2800" b="1" dirty="0">
                <a:solidFill>
                  <a:schemeClr val="tx1"/>
                </a:solidFill>
                <a:effectLst>
                  <a:outerShdw blurRad="38100" dist="38100" dir="2700000" algn="tl">
                    <a:srgbClr val="000000">
                      <a:alpha val="43137"/>
                    </a:srgbClr>
                  </a:outerShdw>
                </a:effectLst>
              </a:rPr>
              <a:t>.</a:t>
            </a:r>
          </a:p>
        </p:txBody>
      </p:sp>
      <p:sp>
        <p:nvSpPr>
          <p:cNvPr id="3" name="Title 2"/>
          <p:cNvSpPr>
            <a:spLocks noGrp="1"/>
          </p:cNvSpPr>
          <p:nvPr>
            <p:ph type="title"/>
          </p:nvPr>
        </p:nvSpPr>
        <p:spPr>
          <a:xfrm>
            <a:off x="1252967" y="464308"/>
            <a:ext cx="4992850" cy="1846685"/>
          </a:xfrm>
        </p:spPr>
        <p:txBody>
          <a:bodyPr/>
          <a:lstStyle/>
          <a:p>
            <a:r>
              <a:rPr lang="en-US" sz="4000" b="1" dirty="0">
                <a:solidFill>
                  <a:schemeClr val="tx1"/>
                </a:solidFill>
                <a:effectLst>
                  <a:outerShdw blurRad="38100" dist="38100" dir="2700000" algn="tl">
                    <a:srgbClr val="000000">
                      <a:alpha val="43137"/>
                    </a:srgbClr>
                  </a:outerShdw>
                </a:effectLst>
              </a:rPr>
              <a:t>I. </a:t>
            </a:r>
            <a:r>
              <a:rPr lang="en-US" sz="4000" b="1" dirty="0" err="1">
                <a:solidFill>
                  <a:schemeClr val="tx1"/>
                </a:solidFill>
                <a:effectLst>
                  <a:outerShdw blurRad="38100" dist="38100" dir="2700000" algn="tl">
                    <a:srgbClr val="000000">
                      <a:alpha val="43137"/>
                    </a:srgbClr>
                  </a:outerShdw>
                </a:effectLst>
              </a:rPr>
              <a:t>Undangan</a:t>
            </a:r>
            <a:r>
              <a:rPr lang="en-US" sz="4000" b="1" dirty="0">
                <a:solidFill>
                  <a:schemeClr val="tx1"/>
                </a:solidFill>
                <a:effectLst>
                  <a:outerShdw blurRad="38100" dist="38100" dir="2700000" algn="tl">
                    <a:srgbClr val="000000">
                      <a:alpha val="43137"/>
                    </a:srgbClr>
                  </a:outerShdw>
                </a:effectLst>
              </a:rPr>
              <a:t> </a:t>
            </a:r>
            <a:r>
              <a:rPr lang="en-US" sz="4000" b="1" dirty="0" err="1">
                <a:solidFill>
                  <a:schemeClr val="tx1"/>
                </a:solidFill>
                <a:effectLst>
                  <a:outerShdw blurRad="38100" dist="38100" dir="2700000" algn="tl">
                    <a:srgbClr val="000000">
                      <a:alpha val="43137"/>
                    </a:srgbClr>
                  </a:outerShdw>
                </a:effectLst>
              </a:rPr>
              <a:t>kepada</a:t>
            </a:r>
            <a:r>
              <a:rPr lang="en-US" sz="4000" b="1" dirty="0">
                <a:solidFill>
                  <a:schemeClr val="tx1"/>
                </a:solidFill>
                <a:effectLst>
                  <a:outerShdw blurRad="38100" dist="38100" dir="2700000" algn="tl">
                    <a:srgbClr val="000000">
                      <a:alpha val="43137"/>
                    </a:srgbClr>
                  </a:outerShdw>
                </a:effectLst>
              </a:rPr>
              <a:t> </a:t>
            </a:r>
            <a:r>
              <a:rPr lang="en-US" sz="4000" b="1" u="sng" dirty="0" err="1">
                <a:solidFill>
                  <a:srgbClr val="000090"/>
                </a:solidFill>
                <a:effectLst>
                  <a:outerShdw blurRad="38100" dist="38100" dir="2700000" algn="tl">
                    <a:srgbClr val="000000">
                      <a:alpha val="43137"/>
                    </a:srgbClr>
                  </a:outerShdw>
                </a:effectLst>
              </a:rPr>
              <a:t>Pengetahuan</a:t>
            </a:r>
            <a:r>
              <a:rPr lang="en-US" sz="4000" b="1" dirty="0">
                <a:solidFill>
                  <a:srgbClr val="000090"/>
                </a:solidFill>
                <a:effectLst>
                  <a:outerShdw blurRad="38100" dist="38100" dir="2700000" algn="tl">
                    <a:srgbClr val="000000">
                      <a:alpha val="43137"/>
                    </a:srgbClr>
                  </a:outerShdw>
                </a:effectLst>
              </a:rPr>
              <a:t> </a:t>
            </a:r>
            <a:r>
              <a:rPr lang="en-US" sz="4000" b="1" dirty="0">
                <a:solidFill>
                  <a:schemeClr val="tx1"/>
                </a:solidFill>
                <a:effectLst>
                  <a:outerShdw blurRad="38100" dist="38100" dir="2700000" algn="tl">
                    <a:srgbClr val="000000">
                      <a:alpha val="43137"/>
                    </a:srgbClr>
                  </a:outerShdw>
                </a:effectLst>
              </a:rPr>
              <a:t>(4:1)</a:t>
            </a:r>
          </a:p>
        </p:txBody>
      </p:sp>
    </p:spTree>
    <p:extLst>
      <p:ext uri="{BB962C8B-B14F-4D97-AF65-F5344CB8AC3E}">
        <p14:creationId xmlns:p14="http://schemas.microsoft.com/office/powerpoint/2010/main" val="1538117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8262053" cy="3877815"/>
          </a:xfrm>
        </p:spPr>
        <p:txBody>
          <a:bodyPr>
            <a:normAutofit/>
          </a:bodyPr>
          <a:lstStyle/>
          <a:p>
            <a:pPr marL="598488" indent="-598488"/>
            <a:r>
              <a:rPr lang="en-US" sz="3200" b="1" dirty="0" err="1">
                <a:effectLst>
                  <a:outerShdw blurRad="38100" dist="38100" dir="2700000" algn="tl">
                    <a:srgbClr val="000000">
                      <a:alpha val="43137"/>
                    </a:srgbClr>
                  </a:outerShdw>
                </a:effectLst>
              </a:rPr>
              <a:t>Karena</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Siapa</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Dia</a:t>
            </a:r>
            <a:r>
              <a:rPr lang="en-US" sz="3200" b="1" dirty="0">
                <a:effectLst>
                  <a:outerShdw blurRad="38100" dist="38100" dir="2700000" algn="tl">
                    <a:srgbClr val="000000">
                      <a:alpha val="43137"/>
                    </a:srgbClr>
                  </a:outerShdw>
                </a:effectLst>
              </a:rPr>
              <a:t> (5-8):</a:t>
            </a:r>
          </a:p>
          <a:p>
            <a:endParaRPr lang="en-US" sz="3200" b="1" dirty="0">
              <a:effectLst>
                <a:outerShdw blurRad="38100" dist="38100" dir="2700000" algn="tl">
                  <a:srgbClr val="000000">
                    <a:alpha val="43137"/>
                  </a:srgbClr>
                </a:outerShdw>
              </a:effectLst>
            </a:endParaRPr>
          </a:p>
          <a:p>
            <a:pPr marL="1077913" lvl="1" indent="-479425"/>
            <a:r>
              <a:rPr lang="en-US" sz="2800" b="1" dirty="0" err="1">
                <a:effectLst>
                  <a:outerShdw blurRad="38100" dist="38100" dir="2700000" algn="tl">
                    <a:srgbClr val="000000">
                      <a:alpha val="43137"/>
                    </a:srgbClr>
                  </a:outerShdw>
                </a:effectLst>
              </a:rPr>
              <a:t>Dia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adalah</a:t>
            </a:r>
            <a:r>
              <a:rPr lang="en-US" sz="2800" b="1" dirty="0">
                <a:effectLst>
                  <a:outerShdw blurRad="38100" dist="38100" dir="2700000" algn="tl">
                    <a:srgbClr val="000000">
                      <a:alpha val="43137"/>
                    </a:srgbClr>
                  </a:outerShdw>
                </a:effectLst>
              </a:rPr>
              <a:t> </a:t>
            </a:r>
            <a:r>
              <a:rPr lang="en-US" sz="2800" b="1" u="sng" dirty="0" err="1">
                <a:solidFill>
                  <a:srgbClr val="000090"/>
                </a:solidFill>
                <a:effectLst>
                  <a:outerShdw blurRad="38100" dist="38100" dir="2700000" algn="tl">
                    <a:srgbClr val="000000">
                      <a:alpha val="43137"/>
                    </a:srgbClr>
                  </a:outerShdw>
                </a:effectLst>
              </a:rPr>
              <a:t>Singa</a:t>
            </a:r>
            <a:r>
              <a:rPr lang="en-US" sz="2800" b="1" dirty="0">
                <a:solidFill>
                  <a:srgbClr val="000090"/>
                </a:solidFill>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dari</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suku</a:t>
            </a:r>
            <a:r>
              <a:rPr lang="en-US" sz="2800" b="1" dirty="0">
                <a:effectLst>
                  <a:outerShdw blurRad="38100" dist="38100" dir="2700000" algn="tl">
                    <a:srgbClr val="000000">
                      <a:alpha val="43137"/>
                    </a:srgbClr>
                  </a:outerShdw>
                </a:effectLst>
              </a:rPr>
              <a:t> Yehuda (5).</a:t>
            </a:r>
          </a:p>
        </p:txBody>
      </p:sp>
      <p:sp>
        <p:nvSpPr>
          <p:cNvPr id="3" name="Title 2"/>
          <p:cNvSpPr>
            <a:spLocks noGrp="1"/>
          </p:cNvSpPr>
          <p:nvPr>
            <p:ph type="title"/>
          </p:nvPr>
        </p:nvSpPr>
        <p:spPr>
          <a:xfrm>
            <a:off x="688490" y="304800"/>
            <a:ext cx="7756263" cy="1319606"/>
          </a:xfrm>
        </p:spPr>
        <p:txBody>
          <a:bodyPr/>
          <a:lstStyle/>
          <a:p>
            <a:r>
              <a:rPr lang="en-US" sz="4800" b="1" u="sng" dirty="0" err="1">
                <a:solidFill>
                  <a:srgbClr val="000090"/>
                </a:solidFill>
                <a:effectLst>
                  <a:outerShdw blurRad="38100" dist="38100" dir="2700000" algn="tl">
                    <a:srgbClr val="000000">
                      <a:alpha val="43137"/>
                    </a:srgbClr>
                  </a:outerShdw>
                </a:effectLst>
              </a:rPr>
              <a:t>Yesus</a:t>
            </a:r>
            <a:r>
              <a:rPr lang="en-US" sz="4800" b="1" dirty="0">
                <a:solidFill>
                  <a:srgbClr val="000090"/>
                </a:solidFill>
                <a:effectLst>
                  <a:outerShdw blurRad="38100" dist="38100" dir="2700000" algn="tl">
                    <a:srgbClr val="000000">
                      <a:alpha val="43137"/>
                    </a:srgbClr>
                  </a:outerShdw>
                </a:effectLst>
              </a:rPr>
              <a:t> </a:t>
            </a:r>
            <a:r>
              <a:rPr lang="en-US" sz="4800" b="1" dirty="0">
                <a:effectLst>
                  <a:outerShdw blurRad="38100" dist="38100" dir="2700000" algn="tl">
                    <a:srgbClr val="000000">
                      <a:alpha val="43137"/>
                    </a:srgbClr>
                  </a:outerShdw>
                </a:effectLst>
              </a:rPr>
              <a:t>yang </a:t>
            </a:r>
            <a:r>
              <a:rPr lang="en-US" sz="4800" b="1" dirty="0" err="1">
                <a:effectLst>
                  <a:outerShdw blurRad="38100" dist="38100" dir="2700000" algn="tl">
                    <a:srgbClr val="000000">
                      <a:alpha val="43137"/>
                    </a:srgbClr>
                  </a:outerShdw>
                </a:effectLst>
              </a:rPr>
              <a:t>layak</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membuka</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meterai</a:t>
            </a:r>
            <a:r>
              <a:rPr lang="en-US" sz="4800" b="1" dirty="0">
                <a:effectLst>
                  <a:outerShdw blurRad="38100" dist="38100" dir="2700000" algn="tl">
                    <a:srgbClr val="000000">
                      <a:alpha val="43137"/>
                    </a:srgbClr>
                  </a:outerShdw>
                </a:effectLst>
              </a:rPr>
              <a:t> (5:5-10)!</a:t>
            </a:r>
          </a:p>
        </p:txBody>
      </p:sp>
    </p:spTree>
    <p:extLst>
      <p:ext uri="{BB962C8B-B14F-4D97-AF65-F5344CB8AC3E}">
        <p14:creationId xmlns:p14="http://schemas.microsoft.com/office/powerpoint/2010/main" val="2730213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chemeClr val="bg1"/>
            </a:gs>
            <a:gs pos="92000">
              <a:srgbClr val="0000FF"/>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2" name="Picture 1" descr="Rev 5 Crowd_Worshipping.jpg"/>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37642" name="Text Box 11"/>
          <p:cNvSpPr txBox="1">
            <a:spLocks noChangeArrowheads="1"/>
          </p:cNvSpPr>
          <p:nvPr/>
        </p:nvSpPr>
        <p:spPr bwMode="auto">
          <a:xfrm>
            <a:off x="0" y="3774657"/>
            <a:ext cx="5969712" cy="532262"/>
          </a:xfrm>
          <a:prstGeom prst="rect">
            <a:avLst/>
          </a:prstGeom>
          <a:noFill/>
          <a:ln w="9525">
            <a:no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457200" indent="-457200" defTabSz="914400" eaLnBrk="0" fontAlgn="base" hangingPunct="0">
              <a:lnSpc>
                <a:spcPct val="70000"/>
              </a:lnSpc>
              <a:spcBef>
                <a:spcPct val="50000"/>
              </a:spcBef>
              <a:spcAft>
                <a:spcPct val="0"/>
              </a:spcAft>
              <a:buFont typeface="Arial"/>
              <a:buChar char="•"/>
            </a:pPr>
            <a:r>
              <a:rPr lang="en-US" sz="4000" b="1" dirty="0" err="1">
                <a:solidFill>
                  <a:prstClr val="white"/>
                </a:solidFill>
                <a:effectLst>
                  <a:outerShdw dist="88900" dir="2700000" algn="tl" rotWithShape="0">
                    <a:srgbClr val="000000">
                      <a:alpha val="78000"/>
                    </a:srgbClr>
                  </a:outerShdw>
                </a:effectLst>
                <a:latin typeface="Arial" charset="0"/>
                <a:cs typeface="Arial" charset="0"/>
              </a:rPr>
              <a:t>Siapa</a:t>
            </a:r>
            <a:r>
              <a:rPr lang="en-US" sz="4000" b="1" dirty="0">
                <a:solidFill>
                  <a:prstClr val="white"/>
                </a:solidFill>
                <a:effectLst>
                  <a:outerShdw dist="88900" dir="2700000" algn="tl" rotWithShape="0">
                    <a:srgbClr val="000000">
                      <a:alpha val="78000"/>
                    </a:srgbClr>
                  </a:outerShdw>
                </a:effectLst>
                <a:latin typeface="Arial" charset="0"/>
                <a:cs typeface="Arial" charset="0"/>
              </a:rPr>
              <a:t> </a:t>
            </a:r>
            <a:r>
              <a:rPr lang="en-US" sz="4000" b="1" dirty="0" err="1">
                <a:solidFill>
                  <a:prstClr val="white"/>
                </a:solidFill>
                <a:effectLst>
                  <a:outerShdw dist="88900" dir="2700000" algn="tl" rotWithShape="0">
                    <a:srgbClr val="000000">
                      <a:alpha val="78000"/>
                    </a:srgbClr>
                  </a:outerShdw>
                </a:effectLst>
                <a:latin typeface="Arial" charset="0"/>
                <a:cs typeface="Arial" charset="0"/>
              </a:rPr>
              <a:t>Dia</a:t>
            </a:r>
            <a:r>
              <a:rPr lang="en-US" sz="4000" b="1" dirty="0">
                <a:solidFill>
                  <a:prstClr val="white"/>
                </a:solidFill>
                <a:effectLst>
                  <a:outerShdw dist="88900" dir="2700000" algn="tl" rotWithShape="0">
                    <a:srgbClr val="000000">
                      <a:alpha val="78000"/>
                    </a:srgbClr>
                  </a:outerShdw>
                </a:effectLst>
                <a:latin typeface="Arial" charset="0"/>
                <a:cs typeface="Arial" charset="0"/>
              </a:rPr>
              <a:t> (5:5-7)</a:t>
            </a:r>
          </a:p>
        </p:txBody>
      </p:sp>
      <p:sp>
        <p:nvSpPr>
          <p:cNvPr id="837643" name="Rectangle 12"/>
          <p:cNvSpPr>
            <a:spLocks noGrp="1" noChangeArrowheads="1"/>
          </p:cNvSpPr>
          <p:nvPr>
            <p:ph type="title" idx="4294967295"/>
          </p:nvPr>
        </p:nvSpPr>
        <p:spPr>
          <a:xfrm>
            <a:off x="286762" y="696385"/>
            <a:ext cx="6191529" cy="2744565"/>
          </a:xfrm>
        </p:spPr>
        <p:txBody>
          <a:bodyPr anchor="t">
            <a:noAutofit/>
          </a:bodyPr>
          <a:lstStyle/>
          <a:p>
            <a:r>
              <a:rPr lang="en-US" sz="4800" b="1" dirty="0" err="1">
                <a:solidFill>
                  <a:schemeClr val="bg1"/>
                </a:solidFill>
                <a:effectLst>
                  <a:outerShdw dist="88900" dir="2700000" algn="tl" rotWithShape="0">
                    <a:srgbClr val="000000">
                      <a:alpha val="78000"/>
                    </a:srgbClr>
                  </a:outerShdw>
                </a:effectLst>
                <a:latin typeface="Arial" charset="0"/>
                <a:ea typeface="ＭＳ Ｐゴシック" charset="0"/>
              </a:rPr>
              <a:t>Mengapa</a:t>
            </a:r>
            <a:r>
              <a:rPr lang="en-US" sz="4800" b="1" dirty="0">
                <a:solidFill>
                  <a:schemeClr val="bg1"/>
                </a:solidFill>
                <a:effectLst>
                  <a:outerShdw dist="88900" dir="2700000" algn="tl" rotWithShape="0">
                    <a:srgbClr val="000000">
                      <a:alpha val="78000"/>
                    </a:srgbClr>
                  </a:outerShdw>
                </a:effectLst>
                <a:latin typeface="Arial" charset="0"/>
                <a:ea typeface="ＭＳ Ｐゴシック" charset="0"/>
              </a:rPr>
              <a:t> </a:t>
            </a:r>
            <a:r>
              <a:rPr lang="en-US" sz="4800" b="1" dirty="0" err="1">
                <a:solidFill>
                  <a:schemeClr val="bg1"/>
                </a:solidFill>
                <a:effectLst>
                  <a:outerShdw dist="88900" dir="2700000" algn="tl" rotWithShape="0">
                    <a:srgbClr val="000000">
                      <a:alpha val="78000"/>
                    </a:srgbClr>
                  </a:outerShdw>
                </a:effectLst>
                <a:latin typeface="Arial" charset="0"/>
                <a:ea typeface="ＭＳ Ｐゴシック" charset="0"/>
              </a:rPr>
              <a:t>menyembah</a:t>
            </a:r>
            <a:r>
              <a:rPr lang="en-US" sz="4800" b="1" dirty="0">
                <a:solidFill>
                  <a:schemeClr val="bg1"/>
                </a:solidFill>
                <a:effectLst>
                  <a:outerShdw dist="88900" dir="2700000" algn="tl" rotWithShape="0">
                    <a:srgbClr val="000000">
                      <a:alpha val="78000"/>
                    </a:srgbClr>
                  </a:outerShdw>
                </a:effectLst>
                <a:latin typeface="Arial" charset="0"/>
                <a:ea typeface="ＭＳ Ｐゴシック" charset="0"/>
              </a:rPr>
              <a:t> </a:t>
            </a:r>
            <a:r>
              <a:rPr lang="en-US" sz="4800" b="1" dirty="0" err="1">
                <a:solidFill>
                  <a:schemeClr val="bg1"/>
                </a:solidFill>
                <a:effectLst>
                  <a:outerShdw dist="88900" dir="2700000" algn="tl" rotWithShape="0">
                    <a:srgbClr val="000000">
                      <a:alpha val="78000"/>
                    </a:srgbClr>
                  </a:outerShdw>
                </a:effectLst>
                <a:latin typeface="Arial" charset="0"/>
                <a:ea typeface="ＭＳ Ｐゴシック" charset="0"/>
              </a:rPr>
              <a:t>Yesus</a:t>
            </a:r>
            <a:r>
              <a:rPr lang="en-US" sz="4800" b="1" dirty="0">
                <a:solidFill>
                  <a:schemeClr val="bg1"/>
                </a:solidFill>
                <a:effectLst>
                  <a:outerShdw dist="88900" dir="2700000" algn="tl" rotWithShape="0">
                    <a:srgbClr val="000000">
                      <a:alpha val="78000"/>
                    </a:srgbClr>
                  </a:outerShdw>
                </a:effectLst>
                <a:latin typeface="Arial" charset="0"/>
                <a:ea typeface="ＭＳ Ｐゴシック" charset="0"/>
              </a:rPr>
              <a:t>?  </a:t>
            </a:r>
            <a:r>
              <a:rPr lang="en-US" sz="4800" b="1" dirty="0" err="1">
                <a:solidFill>
                  <a:schemeClr val="bg1"/>
                </a:solidFill>
                <a:effectLst>
                  <a:outerShdw dist="88900" dir="2700000" algn="tl" rotWithShape="0">
                    <a:srgbClr val="000000">
                      <a:alpha val="78000"/>
                    </a:srgbClr>
                  </a:outerShdw>
                </a:effectLst>
                <a:latin typeface="Arial" charset="0"/>
                <a:ea typeface="ＭＳ Ｐゴシック" charset="0"/>
              </a:rPr>
              <a:t>Karena</a:t>
            </a:r>
            <a:r>
              <a:rPr lang="en-US" sz="4800" b="1" dirty="0">
                <a:solidFill>
                  <a:schemeClr val="bg1"/>
                </a:solidFill>
                <a:effectLst>
                  <a:outerShdw dist="88900" dir="2700000" algn="tl" rotWithShape="0">
                    <a:srgbClr val="000000">
                      <a:alpha val="78000"/>
                    </a:srgbClr>
                  </a:outerShdw>
                </a:effectLst>
                <a:latin typeface="Arial" charset="0"/>
                <a:ea typeface="ＭＳ Ｐゴシック" charset="0"/>
              </a:rPr>
              <a:t>…</a:t>
            </a:r>
          </a:p>
        </p:txBody>
      </p:sp>
      <p:sp>
        <p:nvSpPr>
          <p:cNvPr id="13"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prstClr val="white"/>
                </a:solidFill>
                <a:effectLst>
                  <a:outerShdw dist="88900" dir="2700000" algn="tl" rotWithShape="0">
                    <a:srgbClr val="000000">
                      <a:alpha val="78000"/>
                    </a:srgbClr>
                  </a:outerShdw>
                </a:effectLst>
                <a:latin typeface="Arial"/>
                <a:cs typeface="Arial"/>
              </a:rPr>
              <a:t>369</a:t>
            </a:r>
          </a:p>
        </p:txBody>
      </p:sp>
      <p:sp>
        <p:nvSpPr>
          <p:cNvPr id="6" name="Rectangle 3"/>
          <p:cNvSpPr txBox="1">
            <a:spLocks noChangeArrowheads="1"/>
          </p:cNvSpPr>
          <p:nvPr/>
        </p:nvSpPr>
        <p:spPr bwMode="auto">
          <a:xfrm>
            <a:off x="0" y="6526878"/>
            <a:ext cx="8971616" cy="30153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algn="r" defTabSz="914400" eaLnBrk="1" hangingPunct="1"/>
            <a:r>
              <a:rPr lang="en-US" sz="1400" b="1" dirty="0">
                <a:solidFill>
                  <a:srgbClr val="FFFFFF"/>
                </a:solidFill>
                <a:effectLst>
                  <a:glow rad="266700">
                    <a:srgbClr val="000000">
                      <a:alpha val="75000"/>
                    </a:srgbClr>
                  </a:glow>
                </a:effectLst>
                <a:latin typeface="Arial" charset="0"/>
                <a:ea typeface="ＭＳ Ｐゴシック"/>
                <a:cs typeface="ＭＳ Ｐゴシック" charset="0"/>
              </a:rPr>
              <a:t>Warren Wiersbe, </a:t>
            </a:r>
            <a:r>
              <a:rPr lang="en-US" sz="1400" b="1" dirty="0" err="1">
                <a:solidFill>
                  <a:srgbClr val="FFFFFF"/>
                </a:solidFill>
                <a:effectLst>
                  <a:glow rad="266700">
                    <a:srgbClr val="000000">
                      <a:alpha val="75000"/>
                    </a:srgbClr>
                  </a:glow>
                </a:effectLst>
                <a:latin typeface="Arial" charset="0"/>
                <a:ea typeface="ＭＳ Ｐゴシック"/>
                <a:cs typeface="ＭＳ Ｐゴシック" charset="0"/>
              </a:rPr>
              <a:t>Tafsiran</a:t>
            </a:r>
            <a:r>
              <a:rPr lang="en-US" sz="1400" b="1" dirty="0">
                <a:solidFill>
                  <a:srgbClr val="FFFFFF"/>
                </a:solidFill>
                <a:effectLst>
                  <a:glow rad="266700">
                    <a:srgbClr val="000000">
                      <a:alpha val="75000"/>
                    </a:srgbClr>
                  </a:glow>
                </a:effectLst>
                <a:latin typeface="Arial" charset="0"/>
                <a:ea typeface="ＭＳ Ｐゴシック"/>
                <a:cs typeface="ＭＳ Ｐゴシック" charset="0"/>
              </a:rPr>
              <a:t> </a:t>
            </a:r>
            <a:r>
              <a:rPr lang="en-US" sz="1400" b="1" dirty="0" err="1">
                <a:solidFill>
                  <a:srgbClr val="FFFFFF"/>
                </a:solidFill>
                <a:effectLst>
                  <a:glow rad="266700">
                    <a:srgbClr val="000000">
                      <a:alpha val="75000"/>
                    </a:srgbClr>
                  </a:glow>
                </a:effectLst>
                <a:latin typeface="Arial" charset="0"/>
                <a:ea typeface="ＭＳ Ｐゴシック"/>
                <a:cs typeface="ＭＳ Ｐゴシック" charset="0"/>
              </a:rPr>
              <a:t>Pemaparan</a:t>
            </a:r>
            <a:r>
              <a:rPr lang="en-US" sz="1400" b="1" dirty="0">
                <a:solidFill>
                  <a:srgbClr val="FFFFFF"/>
                </a:solidFill>
                <a:effectLst>
                  <a:glow rad="266700">
                    <a:srgbClr val="000000">
                      <a:alpha val="75000"/>
                    </a:srgbClr>
                  </a:glow>
                </a:effectLst>
                <a:latin typeface="Arial" charset="0"/>
                <a:ea typeface="ＭＳ Ｐゴシック"/>
                <a:cs typeface="ＭＳ Ｐゴシック" charset="0"/>
              </a:rPr>
              <a:t> </a:t>
            </a:r>
            <a:r>
              <a:rPr lang="en-US" sz="1400" b="1" dirty="0" err="1">
                <a:solidFill>
                  <a:srgbClr val="FFFFFF"/>
                </a:solidFill>
                <a:effectLst>
                  <a:glow rad="266700">
                    <a:srgbClr val="000000">
                      <a:alpha val="75000"/>
                    </a:srgbClr>
                  </a:glow>
                </a:effectLst>
                <a:latin typeface="Arial" charset="0"/>
                <a:ea typeface="ＭＳ Ｐゴシック"/>
                <a:cs typeface="ＭＳ Ｐゴシック" charset="0"/>
              </a:rPr>
              <a:t>Alkitab</a:t>
            </a:r>
            <a:endParaRPr lang="en-US" sz="1400" b="1" i="1" dirty="0">
              <a:solidFill>
                <a:srgbClr val="FFFFFF"/>
              </a:solidFill>
              <a:effectLst>
                <a:glow rad="266700">
                  <a:srgbClr val="000000">
                    <a:alpha val="75000"/>
                  </a:srgbClr>
                </a:glow>
              </a:effectLst>
              <a:latin typeface="Arial" charset="0"/>
              <a:ea typeface="ＭＳ Ｐゴシック"/>
              <a:cs typeface="ＭＳ Ｐゴシック" charset="0"/>
            </a:endParaRPr>
          </a:p>
        </p:txBody>
      </p:sp>
    </p:spTree>
    <p:extLst>
      <p:ext uri="{BB962C8B-B14F-4D97-AF65-F5344CB8AC3E}">
        <p14:creationId xmlns:p14="http://schemas.microsoft.com/office/powerpoint/2010/main" val="19390004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76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64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descr="Rev 5.5 City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2719668" y="2248437"/>
            <a:ext cx="3765571" cy="1323439"/>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w="38100" cmpd="sng">
                  <a:solidFill>
                    <a:srgbClr val="FFCC66"/>
                  </a:solidFill>
                  <a:prstDash val="solid"/>
                </a:ln>
                <a:solidFill>
                  <a:srgbClr val="CC3300"/>
                </a:solidFill>
                <a:effectLst>
                  <a:glow rad="152400">
                    <a:schemeClr val="tx1">
                      <a:alpha val="40000"/>
                    </a:schemeClr>
                  </a:glow>
                  <a:outerShdw blurRad="38100" dist="38100" dir="2700000" algn="tl">
                    <a:srgbClr val="000000">
                      <a:alpha val="43137"/>
                    </a:srgbClr>
                  </a:outerShdw>
                </a:effectLst>
                <a:uLnTx/>
                <a:uFillTx/>
                <a:latin typeface="AR BLANCA" pitchFamily="2" charset="0"/>
                <a:ea typeface="+mn-ea"/>
              </a:rPr>
              <a:t>SINGA</a:t>
            </a:r>
            <a:endParaRPr kumimoji="0" lang="en-US" sz="8000" b="1" i="0" u="none" strike="noStrike" kern="0" cap="none" spc="0" normalizeH="0" baseline="0" noProof="0" dirty="0">
              <a:ln w="38100" cmpd="sng">
                <a:solidFill>
                  <a:srgbClr val="FFCC66"/>
                </a:solidFill>
                <a:prstDash val="solid"/>
              </a:ln>
              <a:solidFill>
                <a:srgbClr val="CC3300"/>
              </a:solidFill>
              <a:effectLst>
                <a:glow rad="152400">
                  <a:schemeClr val="tx1">
                    <a:alpha val="40000"/>
                  </a:schemeClr>
                </a:glow>
                <a:outerShdw blurRad="38100" dist="38100" dir="2700000" algn="tl">
                  <a:srgbClr val="000000">
                    <a:alpha val="43137"/>
                  </a:srgbClr>
                </a:outerShdw>
              </a:effectLst>
              <a:uLnTx/>
              <a:uFillTx/>
              <a:latin typeface="AR BLANCA" pitchFamily="2" charset="0"/>
              <a:ea typeface="+mn-ea"/>
            </a:endParaRPr>
          </a:p>
        </p:txBody>
      </p:sp>
      <p:sp>
        <p:nvSpPr>
          <p:cNvPr id="549893" name="TextBox 5"/>
          <p:cNvSpPr txBox="1">
            <a:spLocks noChangeArrowheads="1"/>
          </p:cNvSpPr>
          <p:nvPr/>
        </p:nvSpPr>
        <p:spPr bwMode="auto">
          <a:xfrm>
            <a:off x="92075" y="1000125"/>
            <a:ext cx="86947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800" b="1" i="0" u="none" strike="noStrike" kern="0" cap="none" spc="0" normalizeH="0" baseline="0" noProof="0">
                <a:ln>
                  <a:noFill/>
                </a:ln>
                <a:solidFill>
                  <a:srgbClr val="FFFF00"/>
                </a:solidFill>
                <a:effectLst>
                  <a:outerShdw blurRad="38100" dist="38100" dir="2700000" algn="tl">
                    <a:srgbClr val="FFFFFF"/>
                  </a:outerShdw>
                </a:effectLst>
                <a:uLnTx/>
                <a:uFillTx/>
                <a:latin typeface="Times New Roman" panose="02020603050405020304" pitchFamily="18" charset="0"/>
                <a:ea typeface="ヒラギノ角ゴ Pro W3" pitchFamily="1" charset="-128"/>
              </a:rPr>
              <a:t>Lalu berkatalah seorang dari tua-tua itu kepadaku:</a:t>
            </a:r>
          </a:p>
        </p:txBody>
      </p:sp>
      <p:sp>
        <p:nvSpPr>
          <p:cNvPr id="549894" name="TextBox 6"/>
          <p:cNvSpPr txBox="1">
            <a:spLocks noChangeArrowheads="1"/>
          </p:cNvSpPr>
          <p:nvPr/>
        </p:nvSpPr>
        <p:spPr bwMode="auto">
          <a:xfrm>
            <a:off x="0" y="2344738"/>
            <a:ext cx="32766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a:ln>
                  <a:noFill/>
                </a:ln>
                <a:solidFill>
                  <a:srgbClr val="FFFF00"/>
                </a:solidFill>
                <a:effectLst>
                  <a:outerShdw blurRad="38100" dist="38100" dir="2700000" algn="tl">
                    <a:srgbClr val="FFFFFF"/>
                  </a:outerShdw>
                </a:effectLst>
                <a:uLnTx/>
                <a:uFillTx/>
                <a:latin typeface="Times New Roman" panose="02020603050405020304" pitchFamily="18" charset="0"/>
                <a:ea typeface="ヒラギノ角ゴ Pro W3" pitchFamily="1" charset="-128"/>
              </a:rPr>
              <a:t>Sesungguhnya,</a:t>
            </a:r>
          </a:p>
        </p:txBody>
      </p:sp>
      <p:sp>
        <p:nvSpPr>
          <p:cNvPr id="8" name="Rectangle 7"/>
          <p:cNvSpPr/>
          <p:nvPr/>
        </p:nvSpPr>
        <p:spPr>
          <a:xfrm>
            <a:off x="819907" y="1629779"/>
            <a:ext cx="6966803" cy="584775"/>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6350" cmpd="sng">
                  <a:solidFill>
                    <a:srgbClr val="C00000"/>
                  </a:solidFill>
                  <a:prstDash val="solid"/>
                </a:ln>
                <a:solidFill>
                  <a:srgbClr val="FFCC66"/>
                </a:solidFill>
                <a:effectLst>
                  <a:glow rad="152400">
                    <a:schemeClr val="tx1">
                      <a:alpha val="40000"/>
                    </a:schemeClr>
                  </a:glow>
                  <a:outerShdw blurRad="38100" dist="38100" dir="2700000" algn="tl">
                    <a:srgbClr val="000000">
                      <a:alpha val="43137"/>
                    </a:srgbClr>
                  </a:outerShdw>
                </a:effectLst>
                <a:uLnTx/>
                <a:uFillTx/>
                <a:latin typeface="Times New Roman" pitchFamily="18" charset="0"/>
                <a:ea typeface="+mn-ea"/>
                <a:cs typeface="Times New Roman" pitchFamily="18" charset="0"/>
              </a:rPr>
              <a:t>JANGAN</a:t>
            </a:r>
            <a:r>
              <a:rPr kumimoji="0" lang="en-US" sz="3200" b="1" i="0" u="none" strike="noStrike" kern="0" cap="none" spc="0" normalizeH="0" baseline="0" noProof="0" dirty="0">
                <a:ln w="6350" cmpd="sng">
                  <a:solidFill>
                    <a:srgbClr val="C00000"/>
                  </a:solidFill>
                  <a:prstDash val="solid"/>
                </a:ln>
                <a:solidFill>
                  <a:srgbClr val="FFCC66"/>
                </a:solidFill>
                <a:effectLst>
                  <a:glow rad="152400">
                    <a:schemeClr val="tx1">
                      <a:alpha val="40000"/>
                    </a:schemeClr>
                  </a:glow>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w="6350" cmpd="sng">
                  <a:solidFill>
                    <a:srgbClr val="C00000"/>
                  </a:solidFill>
                  <a:prstDash val="solid"/>
                </a:ln>
                <a:solidFill>
                  <a:srgbClr val="FFCC66"/>
                </a:solidFill>
                <a:effectLst>
                  <a:glow rad="152400">
                    <a:schemeClr val="tx1">
                      <a:alpha val="40000"/>
                    </a:schemeClr>
                  </a:glow>
                  <a:outerShdw blurRad="38100" dist="38100" dir="2700000" algn="tl">
                    <a:srgbClr val="000000">
                      <a:alpha val="43137"/>
                    </a:srgbClr>
                  </a:outerShdw>
                </a:effectLst>
                <a:uLnTx/>
                <a:uFillTx/>
                <a:latin typeface="Times New Roman" pitchFamily="18" charset="0"/>
                <a:ea typeface="+mn-ea"/>
                <a:cs typeface="Times New Roman" pitchFamily="18" charset="0"/>
              </a:rPr>
              <a:t>ENGKAU</a:t>
            </a:r>
            <a:r>
              <a:rPr kumimoji="0" lang="en-US" sz="3200" b="1" i="0" u="none" strike="noStrike" kern="0" cap="none" spc="0" normalizeH="0" baseline="0" noProof="0" dirty="0">
                <a:ln w="6350" cmpd="sng">
                  <a:solidFill>
                    <a:srgbClr val="C00000"/>
                  </a:solidFill>
                  <a:prstDash val="solid"/>
                </a:ln>
                <a:solidFill>
                  <a:srgbClr val="FFCC66"/>
                </a:solidFill>
                <a:effectLst>
                  <a:glow rad="152400">
                    <a:schemeClr val="tx1">
                      <a:alpha val="40000"/>
                    </a:schemeClr>
                  </a:glow>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w="6350" cmpd="sng">
                  <a:solidFill>
                    <a:srgbClr val="C00000"/>
                  </a:solidFill>
                  <a:prstDash val="solid"/>
                </a:ln>
                <a:solidFill>
                  <a:srgbClr val="FFCC66"/>
                </a:solidFill>
                <a:effectLst>
                  <a:glow rad="152400">
                    <a:schemeClr val="tx1">
                      <a:alpha val="40000"/>
                    </a:schemeClr>
                  </a:glow>
                  <a:outerShdw blurRad="38100" dist="38100" dir="2700000" algn="tl">
                    <a:srgbClr val="000000">
                      <a:alpha val="43137"/>
                    </a:srgbClr>
                  </a:outerShdw>
                </a:effectLst>
                <a:uLnTx/>
                <a:uFillTx/>
                <a:latin typeface="Times New Roman" pitchFamily="18" charset="0"/>
                <a:ea typeface="+mn-ea"/>
                <a:cs typeface="Times New Roman" pitchFamily="18" charset="0"/>
              </a:rPr>
              <a:t>MENANGIS</a:t>
            </a:r>
            <a:r>
              <a:rPr kumimoji="0" lang="en-US" sz="3200" b="1" i="0" u="none" strike="noStrike" kern="0" cap="none" spc="0" normalizeH="0" baseline="0" noProof="0" dirty="0">
                <a:ln w="6350" cmpd="sng">
                  <a:solidFill>
                    <a:srgbClr val="C00000"/>
                  </a:solidFill>
                  <a:prstDash val="solid"/>
                </a:ln>
                <a:solidFill>
                  <a:srgbClr val="FFCC66"/>
                </a:solidFill>
                <a:effectLst>
                  <a:glow rad="152400">
                    <a:schemeClr val="tx1">
                      <a:alpha val="40000"/>
                    </a:schemeClr>
                  </a:glow>
                  <a:outerShdw blurRad="38100" dist="38100" dir="2700000" algn="tl">
                    <a:srgbClr val="000000">
                      <a:alpha val="43137"/>
                    </a:srgbClr>
                  </a:outerShdw>
                </a:effectLst>
                <a:uLnTx/>
                <a:uFillTx/>
                <a:latin typeface="Times New Roman" pitchFamily="18" charset="0"/>
                <a:ea typeface="+mn-ea"/>
                <a:cs typeface="Times New Roman" pitchFamily="18" charset="0"/>
              </a:rPr>
              <a:t>!</a:t>
            </a:r>
          </a:p>
        </p:txBody>
      </p:sp>
      <p:sp>
        <p:nvSpPr>
          <p:cNvPr id="549896" name="TextBox 8"/>
          <p:cNvSpPr txBox="1">
            <a:spLocks noChangeArrowheads="1"/>
          </p:cNvSpPr>
          <p:nvPr/>
        </p:nvSpPr>
        <p:spPr bwMode="auto">
          <a:xfrm>
            <a:off x="6113463" y="2779713"/>
            <a:ext cx="220345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a:ln>
                  <a:noFill/>
                </a:ln>
                <a:solidFill>
                  <a:srgbClr val="FFFF00"/>
                </a:solidFill>
                <a:effectLst>
                  <a:outerShdw blurRad="38100" dist="38100" dir="2700000" algn="tl">
                    <a:srgbClr val="FFFFFF"/>
                  </a:outerShdw>
                </a:effectLst>
                <a:uLnTx/>
                <a:uFillTx/>
                <a:latin typeface="Times New Roman" panose="02020603050405020304" pitchFamily="18" charset="0"/>
                <a:ea typeface="ヒラギノ角ゴ Pro W3" pitchFamily="1" charset="-128"/>
              </a:rPr>
              <a:t>Dari suku Yehuda,</a:t>
            </a:r>
          </a:p>
        </p:txBody>
      </p:sp>
      <p:sp>
        <p:nvSpPr>
          <p:cNvPr id="549897" name="TextBox 9"/>
          <p:cNvSpPr txBox="1">
            <a:spLocks noChangeArrowheads="1"/>
          </p:cNvSpPr>
          <p:nvPr/>
        </p:nvSpPr>
        <p:spPr bwMode="auto">
          <a:xfrm>
            <a:off x="92075" y="3857625"/>
            <a:ext cx="86947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800" b="1" i="0" u="none" strike="noStrike" kern="0" cap="none" spc="0" normalizeH="0" baseline="0" noProof="0">
                <a:ln>
                  <a:noFill/>
                </a:ln>
                <a:solidFill>
                  <a:srgbClr val="FFFF00"/>
                </a:solidFill>
                <a:effectLst>
                  <a:outerShdw blurRad="38100" dist="38100" dir="2700000" algn="tl">
                    <a:srgbClr val="FFFFFF"/>
                  </a:outerShdw>
                </a:effectLst>
                <a:uLnTx/>
                <a:uFillTx/>
                <a:latin typeface="Times New Roman" panose="02020603050405020304" pitchFamily="18" charset="0"/>
                <a:ea typeface="ヒラギノ角ゴ Pro W3" pitchFamily="1" charset="-128"/>
              </a:rPr>
              <a:t>yaitu tunas Daud, telah menang,</a:t>
            </a:r>
          </a:p>
        </p:txBody>
      </p:sp>
      <p:sp>
        <p:nvSpPr>
          <p:cNvPr id="549898" name="TextBox 10"/>
          <p:cNvSpPr txBox="1">
            <a:spLocks noChangeArrowheads="1"/>
          </p:cNvSpPr>
          <p:nvPr/>
        </p:nvSpPr>
        <p:spPr bwMode="auto">
          <a:xfrm>
            <a:off x="92075" y="4333875"/>
            <a:ext cx="86947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800" b="1" i="0" u="none" strike="noStrike" kern="0" cap="none" spc="0" normalizeH="0" baseline="0" noProof="0">
                <a:ln>
                  <a:noFill/>
                </a:ln>
                <a:solidFill>
                  <a:srgbClr val="FFFF00"/>
                </a:solidFill>
                <a:effectLst>
                  <a:outerShdw blurRad="38100" dist="38100" dir="2700000" algn="tl">
                    <a:srgbClr val="FFFFFF"/>
                  </a:outerShdw>
                </a:effectLst>
                <a:uLnTx/>
                <a:uFillTx/>
                <a:latin typeface="Times New Roman" panose="02020603050405020304" pitchFamily="18" charset="0"/>
                <a:ea typeface="ヒラギノ角ゴ Pro W3" pitchFamily="1" charset="-128"/>
              </a:rPr>
              <a:t>sehingga Ia dapat membuka gulungan kitab itu</a:t>
            </a:r>
          </a:p>
        </p:txBody>
      </p:sp>
      <p:sp>
        <p:nvSpPr>
          <p:cNvPr id="549899" name="TextBox 11"/>
          <p:cNvSpPr txBox="1">
            <a:spLocks noChangeArrowheads="1"/>
          </p:cNvSpPr>
          <p:nvPr/>
        </p:nvSpPr>
        <p:spPr bwMode="auto">
          <a:xfrm>
            <a:off x="92075" y="4786313"/>
            <a:ext cx="86947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800" b="1" i="0" u="none" strike="noStrike" kern="0" cap="none" spc="0" normalizeH="0" baseline="0" noProof="0">
                <a:ln>
                  <a:noFill/>
                </a:ln>
                <a:solidFill>
                  <a:srgbClr val="FFFF00"/>
                </a:solidFill>
                <a:effectLst>
                  <a:outerShdw blurRad="38100" dist="38100" dir="2700000" algn="tl">
                    <a:srgbClr val="FFFFFF"/>
                  </a:outerShdw>
                </a:effectLst>
                <a:uLnTx/>
                <a:uFillTx/>
                <a:latin typeface="Times New Roman" panose="02020603050405020304" pitchFamily="18" charset="0"/>
                <a:ea typeface="ヒラギノ角ゴ Pro W3" pitchFamily="1" charset="-128"/>
              </a:rPr>
              <a:t>dan membuka ketujuh meterainya."</a:t>
            </a:r>
          </a:p>
        </p:txBody>
      </p:sp>
      <p:sp>
        <p:nvSpPr>
          <p:cNvPr id="13" name="Rectangle 12"/>
          <p:cNvSpPr/>
          <p:nvPr/>
        </p:nvSpPr>
        <p:spPr>
          <a:xfrm>
            <a:off x="5101706" y="5786454"/>
            <a:ext cx="2663568" cy="584775"/>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6350" cmpd="sng">
                  <a:solidFill>
                    <a:srgbClr val="C00000"/>
                  </a:solidFill>
                  <a:prstDash val="solid"/>
                </a:ln>
                <a:solidFill>
                  <a:srgbClr val="FFCC66"/>
                </a:solidFill>
                <a:effectLst>
                  <a:glow rad="152400">
                    <a:schemeClr val="tx1">
                      <a:alpha val="40000"/>
                    </a:schemeClr>
                  </a:glow>
                  <a:outerShdw blurRad="38100" dist="38100" dir="2700000" algn="tl">
                    <a:srgbClr val="000000">
                      <a:alpha val="43137"/>
                    </a:srgbClr>
                  </a:outerShdw>
                </a:effectLst>
                <a:uLnTx/>
                <a:uFillTx/>
                <a:latin typeface="Times New Roman" pitchFamily="18" charset="0"/>
                <a:ea typeface="+mn-ea"/>
                <a:cs typeface="Times New Roman" pitchFamily="18" charset="0"/>
              </a:rPr>
              <a:t>WAHYU</a:t>
            </a:r>
            <a:r>
              <a:rPr kumimoji="0" lang="en-US" sz="3200" b="1" i="0" u="none" strike="noStrike" kern="0" cap="none" spc="0" normalizeH="0" baseline="0" noProof="0" dirty="0">
                <a:ln w="6350" cmpd="sng">
                  <a:solidFill>
                    <a:srgbClr val="C00000"/>
                  </a:solidFill>
                  <a:prstDash val="solid"/>
                </a:ln>
                <a:solidFill>
                  <a:srgbClr val="FFCC66"/>
                </a:solidFill>
                <a:effectLst>
                  <a:glow rad="152400">
                    <a:schemeClr val="tx1">
                      <a:alpha val="40000"/>
                    </a:schemeClr>
                  </a:glow>
                  <a:outerShdw blurRad="38100" dist="38100" dir="2700000" algn="tl">
                    <a:srgbClr val="000000">
                      <a:alpha val="43137"/>
                    </a:srgbClr>
                  </a:outerShdw>
                </a:effectLst>
                <a:uLnTx/>
                <a:uFillTx/>
                <a:latin typeface="Times New Roman" pitchFamily="18" charset="0"/>
                <a:ea typeface="+mn-ea"/>
                <a:cs typeface="Times New Roman" pitchFamily="18" charset="0"/>
              </a:rPr>
              <a:t> 5:5</a:t>
            </a:r>
          </a:p>
        </p:txBody>
      </p:sp>
    </p:spTree>
    <p:extLst>
      <p:ext uri="{BB962C8B-B14F-4D97-AF65-F5344CB8AC3E}">
        <p14:creationId xmlns:p14="http://schemas.microsoft.com/office/powerpoint/2010/main" val="243027911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40706" name="Picture 1" descr="Rev 5.5 Lion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8410"/>
            <a:ext cx="9189868" cy="6920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369</a:t>
            </a:r>
            <a:endParaRPr lang="en-US" b="1" dirty="0">
              <a:solidFill>
                <a:srgbClr val="000000"/>
              </a:solidFill>
              <a:latin typeface="Arial"/>
              <a:cs typeface="Arial"/>
            </a:endParaRPr>
          </a:p>
        </p:txBody>
      </p:sp>
      <p:sp>
        <p:nvSpPr>
          <p:cNvPr id="5" name="Text Box 1041"/>
          <p:cNvSpPr txBox="1">
            <a:spLocks noChangeArrowheads="1"/>
          </p:cNvSpPr>
          <p:nvPr/>
        </p:nvSpPr>
        <p:spPr bwMode="auto">
          <a:xfrm>
            <a:off x="50108" y="1050610"/>
            <a:ext cx="5641125" cy="2693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1500" b="1" i="1" dirty="0">
                <a:solidFill>
                  <a:srgbClr val="FFFB99"/>
                </a:solidFill>
                <a:effectLst>
                  <a:glow rad="101600">
                    <a:schemeClr val="tx1"/>
                  </a:glow>
                </a:effectLst>
                <a:latin typeface="Chalkduster"/>
                <a:cs typeface="Chalkduster"/>
              </a:rPr>
              <a:t>SINGA</a:t>
            </a:r>
            <a:br>
              <a:rPr lang="en-US" sz="5400" b="1" dirty="0">
                <a:solidFill>
                  <a:srgbClr val="FFFB99"/>
                </a:solidFill>
                <a:effectLst>
                  <a:glow rad="101600">
                    <a:schemeClr val="tx1"/>
                  </a:glow>
                </a:effectLst>
                <a:latin typeface="Times New Roman"/>
                <a:cs typeface="Times New Roman"/>
              </a:rPr>
            </a:br>
            <a:r>
              <a:rPr lang="en-US" sz="5400" dirty="0">
                <a:solidFill>
                  <a:srgbClr val="FFFB99"/>
                </a:solidFill>
                <a:effectLst>
                  <a:glow rad="101600">
                    <a:schemeClr val="tx1"/>
                  </a:glow>
                </a:effectLst>
                <a:latin typeface="Times New Roman"/>
                <a:cs typeface="Times New Roman"/>
              </a:rPr>
              <a:t> YEHUDA</a:t>
            </a:r>
          </a:p>
        </p:txBody>
      </p:sp>
      <p:sp>
        <p:nvSpPr>
          <p:cNvPr id="6" name="Text Box 1041"/>
          <p:cNvSpPr txBox="1">
            <a:spLocks noChangeArrowheads="1"/>
          </p:cNvSpPr>
          <p:nvPr/>
        </p:nvSpPr>
        <p:spPr bwMode="auto">
          <a:xfrm>
            <a:off x="1159366" y="5628122"/>
            <a:ext cx="233890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3200" dirty="0">
                <a:solidFill>
                  <a:srgbClr val="FFFB99"/>
                </a:solidFill>
                <a:effectLst>
                  <a:glow rad="101600">
                    <a:schemeClr val="tx1"/>
                  </a:glow>
                </a:effectLst>
                <a:latin typeface="Times New Roman"/>
                <a:cs typeface="Times New Roman"/>
              </a:rPr>
              <a:t>WAHYU 5:5</a:t>
            </a:r>
          </a:p>
        </p:txBody>
      </p:sp>
    </p:spTree>
    <p:extLst>
      <p:ext uri="{BB962C8B-B14F-4D97-AF65-F5344CB8AC3E}">
        <p14:creationId xmlns:p14="http://schemas.microsoft.com/office/powerpoint/2010/main" val="35941531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4 Aslans-fac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4574"/>
            <a:ext cx="9144000" cy="6902574"/>
          </a:xfrm>
          <a:prstGeom prst="rect">
            <a:avLst/>
          </a:prstGeom>
        </p:spPr>
      </p:pic>
      <p:sp>
        <p:nvSpPr>
          <p:cNvPr id="837643" name="Rectangle 12"/>
          <p:cNvSpPr>
            <a:spLocks noGrp="1" noChangeArrowheads="1"/>
          </p:cNvSpPr>
          <p:nvPr>
            <p:ph type="title" idx="4294967295"/>
          </p:nvPr>
        </p:nvSpPr>
        <p:spPr>
          <a:xfrm>
            <a:off x="75438" y="62875"/>
            <a:ext cx="8287338" cy="720896"/>
          </a:xfrm>
        </p:spPr>
        <p:txBody>
          <a:bodyPr>
            <a:noAutofit/>
          </a:bodyPr>
          <a:lstStyle/>
          <a:p>
            <a:pPr algn="l"/>
            <a:r>
              <a:rPr lang="en-US" sz="3700" b="1" dirty="0" err="1">
                <a:latin typeface="Arial" charset="0"/>
                <a:ea typeface="ＭＳ Ｐゴシック" charset="0"/>
              </a:rPr>
              <a:t>Bagaimana</a:t>
            </a:r>
            <a:r>
              <a:rPr lang="en-US" sz="3700" b="1" dirty="0">
                <a:latin typeface="Arial" charset="0"/>
                <a:ea typeface="ＭＳ Ｐゴシック" charset="0"/>
              </a:rPr>
              <a:t> </a:t>
            </a:r>
            <a:r>
              <a:rPr lang="en-US" sz="3700" b="1" dirty="0" err="1">
                <a:latin typeface="Arial" charset="0"/>
                <a:ea typeface="ＭＳ Ｐゴシック" charset="0"/>
              </a:rPr>
              <a:t>kamu</a:t>
            </a:r>
            <a:r>
              <a:rPr lang="en-US" sz="3700" b="1" dirty="0">
                <a:latin typeface="Arial" charset="0"/>
                <a:ea typeface="ＭＳ Ｐゴシック" charset="0"/>
              </a:rPr>
              <a:t> </a:t>
            </a:r>
            <a:r>
              <a:rPr lang="en-US" sz="3700" b="1" dirty="0" err="1">
                <a:latin typeface="Arial" charset="0"/>
                <a:ea typeface="ＭＳ Ｐゴシック" charset="0"/>
              </a:rPr>
              <a:t>mendekati</a:t>
            </a:r>
            <a:r>
              <a:rPr lang="en-US" sz="3700" b="1" dirty="0">
                <a:latin typeface="Arial" charset="0"/>
                <a:ea typeface="ＭＳ Ｐゴシック" charset="0"/>
              </a:rPr>
              <a:t> </a:t>
            </a:r>
            <a:r>
              <a:rPr lang="en-US" sz="3700" b="1" dirty="0" err="1">
                <a:latin typeface="Arial" charset="0"/>
                <a:ea typeface="ＭＳ Ｐゴシック" charset="0"/>
              </a:rPr>
              <a:t>Aslan</a:t>
            </a:r>
            <a:r>
              <a:rPr lang="en-US" sz="3700" b="1" dirty="0">
                <a:latin typeface="Arial" charset="0"/>
                <a:ea typeface="ＭＳ Ｐゴシック" charset="0"/>
              </a:rPr>
              <a:t>?</a:t>
            </a:r>
          </a:p>
        </p:txBody>
      </p:sp>
      <p:sp>
        <p:nvSpPr>
          <p:cNvPr id="13"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369</a:t>
            </a:r>
            <a:endParaRPr lang="en-US" b="1" dirty="0">
              <a:solidFill>
                <a:srgbClr val="000000"/>
              </a:solidFill>
              <a:latin typeface="Arial"/>
              <a:cs typeface="Arial"/>
            </a:endParaRPr>
          </a:p>
        </p:txBody>
      </p:sp>
    </p:spTree>
    <p:extLst>
      <p:ext uri="{BB962C8B-B14F-4D97-AF65-F5344CB8AC3E}">
        <p14:creationId xmlns:p14="http://schemas.microsoft.com/office/powerpoint/2010/main" val="28180855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4 asla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9275" y="3501957"/>
            <a:ext cx="4474723" cy="3356042"/>
          </a:xfrm>
          <a:prstGeom prst="rect">
            <a:avLst/>
          </a:prstGeom>
        </p:spPr>
      </p:pic>
      <p:sp>
        <p:nvSpPr>
          <p:cNvPr id="837643" name="Rectangle 12"/>
          <p:cNvSpPr>
            <a:spLocks noGrp="1" noChangeArrowheads="1"/>
          </p:cNvSpPr>
          <p:nvPr>
            <p:ph type="title" idx="4294967295"/>
          </p:nvPr>
        </p:nvSpPr>
        <p:spPr>
          <a:xfrm>
            <a:off x="25146" y="75450"/>
            <a:ext cx="8031068" cy="549275"/>
          </a:xfrm>
        </p:spPr>
        <p:txBody>
          <a:bodyPr>
            <a:noAutofit/>
          </a:bodyPr>
          <a:lstStyle/>
          <a:p>
            <a:pPr algn="l"/>
            <a:r>
              <a:rPr lang="en-US" sz="3600" b="1" dirty="0" err="1">
                <a:latin typeface="Arial" charset="0"/>
                <a:ea typeface="ＭＳ Ｐゴシック" charset="0"/>
              </a:rPr>
              <a:t>Bagaimana</a:t>
            </a:r>
            <a:r>
              <a:rPr lang="en-US" sz="3600" b="1" dirty="0">
                <a:latin typeface="Arial" charset="0"/>
                <a:ea typeface="ＭＳ Ｐゴシック" charset="0"/>
              </a:rPr>
              <a:t> </a:t>
            </a:r>
            <a:r>
              <a:rPr lang="en-US" sz="3600" b="1" dirty="0" err="1">
                <a:latin typeface="Arial" charset="0"/>
                <a:ea typeface="ＭＳ Ｐゴシック" charset="0"/>
              </a:rPr>
              <a:t>Kamu</a:t>
            </a:r>
            <a:r>
              <a:rPr lang="en-US" sz="3600" b="1" dirty="0">
                <a:latin typeface="Arial" charset="0"/>
                <a:ea typeface="ＭＳ Ｐゴシック" charset="0"/>
              </a:rPr>
              <a:t> </a:t>
            </a:r>
            <a:r>
              <a:rPr lang="en-US" sz="3600" b="1" dirty="0" err="1">
                <a:latin typeface="Arial" charset="0"/>
                <a:ea typeface="ＭＳ Ｐゴシック" charset="0"/>
              </a:rPr>
              <a:t>Mendekati</a:t>
            </a:r>
            <a:r>
              <a:rPr lang="en-US" sz="3600" b="1" dirty="0">
                <a:latin typeface="Arial" charset="0"/>
                <a:ea typeface="ＭＳ Ｐゴシック" charset="0"/>
              </a:rPr>
              <a:t> Aslan?</a:t>
            </a:r>
          </a:p>
        </p:txBody>
      </p:sp>
      <p:sp>
        <p:nvSpPr>
          <p:cNvPr id="13"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charset="0"/>
                <a:cs typeface="Arial"/>
              </a:rPr>
              <a:t>369</a:t>
            </a:r>
            <a:endParaRPr kumimoji="0" lang="en-US" sz="2400" b="1" i="0" u="none" strike="noStrike" kern="0" cap="none" spc="0" normalizeH="0" baseline="0" noProof="0" dirty="0">
              <a:ln>
                <a:noFill/>
              </a:ln>
              <a:solidFill>
                <a:srgbClr val="000000"/>
              </a:solidFill>
              <a:effectLst/>
              <a:uLnTx/>
              <a:uFillTx/>
              <a:latin typeface="Arial"/>
              <a:ea typeface="ＭＳ Ｐゴシック" charset="0"/>
              <a:cs typeface="Arial"/>
            </a:endParaRPr>
          </a:p>
        </p:txBody>
      </p:sp>
      <p:sp>
        <p:nvSpPr>
          <p:cNvPr id="6" name="Rectangle 12"/>
          <p:cNvSpPr txBox="1">
            <a:spLocks noChangeArrowheads="1"/>
          </p:cNvSpPr>
          <p:nvPr/>
        </p:nvSpPr>
        <p:spPr>
          <a:xfrm>
            <a:off x="153948" y="1828800"/>
            <a:ext cx="5678145" cy="5029199"/>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"Aslan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seorang</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manusia</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lang="en-US" sz="3200" b="1" dirty="0" err="1">
                <a:effectLst>
                  <a:glow rad="279400">
                    <a:prstClr val="black">
                      <a:alpha val="75000"/>
                    </a:prstClr>
                  </a:glow>
                </a:effectLst>
              </a:rPr>
              <a:t>tukas</a:t>
            </a:r>
            <a:r>
              <a:rPr lang="en-US" sz="3200" b="1" noProof="0" dirty="0">
                <a:effectLst>
                  <a:glow rad="279400">
                    <a:prstClr val="black">
                      <a:alpha val="75000"/>
                    </a:prstClr>
                  </a:glow>
                </a:effectLst>
              </a:rPr>
              <a:t> Pak </a:t>
            </a:r>
            <a:r>
              <a:rPr lang="en-US" sz="3200" b="1" dirty="0" err="1">
                <a:effectLst>
                  <a:glow rad="279400">
                    <a:prstClr val="black">
                      <a:alpha val="75000"/>
                    </a:prstClr>
                  </a:glow>
                </a:effectLst>
              </a:rPr>
              <a:t>Berang-Berang</a:t>
            </a:r>
            <a:r>
              <a:rPr lang="en-US" sz="3200" b="1" dirty="0">
                <a:effectLst>
                  <a:glow rad="279400">
                    <a:prstClr val="black">
                      <a:alpha val="75000"/>
                    </a:prstClr>
                  </a:glow>
                </a:effectLst>
              </a:rPr>
              <a:t> </a:t>
            </a:r>
            <a:r>
              <a:rPr lang="en-US" sz="3200" b="1" dirty="0" err="1">
                <a:effectLst>
                  <a:glow rad="279400">
                    <a:prstClr val="black">
                      <a:alpha val="75000"/>
                    </a:prstClr>
                  </a:glow>
                </a:effectLst>
              </a:rPr>
              <a:t>keras</a:t>
            </a:r>
            <a:r>
              <a:rPr lang="en-US" sz="3200" b="1" dirty="0">
                <a:effectLst>
                  <a:glow rad="279400">
                    <a:prstClr val="black">
                      <a:alpha val="75000"/>
                    </a:prstClr>
                  </a:glow>
                </a:effectLst>
              </a:rPr>
              <a:t>. </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Tentu</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saja</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bukan</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Aku</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katakan</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dia</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adalah</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Raja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hutan</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dan</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anak</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raja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maha</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besar</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bawah</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laut</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Tidakkah</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kamu</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tahu</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siapa</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Raja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Binatang</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Aslan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adalah</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seekor</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singa</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Singa</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lang="en-US" sz="3200" b="1" dirty="0" err="1">
                <a:effectLst>
                  <a:glow rad="279400">
                    <a:prstClr val="black">
                      <a:alpha val="75000"/>
                    </a:prstClr>
                  </a:glow>
                </a:effectLst>
              </a:rPr>
              <a:t>S</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inga</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hebat</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a:t>
            </a:r>
          </a:p>
        </p:txBody>
      </p:sp>
      <p:sp>
        <p:nvSpPr>
          <p:cNvPr id="7" name="Rectangle 12"/>
          <p:cNvSpPr txBox="1">
            <a:spLocks noChangeArrowheads="1"/>
          </p:cNvSpPr>
          <p:nvPr/>
        </p:nvSpPr>
        <p:spPr>
          <a:xfrm>
            <a:off x="153948" y="869969"/>
            <a:ext cx="8990052" cy="110550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C.S. Lewis </a:t>
            </a:r>
            <a:r>
              <a:rPr kumimoji="0" lang="en-US" sz="24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mengilustrasikan</a:t>
            </a:r>
            <a:r>
              <a:rPr kumimoji="0" lang="en-US" sz="24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24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kuasa</a:t>
            </a:r>
            <a:r>
              <a:rPr kumimoji="0" lang="en-US" sz="24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24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Kristus</a:t>
            </a:r>
            <a:r>
              <a:rPr kumimoji="0" lang="en-US" sz="24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24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dalam</a:t>
            </a:r>
            <a:r>
              <a:rPr kumimoji="0" lang="en-US" sz="24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lang="en-US" sz="2400" b="1" i="1" dirty="0">
                <a:effectLst>
                  <a:glow rad="279400">
                    <a:prstClr val="black">
                      <a:alpha val="75000"/>
                    </a:prstClr>
                  </a:glow>
                </a:effectLst>
              </a:rPr>
              <a:t>S</a:t>
            </a:r>
            <a:r>
              <a:rPr kumimoji="0" lang="en-US" sz="2400" b="1" i="1"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inga</a:t>
            </a:r>
            <a:r>
              <a:rPr kumimoji="0" lang="en-US" sz="2400" b="1" i="1"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2400" b="1" i="1"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Penyihir</a:t>
            </a:r>
            <a:r>
              <a:rPr kumimoji="0" lang="en-US" sz="2400" b="1" i="1"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a:t>
            </a:r>
            <a:r>
              <a:rPr kumimoji="0" lang="en-US" sz="2400" b="1" i="1"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2400" b="1" i="1"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dan</a:t>
            </a:r>
            <a:r>
              <a:rPr kumimoji="0" lang="en-US" sz="2400" b="1" i="1"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2400" b="1" i="1"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Almari</a:t>
            </a:r>
            <a:r>
              <a:rPr kumimoji="0" lang="en-US" sz="24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24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dimana</a:t>
            </a:r>
            <a:r>
              <a:rPr kumimoji="0" lang="en-US" sz="24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24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singa</a:t>
            </a:r>
            <a:r>
              <a:rPr kumimoji="0" lang="en-US" sz="24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24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melambangkan</a:t>
            </a:r>
            <a:r>
              <a:rPr kumimoji="0" lang="en-US" sz="24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24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Kristus</a:t>
            </a:r>
            <a:r>
              <a:rPr kumimoji="0" lang="en-US" sz="24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a:t>
            </a:r>
            <a:r>
              <a:rPr kumimoji="0" lang="en-US" sz="24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a:t>
            </a:r>
          </a:p>
        </p:txBody>
      </p:sp>
    </p:spTree>
    <p:extLst>
      <p:ext uri="{BB962C8B-B14F-4D97-AF65-F5344CB8AC3E}">
        <p14:creationId xmlns:p14="http://schemas.microsoft.com/office/powerpoint/2010/main" val="351850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4 asla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9275" y="3501957"/>
            <a:ext cx="4474723" cy="3356042"/>
          </a:xfrm>
          <a:prstGeom prst="rect">
            <a:avLst/>
          </a:prstGeom>
        </p:spPr>
      </p:pic>
      <p:sp>
        <p:nvSpPr>
          <p:cNvPr id="13"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charset="0"/>
                <a:cs typeface="Arial"/>
              </a:rPr>
              <a:t>369</a:t>
            </a:r>
            <a:endParaRPr kumimoji="0" lang="en-US" sz="2400" b="1" i="0" u="none" strike="noStrike" kern="0" cap="none" spc="0" normalizeH="0" baseline="0" noProof="0" dirty="0">
              <a:ln>
                <a:noFill/>
              </a:ln>
              <a:solidFill>
                <a:srgbClr val="000000"/>
              </a:solidFill>
              <a:effectLst/>
              <a:uLnTx/>
              <a:uFillTx/>
              <a:latin typeface="Arial"/>
              <a:ea typeface="ＭＳ Ｐゴシック" charset="0"/>
              <a:cs typeface="Arial"/>
            </a:endParaRPr>
          </a:p>
        </p:txBody>
      </p:sp>
      <p:sp>
        <p:nvSpPr>
          <p:cNvPr id="15" name="Rectangle 12"/>
          <p:cNvSpPr txBox="1">
            <a:spLocks noChangeArrowheads="1"/>
          </p:cNvSpPr>
          <p:nvPr/>
        </p:nvSpPr>
        <p:spPr>
          <a:xfrm>
            <a:off x="150569" y="714589"/>
            <a:ext cx="6529199" cy="563641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"Ooh!" kata Susan,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Aku</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pikir</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dia</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seorang</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manusia</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Apakah</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dia</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aman</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Aku</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merasa</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gugup</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bertemu</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dengan</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seekor</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singa</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Itu</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wajar</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sayang</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tidak</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salah</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kata</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Ibu</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Berang</a:t>
            </a:r>
            <a:r>
              <a:rPr lang="en-US" sz="3200" b="1" dirty="0">
                <a:effectLst>
                  <a:glow rad="279400">
                    <a:prstClr val="black">
                      <a:alpha val="75000"/>
                    </a:prstClr>
                  </a:glow>
                </a:effectLst>
              </a:rPr>
              <a:t>-</a:t>
            </a:r>
            <a:r>
              <a:rPr lang="en-US" sz="3200" b="1" dirty="0" err="1">
                <a:effectLst>
                  <a:glow rad="279400">
                    <a:prstClr val="black">
                      <a:alpha val="75000"/>
                    </a:prstClr>
                  </a:glow>
                </a:effectLst>
              </a:rPr>
              <a:t>berang</a:t>
            </a:r>
            <a:r>
              <a:rPr lang="en-US" sz="3200" b="1" dirty="0">
                <a:effectLst>
                  <a:glow rad="279400">
                    <a:prstClr val="black">
                      <a:alpha val="75000"/>
                    </a:prstClr>
                  </a:glow>
                </a:effectLst>
              </a:rPr>
              <a:t>;</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jika</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seseorang</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bias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muncul</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di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depan</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Aslan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tanpa</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lutut</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gemetar</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mungkin</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mereka</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lebih</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berani</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dari</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yang lain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atau</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mereka</a:t>
            </a:r>
            <a:r>
              <a:rPr kumimoji="0" lang="en-US" sz="3200" b="1" i="0" u="none" strike="noStrike" kern="120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1200" cap="none" spc="0" normalizeH="0" noProof="0" dirty="0" err="1">
                <a:ln>
                  <a:noFill/>
                </a:ln>
                <a:solidFill>
                  <a:srgbClr val="FFFFFF"/>
                </a:solidFill>
                <a:effectLst>
                  <a:glow rad="279400">
                    <a:prstClr val="black">
                      <a:alpha val="75000"/>
                    </a:prstClr>
                  </a:glow>
                </a:effectLst>
                <a:uLnTx/>
                <a:uFillTx/>
                <a:latin typeface="Arial"/>
                <a:ea typeface="+mj-ea"/>
                <a:cs typeface="Arial"/>
              </a:rPr>
              <a:t>bodoh</a:t>
            </a:r>
            <a:r>
              <a:rPr kumimoji="0" lang="en-US" sz="3200" b="1" i="0" u="none" strike="noStrike" kern="1200" cap="none" spc="0" normalizeH="0" baseline="0" noProof="0" dirty="0">
                <a:ln>
                  <a:noFill/>
                </a:ln>
                <a:solidFill>
                  <a:srgbClr val="FFFFFF"/>
                </a:solidFill>
                <a:effectLst>
                  <a:glow rad="279400">
                    <a:prstClr val="black">
                      <a:alpha val="75000"/>
                    </a:prstClr>
                  </a:glow>
                </a:effectLst>
                <a:uLnTx/>
                <a:uFillTx/>
                <a:latin typeface="Arial"/>
                <a:ea typeface="+mj-ea"/>
                <a:cs typeface="Arial"/>
              </a:rPr>
              <a:t>."</a:t>
            </a:r>
          </a:p>
        </p:txBody>
      </p:sp>
      <p:sp>
        <p:nvSpPr>
          <p:cNvPr id="7" name="Rectangle 12"/>
          <p:cNvSpPr>
            <a:spLocks noGrp="1" noChangeArrowheads="1"/>
          </p:cNvSpPr>
          <p:nvPr>
            <p:ph type="title" idx="4294967295"/>
          </p:nvPr>
        </p:nvSpPr>
        <p:spPr>
          <a:xfrm>
            <a:off x="25400" y="76200"/>
            <a:ext cx="8031163" cy="549275"/>
          </a:xfrm>
        </p:spPr>
        <p:txBody>
          <a:bodyPr>
            <a:noAutofit/>
          </a:bodyPr>
          <a:lstStyle/>
          <a:p>
            <a:pPr algn="l"/>
            <a:r>
              <a:rPr lang="en-US" sz="3600" b="1" dirty="0" err="1">
                <a:latin typeface="Arial" charset="0"/>
                <a:ea typeface="ＭＳ Ｐゴシック" charset="0"/>
              </a:rPr>
              <a:t>Bagaimana</a:t>
            </a:r>
            <a:r>
              <a:rPr lang="en-US" sz="3600" b="1" dirty="0">
                <a:latin typeface="Arial" charset="0"/>
                <a:ea typeface="ＭＳ Ｐゴシック" charset="0"/>
              </a:rPr>
              <a:t> </a:t>
            </a:r>
            <a:r>
              <a:rPr lang="en-US" sz="3600" b="1" dirty="0" err="1">
                <a:latin typeface="Arial" charset="0"/>
                <a:ea typeface="ＭＳ Ｐゴシック" charset="0"/>
              </a:rPr>
              <a:t>Kamu</a:t>
            </a:r>
            <a:r>
              <a:rPr lang="en-US" sz="3600" b="1" dirty="0">
                <a:latin typeface="Arial" charset="0"/>
                <a:ea typeface="ＭＳ Ｐゴシック" charset="0"/>
              </a:rPr>
              <a:t> </a:t>
            </a:r>
            <a:r>
              <a:rPr lang="en-US" sz="3600" b="1" dirty="0" err="1">
                <a:latin typeface="Arial" charset="0"/>
                <a:ea typeface="ＭＳ Ｐゴシック" charset="0"/>
              </a:rPr>
              <a:t>Mendekati</a:t>
            </a:r>
            <a:r>
              <a:rPr lang="en-US" sz="3600" b="1" dirty="0">
                <a:latin typeface="Arial" charset="0"/>
                <a:ea typeface="ＭＳ Ｐゴシック" charset="0"/>
              </a:rPr>
              <a:t> Aslan?</a:t>
            </a:r>
          </a:p>
        </p:txBody>
      </p:sp>
    </p:spTree>
    <p:extLst>
      <p:ext uri="{BB962C8B-B14F-4D97-AF65-F5344CB8AC3E}">
        <p14:creationId xmlns:p14="http://schemas.microsoft.com/office/powerpoint/2010/main" val="12710189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4 aslan.jpg"/>
          <p:cNvPicPr>
            <a:picLocks noChangeAspect="1"/>
          </p:cNvPicPr>
          <p:nvPr/>
        </p:nvPicPr>
        <p:blipFill rotWithShape="1">
          <a:blip r:embed="rId3" cstate="screen">
            <a:extLst>
              <a:ext uri="{28A0092B-C50C-407E-A947-70E740481C1C}">
                <a14:useLocalDpi xmlns:a14="http://schemas.microsoft.com/office/drawing/2010/main"/>
              </a:ext>
            </a:extLst>
          </a:blip>
          <a:srcRect b="-6756"/>
          <a:stretch/>
        </p:blipFill>
        <p:spPr>
          <a:xfrm>
            <a:off x="5182990" y="3399336"/>
            <a:ext cx="3961008" cy="3676739"/>
          </a:xfrm>
          <a:prstGeom prst="ellipse">
            <a:avLst/>
          </a:prstGeom>
        </p:spPr>
      </p:pic>
      <p:sp>
        <p:nvSpPr>
          <p:cNvPr id="13"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charset="0"/>
                <a:cs typeface="Arial"/>
              </a:rPr>
              <a:t>369</a:t>
            </a:r>
            <a:endParaRPr kumimoji="0" lang="en-US" sz="2400" b="1" i="0" u="none" strike="noStrike" kern="0" cap="none" spc="0" normalizeH="0" baseline="0" noProof="0" dirty="0">
              <a:ln>
                <a:noFill/>
              </a:ln>
              <a:solidFill>
                <a:srgbClr val="000000"/>
              </a:solidFill>
              <a:effectLst/>
              <a:uLnTx/>
              <a:uFillTx/>
              <a:latin typeface="Arial"/>
              <a:ea typeface="ＭＳ Ｐゴシック" charset="0"/>
              <a:cs typeface="Arial"/>
            </a:endParaRPr>
          </a:p>
        </p:txBody>
      </p:sp>
      <p:sp>
        <p:nvSpPr>
          <p:cNvPr id="6" name="Rectangle 12"/>
          <p:cNvSpPr txBox="1">
            <a:spLocks noChangeArrowheads="1"/>
          </p:cNvSpPr>
          <p:nvPr/>
        </p:nvSpPr>
        <p:spPr>
          <a:xfrm>
            <a:off x="218096" y="600075"/>
            <a:ext cx="6100003" cy="6257925"/>
          </a:xfrm>
          <a:prstGeom prst="rect">
            <a:avLst/>
          </a:prstGeom>
        </p:spPr>
        <p:txBody>
          <a:bodyPr vert="horz" lIns="91440" tIns="45720" rIns="91440" bIns="45720" rtlCol="0" anchor="t">
            <a:noAutofit/>
          </a:bodyPr>
          <a:lstStyle>
            <a:defPPr>
              <a:defRPr lang="en-US"/>
            </a:defPPr>
            <a:lvl1pPr defTabSz="914400" fontAlgn="base">
              <a:spcBef>
                <a:spcPct val="0"/>
              </a:spcBef>
              <a:spcAft>
                <a:spcPct val="0"/>
              </a:spcAft>
              <a:buNone/>
              <a:defRPr sz="2400">
                <a:solidFill>
                  <a:srgbClr val="FFFFFF"/>
                </a:solidFill>
                <a:effectLst>
                  <a:glow rad="279400">
                    <a:schemeClr val="tx1">
                      <a:alpha val="75000"/>
                    </a:schemeClr>
                  </a:glow>
                </a:effectLst>
                <a:latin typeface="Arial"/>
                <a:ea typeface="+mj-ea"/>
                <a:cs typeface="Arial"/>
              </a:defRPr>
            </a:lvl1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Jadi</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dia</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tidak</a:t>
            </a:r>
            <a:r>
              <a:rPr lang="en-US" sz="3200" b="1" kern="0" dirty="0">
                <a:effectLst>
                  <a:glow rad="279400">
                    <a:prstClr val="black">
                      <a:alpha val="75000"/>
                    </a:prstClr>
                  </a:glow>
                </a:effectLst>
              </a:rPr>
              <a:t> </a:t>
            </a:r>
            <a:r>
              <a:rPr lang="en-US" sz="3200" b="1" kern="0" dirty="0" err="1">
                <a:effectLst>
                  <a:glow rad="279400">
                    <a:prstClr val="black">
                      <a:alpha val="75000"/>
                    </a:prstClr>
                  </a:glow>
                </a:effectLst>
              </a:rPr>
              <a:t>aman</a:t>
            </a:r>
            <a:r>
              <a:rPr lang="en-US" sz="3200" b="1" kern="0" dirty="0">
                <a:effectLst>
                  <a:glow rad="279400">
                    <a:prstClr val="black">
                      <a:alpha val="75000"/>
                    </a:prstClr>
                  </a:glow>
                </a:effectLst>
              </a:rPr>
              <a:t>?” kata </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Lucy.</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Aman</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kata Pak </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Berang-berang</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lang="en-US" sz="3200" b="1" kern="0" dirty="0" err="1">
                <a:effectLst>
                  <a:glow rad="279400">
                    <a:prstClr val="black">
                      <a:alpha val="75000"/>
                    </a:prstClr>
                  </a:glow>
                </a:effectLst>
              </a:rPr>
              <a:t>A</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pa </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kamu</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tidak</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dengar</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kata </a:t>
            </a:r>
            <a:r>
              <a:rPr kumimoji="0" lang="en-US"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Ibu</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berang-berang</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Siapa</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yang </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bicara</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tentang</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masalah</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aman</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fr-FR"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a:t>
            </a:r>
            <a:r>
              <a:rPr kumimoji="0" lang="fr-FR"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Tentu</a:t>
            </a:r>
            <a:r>
              <a:rPr kumimoji="0" lang="fr-FR"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dia </a:t>
            </a:r>
            <a:r>
              <a:rPr kumimoji="0" lang="fr-FR"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tidak</a:t>
            </a:r>
            <a:r>
              <a:rPr kumimoji="0" lang="fr-FR"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aman. </a:t>
            </a:r>
            <a:r>
              <a:rPr kumimoji="0" lang="fr-FR"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Tetapi</a:t>
            </a:r>
            <a:r>
              <a:rPr kumimoji="0" lang="fr-FR"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dia </a:t>
            </a:r>
            <a:r>
              <a:rPr kumimoji="0" lang="fr-FR"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baik</a:t>
            </a:r>
            <a:r>
              <a:rPr kumimoji="0" lang="fr-FR"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fr-FR"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Aku</a:t>
            </a:r>
            <a:r>
              <a:rPr kumimoji="0" lang="fr-FR"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fr-FR"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beritahu</a:t>
            </a:r>
            <a:r>
              <a:rPr kumimoji="0" lang="fr-FR"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a:t>
            </a:r>
            <a:r>
              <a:rPr kumimoji="0" lang="fr-FR"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Dia </a:t>
            </a:r>
            <a:r>
              <a:rPr kumimoji="0" lang="fr-FR"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adalah</a:t>
            </a:r>
            <a:r>
              <a:rPr kumimoji="0" lang="fr-FR"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Raja.</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Aku</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ingin</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bertemunya</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kata Peter, “</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walaupun</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aku</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akan</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sangat</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ketakutan</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a:t>
            </a:r>
          </a:p>
        </p:txBody>
      </p:sp>
      <p:sp>
        <p:nvSpPr>
          <p:cNvPr id="7" name="Rectangle 12"/>
          <p:cNvSpPr>
            <a:spLocks noGrp="1" noChangeArrowheads="1"/>
          </p:cNvSpPr>
          <p:nvPr>
            <p:ph type="title" idx="4294967295"/>
          </p:nvPr>
        </p:nvSpPr>
        <p:spPr>
          <a:xfrm>
            <a:off x="50800" y="50800"/>
            <a:ext cx="8031163" cy="549275"/>
          </a:xfrm>
        </p:spPr>
        <p:txBody>
          <a:bodyPr>
            <a:noAutofit/>
          </a:bodyPr>
          <a:lstStyle/>
          <a:p>
            <a:pPr algn="l"/>
            <a:r>
              <a:rPr lang="en-US" sz="3600" b="1" dirty="0" err="1">
                <a:latin typeface="Arial" charset="0"/>
                <a:ea typeface="ＭＳ Ｐゴシック" charset="0"/>
              </a:rPr>
              <a:t>Bagaimana</a:t>
            </a:r>
            <a:r>
              <a:rPr lang="en-US" sz="3600" b="1" dirty="0">
                <a:latin typeface="Arial" charset="0"/>
                <a:ea typeface="ＭＳ Ｐゴシック" charset="0"/>
              </a:rPr>
              <a:t> </a:t>
            </a:r>
            <a:r>
              <a:rPr lang="en-US" sz="3600" b="1" dirty="0" err="1">
                <a:latin typeface="Arial" charset="0"/>
                <a:ea typeface="ＭＳ Ｐゴシック" charset="0"/>
              </a:rPr>
              <a:t>Kamu</a:t>
            </a:r>
            <a:r>
              <a:rPr lang="en-US" sz="3600" b="1" dirty="0">
                <a:latin typeface="Arial" charset="0"/>
                <a:ea typeface="ＭＳ Ｐゴシック" charset="0"/>
              </a:rPr>
              <a:t> </a:t>
            </a:r>
            <a:r>
              <a:rPr lang="en-US" sz="3600" b="1" dirty="0" err="1">
                <a:latin typeface="Arial" charset="0"/>
                <a:ea typeface="ＭＳ Ｐゴシック" charset="0"/>
              </a:rPr>
              <a:t>Mendekati</a:t>
            </a:r>
            <a:r>
              <a:rPr lang="en-US" sz="3600" b="1" dirty="0">
                <a:latin typeface="Arial" charset="0"/>
                <a:ea typeface="ＭＳ Ｐゴシック" charset="0"/>
              </a:rPr>
              <a:t> Aslan?</a:t>
            </a:r>
          </a:p>
        </p:txBody>
      </p:sp>
    </p:spTree>
    <p:extLst>
      <p:ext uri="{BB962C8B-B14F-4D97-AF65-F5344CB8AC3E}">
        <p14:creationId xmlns:p14="http://schemas.microsoft.com/office/powerpoint/2010/main" val="1266568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4 aslan.jpg"/>
          <p:cNvPicPr>
            <a:picLocks noChangeAspect="1"/>
          </p:cNvPicPr>
          <p:nvPr/>
        </p:nvPicPr>
        <p:blipFill rotWithShape="1">
          <a:blip r:embed="rId3" cstate="screen">
            <a:extLst>
              <a:ext uri="{28A0092B-C50C-407E-A947-70E740481C1C}">
                <a14:useLocalDpi xmlns:a14="http://schemas.microsoft.com/office/drawing/2010/main"/>
              </a:ext>
            </a:extLst>
          </a:blip>
          <a:srcRect b="-6756"/>
          <a:stretch/>
        </p:blipFill>
        <p:spPr>
          <a:xfrm>
            <a:off x="5182990" y="3399336"/>
            <a:ext cx="3961008" cy="3676739"/>
          </a:xfrm>
          <a:prstGeom prst="ellipse">
            <a:avLst/>
          </a:prstGeom>
        </p:spPr>
      </p:pic>
      <p:sp>
        <p:nvSpPr>
          <p:cNvPr id="13"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charset="0"/>
                <a:cs typeface="Arial"/>
              </a:rPr>
              <a:t>369</a:t>
            </a:r>
            <a:endParaRPr kumimoji="0" lang="en-US" sz="2400" b="1" i="0" u="none" strike="noStrike" kern="0" cap="none" spc="0" normalizeH="0" baseline="0" noProof="0" dirty="0">
              <a:ln>
                <a:noFill/>
              </a:ln>
              <a:solidFill>
                <a:srgbClr val="000000"/>
              </a:solidFill>
              <a:effectLst/>
              <a:uLnTx/>
              <a:uFillTx/>
              <a:latin typeface="Arial"/>
              <a:ea typeface="ＭＳ Ｐゴシック" charset="0"/>
              <a:cs typeface="Arial"/>
            </a:endParaRPr>
          </a:p>
        </p:txBody>
      </p:sp>
      <p:sp>
        <p:nvSpPr>
          <p:cNvPr id="15" name="Rectangle 12"/>
          <p:cNvSpPr txBox="1">
            <a:spLocks noChangeArrowheads="1"/>
          </p:cNvSpPr>
          <p:nvPr/>
        </p:nvSpPr>
        <p:spPr>
          <a:xfrm>
            <a:off x="89805" y="609775"/>
            <a:ext cx="5093185" cy="5735291"/>
          </a:xfrm>
          <a:prstGeom prst="rect">
            <a:avLst/>
          </a:prstGeom>
        </p:spPr>
        <p:txBody>
          <a:bodyPr vert="horz" lIns="91440" tIns="45720" rIns="91440" bIns="45720" rtlCol="0" anchor="t">
            <a:noAutofit/>
          </a:bodyPr>
          <a:lstStyle>
            <a:defPPr>
              <a:defRPr lang="en-US"/>
            </a:defPPr>
            <a:lvl1pPr defTabSz="914400" fontAlgn="base">
              <a:spcBef>
                <a:spcPct val="0"/>
              </a:spcBef>
              <a:spcAft>
                <a:spcPct val="0"/>
              </a:spcAft>
              <a:buNone/>
              <a:defRPr sz="2400">
                <a:solidFill>
                  <a:srgbClr val="FFFFFF"/>
                </a:solidFill>
                <a:effectLst>
                  <a:glow rad="279400">
                    <a:schemeClr val="tx1">
                      <a:alpha val="75000"/>
                    </a:schemeClr>
                  </a:glow>
                </a:effectLst>
                <a:latin typeface="Arial"/>
                <a:ea typeface="+mj-ea"/>
                <a:cs typeface="Arial"/>
              </a:defRPr>
            </a:lvl1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Itu</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benar</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anak</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Adam,</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kata Pak </a:t>
            </a:r>
            <a:r>
              <a:rPr kumimoji="0" lang="en-US"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Berang-berang</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sambil</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menurunkan</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kakinya</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ke</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atas</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meja</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dan</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menggetarkan</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cangkir</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dan</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piring</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yang </a:t>
            </a:r>
            <a:r>
              <a:rPr kumimoji="0" lang="en-US" sz="3200" b="1" i="0" u="none" strike="noStrike" kern="0" cap="none" spc="0" normalizeH="0" noProof="0" dirty="0" err="1">
                <a:ln>
                  <a:noFill/>
                </a:ln>
                <a:solidFill>
                  <a:srgbClr val="FFFFFF"/>
                </a:solidFill>
                <a:effectLst>
                  <a:glow rad="279400">
                    <a:prstClr val="black">
                      <a:alpha val="75000"/>
                    </a:prstClr>
                  </a:glow>
                </a:effectLst>
                <a:uLnTx/>
                <a:uFillTx/>
                <a:latin typeface="Arial"/>
                <a:ea typeface="+mj-ea"/>
                <a:cs typeface="Arial"/>
              </a:rPr>
              <a:t>ada</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“Dan </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kamu</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akan</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menemuinya</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Karena</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telah</a:t>
            </a:r>
            <a:r>
              <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rPr>
              <a:t> </a:t>
            </a:r>
            <a:r>
              <a:rPr kumimoji="0" lang="en-US" sz="3200" b="1" i="0" u="none" strike="noStrike" kern="0" cap="none" spc="0" normalizeH="0" baseline="0" noProof="0" dirty="0" err="1">
                <a:ln>
                  <a:noFill/>
                </a:ln>
                <a:solidFill>
                  <a:srgbClr val="FFFFFF"/>
                </a:solidFill>
                <a:effectLst>
                  <a:glow rad="279400">
                    <a:prstClr val="black">
                      <a:alpha val="75000"/>
                    </a:prstClr>
                  </a:glow>
                </a:effectLst>
                <a:uLnTx/>
                <a:uFillTx/>
                <a:latin typeface="Arial"/>
                <a:ea typeface="+mj-ea"/>
                <a:cs typeface="Arial"/>
              </a:rPr>
              <a:t>disampaikan</a:t>
            </a:r>
            <a:r>
              <a:rPr kumimoji="0" lang="en-US" sz="3200" b="1" i="0" u="none" strike="noStrike" kern="0" cap="none" spc="0" normalizeH="0" noProof="0" dirty="0">
                <a:ln>
                  <a:noFill/>
                </a:ln>
                <a:solidFill>
                  <a:srgbClr val="FFFFFF"/>
                </a:solidFill>
                <a:effectLst>
                  <a:glow rad="279400">
                    <a:prstClr val="black">
                      <a:alpha val="75000"/>
                    </a:prstClr>
                  </a:glow>
                </a:effectLst>
                <a:uLnTx/>
                <a:uFillTx/>
                <a:latin typeface="Arial"/>
                <a:ea typeface="+mj-ea"/>
                <a:cs typeface="Arial"/>
              </a:rPr>
              <a:t> </a:t>
            </a:r>
            <a:r>
              <a:rPr lang="en-US" sz="3200" b="1" kern="0" dirty="0" err="1">
                <a:effectLst>
                  <a:glow rad="279400">
                    <a:prstClr val="black">
                      <a:alpha val="75000"/>
                    </a:prstClr>
                  </a:glow>
                </a:effectLst>
              </a:rPr>
              <a:t>kepadanya</a:t>
            </a:r>
            <a:r>
              <a:rPr lang="en-US" sz="3200" b="1" kern="0" dirty="0">
                <a:effectLst>
                  <a:glow rad="279400">
                    <a:prstClr val="black">
                      <a:alpha val="75000"/>
                    </a:prstClr>
                  </a:glow>
                </a:effectLst>
              </a:rPr>
              <a:t> </a:t>
            </a:r>
            <a:r>
              <a:rPr lang="en-US" sz="3200" b="1" kern="0" dirty="0" err="1">
                <a:effectLst>
                  <a:glow rad="279400">
                    <a:prstClr val="black">
                      <a:alpha val="75000"/>
                    </a:prstClr>
                  </a:glow>
                </a:effectLst>
              </a:rPr>
              <a:t>kalau</a:t>
            </a:r>
            <a:r>
              <a:rPr lang="en-US" sz="3200" b="1" kern="0" dirty="0">
                <a:effectLst>
                  <a:glow rad="279400">
                    <a:prstClr val="black">
                      <a:alpha val="75000"/>
                    </a:prstClr>
                  </a:glow>
                </a:effectLst>
              </a:rPr>
              <a:t> </a:t>
            </a:r>
            <a:r>
              <a:rPr lang="en-US" sz="3200" b="1" kern="0" dirty="0" err="1">
                <a:effectLst>
                  <a:glow rad="279400">
                    <a:prstClr val="black">
                      <a:alpha val="75000"/>
                    </a:prstClr>
                  </a:glow>
                </a:effectLst>
              </a:rPr>
              <a:t>kamu</a:t>
            </a:r>
            <a:r>
              <a:rPr lang="en-US" sz="3200" b="1" kern="0" dirty="0">
                <a:effectLst>
                  <a:glow rad="279400">
                    <a:prstClr val="black">
                      <a:alpha val="75000"/>
                    </a:prstClr>
                  </a:glow>
                </a:effectLst>
              </a:rPr>
              <a:t> </a:t>
            </a:r>
            <a:r>
              <a:rPr lang="en-US" sz="3200" b="1" kern="0" dirty="0" err="1">
                <a:effectLst>
                  <a:glow rad="279400">
                    <a:prstClr val="black">
                      <a:alpha val="75000"/>
                    </a:prstClr>
                  </a:glow>
                </a:effectLst>
              </a:rPr>
              <a:t>akan</a:t>
            </a:r>
            <a:r>
              <a:rPr lang="en-US" sz="3200" b="1" kern="0" dirty="0">
                <a:effectLst>
                  <a:glow rad="279400">
                    <a:prstClr val="black">
                      <a:alpha val="75000"/>
                    </a:prstClr>
                  </a:glow>
                </a:effectLst>
              </a:rPr>
              <a:t> </a:t>
            </a:r>
            <a:r>
              <a:rPr lang="en-US" sz="3200" b="1" kern="0" dirty="0" err="1">
                <a:effectLst>
                  <a:glow rad="279400">
                    <a:prstClr val="black">
                      <a:alpha val="75000"/>
                    </a:prstClr>
                  </a:glow>
                </a:effectLst>
              </a:rPr>
              <a:t>menemuinya</a:t>
            </a:r>
            <a:r>
              <a:rPr lang="en-US" sz="3200" b="1" kern="0" dirty="0">
                <a:effectLst>
                  <a:glow rad="279400">
                    <a:prstClr val="black">
                      <a:alpha val="75000"/>
                    </a:prstClr>
                  </a:glow>
                </a:effectLst>
              </a:rPr>
              <a:t> </a:t>
            </a:r>
            <a:r>
              <a:rPr lang="en-US" sz="3200" b="1" kern="0" dirty="0" err="1">
                <a:effectLst>
                  <a:glow rad="279400">
                    <a:prstClr val="black">
                      <a:alpha val="75000"/>
                    </a:prstClr>
                  </a:glow>
                </a:effectLst>
              </a:rPr>
              <a:t>besok</a:t>
            </a:r>
            <a:r>
              <a:rPr lang="en-US" sz="3200" b="1" kern="0" dirty="0">
                <a:effectLst>
                  <a:glow rad="279400">
                    <a:prstClr val="black">
                      <a:alpha val="75000"/>
                    </a:prstClr>
                  </a:glow>
                </a:effectLst>
              </a:rPr>
              <a:t> di </a:t>
            </a:r>
            <a:r>
              <a:rPr lang="en-US" sz="3200" b="1" kern="0" dirty="0" err="1">
                <a:effectLst>
                  <a:glow rad="279400">
                    <a:prstClr val="black">
                      <a:alpha val="75000"/>
                    </a:prstClr>
                  </a:glow>
                </a:effectLst>
              </a:rPr>
              <a:t>Meja</a:t>
            </a:r>
            <a:r>
              <a:rPr lang="en-US" sz="3200" b="1" kern="0" dirty="0">
                <a:effectLst>
                  <a:glow rad="279400">
                    <a:prstClr val="black">
                      <a:alpha val="75000"/>
                    </a:prstClr>
                  </a:glow>
                </a:effectLst>
              </a:rPr>
              <a:t> </a:t>
            </a:r>
            <a:r>
              <a:rPr lang="en-US" sz="3200" b="1" kern="0" dirty="0" err="1">
                <a:effectLst>
                  <a:glow rad="279400">
                    <a:prstClr val="black">
                      <a:alpha val="75000"/>
                    </a:prstClr>
                  </a:glow>
                </a:effectLst>
              </a:rPr>
              <a:t>Batu</a:t>
            </a:r>
            <a:r>
              <a:rPr lang="en-US" sz="3200" b="1" kern="0" dirty="0">
                <a:effectLst>
                  <a:glow rad="279400">
                    <a:prstClr val="black">
                      <a:alpha val="75000"/>
                    </a:prstClr>
                  </a:glow>
                </a:effectLst>
              </a:rPr>
              <a:t>.”</a:t>
            </a:r>
            <a:endParaRPr kumimoji="0" lang="en-US" sz="3200" b="1" i="0" u="none" strike="noStrike" kern="0" cap="none" spc="0" normalizeH="0" baseline="0" noProof="0" dirty="0">
              <a:ln>
                <a:noFill/>
              </a:ln>
              <a:solidFill>
                <a:srgbClr val="FFFFFF"/>
              </a:solidFill>
              <a:effectLst>
                <a:glow rad="279400">
                  <a:prstClr val="black">
                    <a:alpha val="75000"/>
                  </a:prstClr>
                </a:glow>
              </a:effectLst>
              <a:uLnTx/>
              <a:uFillTx/>
              <a:latin typeface="Arial"/>
              <a:ea typeface="+mj-ea"/>
              <a:cs typeface="Arial"/>
            </a:endParaRPr>
          </a:p>
        </p:txBody>
      </p:sp>
      <p:sp>
        <p:nvSpPr>
          <p:cNvPr id="6" name="Rectangle 12"/>
          <p:cNvSpPr>
            <a:spLocks noGrp="1" noChangeArrowheads="1"/>
          </p:cNvSpPr>
          <p:nvPr>
            <p:ph type="title" idx="4294967295"/>
          </p:nvPr>
        </p:nvSpPr>
        <p:spPr>
          <a:xfrm>
            <a:off x="50800" y="50800"/>
            <a:ext cx="8031163" cy="549275"/>
          </a:xfrm>
        </p:spPr>
        <p:txBody>
          <a:bodyPr>
            <a:noAutofit/>
          </a:bodyPr>
          <a:lstStyle/>
          <a:p>
            <a:pPr algn="l"/>
            <a:r>
              <a:rPr lang="en-US" sz="3600" b="1" dirty="0" err="1">
                <a:latin typeface="Arial" charset="0"/>
                <a:ea typeface="ＭＳ Ｐゴシック" charset="0"/>
              </a:rPr>
              <a:t>Bagaimana</a:t>
            </a:r>
            <a:r>
              <a:rPr lang="en-US" sz="3600" b="1" dirty="0">
                <a:latin typeface="Arial" charset="0"/>
                <a:ea typeface="ＭＳ Ｐゴシック" charset="0"/>
              </a:rPr>
              <a:t> </a:t>
            </a:r>
            <a:r>
              <a:rPr lang="en-US" sz="3600" b="1" dirty="0" err="1">
                <a:latin typeface="Arial" charset="0"/>
                <a:ea typeface="ＭＳ Ｐゴシック" charset="0"/>
              </a:rPr>
              <a:t>Kamu</a:t>
            </a:r>
            <a:r>
              <a:rPr lang="en-US" sz="3600" b="1" dirty="0">
                <a:latin typeface="Arial" charset="0"/>
                <a:ea typeface="ＭＳ Ｐゴシック" charset="0"/>
              </a:rPr>
              <a:t> </a:t>
            </a:r>
            <a:r>
              <a:rPr lang="en-US" sz="3600" b="1" dirty="0" err="1">
                <a:latin typeface="Arial" charset="0"/>
                <a:ea typeface="ＭＳ Ｐゴシック" charset="0"/>
              </a:rPr>
              <a:t>Mendekati</a:t>
            </a:r>
            <a:r>
              <a:rPr lang="en-US" sz="3600" b="1" dirty="0">
                <a:latin typeface="Arial" charset="0"/>
                <a:ea typeface="ＭＳ Ｐゴシック" charset="0"/>
              </a:rPr>
              <a:t> Aslan?</a:t>
            </a:r>
          </a:p>
        </p:txBody>
      </p:sp>
    </p:spTree>
    <p:extLst>
      <p:ext uri="{BB962C8B-B14F-4D97-AF65-F5344CB8AC3E}">
        <p14:creationId xmlns:p14="http://schemas.microsoft.com/office/powerpoint/2010/main" val="10455707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1729" name="Picture 1" descr="Rev 4 Lio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26" y="0"/>
            <a:ext cx="9217026"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7395" name="Rectangle 3"/>
          <p:cNvSpPr>
            <a:spLocks noGrp="1" noChangeArrowheads="1"/>
          </p:cNvSpPr>
          <p:nvPr>
            <p:ph type="title" idx="4294967295"/>
          </p:nvPr>
        </p:nvSpPr>
        <p:spPr>
          <a:xfrm>
            <a:off x="2015877" y="4348189"/>
            <a:ext cx="7086600" cy="228600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altLang="ja-JP" sz="3000" b="1" dirty="0">
                <a:solidFill>
                  <a:schemeClr val="bg1"/>
                </a:solidFill>
                <a:effectLst>
                  <a:glow rad="165100">
                    <a:schemeClr val="tx1">
                      <a:alpha val="99000"/>
                    </a:schemeClr>
                  </a:glow>
                </a:effectLst>
                <a:latin typeface="Arial" charset="0"/>
                <a:ea typeface="ＭＳ Ｐゴシック" charset="0"/>
                <a:cs typeface="ＭＳ Ｐゴシック" charset="0"/>
              </a:rPr>
              <a:t>“</a:t>
            </a:r>
            <a:r>
              <a:rPr lang="en-US" altLang="ja-JP" sz="3000" b="1" dirty="0" err="1">
                <a:solidFill>
                  <a:schemeClr val="bg1"/>
                </a:solidFill>
                <a:effectLst>
                  <a:glow rad="165100">
                    <a:schemeClr val="tx1">
                      <a:alpha val="99000"/>
                    </a:schemeClr>
                  </a:glow>
                </a:effectLst>
                <a:latin typeface="Arial" charset="0"/>
                <a:ea typeface="ＭＳ Ｐゴシック" charset="0"/>
                <a:cs typeface="ＭＳ Ｐゴシック" charset="0"/>
              </a:rPr>
              <a:t>Sesungguhnya</a:t>
            </a:r>
            <a:r>
              <a:rPr lang="en-US" altLang="ja-JP" sz="3000" b="1" dirty="0">
                <a:solidFill>
                  <a:schemeClr val="bg1"/>
                </a:solidFill>
                <a:effectLst>
                  <a:glow rad="165100">
                    <a:schemeClr val="tx1">
                      <a:alpha val="99000"/>
                    </a:schemeClr>
                  </a:glow>
                </a:effectLst>
                <a:latin typeface="Arial" charset="0"/>
                <a:ea typeface="ＭＳ Ｐゴシック" charset="0"/>
                <a:cs typeface="ＭＳ Ｐゴシック" charset="0"/>
              </a:rPr>
              <a:t>, </a:t>
            </a:r>
            <a:r>
              <a:rPr lang="en-US" altLang="ja-JP" sz="3000" b="1" dirty="0" err="1">
                <a:solidFill>
                  <a:srgbClr val="FFFF00"/>
                </a:solidFill>
                <a:effectLst>
                  <a:glow rad="165100">
                    <a:schemeClr val="tx1">
                      <a:alpha val="99000"/>
                    </a:schemeClr>
                  </a:glow>
                </a:effectLst>
                <a:latin typeface="Arial" charset="0"/>
                <a:ea typeface="ＭＳ Ｐゴシック" charset="0"/>
                <a:cs typeface="ＭＳ Ｐゴシック" charset="0"/>
              </a:rPr>
              <a:t>Singa</a:t>
            </a:r>
            <a:r>
              <a:rPr lang="en-US" altLang="ja-JP" sz="3000" b="1" dirty="0">
                <a:solidFill>
                  <a:schemeClr val="bg1"/>
                </a:solidFill>
                <a:effectLst>
                  <a:glow rad="165100">
                    <a:schemeClr val="tx1">
                      <a:alpha val="99000"/>
                    </a:schemeClr>
                  </a:glow>
                </a:effectLst>
                <a:latin typeface="Arial" charset="0"/>
                <a:ea typeface="ＭＳ Ｐゴシック" charset="0"/>
                <a:cs typeface="ＭＳ Ｐゴシック" charset="0"/>
              </a:rPr>
              <a:t> </a:t>
            </a:r>
            <a:r>
              <a:rPr lang="en-US" altLang="ja-JP" sz="3000" b="1" dirty="0" err="1">
                <a:solidFill>
                  <a:schemeClr val="bg1"/>
                </a:solidFill>
                <a:effectLst>
                  <a:glow rad="165100">
                    <a:schemeClr val="tx1">
                      <a:alpha val="99000"/>
                    </a:schemeClr>
                  </a:glow>
                </a:effectLst>
                <a:latin typeface="Arial" charset="0"/>
                <a:ea typeface="ＭＳ Ｐゴシック" charset="0"/>
                <a:cs typeface="ＭＳ Ｐゴシック" charset="0"/>
              </a:rPr>
              <a:t>dari</a:t>
            </a:r>
            <a:r>
              <a:rPr lang="en-US" altLang="ja-JP" sz="3000" b="1" dirty="0">
                <a:solidFill>
                  <a:schemeClr val="bg1"/>
                </a:solidFill>
                <a:effectLst>
                  <a:glow rad="165100">
                    <a:schemeClr val="tx1">
                      <a:alpha val="99000"/>
                    </a:schemeClr>
                  </a:glow>
                </a:effectLst>
                <a:latin typeface="Arial" charset="0"/>
                <a:ea typeface="ＭＳ Ｐゴシック" charset="0"/>
                <a:cs typeface="ＭＳ Ｐゴシック" charset="0"/>
              </a:rPr>
              <a:t> </a:t>
            </a:r>
            <a:r>
              <a:rPr lang="en-US" altLang="ja-JP" sz="3000" b="1" dirty="0" err="1">
                <a:solidFill>
                  <a:schemeClr val="bg1"/>
                </a:solidFill>
                <a:effectLst>
                  <a:glow rad="165100">
                    <a:schemeClr val="tx1">
                      <a:alpha val="99000"/>
                    </a:schemeClr>
                  </a:glow>
                </a:effectLst>
                <a:latin typeface="Arial" charset="0"/>
                <a:ea typeface="ＭＳ Ｐゴシック" charset="0"/>
                <a:cs typeface="ＭＳ Ｐゴシック" charset="0"/>
              </a:rPr>
              <a:t>suku</a:t>
            </a:r>
            <a:r>
              <a:rPr lang="en-US" altLang="ja-JP" sz="3000" b="1" dirty="0">
                <a:solidFill>
                  <a:schemeClr val="bg1"/>
                </a:solidFill>
                <a:effectLst>
                  <a:glow rad="165100">
                    <a:schemeClr val="tx1">
                      <a:alpha val="99000"/>
                    </a:schemeClr>
                  </a:glow>
                </a:effectLst>
                <a:latin typeface="Arial" charset="0"/>
                <a:ea typeface="ＭＳ Ｐゴシック" charset="0"/>
                <a:cs typeface="ＭＳ Ｐゴシック" charset="0"/>
              </a:rPr>
              <a:t> Yehuda, </a:t>
            </a:r>
            <a:r>
              <a:rPr lang="en-US" altLang="ja-JP" sz="3000" b="1" dirty="0" err="1">
                <a:solidFill>
                  <a:schemeClr val="bg1"/>
                </a:solidFill>
                <a:effectLst>
                  <a:glow rad="165100">
                    <a:schemeClr val="tx1">
                      <a:alpha val="99000"/>
                    </a:schemeClr>
                  </a:glow>
                </a:effectLst>
                <a:latin typeface="Arial" charset="0"/>
                <a:ea typeface="ＭＳ Ｐゴシック" charset="0"/>
                <a:cs typeface="ＭＳ Ｐゴシック" charset="0"/>
              </a:rPr>
              <a:t>yaitu</a:t>
            </a:r>
            <a:r>
              <a:rPr lang="en-US" altLang="ja-JP" sz="3000" b="1" dirty="0">
                <a:solidFill>
                  <a:schemeClr val="bg1"/>
                </a:solidFill>
                <a:effectLst>
                  <a:glow rad="165100">
                    <a:schemeClr val="tx1">
                      <a:alpha val="99000"/>
                    </a:schemeClr>
                  </a:glow>
                </a:effectLst>
                <a:latin typeface="Arial" charset="0"/>
                <a:ea typeface="ＭＳ Ｐゴシック" charset="0"/>
                <a:cs typeface="ＭＳ Ｐゴシック" charset="0"/>
              </a:rPr>
              <a:t> tunas </a:t>
            </a:r>
            <a:r>
              <a:rPr lang="en-US" altLang="ja-JP" sz="3000" b="1" dirty="0" err="1">
                <a:solidFill>
                  <a:schemeClr val="bg1"/>
                </a:solidFill>
                <a:effectLst>
                  <a:glow rad="165100">
                    <a:schemeClr val="tx1">
                      <a:alpha val="99000"/>
                    </a:schemeClr>
                  </a:glow>
                </a:effectLst>
                <a:latin typeface="Arial" charset="0"/>
                <a:ea typeface="ＭＳ Ｐゴシック" charset="0"/>
                <a:cs typeface="ＭＳ Ｐゴシック" charset="0"/>
              </a:rPr>
              <a:t>Daud</a:t>
            </a:r>
            <a:r>
              <a:rPr lang="en-US" altLang="ja-JP" sz="3000" b="1" dirty="0">
                <a:solidFill>
                  <a:schemeClr val="bg1"/>
                </a:solidFill>
                <a:effectLst>
                  <a:glow rad="165100">
                    <a:schemeClr val="tx1">
                      <a:alpha val="99000"/>
                    </a:schemeClr>
                  </a:glow>
                </a:effectLst>
                <a:latin typeface="Arial" charset="0"/>
                <a:ea typeface="ＭＳ Ｐゴシック" charset="0"/>
                <a:cs typeface="ＭＳ Ｐゴシック" charset="0"/>
              </a:rPr>
              <a:t>, </a:t>
            </a:r>
            <a:r>
              <a:rPr lang="en-US" altLang="ja-JP" sz="3000" b="1" dirty="0" err="1">
                <a:solidFill>
                  <a:schemeClr val="bg1"/>
                </a:solidFill>
                <a:effectLst>
                  <a:glow rad="165100">
                    <a:schemeClr val="tx1">
                      <a:alpha val="99000"/>
                    </a:schemeClr>
                  </a:glow>
                </a:effectLst>
                <a:latin typeface="Arial" charset="0"/>
                <a:ea typeface="ＭＳ Ｐゴシック" charset="0"/>
                <a:cs typeface="ＭＳ Ｐゴシック" charset="0"/>
              </a:rPr>
              <a:t>telah</a:t>
            </a:r>
            <a:r>
              <a:rPr lang="en-US" altLang="ja-JP" sz="3000" b="1" dirty="0">
                <a:solidFill>
                  <a:schemeClr val="bg1"/>
                </a:solidFill>
                <a:effectLst>
                  <a:glow rad="165100">
                    <a:schemeClr val="tx1">
                      <a:alpha val="99000"/>
                    </a:schemeClr>
                  </a:glow>
                </a:effectLst>
                <a:latin typeface="Arial" charset="0"/>
                <a:ea typeface="ＭＳ Ｐゴシック" charset="0"/>
                <a:cs typeface="ＭＳ Ｐゴシック" charset="0"/>
              </a:rPr>
              <a:t> </a:t>
            </a:r>
            <a:r>
              <a:rPr lang="en-US" altLang="ja-JP" sz="3000" b="1" dirty="0" err="1">
                <a:solidFill>
                  <a:schemeClr val="bg1"/>
                </a:solidFill>
                <a:effectLst>
                  <a:glow rad="165100">
                    <a:schemeClr val="tx1">
                      <a:alpha val="99000"/>
                    </a:schemeClr>
                  </a:glow>
                </a:effectLst>
                <a:latin typeface="Arial" charset="0"/>
                <a:ea typeface="ＭＳ Ｐゴシック" charset="0"/>
                <a:cs typeface="ＭＳ Ｐゴシック" charset="0"/>
              </a:rPr>
              <a:t>menang</a:t>
            </a:r>
            <a:r>
              <a:rPr lang="en-US" altLang="ja-JP" sz="3000" b="1" dirty="0">
                <a:solidFill>
                  <a:schemeClr val="bg1"/>
                </a:solidFill>
                <a:effectLst>
                  <a:glow rad="165100">
                    <a:schemeClr val="tx1">
                      <a:alpha val="99000"/>
                    </a:schemeClr>
                  </a:glow>
                </a:effectLst>
                <a:latin typeface="Arial" charset="0"/>
                <a:ea typeface="ＭＳ Ｐゴシック" charset="0"/>
                <a:cs typeface="ＭＳ Ｐゴシック" charset="0"/>
              </a:rPr>
              <a:t>, </a:t>
            </a:r>
            <a:r>
              <a:rPr lang="en-US" altLang="ja-JP" sz="3000" b="1" dirty="0" err="1">
                <a:solidFill>
                  <a:schemeClr val="bg1"/>
                </a:solidFill>
                <a:effectLst>
                  <a:glow rad="165100">
                    <a:schemeClr val="tx1">
                      <a:alpha val="99000"/>
                    </a:schemeClr>
                  </a:glow>
                </a:effectLst>
                <a:latin typeface="Arial" charset="0"/>
                <a:ea typeface="ＭＳ Ｐゴシック" charset="0"/>
                <a:cs typeface="ＭＳ Ｐゴシック" charset="0"/>
              </a:rPr>
              <a:t>sehingga</a:t>
            </a:r>
            <a:r>
              <a:rPr lang="en-US" altLang="ja-JP" sz="3000" b="1" dirty="0">
                <a:solidFill>
                  <a:schemeClr val="bg1"/>
                </a:solidFill>
                <a:effectLst>
                  <a:glow rad="165100">
                    <a:schemeClr val="tx1">
                      <a:alpha val="99000"/>
                    </a:schemeClr>
                  </a:glow>
                </a:effectLst>
                <a:latin typeface="Arial" charset="0"/>
                <a:ea typeface="ＭＳ Ｐゴシック" charset="0"/>
                <a:cs typeface="ＭＳ Ｐゴシック" charset="0"/>
              </a:rPr>
              <a:t> </a:t>
            </a:r>
            <a:r>
              <a:rPr lang="en-US" altLang="ja-JP" sz="3000" b="1" dirty="0" err="1">
                <a:solidFill>
                  <a:schemeClr val="bg1"/>
                </a:solidFill>
                <a:effectLst>
                  <a:glow rad="165100">
                    <a:schemeClr val="tx1">
                      <a:alpha val="99000"/>
                    </a:schemeClr>
                  </a:glow>
                </a:effectLst>
                <a:latin typeface="Arial" charset="0"/>
                <a:ea typeface="ＭＳ Ｐゴシック" charset="0"/>
                <a:cs typeface="ＭＳ Ｐゴシック" charset="0"/>
              </a:rPr>
              <a:t>Ia</a:t>
            </a:r>
            <a:r>
              <a:rPr lang="en-US" altLang="ja-JP" sz="3000" b="1" dirty="0">
                <a:solidFill>
                  <a:schemeClr val="bg1"/>
                </a:solidFill>
                <a:effectLst>
                  <a:glow rad="165100">
                    <a:schemeClr val="tx1">
                      <a:alpha val="99000"/>
                    </a:schemeClr>
                  </a:glow>
                </a:effectLst>
                <a:latin typeface="Arial" charset="0"/>
                <a:ea typeface="ＭＳ Ｐゴシック" charset="0"/>
                <a:cs typeface="ＭＳ Ｐゴシック" charset="0"/>
              </a:rPr>
              <a:t> </a:t>
            </a:r>
            <a:r>
              <a:rPr lang="en-US" altLang="ja-JP" sz="3000" b="1" dirty="0" err="1">
                <a:solidFill>
                  <a:schemeClr val="bg1"/>
                </a:solidFill>
                <a:effectLst>
                  <a:glow rad="165100">
                    <a:schemeClr val="tx1">
                      <a:alpha val="99000"/>
                    </a:schemeClr>
                  </a:glow>
                </a:effectLst>
                <a:latin typeface="Arial" charset="0"/>
                <a:ea typeface="ＭＳ Ｐゴシック" charset="0"/>
                <a:cs typeface="ＭＳ Ｐゴシック" charset="0"/>
              </a:rPr>
              <a:t>dapat</a:t>
            </a:r>
            <a:r>
              <a:rPr lang="en-US" altLang="ja-JP" sz="3000" b="1" dirty="0">
                <a:solidFill>
                  <a:schemeClr val="bg1"/>
                </a:solidFill>
                <a:effectLst>
                  <a:glow rad="165100">
                    <a:schemeClr val="tx1">
                      <a:alpha val="99000"/>
                    </a:schemeClr>
                  </a:glow>
                </a:effectLst>
                <a:latin typeface="Arial" charset="0"/>
                <a:ea typeface="ＭＳ Ｐゴシック" charset="0"/>
                <a:cs typeface="ＭＳ Ｐゴシック" charset="0"/>
              </a:rPr>
              <a:t> </a:t>
            </a:r>
            <a:r>
              <a:rPr lang="en-US" altLang="ja-JP" sz="3000" b="1" dirty="0" err="1">
                <a:solidFill>
                  <a:schemeClr val="bg1"/>
                </a:solidFill>
                <a:effectLst>
                  <a:glow rad="165100">
                    <a:schemeClr val="tx1">
                      <a:alpha val="99000"/>
                    </a:schemeClr>
                  </a:glow>
                </a:effectLst>
                <a:latin typeface="Arial" charset="0"/>
                <a:ea typeface="ＭＳ Ｐゴシック" charset="0"/>
                <a:cs typeface="ＭＳ Ｐゴシック" charset="0"/>
              </a:rPr>
              <a:t>membuka</a:t>
            </a:r>
            <a:r>
              <a:rPr lang="en-US" altLang="ja-JP" sz="3000" b="1" dirty="0">
                <a:solidFill>
                  <a:schemeClr val="bg1"/>
                </a:solidFill>
                <a:effectLst>
                  <a:glow rad="165100">
                    <a:schemeClr val="tx1">
                      <a:alpha val="99000"/>
                    </a:schemeClr>
                  </a:glow>
                </a:effectLst>
                <a:latin typeface="Arial" charset="0"/>
                <a:ea typeface="ＭＳ Ｐゴシック" charset="0"/>
                <a:cs typeface="ＭＳ Ｐゴシック" charset="0"/>
              </a:rPr>
              <a:t> </a:t>
            </a:r>
            <a:r>
              <a:rPr lang="en-US" altLang="ja-JP" sz="3000" b="1" dirty="0" err="1">
                <a:solidFill>
                  <a:schemeClr val="bg1"/>
                </a:solidFill>
                <a:effectLst>
                  <a:glow rad="165100">
                    <a:schemeClr val="tx1">
                      <a:alpha val="99000"/>
                    </a:schemeClr>
                  </a:glow>
                </a:effectLst>
                <a:latin typeface="Arial" charset="0"/>
                <a:ea typeface="ＭＳ Ｐゴシック" charset="0"/>
                <a:cs typeface="ＭＳ Ｐゴシック" charset="0"/>
              </a:rPr>
              <a:t>gulungan</a:t>
            </a:r>
            <a:r>
              <a:rPr lang="en-US" altLang="ja-JP" sz="3000" b="1" dirty="0">
                <a:solidFill>
                  <a:schemeClr val="bg1"/>
                </a:solidFill>
                <a:effectLst>
                  <a:glow rad="165100">
                    <a:schemeClr val="tx1">
                      <a:alpha val="99000"/>
                    </a:schemeClr>
                  </a:glow>
                </a:effectLst>
                <a:latin typeface="Arial" charset="0"/>
                <a:ea typeface="ＭＳ Ｐゴシック" charset="0"/>
                <a:cs typeface="ＭＳ Ｐゴシック" charset="0"/>
              </a:rPr>
              <a:t> </a:t>
            </a:r>
            <a:r>
              <a:rPr lang="en-US" altLang="ja-JP" sz="3000" b="1" dirty="0" err="1">
                <a:solidFill>
                  <a:schemeClr val="bg1"/>
                </a:solidFill>
                <a:effectLst>
                  <a:glow rad="165100">
                    <a:schemeClr val="tx1">
                      <a:alpha val="99000"/>
                    </a:schemeClr>
                  </a:glow>
                </a:effectLst>
                <a:latin typeface="Arial" charset="0"/>
                <a:ea typeface="ＭＳ Ｐゴシック" charset="0"/>
                <a:cs typeface="ＭＳ Ｐゴシック" charset="0"/>
              </a:rPr>
              <a:t>kitab</a:t>
            </a:r>
            <a:r>
              <a:rPr lang="en-US" altLang="ja-JP" sz="3000" b="1" dirty="0">
                <a:solidFill>
                  <a:schemeClr val="bg1"/>
                </a:solidFill>
                <a:effectLst>
                  <a:glow rad="165100">
                    <a:schemeClr val="tx1">
                      <a:alpha val="99000"/>
                    </a:schemeClr>
                  </a:glow>
                </a:effectLst>
                <a:latin typeface="Arial" charset="0"/>
                <a:ea typeface="ＭＳ Ｐゴシック" charset="0"/>
                <a:cs typeface="ＭＳ Ｐゴシック" charset="0"/>
              </a:rPr>
              <a:t> </a:t>
            </a:r>
            <a:r>
              <a:rPr lang="en-US" altLang="ja-JP" sz="3000" b="1" dirty="0" err="1">
                <a:solidFill>
                  <a:schemeClr val="bg1"/>
                </a:solidFill>
                <a:effectLst>
                  <a:glow rad="165100">
                    <a:schemeClr val="tx1">
                      <a:alpha val="99000"/>
                    </a:schemeClr>
                  </a:glow>
                </a:effectLst>
                <a:latin typeface="Arial" charset="0"/>
                <a:ea typeface="ＭＳ Ｐゴシック" charset="0"/>
                <a:cs typeface="ＭＳ Ｐゴシック" charset="0"/>
              </a:rPr>
              <a:t>itu</a:t>
            </a:r>
            <a:r>
              <a:rPr lang="en-US" altLang="ja-JP" sz="3000" b="1" dirty="0">
                <a:solidFill>
                  <a:schemeClr val="bg1"/>
                </a:solidFill>
                <a:effectLst>
                  <a:glow rad="165100">
                    <a:schemeClr val="tx1">
                      <a:alpha val="99000"/>
                    </a:schemeClr>
                  </a:glow>
                </a:effectLst>
                <a:latin typeface="Arial" charset="0"/>
                <a:ea typeface="ＭＳ Ｐゴシック" charset="0"/>
                <a:cs typeface="ＭＳ Ｐゴシック" charset="0"/>
              </a:rPr>
              <a:t> </a:t>
            </a:r>
            <a:r>
              <a:rPr lang="en-US" altLang="ja-JP" sz="3000" b="1" dirty="0" err="1">
                <a:solidFill>
                  <a:schemeClr val="bg1"/>
                </a:solidFill>
                <a:effectLst>
                  <a:glow rad="165100">
                    <a:schemeClr val="tx1">
                      <a:alpha val="99000"/>
                    </a:schemeClr>
                  </a:glow>
                </a:effectLst>
                <a:latin typeface="Arial" charset="0"/>
                <a:ea typeface="ＭＳ Ｐゴシック" charset="0"/>
                <a:cs typeface="ＭＳ Ｐゴシック" charset="0"/>
              </a:rPr>
              <a:t>dan</a:t>
            </a:r>
            <a:r>
              <a:rPr lang="en-US" altLang="ja-JP" sz="3000" b="1" dirty="0">
                <a:solidFill>
                  <a:schemeClr val="bg1"/>
                </a:solidFill>
                <a:effectLst>
                  <a:glow rad="165100">
                    <a:schemeClr val="tx1">
                      <a:alpha val="99000"/>
                    </a:schemeClr>
                  </a:glow>
                </a:effectLst>
                <a:latin typeface="Arial" charset="0"/>
                <a:ea typeface="ＭＳ Ｐゴシック" charset="0"/>
                <a:cs typeface="ＭＳ Ｐゴシック" charset="0"/>
              </a:rPr>
              <a:t> </a:t>
            </a:r>
            <a:r>
              <a:rPr lang="en-US" altLang="ja-JP" sz="3000" b="1" dirty="0" err="1">
                <a:solidFill>
                  <a:schemeClr val="bg1"/>
                </a:solidFill>
                <a:effectLst>
                  <a:glow rad="165100">
                    <a:schemeClr val="tx1">
                      <a:alpha val="99000"/>
                    </a:schemeClr>
                  </a:glow>
                </a:effectLst>
                <a:latin typeface="Arial" charset="0"/>
                <a:ea typeface="ＭＳ Ｐゴシック" charset="0"/>
                <a:cs typeface="ＭＳ Ｐゴシック" charset="0"/>
              </a:rPr>
              <a:t>membuka</a:t>
            </a:r>
            <a:r>
              <a:rPr lang="en-US" altLang="ja-JP" sz="3000" b="1" dirty="0">
                <a:solidFill>
                  <a:schemeClr val="bg1"/>
                </a:solidFill>
                <a:effectLst>
                  <a:glow rad="165100">
                    <a:schemeClr val="tx1">
                      <a:alpha val="99000"/>
                    </a:schemeClr>
                  </a:glow>
                </a:effectLst>
                <a:latin typeface="Arial" charset="0"/>
                <a:ea typeface="ＭＳ Ｐゴシック" charset="0"/>
                <a:cs typeface="ＭＳ Ｐゴシック" charset="0"/>
              </a:rPr>
              <a:t> </a:t>
            </a:r>
            <a:r>
              <a:rPr lang="en-US" altLang="ja-JP" sz="3000" b="1" dirty="0" err="1">
                <a:solidFill>
                  <a:schemeClr val="bg1"/>
                </a:solidFill>
                <a:effectLst>
                  <a:glow rad="165100">
                    <a:schemeClr val="tx1">
                      <a:alpha val="99000"/>
                    </a:schemeClr>
                  </a:glow>
                </a:effectLst>
                <a:latin typeface="Arial" charset="0"/>
                <a:ea typeface="ＭＳ Ｐゴシック" charset="0"/>
                <a:cs typeface="ＭＳ Ｐゴシック" charset="0"/>
              </a:rPr>
              <a:t>ketujuh</a:t>
            </a:r>
            <a:r>
              <a:rPr lang="en-US" altLang="ja-JP" sz="3000" b="1" dirty="0">
                <a:solidFill>
                  <a:schemeClr val="bg1"/>
                </a:solidFill>
                <a:effectLst>
                  <a:glow rad="165100">
                    <a:schemeClr val="tx1">
                      <a:alpha val="99000"/>
                    </a:schemeClr>
                  </a:glow>
                </a:effectLst>
                <a:latin typeface="Arial" charset="0"/>
                <a:ea typeface="ＭＳ Ｐゴシック" charset="0"/>
                <a:cs typeface="ＭＳ Ｐゴシック" charset="0"/>
              </a:rPr>
              <a:t> </a:t>
            </a:r>
            <a:r>
              <a:rPr lang="en-US" altLang="ja-JP" sz="3000" b="1" dirty="0" err="1">
                <a:solidFill>
                  <a:schemeClr val="bg1"/>
                </a:solidFill>
                <a:effectLst>
                  <a:glow rad="165100">
                    <a:schemeClr val="tx1">
                      <a:alpha val="99000"/>
                    </a:schemeClr>
                  </a:glow>
                </a:effectLst>
                <a:latin typeface="Arial" charset="0"/>
                <a:ea typeface="ＭＳ Ｐゴシック" charset="0"/>
                <a:cs typeface="ＭＳ Ｐゴシック" charset="0"/>
              </a:rPr>
              <a:t>meterainya</a:t>
            </a:r>
            <a:r>
              <a:rPr lang="en-US" altLang="ja-JP" sz="3000" b="1" dirty="0">
                <a:solidFill>
                  <a:schemeClr val="bg1"/>
                </a:solidFill>
                <a:effectLst>
                  <a:glow rad="165100">
                    <a:schemeClr val="tx1">
                      <a:alpha val="99000"/>
                    </a:schemeClr>
                  </a:glow>
                </a:effectLst>
                <a:latin typeface="Arial" charset="0"/>
                <a:ea typeface="ＭＳ Ｐゴシック" charset="0"/>
                <a:cs typeface="ＭＳ Ｐゴシック" charset="0"/>
              </a:rPr>
              <a:t>." (Why 5:5 TB)</a:t>
            </a:r>
            <a:endParaRPr lang="en-US" sz="3000" b="1" dirty="0">
              <a:solidFill>
                <a:schemeClr val="bg1"/>
              </a:solidFill>
              <a:effectLst>
                <a:glow rad="165100">
                  <a:schemeClr val="tx1">
                    <a:alpha val="99000"/>
                  </a:schemeClr>
                </a:glow>
              </a:effectLst>
              <a:latin typeface="Arial" charset="0"/>
              <a:ea typeface="ＭＳ Ｐゴシック" charset="0"/>
              <a:cs typeface="ＭＳ Ｐゴシック" charset="0"/>
            </a:endParaRPr>
          </a:p>
        </p:txBody>
      </p:sp>
      <p:sp>
        <p:nvSpPr>
          <p:cNvPr id="7" name="Rectangle 3"/>
          <p:cNvSpPr txBox="1">
            <a:spLocks noChangeArrowheads="1"/>
          </p:cNvSpPr>
          <p:nvPr/>
        </p:nvSpPr>
        <p:spPr bwMode="auto">
          <a:xfrm>
            <a:off x="-36513" y="215900"/>
            <a:ext cx="8128000" cy="11969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3200" b="1">
                <a:solidFill>
                  <a:schemeClr val="bg1"/>
                </a:solidFill>
                <a:effectLst>
                  <a:glow rad="165100">
                    <a:schemeClr val="tx1">
                      <a:alpha val="99000"/>
                    </a:schemeClr>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en-US" altLang="ja-JP" dirty="0" err="1"/>
              <a:t>Menariknya</a:t>
            </a:r>
            <a:r>
              <a:rPr lang="en-US" altLang="ja-JP" dirty="0"/>
              <a:t>, </a:t>
            </a:r>
            <a:r>
              <a:rPr lang="en-US" altLang="ja-JP" dirty="0" err="1"/>
              <a:t>ini</a:t>
            </a:r>
            <a:r>
              <a:rPr lang="en-US" altLang="ja-JP" dirty="0"/>
              <a:t> </a:t>
            </a:r>
            <a:r>
              <a:rPr lang="en-US" altLang="ja-JP" dirty="0" err="1"/>
              <a:t>adalah</a:t>
            </a:r>
            <a:r>
              <a:rPr lang="en-US" altLang="ja-JP" dirty="0"/>
              <a:t> SATU-SATUNYA kata "</a:t>
            </a:r>
            <a:r>
              <a:rPr lang="en-US" altLang="ja-JP" dirty="0" err="1">
                <a:solidFill>
                  <a:srgbClr val="FFFF00"/>
                </a:solidFill>
              </a:rPr>
              <a:t>Singa</a:t>
            </a:r>
            <a:r>
              <a:rPr lang="en-US" altLang="ja-JP" dirty="0"/>
              <a:t>“ yang </a:t>
            </a:r>
            <a:r>
              <a:rPr lang="en-US" altLang="ja-JP" dirty="0" err="1"/>
              <a:t>mengacu</a:t>
            </a:r>
            <a:r>
              <a:rPr lang="en-US" altLang="ja-JP" dirty="0"/>
              <a:t> </a:t>
            </a:r>
            <a:r>
              <a:rPr lang="en-US" altLang="ja-JP" dirty="0" err="1"/>
              <a:t>kepada</a:t>
            </a:r>
            <a:r>
              <a:rPr lang="en-US" altLang="ja-JP" dirty="0"/>
              <a:t> </a:t>
            </a:r>
            <a:r>
              <a:rPr lang="en-US" altLang="ja-JP" dirty="0" err="1"/>
              <a:t>Yesus</a:t>
            </a:r>
            <a:r>
              <a:rPr lang="en-US" altLang="ja-JP" dirty="0"/>
              <a:t> di </a:t>
            </a:r>
            <a:r>
              <a:rPr lang="en-US" altLang="ja-JP" dirty="0" err="1"/>
              <a:t>Wahyu</a:t>
            </a:r>
            <a:r>
              <a:rPr lang="en-US" altLang="ja-JP" dirty="0"/>
              <a:t>.</a:t>
            </a:r>
            <a:endParaRPr lang="en-US" dirty="0"/>
          </a:p>
        </p:txBody>
      </p:sp>
      <p:sp>
        <p:nvSpPr>
          <p:cNvPr id="5"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369</a:t>
            </a:r>
            <a:endParaRPr lang="en-US" b="1" dirty="0">
              <a:solidFill>
                <a:srgbClr val="000000"/>
              </a:solidFill>
              <a:latin typeface="Arial"/>
              <a:cs typeface="Arial"/>
            </a:endParaRPr>
          </a:p>
        </p:txBody>
      </p:sp>
    </p:spTree>
    <p:extLst>
      <p:ext uri="{BB962C8B-B14F-4D97-AF65-F5344CB8AC3E}">
        <p14:creationId xmlns:p14="http://schemas.microsoft.com/office/powerpoint/2010/main" val="377515928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3298" name="Picture 2" descr="rev 4 come up door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1788"/>
            <a:ext cx="7756525" cy="633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3299"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Arial" charset="0"/>
              <a:ea typeface="ＭＳ Ｐゴシック" charset="0"/>
              <a:cs typeface="Arial" charset="0"/>
            </a:endParaRPr>
          </a:p>
        </p:txBody>
      </p:sp>
      <p:sp>
        <p:nvSpPr>
          <p:cNvPr id="823300" name="Rectangle 2"/>
          <p:cNvSpPr>
            <a:spLocks noGrp="1" noChangeArrowheads="1"/>
          </p:cNvSpPr>
          <p:nvPr>
            <p:ph type="ctrTitle"/>
          </p:nvPr>
        </p:nvSpPr>
        <p:spPr>
          <a:xfrm>
            <a:off x="6300788" y="457200"/>
            <a:ext cx="2843212" cy="5059363"/>
          </a:xfrm>
        </p:spPr>
        <p:txBody>
          <a:bodyPr>
            <a:normAutofit/>
          </a:bodyPr>
          <a:lstStyle/>
          <a:p>
            <a:r>
              <a:rPr lang="en-US" altLang="ja-JP" dirty="0">
                <a:latin typeface="Arial" charset="0"/>
                <a:ea typeface="ＭＳ Ｐゴシック" charset="0"/>
              </a:rPr>
              <a:t>“</a:t>
            </a:r>
            <a:r>
              <a:rPr lang="en-US" altLang="ja-JP" dirty="0" err="1">
                <a:latin typeface="Arial" charset="0"/>
                <a:ea typeface="ＭＳ Ｐゴシック" charset="0"/>
              </a:rPr>
              <a:t>Aku</a:t>
            </a:r>
            <a:r>
              <a:rPr lang="en-US" altLang="ja-JP" dirty="0">
                <a:latin typeface="Arial" charset="0"/>
                <a:ea typeface="ＭＳ Ｐゴシック" charset="0"/>
              </a:rPr>
              <a:t> </a:t>
            </a:r>
            <a:r>
              <a:rPr lang="en-US" altLang="ja-JP" dirty="0" err="1">
                <a:latin typeface="Arial" charset="0"/>
                <a:ea typeface="ＭＳ Ｐゴシック" charset="0"/>
              </a:rPr>
              <a:t>melihat</a:t>
            </a:r>
            <a:r>
              <a:rPr lang="en-US" altLang="ja-JP" dirty="0">
                <a:latin typeface="Arial" charset="0"/>
                <a:ea typeface="ＭＳ Ｐゴシック" charset="0"/>
              </a:rPr>
              <a:t> </a:t>
            </a:r>
            <a:r>
              <a:rPr lang="en-US" altLang="ja-JP" dirty="0" err="1">
                <a:latin typeface="Arial" charset="0"/>
                <a:ea typeface="ＭＳ Ｐゴシック" charset="0"/>
              </a:rPr>
              <a:t>pintu</a:t>
            </a:r>
            <a:r>
              <a:rPr lang="en-US" altLang="ja-JP" dirty="0">
                <a:latin typeface="Arial" charset="0"/>
                <a:ea typeface="ＭＳ Ｐゴシック" charset="0"/>
              </a:rPr>
              <a:t> </a:t>
            </a:r>
            <a:r>
              <a:rPr lang="en-US" altLang="ja-JP" dirty="0" err="1">
                <a:latin typeface="Arial" charset="0"/>
                <a:ea typeface="ＭＳ Ｐゴシック" charset="0"/>
              </a:rPr>
              <a:t>terbuka</a:t>
            </a:r>
            <a:r>
              <a:rPr lang="en-US" altLang="ja-JP" dirty="0">
                <a:latin typeface="Arial" charset="0"/>
                <a:ea typeface="ＭＳ Ｐゴシック" charset="0"/>
              </a:rPr>
              <a:t>…" </a:t>
            </a:r>
            <a:br>
              <a:rPr lang="en-US" altLang="ja-JP" dirty="0">
                <a:latin typeface="Arial" charset="0"/>
                <a:ea typeface="ＭＳ Ｐゴシック" charset="0"/>
              </a:rPr>
            </a:br>
            <a:r>
              <a:rPr lang="en-US" altLang="ja-JP" dirty="0">
                <a:latin typeface="Arial" charset="0"/>
                <a:ea typeface="ＭＳ Ｐゴシック" charset="0"/>
              </a:rPr>
              <a:t>(4:1)</a:t>
            </a:r>
            <a:endParaRPr lang="en-US" dirty="0">
              <a:latin typeface="Arial" charset="0"/>
              <a:ea typeface="ＭＳ Ｐゴシック" charset="0"/>
            </a:endParaRPr>
          </a:p>
        </p:txBody>
      </p:sp>
      <p:sp>
        <p:nvSpPr>
          <p:cNvPr id="5"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367</a:t>
            </a:r>
            <a:endParaRPr lang="en-US" b="1" dirty="0">
              <a:solidFill>
                <a:srgbClr val="000000"/>
              </a:solidFill>
              <a:latin typeface="Arial"/>
              <a:cs typeface="Arial"/>
            </a:endParaRPr>
          </a:p>
        </p:txBody>
      </p:sp>
    </p:spTree>
    <p:extLst>
      <p:ext uri="{BB962C8B-B14F-4D97-AF65-F5344CB8AC3E}">
        <p14:creationId xmlns:p14="http://schemas.microsoft.com/office/powerpoint/2010/main" val="1202333706"/>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4558553" cy="3877815"/>
          </a:xfrm>
        </p:spPr>
        <p:txBody>
          <a:bodyPr>
            <a:normAutofit/>
          </a:bodyPr>
          <a:lstStyle/>
          <a:p>
            <a:pPr marL="658813" indent="-658813"/>
            <a:r>
              <a:rPr lang="en-US" sz="3200" b="1" dirty="0" err="1">
                <a:effectLst>
                  <a:outerShdw blurRad="38100" dist="38100" dir="2700000" algn="tl">
                    <a:srgbClr val="000000">
                      <a:alpha val="43137"/>
                    </a:srgbClr>
                  </a:outerShdw>
                </a:effectLst>
              </a:rPr>
              <a:t>Karena</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Siapa</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Dia</a:t>
            </a:r>
            <a:r>
              <a:rPr lang="en-US" sz="3200" b="1" dirty="0">
                <a:effectLst>
                  <a:outerShdw blurRad="38100" dist="38100" dir="2700000" algn="tl">
                    <a:srgbClr val="000000">
                      <a:alpha val="43137"/>
                    </a:srgbClr>
                  </a:outerShdw>
                </a:effectLst>
              </a:rPr>
              <a:t> (5-8):</a:t>
            </a:r>
          </a:p>
          <a:p>
            <a:endParaRPr lang="en-US" sz="3200" b="1" dirty="0">
              <a:effectLst>
                <a:outerShdw blurRad="38100" dist="38100" dir="2700000" algn="tl">
                  <a:srgbClr val="000000">
                    <a:alpha val="43137"/>
                  </a:srgbClr>
                </a:outerShdw>
              </a:effectLst>
            </a:endParaRPr>
          </a:p>
          <a:p>
            <a:pPr marL="1077913" lvl="1" indent="-479425"/>
            <a:r>
              <a:rPr lang="en-US" sz="2800" b="1" dirty="0" err="1">
                <a:effectLst>
                  <a:outerShdw blurRad="38100" dist="38100" dir="2700000" algn="tl">
                    <a:srgbClr val="000000">
                      <a:alpha val="43137"/>
                    </a:srgbClr>
                  </a:outerShdw>
                </a:effectLst>
              </a:rPr>
              <a:t>Dia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adalah</a:t>
            </a:r>
            <a:r>
              <a:rPr lang="en-US" sz="2800" b="1" dirty="0">
                <a:effectLst>
                  <a:outerShdw blurRad="38100" dist="38100" dir="2700000" algn="tl">
                    <a:srgbClr val="000000">
                      <a:alpha val="43137"/>
                    </a:srgbClr>
                  </a:outerShdw>
                </a:effectLst>
              </a:rPr>
              <a:t> </a:t>
            </a:r>
            <a:r>
              <a:rPr lang="en-US" sz="2800" b="1" u="sng" dirty="0">
                <a:solidFill>
                  <a:srgbClr val="000090"/>
                </a:solidFill>
                <a:effectLst>
                  <a:outerShdw blurRad="38100" dist="38100" dir="2700000" algn="tl">
                    <a:srgbClr val="000000">
                      <a:alpha val="43137"/>
                    </a:srgbClr>
                  </a:outerShdw>
                </a:effectLst>
              </a:rPr>
              <a:t>Tunas</a:t>
            </a:r>
            <a:r>
              <a:rPr lang="en-US" sz="2800" b="1" dirty="0">
                <a:solidFill>
                  <a:srgbClr val="000090"/>
                </a:solidFill>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Daud</a:t>
            </a:r>
            <a:r>
              <a:rPr lang="en-US" sz="2800" b="1" dirty="0">
                <a:effectLst>
                  <a:outerShdw blurRad="38100" dist="38100" dir="2700000" algn="tl">
                    <a:srgbClr val="000000">
                      <a:alpha val="43137"/>
                    </a:srgbClr>
                  </a:outerShdw>
                </a:effectLst>
              </a:rPr>
              <a:t> (5).</a:t>
            </a:r>
          </a:p>
        </p:txBody>
      </p:sp>
      <p:sp>
        <p:nvSpPr>
          <p:cNvPr id="3" name="Title 2"/>
          <p:cNvSpPr>
            <a:spLocks noGrp="1"/>
          </p:cNvSpPr>
          <p:nvPr>
            <p:ph type="title"/>
          </p:nvPr>
        </p:nvSpPr>
        <p:spPr>
          <a:xfrm>
            <a:off x="688490" y="304800"/>
            <a:ext cx="7756263" cy="1319606"/>
          </a:xfrm>
        </p:spPr>
        <p:txBody>
          <a:bodyPr/>
          <a:lstStyle/>
          <a:p>
            <a:r>
              <a:rPr lang="en-US" sz="4800" b="1" u="sng" dirty="0" err="1">
                <a:solidFill>
                  <a:srgbClr val="000090"/>
                </a:solidFill>
                <a:effectLst>
                  <a:outerShdw blurRad="38100" dist="38100" dir="2700000" algn="tl">
                    <a:srgbClr val="000000">
                      <a:alpha val="43137"/>
                    </a:srgbClr>
                  </a:outerShdw>
                </a:effectLst>
              </a:rPr>
              <a:t>Yesus</a:t>
            </a:r>
            <a:r>
              <a:rPr lang="en-US" sz="4800" b="1" dirty="0">
                <a:solidFill>
                  <a:srgbClr val="000090"/>
                </a:solidFill>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layak</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membuka</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meterai</a:t>
            </a:r>
            <a:r>
              <a:rPr lang="en-US" sz="4800" b="1" dirty="0">
                <a:effectLst>
                  <a:outerShdw blurRad="38100" dist="38100" dir="2700000" algn="tl">
                    <a:srgbClr val="000000">
                      <a:alpha val="43137"/>
                    </a:srgbClr>
                  </a:outerShdw>
                </a:effectLst>
              </a:rPr>
              <a:t> (5:5-10)!</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57800" y="2057400"/>
            <a:ext cx="3493060" cy="45512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5040194"/>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 LionAsl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429" y="-531440"/>
            <a:ext cx="9179429" cy="7389440"/>
          </a:xfrm>
          <a:prstGeom prst="rect">
            <a:avLst/>
          </a:prstGeom>
        </p:spPr>
      </p:pic>
      <p:sp>
        <p:nvSpPr>
          <p:cNvPr id="17410" name="Rectangle 2"/>
          <p:cNvSpPr>
            <a:spLocks noGrp="1" noChangeArrowheads="1"/>
          </p:cNvSpPr>
          <p:nvPr>
            <p:ph type="title"/>
          </p:nvPr>
        </p:nvSpPr>
        <p:spPr>
          <a:xfrm>
            <a:off x="0" y="-99392"/>
            <a:ext cx="9144000" cy="934690"/>
          </a:xfrm>
          <a:noFill/>
          <a:ln w="9525">
            <a:noFill/>
            <a:miter lim="800000"/>
            <a:headEnd/>
            <a:tailEnd/>
          </a:ln>
          <a:effectLst/>
        </p:spPr>
        <p:txBody>
          <a:bodyPr/>
          <a:lstStyle/>
          <a:p>
            <a:pPr eaLnBrk="1" hangingPunct="1">
              <a:spcBef>
                <a:spcPct val="20000"/>
              </a:spcBef>
            </a:pPr>
            <a:r>
              <a:rPr lang="en-US" sz="3600" b="1" dirty="0" err="1">
                <a:solidFill>
                  <a:schemeClr val="bg1"/>
                </a:solidFill>
                <a:effectLst>
                  <a:glow rad="152400">
                    <a:schemeClr val="tx1">
                      <a:alpha val="95000"/>
                    </a:schemeClr>
                  </a:glow>
                </a:effectLst>
                <a:latin typeface="+mn-lt"/>
              </a:rPr>
              <a:t>Kristus</a:t>
            </a:r>
            <a:r>
              <a:rPr lang="en-US" sz="3600" b="1" dirty="0">
                <a:solidFill>
                  <a:schemeClr val="bg1"/>
                </a:solidFill>
                <a:effectLst>
                  <a:glow rad="152400">
                    <a:schemeClr val="tx1">
                      <a:alpha val="95000"/>
                    </a:schemeClr>
                  </a:glow>
                </a:effectLst>
                <a:latin typeface="+mn-lt"/>
              </a:rPr>
              <a:t> </a:t>
            </a:r>
            <a:r>
              <a:rPr lang="en-US" sz="3600" b="1" dirty="0" err="1">
                <a:solidFill>
                  <a:schemeClr val="bg1"/>
                </a:solidFill>
                <a:effectLst>
                  <a:glow rad="152400">
                    <a:schemeClr val="tx1">
                      <a:alpha val="95000"/>
                    </a:schemeClr>
                  </a:glow>
                </a:effectLst>
                <a:latin typeface="+mn-lt"/>
              </a:rPr>
              <a:t>adalah</a:t>
            </a:r>
            <a:r>
              <a:rPr lang="en-US" sz="3600" b="1" dirty="0">
                <a:solidFill>
                  <a:schemeClr val="bg1"/>
                </a:solidFill>
                <a:effectLst>
                  <a:glow rad="152400">
                    <a:schemeClr val="tx1">
                      <a:alpha val="95000"/>
                    </a:schemeClr>
                  </a:glow>
                </a:effectLst>
                <a:latin typeface="+mn-lt"/>
              </a:rPr>
              <a:t> Raja </a:t>
            </a:r>
            <a:r>
              <a:rPr lang="en-US" sz="3600" b="1" dirty="0" err="1">
                <a:solidFill>
                  <a:schemeClr val="bg1"/>
                </a:solidFill>
                <a:effectLst>
                  <a:glow rad="152400">
                    <a:schemeClr val="tx1">
                      <a:alpha val="95000"/>
                    </a:schemeClr>
                  </a:glow>
                </a:effectLst>
                <a:latin typeface="+mn-lt"/>
              </a:rPr>
              <a:t>Keturunan</a:t>
            </a:r>
            <a:r>
              <a:rPr lang="en-US" sz="3600" b="1" dirty="0">
                <a:solidFill>
                  <a:schemeClr val="bg1"/>
                </a:solidFill>
                <a:effectLst>
                  <a:glow rad="152400">
                    <a:schemeClr val="tx1">
                      <a:alpha val="95000"/>
                    </a:schemeClr>
                  </a:glow>
                </a:effectLst>
                <a:latin typeface="+mn-lt"/>
              </a:rPr>
              <a:t> Yehuda</a:t>
            </a:r>
          </a:p>
        </p:txBody>
      </p:sp>
      <p:sp>
        <p:nvSpPr>
          <p:cNvPr id="4" name="Rectangle 3"/>
          <p:cNvSpPr txBox="1">
            <a:spLocks noChangeArrowheads="1"/>
          </p:cNvSpPr>
          <p:nvPr/>
        </p:nvSpPr>
        <p:spPr bwMode="auto">
          <a:xfrm>
            <a:off x="144015" y="2663823"/>
            <a:ext cx="2754167" cy="4005064"/>
          </a:xfrm>
          <a:prstGeom prst="rect">
            <a:avLst/>
          </a:prstGeom>
          <a:noFill/>
          <a:ln w="9525">
            <a:noFill/>
            <a:miter lim="800000"/>
            <a:headEnd/>
            <a:tailEnd/>
          </a:ln>
          <a:effectLst/>
        </p:spPr>
        <p:txBody>
          <a:bodyPr/>
          <a:lstStyle/>
          <a:p>
            <a:pPr defTabSz="914400" fontAlgn="base">
              <a:spcBef>
                <a:spcPct val="20000"/>
              </a:spcBef>
              <a:spcAft>
                <a:spcPct val="0"/>
              </a:spcAft>
              <a:defRPr/>
            </a:pPr>
            <a:r>
              <a:rPr lang="en-US" sz="3200" b="1" kern="0" dirty="0" err="1">
                <a:solidFill>
                  <a:srgbClr val="FFFFFF"/>
                </a:solidFill>
                <a:effectLst>
                  <a:glow rad="152400">
                    <a:srgbClr val="000000">
                      <a:alpha val="95000"/>
                    </a:srgbClr>
                  </a:glow>
                </a:effectLst>
                <a:latin typeface="Arial"/>
                <a:ea typeface="ＭＳ Ｐゴシック" charset="-128"/>
                <a:cs typeface="ＭＳ Ｐゴシック" charset="-128"/>
              </a:rPr>
              <a:t>Sejak</a:t>
            </a: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3200" b="1" kern="0" dirty="0" err="1">
                <a:solidFill>
                  <a:srgbClr val="FFFFFF"/>
                </a:solidFill>
                <a:effectLst>
                  <a:glow rad="152400">
                    <a:srgbClr val="000000">
                      <a:alpha val="95000"/>
                    </a:srgbClr>
                  </a:glow>
                </a:effectLst>
                <a:latin typeface="Arial"/>
                <a:ea typeface="ＭＳ Ｐゴシック" charset="-128"/>
                <a:cs typeface="ＭＳ Ｐゴシック" charset="-128"/>
              </a:rPr>
              <a:t>Yakub</a:t>
            </a: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3200" b="1" kern="0" dirty="0" err="1">
                <a:solidFill>
                  <a:srgbClr val="FFFFFF"/>
                </a:solidFill>
                <a:effectLst>
                  <a:glow rad="152400">
                    <a:srgbClr val="000000">
                      <a:alpha val="95000"/>
                    </a:srgbClr>
                  </a:glow>
                </a:effectLst>
                <a:latin typeface="Arial"/>
                <a:ea typeface="ＭＳ Ｐゴシック" charset="-128"/>
                <a:cs typeface="ＭＳ Ｐゴシック" charset="-128"/>
              </a:rPr>
              <a:t>memberkati</a:t>
            </a: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 di </a:t>
            </a:r>
            <a:r>
              <a:rPr lang="en-US" sz="3200" b="1" kern="0" dirty="0" err="1">
                <a:solidFill>
                  <a:srgbClr val="FFFFFF"/>
                </a:solidFill>
                <a:effectLst>
                  <a:glow rad="152400">
                    <a:srgbClr val="000000">
                      <a:alpha val="95000"/>
                    </a:srgbClr>
                  </a:glow>
                </a:effectLst>
                <a:latin typeface="Arial"/>
                <a:ea typeface="ＭＳ Ｐゴシック" charset="-128"/>
                <a:cs typeface="ＭＳ Ｐゴシック" charset="-128"/>
              </a:rPr>
              <a:t>Kejadian</a:t>
            </a: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 49:9-10, </a:t>
            </a:r>
            <a:r>
              <a:rPr lang="en-US" sz="3200" b="1" kern="0" dirty="0" err="1">
                <a:solidFill>
                  <a:srgbClr val="FFFFFF"/>
                </a:solidFill>
                <a:effectLst>
                  <a:glow rad="152400">
                    <a:srgbClr val="000000">
                      <a:alpha val="95000"/>
                    </a:srgbClr>
                  </a:glow>
                </a:effectLst>
                <a:latin typeface="Arial"/>
                <a:ea typeface="ＭＳ Ｐゴシック" charset="-128"/>
                <a:cs typeface="ＭＳ Ｐゴシック" charset="-128"/>
              </a:rPr>
              <a:t>singa</a:t>
            </a: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3200" b="1" kern="0" dirty="0" err="1">
                <a:solidFill>
                  <a:srgbClr val="FFFFFF"/>
                </a:solidFill>
                <a:effectLst>
                  <a:glow rad="152400">
                    <a:srgbClr val="000000">
                      <a:alpha val="95000"/>
                    </a:srgbClr>
                  </a:glow>
                </a:effectLst>
                <a:latin typeface="Arial"/>
                <a:ea typeface="ＭＳ Ｐゴシック" charset="-128"/>
                <a:cs typeface="ＭＳ Ｐゴシック" charset="-128"/>
              </a:rPr>
              <a:t>digambarkan</a:t>
            </a: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3200" b="1" kern="0" dirty="0" err="1">
                <a:solidFill>
                  <a:srgbClr val="FFFFFF"/>
                </a:solidFill>
                <a:effectLst>
                  <a:glow rad="152400">
                    <a:srgbClr val="000000">
                      <a:alpha val="95000"/>
                    </a:srgbClr>
                  </a:glow>
                </a:effectLst>
                <a:latin typeface="Arial"/>
                <a:ea typeface="ＭＳ Ｐゴシック" charset="-128"/>
                <a:cs typeface="ＭＳ Ｐゴシック" charset="-128"/>
              </a:rPr>
              <a:t>sebagai</a:t>
            </a: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 raja…</a:t>
            </a:r>
          </a:p>
        </p:txBody>
      </p:sp>
      <p:sp>
        <p:nvSpPr>
          <p:cNvPr id="7"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defTabSz="914400" fontAlgn="base">
              <a:spcBef>
                <a:spcPct val="20000"/>
              </a:spcBef>
              <a:spcAft>
                <a:spcPct val="0"/>
              </a:spcAft>
              <a:defRPr/>
            </a:pP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2400" b="1" kern="0" baseline="30000" dirty="0">
                <a:solidFill>
                  <a:srgbClr val="FFFFFF"/>
                </a:solidFill>
                <a:effectLst>
                  <a:glow rad="152400">
                    <a:srgbClr val="000000">
                      <a:alpha val="95000"/>
                    </a:srgbClr>
                  </a:glow>
                </a:effectLst>
                <a:ea typeface="ＭＳ Ｐゴシック" charset="-128"/>
                <a:cs typeface="ＭＳ Ｐゴシック" charset="-128"/>
              </a:rPr>
              <a:t>9</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Yehuda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adalah</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seperti</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anak</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singa</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setelah</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menerkam</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engkau</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naik</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ke</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suatu</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tempat</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yang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tinggi</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hai</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anakku</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ia</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meniarap</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dan</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berbaring</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seperti</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singa</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jantan</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atau</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seperti</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singa</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betina</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siapakah</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yang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berani</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membangunkannya</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p>
          <a:p>
            <a:pPr defTabSz="914400" fontAlgn="base">
              <a:spcBef>
                <a:spcPct val="20000"/>
              </a:spcBef>
              <a:spcAft>
                <a:spcPct val="0"/>
              </a:spcAft>
              <a:defRPr/>
            </a:pPr>
            <a:r>
              <a:rPr lang="en-US" sz="2400" b="1" kern="0" baseline="30000" dirty="0">
                <a:solidFill>
                  <a:srgbClr val="FFFFFF"/>
                </a:solidFill>
                <a:effectLst>
                  <a:glow rad="152400">
                    <a:srgbClr val="000000">
                      <a:alpha val="95000"/>
                    </a:srgbClr>
                  </a:glow>
                </a:effectLst>
                <a:latin typeface="Arial"/>
                <a:ea typeface="ＭＳ Ｐゴシック" charset="-128"/>
                <a:cs typeface="ＭＳ Ｐゴシック" charset="-128"/>
              </a:rPr>
              <a:t>10</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Tongkat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kerjaan</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tidak</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akan</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beranjak</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dari</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Yehuda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ataupun</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lambang</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pemerintahan</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dari</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antara</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kakinya</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sampai</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dia</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datang</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yang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berhak</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atasnya</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maka</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kepadanya</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akn</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takluk</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latin typeface="Arial"/>
                <a:ea typeface="ＭＳ Ｐゴシック" charset="-128"/>
                <a:cs typeface="ＭＳ Ｐゴシック" charset="-128"/>
              </a:rPr>
              <a:t>bangsa-bangsa</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(TB). </a:t>
            </a:r>
          </a:p>
        </p:txBody>
      </p:sp>
    </p:spTree>
    <p:extLst>
      <p:ext uri="{BB962C8B-B14F-4D97-AF65-F5344CB8AC3E}">
        <p14:creationId xmlns:p14="http://schemas.microsoft.com/office/powerpoint/2010/main" val="319276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5548" y="2248347"/>
            <a:ext cx="8169205" cy="4260941"/>
          </a:xfrm>
        </p:spPr>
        <p:txBody>
          <a:bodyPr>
            <a:normAutofit/>
          </a:bodyPr>
          <a:lstStyle/>
          <a:p>
            <a:pPr marL="719138" indent="-719138"/>
            <a:r>
              <a:rPr lang="en-US" sz="3600" b="1" dirty="0" err="1">
                <a:effectLst>
                  <a:outerShdw blurRad="38100" dist="38100" dir="2700000" algn="tl">
                    <a:srgbClr val="000000">
                      <a:alpha val="43137"/>
                    </a:srgbClr>
                  </a:outerShdw>
                </a:effectLst>
              </a:rPr>
              <a:t>Karena</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Siapa</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Dia</a:t>
            </a:r>
            <a:r>
              <a:rPr lang="en-US" sz="3600" b="1" dirty="0">
                <a:effectLst>
                  <a:outerShdw blurRad="38100" dist="38100" dir="2700000" algn="tl">
                    <a:srgbClr val="000000">
                      <a:alpha val="43137"/>
                    </a:srgbClr>
                  </a:outerShdw>
                </a:effectLst>
              </a:rPr>
              <a:t> (5-8):</a:t>
            </a:r>
          </a:p>
          <a:p>
            <a:pPr marL="0" indent="0">
              <a:buNone/>
            </a:pPr>
            <a:endParaRPr lang="en-US" sz="4000" b="1" dirty="0">
              <a:effectLst>
                <a:outerShdw blurRad="38100" dist="38100" dir="2700000" algn="tl">
                  <a:srgbClr val="000000">
                    <a:alpha val="43137"/>
                  </a:srgbClr>
                </a:outerShdw>
              </a:effectLst>
            </a:endParaRPr>
          </a:p>
          <a:p>
            <a:pPr marL="1317625" lvl="1" indent="-658813"/>
            <a:r>
              <a:rPr lang="en-US" sz="3200" b="1" dirty="0" err="1">
                <a:effectLst>
                  <a:outerShdw blurRad="38100" dist="38100" dir="2700000" algn="tl">
                    <a:srgbClr val="000000">
                      <a:alpha val="43137"/>
                    </a:srgbClr>
                  </a:outerShdw>
                </a:effectLst>
              </a:rPr>
              <a:t>Dia</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adalah</a:t>
            </a:r>
            <a:r>
              <a:rPr lang="en-US" sz="3200" b="1" dirty="0">
                <a:effectLst>
                  <a:outerShdw blurRad="38100" dist="38100" dir="2700000" algn="tl">
                    <a:srgbClr val="000000">
                      <a:alpha val="43137"/>
                    </a:srgbClr>
                  </a:outerShdw>
                </a:effectLst>
              </a:rPr>
              <a:t> </a:t>
            </a:r>
            <a:br>
              <a:rPr lang="en-US" sz="3200" b="1" dirty="0">
                <a:effectLst>
                  <a:outerShdw blurRad="38100" dist="38100" dir="2700000" algn="tl">
                    <a:srgbClr val="000000">
                      <a:alpha val="43137"/>
                    </a:srgbClr>
                  </a:outerShdw>
                </a:effectLst>
              </a:rPr>
            </a:br>
            <a:r>
              <a:rPr lang="en-US" sz="3200" b="1" u="sng" dirty="0" err="1">
                <a:solidFill>
                  <a:srgbClr val="000090"/>
                </a:solidFill>
                <a:effectLst>
                  <a:outerShdw blurRad="38100" dist="38100" dir="2700000" algn="tl">
                    <a:srgbClr val="000000">
                      <a:alpha val="43137"/>
                    </a:srgbClr>
                  </a:outerShdw>
                </a:effectLst>
              </a:rPr>
              <a:t>Domba</a:t>
            </a:r>
            <a:r>
              <a:rPr lang="en-US" sz="3200" b="1" dirty="0">
                <a:solidFill>
                  <a:srgbClr val="000090"/>
                </a:solidFill>
                <a:effectLst>
                  <a:outerShdw blurRad="38100" dist="38100" dir="2700000" algn="tl">
                    <a:srgbClr val="000000">
                      <a:alpha val="43137"/>
                    </a:srgbClr>
                  </a:outerShdw>
                </a:effectLst>
              </a:rPr>
              <a:t> </a:t>
            </a:r>
            <a:r>
              <a:rPr lang="en-US" sz="3200" b="1" dirty="0">
                <a:effectLst>
                  <a:outerShdw blurRad="38100" dist="38100" dir="2700000" algn="tl">
                    <a:srgbClr val="000000">
                      <a:alpha val="43137"/>
                    </a:srgbClr>
                  </a:outerShdw>
                </a:effectLst>
              </a:rPr>
              <a:t>yang</a:t>
            </a:r>
          </a:p>
          <a:p>
            <a:pPr marL="658812" lvl="1" indent="0">
              <a:buNone/>
            </a:pP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disembelih</a:t>
            </a:r>
            <a:r>
              <a:rPr lang="en-US" sz="3200" b="1" dirty="0">
                <a:effectLst>
                  <a:outerShdw blurRad="38100" dist="38100" dir="2700000" algn="tl">
                    <a:srgbClr val="000000">
                      <a:alpha val="43137"/>
                    </a:srgbClr>
                  </a:outerShdw>
                </a:effectLst>
              </a:rPr>
              <a:t>. </a:t>
            </a:r>
          </a:p>
          <a:p>
            <a:pPr marL="658812" lvl="1" indent="0">
              <a:buNone/>
            </a:pPr>
            <a:r>
              <a:rPr lang="en-US" sz="3200" b="1" dirty="0">
                <a:effectLst>
                  <a:outerShdw blurRad="38100" dist="38100" dir="2700000" algn="tl">
                    <a:srgbClr val="000000">
                      <a:alpha val="43137"/>
                    </a:srgbClr>
                  </a:outerShdw>
                </a:effectLst>
              </a:rPr>
              <a:t>       (6-8).</a:t>
            </a:r>
          </a:p>
        </p:txBody>
      </p:sp>
      <p:pic>
        <p:nvPicPr>
          <p:cNvPr id="61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53546" y="2997370"/>
            <a:ext cx="4990454" cy="38606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688490" y="304800"/>
            <a:ext cx="7756263" cy="1319606"/>
          </a:xfrm>
        </p:spPr>
        <p:txBody>
          <a:bodyPr/>
          <a:lstStyle/>
          <a:p>
            <a:r>
              <a:rPr lang="en-US" sz="4800" b="1" u="sng" dirty="0" err="1">
                <a:solidFill>
                  <a:srgbClr val="000090"/>
                </a:solidFill>
                <a:effectLst>
                  <a:outerShdw blurRad="38100" dist="38100" dir="2700000" algn="tl">
                    <a:srgbClr val="000000">
                      <a:alpha val="43137"/>
                    </a:srgbClr>
                  </a:outerShdw>
                </a:effectLst>
              </a:rPr>
              <a:t>Yesus</a:t>
            </a:r>
            <a:r>
              <a:rPr lang="en-US" sz="4800" b="1" dirty="0">
                <a:solidFill>
                  <a:srgbClr val="000090"/>
                </a:solidFill>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layak</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membuka</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meterai</a:t>
            </a:r>
            <a:r>
              <a:rPr lang="en-US" sz="4800" b="1" dirty="0">
                <a:effectLst>
                  <a:outerShdw blurRad="38100" dist="38100" dir="2700000" algn="tl">
                    <a:srgbClr val="000000">
                      <a:alpha val="43137"/>
                    </a:srgbClr>
                  </a:outerShdw>
                </a:effectLst>
              </a:rPr>
              <a:t> (5:5-10)!</a:t>
            </a:r>
          </a:p>
        </p:txBody>
      </p:sp>
    </p:spTree>
    <p:extLst>
      <p:ext uri="{BB962C8B-B14F-4D97-AF65-F5344CB8AC3E}">
        <p14:creationId xmlns:p14="http://schemas.microsoft.com/office/powerpoint/2010/main" val="324260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chemeClr val="bg1"/>
            </a:gs>
            <a:gs pos="92000">
              <a:srgbClr val="0000FF"/>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8" name="Picture 7" descr="Rev 5 Crowd_Worshipping.jpg"/>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37642" name="Text Box 11"/>
          <p:cNvSpPr txBox="1">
            <a:spLocks noChangeArrowheads="1"/>
          </p:cNvSpPr>
          <p:nvPr/>
        </p:nvSpPr>
        <p:spPr bwMode="auto">
          <a:xfrm>
            <a:off x="216186" y="3651766"/>
            <a:ext cx="6696058" cy="1569660"/>
          </a:xfrm>
          <a:prstGeom prst="rect">
            <a:avLst/>
          </a:prstGeom>
        </p:spPr>
        <p:txBody>
          <a:bodyPr vert="horz" lIns="91440" tIns="45720" rIns="91440" bIns="45720" rtlCol="0" anchor="t">
            <a:noAutofit/>
          </a:bodyPr>
          <a:lstStyle>
            <a:lvl1pPr algn="ctr" defTabSz="914400" eaLnBrk="1" latinLnBrk="0" hangingPunct="1">
              <a:buNone/>
              <a:defRPr sz="4800" b="1">
                <a:solidFill>
                  <a:schemeClr val="bg1"/>
                </a:solidFill>
                <a:effectLst>
                  <a:outerShdw dist="88900" dir="2700000" algn="tl" rotWithShape="0">
                    <a:srgbClr val="000000">
                      <a:alpha val="78000"/>
                    </a:srgbClr>
                  </a:outerShdw>
                </a:effectLst>
                <a:latin typeface="Arial" charset="0"/>
                <a:cs typeface="Arial"/>
              </a:defRPr>
            </a:lvl1pPr>
          </a:lstStyle>
          <a:p>
            <a:pPr marL="571500" indent="-571500" algn="l" fontAlgn="base">
              <a:spcBef>
                <a:spcPct val="0"/>
              </a:spcBef>
              <a:spcAft>
                <a:spcPct val="0"/>
              </a:spcAft>
              <a:buFont typeface="Arial"/>
              <a:buChar char="•"/>
            </a:pPr>
            <a:r>
              <a:rPr lang="en-US" sz="4000" dirty="0" err="1">
                <a:solidFill>
                  <a:prstClr val="white"/>
                </a:solidFill>
                <a:ea typeface="ＭＳ Ｐゴシック" charset="0"/>
              </a:rPr>
              <a:t>Siapa</a:t>
            </a:r>
            <a:r>
              <a:rPr lang="en-US" sz="4000" dirty="0">
                <a:solidFill>
                  <a:prstClr val="white"/>
                </a:solidFill>
                <a:ea typeface="ＭＳ Ｐゴシック" charset="0"/>
              </a:rPr>
              <a:t> </a:t>
            </a:r>
            <a:r>
              <a:rPr lang="en-US" sz="4000" dirty="0" err="1">
                <a:solidFill>
                  <a:prstClr val="white"/>
                </a:solidFill>
                <a:ea typeface="ＭＳ Ｐゴシック" charset="0"/>
              </a:rPr>
              <a:t>Dia</a:t>
            </a:r>
            <a:r>
              <a:rPr lang="en-US" sz="4000" dirty="0">
                <a:solidFill>
                  <a:prstClr val="white"/>
                </a:solidFill>
                <a:ea typeface="ＭＳ Ｐゴシック" charset="0"/>
              </a:rPr>
              <a:t> (5:5-7)</a:t>
            </a:r>
          </a:p>
          <a:p>
            <a:pPr marL="571500" indent="-571500" algn="l" fontAlgn="base">
              <a:spcBef>
                <a:spcPct val="0"/>
              </a:spcBef>
              <a:spcAft>
                <a:spcPct val="0"/>
              </a:spcAft>
              <a:buFont typeface="Arial"/>
              <a:buChar char="•"/>
            </a:pPr>
            <a:r>
              <a:rPr lang="en-US" sz="4000" dirty="0">
                <a:solidFill>
                  <a:prstClr val="white"/>
                </a:solidFill>
                <a:ea typeface="ＭＳ Ｐゴシック" charset="0"/>
              </a:rPr>
              <a:t>Di mana </a:t>
            </a:r>
            <a:r>
              <a:rPr lang="en-US" sz="4000" dirty="0" err="1">
                <a:solidFill>
                  <a:prstClr val="white"/>
                </a:solidFill>
                <a:ea typeface="ＭＳ Ｐゴシック" charset="0"/>
              </a:rPr>
              <a:t>Dia</a:t>
            </a:r>
            <a:r>
              <a:rPr lang="en-US" sz="4000" dirty="0">
                <a:solidFill>
                  <a:prstClr val="white"/>
                </a:solidFill>
                <a:ea typeface="ＭＳ Ｐゴシック" charset="0"/>
              </a:rPr>
              <a:t> (5:6)</a:t>
            </a:r>
          </a:p>
        </p:txBody>
      </p:sp>
      <p:sp>
        <p:nvSpPr>
          <p:cNvPr id="837643" name="Rectangle 12"/>
          <p:cNvSpPr>
            <a:spLocks noGrp="1" noChangeArrowheads="1"/>
          </p:cNvSpPr>
          <p:nvPr>
            <p:ph type="title" idx="4294967295"/>
          </p:nvPr>
        </p:nvSpPr>
        <p:spPr>
          <a:xfrm>
            <a:off x="286763" y="521989"/>
            <a:ext cx="5618091" cy="2918961"/>
          </a:xfrm>
        </p:spPr>
        <p:txBody>
          <a:bodyPr vert="horz" lIns="91440" tIns="45720" rIns="91440" bIns="45720" rtlCol="0" anchor="t">
            <a:noAutofit/>
          </a:bodyPr>
          <a:lstStyle/>
          <a:p>
            <a:r>
              <a:rPr lang="en-US" b="1" dirty="0" err="1">
                <a:solidFill>
                  <a:schemeClr val="bg1"/>
                </a:solidFill>
                <a:effectLst>
                  <a:outerShdw dist="88900" dir="2700000" algn="tl" rotWithShape="0">
                    <a:srgbClr val="000000">
                      <a:alpha val="78000"/>
                    </a:srgbClr>
                  </a:outerShdw>
                </a:effectLst>
                <a:latin typeface="Arial" charset="0"/>
                <a:ea typeface="ＭＳ Ｐゴシック" charset="0"/>
              </a:rPr>
              <a:t>Mengapa</a:t>
            </a:r>
            <a:r>
              <a:rPr lang="en-US" b="1" dirty="0">
                <a:solidFill>
                  <a:schemeClr val="bg1"/>
                </a:solidFill>
                <a:effectLst>
                  <a:outerShdw dist="88900" dir="2700000" algn="tl" rotWithShape="0">
                    <a:srgbClr val="000000">
                      <a:alpha val="78000"/>
                    </a:srgbClr>
                  </a:outerShdw>
                </a:effectLst>
                <a:latin typeface="Arial" charset="0"/>
                <a:ea typeface="ＭＳ Ｐゴシック" charset="0"/>
              </a:rPr>
              <a:t> </a:t>
            </a:r>
            <a:r>
              <a:rPr lang="en-US" b="1" dirty="0" err="1">
                <a:solidFill>
                  <a:schemeClr val="bg1"/>
                </a:solidFill>
                <a:effectLst>
                  <a:outerShdw dist="88900" dir="2700000" algn="tl" rotWithShape="0">
                    <a:srgbClr val="000000">
                      <a:alpha val="78000"/>
                    </a:srgbClr>
                  </a:outerShdw>
                </a:effectLst>
                <a:latin typeface="Arial" charset="0"/>
                <a:ea typeface="ＭＳ Ｐゴシック" charset="0"/>
              </a:rPr>
              <a:t>menyembah</a:t>
            </a:r>
            <a:r>
              <a:rPr lang="en-US" b="1" dirty="0">
                <a:solidFill>
                  <a:schemeClr val="bg1"/>
                </a:solidFill>
                <a:effectLst>
                  <a:outerShdw dist="88900" dir="2700000" algn="tl" rotWithShape="0">
                    <a:srgbClr val="000000">
                      <a:alpha val="78000"/>
                    </a:srgbClr>
                  </a:outerShdw>
                </a:effectLst>
                <a:latin typeface="Arial" charset="0"/>
                <a:ea typeface="ＭＳ Ｐゴシック" charset="0"/>
              </a:rPr>
              <a:t> </a:t>
            </a:r>
            <a:r>
              <a:rPr lang="en-US" b="1" dirty="0" err="1">
                <a:solidFill>
                  <a:schemeClr val="bg1"/>
                </a:solidFill>
                <a:effectLst>
                  <a:outerShdw dist="88900" dir="2700000" algn="tl" rotWithShape="0">
                    <a:srgbClr val="000000">
                      <a:alpha val="78000"/>
                    </a:srgbClr>
                  </a:outerShdw>
                </a:effectLst>
                <a:latin typeface="Arial" charset="0"/>
                <a:ea typeface="ＭＳ Ｐゴシック" charset="0"/>
              </a:rPr>
              <a:t>Yesus</a:t>
            </a:r>
            <a:r>
              <a:rPr lang="en-US" b="1" dirty="0">
                <a:solidFill>
                  <a:schemeClr val="bg1"/>
                </a:solidFill>
                <a:effectLst>
                  <a:outerShdw dist="88900" dir="2700000" algn="tl" rotWithShape="0">
                    <a:srgbClr val="000000">
                      <a:alpha val="78000"/>
                    </a:srgbClr>
                  </a:outerShdw>
                </a:effectLst>
                <a:latin typeface="Arial" charset="0"/>
                <a:ea typeface="ＭＳ Ｐゴシック" charset="0"/>
              </a:rPr>
              <a:t>?  </a:t>
            </a:r>
            <a:br>
              <a:rPr lang="en-US" b="1" dirty="0">
                <a:solidFill>
                  <a:schemeClr val="bg1"/>
                </a:solidFill>
                <a:effectLst>
                  <a:outerShdw dist="88900" dir="2700000" algn="tl" rotWithShape="0">
                    <a:srgbClr val="000000">
                      <a:alpha val="78000"/>
                    </a:srgbClr>
                  </a:outerShdw>
                </a:effectLst>
                <a:latin typeface="Arial" charset="0"/>
                <a:ea typeface="ＭＳ Ｐゴシック" charset="0"/>
              </a:rPr>
            </a:br>
            <a:r>
              <a:rPr lang="en-US" b="1" dirty="0" err="1">
                <a:solidFill>
                  <a:schemeClr val="bg1"/>
                </a:solidFill>
                <a:effectLst>
                  <a:outerShdw dist="88900" dir="2700000" algn="tl" rotWithShape="0">
                    <a:srgbClr val="000000">
                      <a:alpha val="78000"/>
                    </a:srgbClr>
                  </a:outerShdw>
                </a:effectLst>
                <a:latin typeface="Arial" charset="0"/>
                <a:ea typeface="ＭＳ Ｐゴシック" charset="0"/>
              </a:rPr>
              <a:t>Karena</a:t>
            </a:r>
            <a:r>
              <a:rPr lang="en-US" b="1" dirty="0">
                <a:solidFill>
                  <a:schemeClr val="bg1"/>
                </a:solidFill>
                <a:effectLst>
                  <a:outerShdw dist="88900" dir="2700000" algn="tl" rotWithShape="0">
                    <a:srgbClr val="000000">
                      <a:alpha val="78000"/>
                    </a:srgbClr>
                  </a:outerShdw>
                </a:effectLst>
                <a:latin typeface="Arial" charset="0"/>
                <a:ea typeface="ＭＳ Ｐゴシック" charset="0"/>
              </a:rPr>
              <a:t>…</a:t>
            </a:r>
          </a:p>
        </p:txBody>
      </p:sp>
      <p:sp>
        <p:nvSpPr>
          <p:cNvPr id="13"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prstClr val="white"/>
                </a:solidFill>
                <a:latin typeface="Arial"/>
                <a:cs typeface="Arial"/>
              </a:rPr>
              <a:t>369</a:t>
            </a:r>
          </a:p>
        </p:txBody>
      </p:sp>
      <p:sp>
        <p:nvSpPr>
          <p:cNvPr id="6" name="Rectangle 3"/>
          <p:cNvSpPr txBox="1">
            <a:spLocks noChangeArrowheads="1"/>
          </p:cNvSpPr>
          <p:nvPr/>
        </p:nvSpPr>
        <p:spPr bwMode="auto">
          <a:xfrm>
            <a:off x="0" y="6526878"/>
            <a:ext cx="8971616" cy="30153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algn="r" defTabSz="914400" eaLnBrk="1" hangingPunct="1"/>
            <a:r>
              <a:rPr lang="en-US" sz="1400" b="1" dirty="0">
                <a:solidFill>
                  <a:srgbClr val="FFFFFF"/>
                </a:solidFill>
                <a:effectLst>
                  <a:glow rad="266700">
                    <a:srgbClr val="000000">
                      <a:alpha val="75000"/>
                    </a:srgbClr>
                  </a:glow>
                </a:effectLst>
                <a:latin typeface="Arial" charset="0"/>
                <a:ea typeface="ＭＳ Ｐゴシック"/>
                <a:cs typeface="ＭＳ Ｐゴシック" charset="0"/>
              </a:rPr>
              <a:t>Warren Wiersbe, </a:t>
            </a:r>
            <a:r>
              <a:rPr lang="en-US" sz="1400" b="1" i="1" dirty="0">
                <a:solidFill>
                  <a:srgbClr val="FFFFFF"/>
                </a:solidFill>
                <a:effectLst>
                  <a:glow rad="266700">
                    <a:srgbClr val="000000">
                      <a:alpha val="75000"/>
                    </a:srgbClr>
                  </a:glow>
                </a:effectLst>
                <a:latin typeface="Arial" charset="0"/>
                <a:ea typeface="ＭＳ Ｐゴシック"/>
                <a:cs typeface="ＭＳ Ｐゴシック" charset="0"/>
              </a:rPr>
              <a:t>Bible Exposition Commentary</a:t>
            </a:r>
          </a:p>
        </p:txBody>
      </p:sp>
    </p:spTree>
    <p:extLst>
      <p:ext uri="{BB962C8B-B14F-4D97-AF65-F5344CB8AC3E}">
        <p14:creationId xmlns:p14="http://schemas.microsoft.com/office/powerpoint/2010/main" val="17925881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76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76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642"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1" descr="07 Opening of the Sealed 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932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7395" name="Rectangle 3"/>
          <p:cNvSpPr>
            <a:spLocks noGrp="1" noChangeArrowheads="1"/>
          </p:cNvSpPr>
          <p:nvPr>
            <p:ph type="title" idx="4294967295"/>
          </p:nvPr>
        </p:nvSpPr>
        <p:spPr>
          <a:xfrm>
            <a:off x="0" y="3286125"/>
            <a:ext cx="9144000" cy="3382963"/>
          </a:xfrm>
          <a:effectLst>
            <a:outerShdw blurRad="63500" dist="35921" dir="2700000" algn="ctr" rotWithShape="0">
              <a:schemeClr val="tx1">
                <a:alpha val="74997"/>
              </a:schemeClr>
            </a:outerShdw>
          </a:effectLst>
        </p:spPr>
        <p:txBody>
          <a:bodyPr/>
          <a:lstStyle/>
          <a:p>
            <a:pPr eaLnBrk="1" hangingPunct="1"/>
            <a:r>
              <a:rPr lang="en-US" altLang="ja-JP" sz="3200" b="1" dirty="0">
                <a:solidFill>
                  <a:schemeClr val="bg1"/>
                </a:solidFill>
                <a:latin typeface="Arial" panose="020B0604020202020204" pitchFamily="34" charset="0"/>
              </a:rPr>
              <a:t>"</a:t>
            </a:r>
            <a:r>
              <a:rPr lang="en-US" altLang="ja-JP" sz="3200" b="1" dirty="0" err="1">
                <a:solidFill>
                  <a:schemeClr val="bg1"/>
                </a:solidFill>
                <a:latin typeface="Arial" panose="020B0604020202020204" pitchFamily="34" charset="0"/>
              </a:rPr>
              <a:t>Jangan</a:t>
            </a:r>
            <a:r>
              <a:rPr lang="en-US" altLang="ja-JP" sz="3200" b="1" dirty="0">
                <a:solidFill>
                  <a:schemeClr val="bg1"/>
                </a:solidFill>
                <a:latin typeface="Arial" panose="020B0604020202020204" pitchFamily="34" charset="0"/>
              </a:rPr>
              <a:t> </a:t>
            </a:r>
            <a:r>
              <a:rPr lang="en-US" altLang="ja-JP" sz="3200" b="1" dirty="0" err="1">
                <a:solidFill>
                  <a:schemeClr val="bg1"/>
                </a:solidFill>
                <a:latin typeface="Arial" panose="020B0604020202020204" pitchFamily="34" charset="0"/>
              </a:rPr>
              <a:t>engkau</a:t>
            </a:r>
            <a:r>
              <a:rPr lang="en-US" altLang="ja-JP" sz="3200" b="1" dirty="0">
                <a:solidFill>
                  <a:schemeClr val="bg1"/>
                </a:solidFill>
                <a:latin typeface="Arial" panose="020B0604020202020204" pitchFamily="34" charset="0"/>
              </a:rPr>
              <a:t> </a:t>
            </a:r>
            <a:r>
              <a:rPr lang="en-US" altLang="ja-JP" sz="3200" b="1" dirty="0" err="1">
                <a:solidFill>
                  <a:schemeClr val="bg1"/>
                </a:solidFill>
                <a:latin typeface="Arial" panose="020B0604020202020204" pitchFamily="34" charset="0"/>
              </a:rPr>
              <a:t>menangis</a:t>
            </a:r>
            <a:r>
              <a:rPr lang="en-US" altLang="ja-JP" sz="3200" b="1" dirty="0">
                <a:solidFill>
                  <a:schemeClr val="bg1"/>
                </a:solidFill>
                <a:latin typeface="Arial" panose="020B0604020202020204" pitchFamily="34" charset="0"/>
              </a:rPr>
              <a:t>! </a:t>
            </a:r>
            <a:r>
              <a:rPr lang="en-US" altLang="ja-JP" sz="3200" b="1" dirty="0" err="1">
                <a:solidFill>
                  <a:schemeClr val="bg1"/>
                </a:solidFill>
                <a:latin typeface="Arial" panose="020B0604020202020204" pitchFamily="34" charset="0"/>
              </a:rPr>
              <a:t>Sesungguhnya</a:t>
            </a:r>
            <a:r>
              <a:rPr lang="en-US" altLang="ja-JP" sz="3200" b="1" dirty="0">
                <a:solidFill>
                  <a:schemeClr val="bg1"/>
                </a:solidFill>
                <a:latin typeface="Arial" panose="020B0604020202020204" pitchFamily="34" charset="0"/>
              </a:rPr>
              <a:t>, </a:t>
            </a:r>
            <a:r>
              <a:rPr lang="en-US" altLang="ja-JP" sz="3200" b="1" dirty="0" err="1">
                <a:solidFill>
                  <a:schemeClr val="bg1"/>
                </a:solidFill>
                <a:latin typeface="Arial" panose="020B0604020202020204" pitchFamily="34" charset="0"/>
              </a:rPr>
              <a:t>singa</a:t>
            </a:r>
            <a:r>
              <a:rPr lang="en-US" altLang="ja-JP" sz="3200" b="1" dirty="0">
                <a:solidFill>
                  <a:schemeClr val="bg1"/>
                </a:solidFill>
                <a:latin typeface="Arial" panose="020B0604020202020204" pitchFamily="34" charset="0"/>
              </a:rPr>
              <a:t> </a:t>
            </a:r>
            <a:r>
              <a:rPr lang="en-US" altLang="ja-JP" sz="3200" b="1" dirty="0" err="1">
                <a:solidFill>
                  <a:schemeClr val="bg1"/>
                </a:solidFill>
                <a:latin typeface="Arial" panose="020B0604020202020204" pitchFamily="34" charset="0"/>
              </a:rPr>
              <a:t>dari</a:t>
            </a:r>
            <a:r>
              <a:rPr lang="en-US" altLang="ja-JP" sz="3200" b="1" dirty="0">
                <a:solidFill>
                  <a:schemeClr val="bg1"/>
                </a:solidFill>
                <a:latin typeface="Arial" panose="020B0604020202020204" pitchFamily="34" charset="0"/>
              </a:rPr>
              <a:t> </a:t>
            </a:r>
            <a:r>
              <a:rPr lang="en-US" altLang="ja-JP" sz="3200" b="1" dirty="0" err="1">
                <a:solidFill>
                  <a:schemeClr val="bg1"/>
                </a:solidFill>
                <a:latin typeface="Arial" panose="020B0604020202020204" pitchFamily="34" charset="0"/>
              </a:rPr>
              <a:t>suku</a:t>
            </a:r>
            <a:r>
              <a:rPr lang="en-US" altLang="ja-JP" sz="3200" b="1" dirty="0">
                <a:solidFill>
                  <a:schemeClr val="bg1"/>
                </a:solidFill>
                <a:latin typeface="Arial" panose="020B0604020202020204" pitchFamily="34" charset="0"/>
              </a:rPr>
              <a:t> Yehuda, </a:t>
            </a:r>
            <a:r>
              <a:rPr lang="en-US" altLang="ja-JP" sz="3200" b="1" dirty="0" err="1">
                <a:solidFill>
                  <a:schemeClr val="bg1"/>
                </a:solidFill>
                <a:latin typeface="Arial" panose="020B0604020202020204" pitchFamily="34" charset="0"/>
              </a:rPr>
              <a:t>yaitu</a:t>
            </a:r>
            <a:r>
              <a:rPr lang="en-US" altLang="ja-JP" sz="3200" b="1" dirty="0">
                <a:solidFill>
                  <a:schemeClr val="bg1"/>
                </a:solidFill>
                <a:latin typeface="Arial" panose="020B0604020202020204" pitchFamily="34" charset="0"/>
              </a:rPr>
              <a:t> tunas </a:t>
            </a:r>
            <a:r>
              <a:rPr lang="en-US" altLang="ja-JP" sz="3200" b="1" dirty="0" err="1">
                <a:solidFill>
                  <a:schemeClr val="bg1"/>
                </a:solidFill>
                <a:latin typeface="Arial" panose="020B0604020202020204" pitchFamily="34" charset="0"/>
              </a:rPr>
              <a:t>Daud</a:t>
            </a:r>
            <a:r>
              <a:rPr lang="en-US" altLang="ja-JP" sz="3200" b="1" dirty="0">
                <a:solidFill>
                  <a:schemeClr val="bg1"/>
                </a:solidFill>
                <a:latin typeface="Arial" panose="020B0604020202020204" pitchFamily="34" charset="0"/>
              </a:rPr>
              <a:t>, </a:t>
            </a:r>
            <a:r>
              <a:rPr lang="en-US" altLang="ja-JP" sz="3200" b="1" dirty="0" err="1">
                <a:solidFill>
                  <a:schemeClr val="bg1"/>
                </a:solidFill>
                <a:latin typeface="Arial" panose="020B0604020202020204" pitchFamily="34" charset="0"/>
              </a:rPr>
              <a:t>telah</a:t>
            </a:r>
            <a:r>
              <a:rPr lang="en-US" altLang="ja-JP" sz="3200" b="1" dirty="0">
                <a:solidFill>
                  <a:schemeClr val="bg1"/>
                </a:solidFill>
                <a:latin typeface="Arial" panose="020B0604020202020204" pitchFamily="34" charset="0"/>
              </a:rPr>
              <a:t> </a:t>
            </a:r>
            <a:r>
              <a:rPr lang="en-US" altLang="ja-JP" sz="3200" b="1" dirty="0" err="1">
                <a:solidFill>
                  <a:schemeClr val="bg1"/>
                </a:solidFill>
                <a:latin typeface="Arial" panose="020B0604020202020204" pitchFamily="34" charset="0"/>
              </a:rPr>
              <a:t>menang</a:t>
            </a:r>
            <a:r>
              <a:rPr lang="en-US" altLang="ja-JP" sz="3200" b="1" dirty="0">
                <a:solidFill>
                  <a:schemeClr val="bg1"/>
                </a:solidFill>
                <a:latin typeface="Arial" panose="020B0604020202020204" pitchFamily="34" charset="0"/>
              </a:rPr>
              <a:t>, </a:t>
            </a:r>
            <a:r>
              <a:rPr lang="en-US" altLang="ja-JP" sz="3200" b="1" dirty="0" err="1">
                <a:solidFill>
                  <a:schemeClr val="bg1"/>
                </a:solidFill>
                <a:latin typeface="Arial" panose="020B0604020202020204" pitchFamily="34" charset="0"/>
              </a:rPr>
              <a:t>sehingga</a:t>
            </a:r>
            <a:r>
              <a:rPr lang="en-US" altLang="ja-JP" sz="3200" b="1" dirty="0">
                <a:solidFill>
                  <a:schemeClr val="bg1"/>
                </a:solidFill>
                <a:latin typeface="Arial" panose="020B0604020202020204" pitchFamily="34" charset="0"/>
              </a:rPr>
              <a:t> </a:t>
            </a:r>
            <a:r>
              <a:rPr lang="en-US" altLang="ja-JP" sz="3200" b="1" dirty="0" err="1">
                <a:solidFill>
                  <a:schemeClr val="bg1"/>
                </a:solidFill>
                <a:latin typeface="Arial" panose="020B0604020202020204" pitchFamily="34" charset="0"/>
              </a:rPr>
              <a:t>Ia</a:t>
            </a:r>
            <a:r>
              <a:rPr lang="en-US" altLang="ja-JP" sz="3200" b="1" dirty="0">
                <a:solidFill>
                  <a:schemeClr val="bg1"/>
                </a:solidFill>
                <a:latin typeface="Arial" panose="020B0604020202020204" pitchFamily="34" charset="0"/>
              </a:rPr>
              <a:t> </a:t>
            </a:r>
            <a:r>
              <a:rPr lang="en-US" altLang="ja-JP" sz="3200" b="1" dirty="0" err="1">
                <a:solidFill>
                  <a:schemeClr val="bg1"/>
                </a:solidFill>
                <a:latin typeface="Arial" panose="020B0604020202020204" pitchFamily="34" charset="0"/>
              </a:rPr>
              <a:t>dapat</a:t>
            </a:r>
            <a:r>
              <a:rPr lang="en-US" altLang="ja-JP" sz="3200" b="1" dirty="0">
                <a:solidFill>
                  <a:schemeClr val="bg1"/>
                </a:solidFill>
                <a:latin typeface="Arial" panose="020B0604020202020204" pitchFamily="34" charset="0"/>
              </a:rPr>
              <a:t> </a:t>
            </a:r>
            <a:r>
              <a:rPr lang="en-US" altLang="ja-JP" sz="3200" b="1" dirty="0" err="1">
                <a:solidFill>
                  <a:schemeClr val="bg1"/>
                </a:solidFill>
                <a:latin typeface="Arial" panose="020B0604020202020204" pitchFamily="34" charset="0"/>
              </a:rPr>
              <a:t>membuka</a:t>
            </a:r>
            <a:r>
              <a:rPr lang="en-US" altLang="ja-JP" sz="3200" b="1" dirty="0">
                <a:solidFill>
                  <a:schemeClr val="bg1"/>
                </a:solidFill>
                <a:latin typeface="Arial" panose="020B0604020202020204" pitchFamily="34" charset="0"/>
              </a:rPr>
              <a:t> </a:t>
            </a:r>
            <a:r>
              <a:rPr lang="en-US" altLang="ja-JP" sz="3200" b="1" dirty="0" err="1">
                <a:solidFill>
                  <a:schemeClr val="bg1"/>
                </a:solidFill>
                <a:latin typeface="Arial" panose="020B0604020202020204" pitchFamily="34" charset="0"/>
              </a:rPr>
              <a:t>gulungan</a:t>
            </a:r>
            <a:r>
              <a:rPr lang="en-US" altLang="ja-JP" sz="3200" b="1" dirty="0">
                <a:solidFill>
                  <a:schemeClr val="bg1"/>
                </a:solidFill>
                <a:latin typeface="Arial" panose="020B0604020202020204" pitchFamily="34" charset="0"/>
              </a:rPr>
              <a:t> </a:t>
            </a:r>
            <a:r>
              <a:rPr lang="en-US" altLang="ja-JP" sz="3200" b="1" dirty="0" err="1">
                <a:solidFill>
                  <a:schemeClr val="bg1"/>
                </a:solidFill>
                <a:latin typeface="Arial" panose="020B0604020202020204" pitchFamily="34" charset="0"/>
              </a:rPr>
              <a:t>kitab</a:t>
            </a:r>
            <a:r>
              <a:rPr lang="en-US" altLang="ja-JP" sz="3200" b="1" dirty="0">
                <a:solidFill>
                  <a:schemeClr val="bg1"/>
                </a:solidFill>
                <a:latin typeface="Arial" panose="020B0604020202020204" pitchFamily="34" charset="0"/>
              </a:rPr>
              <a:t> </a:t>
            </a:r>
            <a:r>
              <a:rPr lang="en-US" altLang="ja-JP" sz="3200" b="1" dirty="0" err="1">
                <a:solidFill>
                  <a:schemeClr val="bg1"/>
                </a:solidFill>
                <a:latin typeface="Arial" panose="020B0604020202020204" pitchFamily="34" charset="0"/>
              </a:rPr>
              <a:t>itu</a:t>
            </a:r>
            <a:r>
              <a:rPr lang="en-US" altLang="ja-JP" sz="3200" b="1" dirty="0">
                <a:solidFill>
                  <a:schemeClr val="bg1"/>
                </a:solidFill>
                <a:latin typeface="Arial" panose="020B0604020202020204" pitchFamily="34" charset="0"/>
              </a:rPr>
              <a:t> </a:t>
            </a:r>
            <a:r>
              <a:rPr lang="en-US" altLang="ja-JP" sz="3200" b="1" dirty="0" err="1">
                <a:solidFill>
                  <a:schemeClr val="bg1"/>
                </a:solidFill>
                <a:latin typeface="Arial" panose="020B0604020202020204" pitchFamily="34" charset="0"/>
              </a:rPr>
              <a:t>dan</a:t>
            </a:r>
            <a:r>
              <a:rPr lang="en-US" altLang="ja-JP" sz="3200" b="1" dirty="0">
                <a:solidFill>
                  <a:schemeClr val="bg1"/>
                </a:solidFill>
                <a:latin typeface="Arial" panose="020B0604020202020204" pitchFamily="34" charset="0"/>
              </a:rPr>
              <a:t> </a:t>
            </a:r>
            <a:r>
              <a:rPr lang="en-US" altLang="ja-JP" sz="3200" b="1" dirty="0" err="1">
                <a:solidFill>
                  <a:schemeClr val="bg1"/>
                </a:solidFill>
                <a:latin typeface="Arial" panose="020B0604020202020204" pitchFamily="34" charset="0"/>
              </a:rPr>
              <a:t>membuka</a:t>
            </a:r>
            <a:r>
              <a:rPr lang="en-US" altLang="ja-JP" sz="3200" b="1" dirty="0">
                <a:solidFill>
                  <a:schemeClr val="bg1"/>
                </a:solidFill>
                <a:latin typeface="Arial" panose="020B0604020202020204" pitchFamily="34" charset="0"/>
              </a:rPr>
              <a:t> </a:t>
            </a:r>
            <a:r>
              <a:rPr lang="en-US" altLang="ja-JP" sz="3200" b="1" dirty="0" err="1">
                <a:solidFill>
                  <a:schemeClr val="bg1"/>
                </a:solidFill>
                <a:latin typeface="Arial" panose="020B0604020202020204" pitchFamily="34" charset="0"/>
              </a:rPr>
              <a:t>ketujuh</a:t>
            </a:r>
            <a:r>
              <a:rPr lang="en-US" altLang="ja-JP" sz="3200" b="1" dirty="0">
                <a:solidFill>
                  <a:schemeClr val="bg1"/>
                </a:solidFill>
                <a:latin typeface="Arial" panose="020B0604020202020204" pitchFamily="34" charset="0"/>
              </a:rPr>
              <a:t> </a:t>
            </a:r>
            <a:r>
              <a:rPr lang="en-US" altLang="ja-JP" sz="3200" b="1" dirty="0" err="1">
                <a:solidFill>
                  <a:schemeClr val="bg1"/>
                </a:solidFill>
                <a:latin typeface="Arial" panose="020B0604020202020204" pitchFamily="34" charset="0"/>
              </a:rPr>
              <a:t>meterainya</a:t>
            </a:r>
            <a:r>
              <a:rPr lang="en-US" altLang="ja-JP" sz="3200" b="1" dirty="0">
                <a:solidFill>
                  <a:schemeClr val="bg1"/>
                </a:solidFill>
                <a:latin typeface="Arial" panose="020B0604020202020204" pitchFamily="34" charset="0"/>
              </a:rPr>
              <a:t>” (Why 5:5)</a:t>
            </a:r>
            <a:endParaRPr lang="en-US" altLang="en-US" dirty="0">
              <a:latin typeface="Times New Roman" panose="02020603050405020304" pitchFamily="18" charset="0"/>
            </a:endParaRPr>
          </a:p>
        </p:txBody>
      </p:sp>
      <p:sp>
        <p:nvSpPr>
          <p:cNvPr id="4" name="Rectangle 2"/>
          <p:cNvSpPr txBox="1">
            <a:spLocks noChangeArrowheads="1"/>
          </p:cNvSpPr>
          <p:nvPr/>
        </p:nvSpPr>
        <p:spPr bwMode="auto">
          <a:xfrm>
            <a:off x="5113338" y="6564313"/>
            <a:ext cx="2843212" cy="287337"/>
          </a:xfrm>
          <a:prstGeom prst="rect">
            <a:avLst/>
          </a:prstGeom>
          <a:noFill/>
          <a:ln>
            <a:noFill/>
          </a:ln>
        </p:spPr>
        <p:txBody>
          <a:bodyPr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8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S PGothic" panose="020B0600070205080204" pitchFamily="34" charset="-128"/>
              </a:rPr>
              <a:t>Used with permission</a:t>
            </a:r>
          </a:p>
        </p:txBody>
      </p:sp>
      <p:sp>
        <p:nvSpPr>
          <p:cNvPr id="5" name="Rectangle 3"/>
          <p:cNvSpPr txBox="1">
            <a:spLocks noChangeArrowheads="1"/>
          </p:cNvSpPr>
          <p:nvPr/>
        </p:nvSpPr>
        <p:spPr bwMode="auto">
          <a:xfrm>
            <a:off x="0" y="0"/>
            <a:ext cx="8243888" cy="1196975"/>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32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Tetapi</a:t>
            </a:r>
            <a:r>
              <a:rPr kumimoji="0" lang="en-US" altLang="ja-JP" sz="3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32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Kitab</a:t>
            </a:r>
            <a:r>
              <a:rPr kumimoji="0" lang="en-US" altLang="ja-JP" sz="3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32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Wahyu</a:t>
            </a:r>
            <a:r>
              <a:rPr kumimoji="0" lang="en-US" altLang="ja-JP" sz="3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32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mengacu</a:t>
            </a:r>
            <a:r>
              <a:rPr kumimoji="0" lang="en-US" altLang="ja-JP" sz="3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32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kepada</a:t>
            </a:r>
            <a:r>
              <a:rPr kumimoji="0" lang="en-US" altLang="ja-JP" sz="3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32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Yesus</a:t>
            </a:r>
            <a:r>
              <a:rPr kumimoji="0" lang="en-US" altLang="ja-JP" sz="3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32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sebagai</a:t>
            </a:r>
            <a:r>
              <a:rPr kumimoji="0" lang="en-US" altLang="ja-JP" sz="3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32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Domba</a:t>
            </a:r>
            <a:r>
              <a:rPr kumimoji="0" lang="en-US" altLang="ja-JP" sz="3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28 kali!</a:t>
            </a:r>
            <a:endParaRPr kumimoji="0" lang="en-US" altLang="en-US" sz="4400" b="0" i="0" u="none" strike="noStrike" kern="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endParaRPr>
          </a:p>
        </p:txBody>
      </p:sp>
      <p:sp>
        <p:nvSpPr>
          <p:cNvPr id="150533"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369</a:t>
            </a:r>
            <a:endParaRPr kumimoji="0" lang="en-US" altLang="en-US" sz="2400" b="1"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45367022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defRPr/>
            </a:pPr>
            <a:r>
              <a:rPr lang="en-US" dirty="0" err="1">
                <a:solidFill>
                  <a:schemeClr val="tx1"/>
                </a:solidFill>
                <a:latin typeface="Arial" charset="0"/>
                <a:ea typeface="ＭＳ Ｐゴシック" charset="0"/>
                <a:cs typeface="ＭＳ Ｐゴシック" charset="0"/>
              </a:rPr>
              <a:t>Domba</a:t>
            </a:r>
            <a:r>
              <a:rPr lang="en-US" dirty="0">
                <a:solidFill>
                  <a:schemeClr val="tx1"/>
                </a:solidFill>
                <a:latin typeface="Arial" charset="0"/>
                <a:ea typeface="ＭＳ Ｐゴシック" charset="0"/>
                <a:cs typeface="ＭＳ Ｐゴシック" charset="0"/>
              </a:rPr>
              <a:t> </a:t>
            </a:r>
            <a:r>
              <a:rPr lang="en-US" dirty="0" err="1">
                <a:solidFill>
                  <a:schemeClr val="tx1"/>
                </a:solidFill>
                <a:latin typeface="Arial" charset="0"/>
                <a:ea typeface="ＭＳ Ｐゴシック" charset="0"/>
                <a:cs typeface="ＭＳ Ｐゴシック" charset="0"/>
              </a:rPr>
              <a:t>Paskah</a:t>
            </a:r>
            <a:endParaRPr lang="en-US" dirty="0">
              <a:solidFill>
                <a:schemeClr val="tx1"/>
              </a:solidFill>
              <a:latin typeface="Arial" charset="0"/>
              <a:ea typeface="ＭＳ Ｐゴシック" charset="0"/>
              <a:cs typeface="ＭＳ Ｐゴシック" charset="0"/>
            </a:endParaRPr>
          </a:p>
        </p:txBody>
      </p:sp>
      <p:pic>
        <p:nvPicPr>
          <p:cNvPr id="120835" name="Picture 11" descr="lamb">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0836" name="Picture 1" descr="lamb.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23850" y="1844675"/>
            <a:ext cx="3576638" cy="448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0838" name="Picture 3" descr="John Baptist Look Lamb of Go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24300" y="3644900"/>
            <a:ext cx="4591050"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3491880" y="1916832"/>
            <a:ext cx="5400600" cy="1503040"/>
          </a:xfrm>
          <a:prstGeom prst="rect">
            <a:avLst/>
          </a:prstGeom>
          <a:solidFill>
            <a:srgbClr val="0000FF"/>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defTabSz="914400" eaLnBrk="1" hangingPunct="1">
              <a:defRPr/>
            </a:pPr>
            <a:r>
              <a:rPr lang="en-US" sz="3200" b="1" dirty="0">
                <a:solidFill>
                  <a:srgbClr val="FFFFFF"/>
                </a:solidFill>
                <a:latin typeface="Arial" charset="0"/>
                <a:ea typeface="ＭＳ Ｐゴシック" charset="0"/>
                <a:cs typeface="ＭＳ Ｐゴシック" charset="0"/>
              </a:rPr>
              <a:t>"</a:t>
            </a:r>
            <a:r>
              <a:rPr lang="en-US" sz="3200" b="1" dirty="0" err="1">
                <a:solidFill>
                  <a:srgbClr val="FFFFFF"/>
                </a:solidFill>
                <a:latin typeface="Arial" charset="0"/>
                <a:ea typeface="ＭＳ Ｐゴシック" charset="0"/>
                <a:cs typeface="ＭＳ Ｐゴシック" charset="0"/>
              </a:rPr>
              <a:t>Lihatlah</a:t>
            </a:r>
            <a:r>
              <a:rPr lang="en-US" sz="3200" b="1" dirty="0">
                <a:solidFill>
                  <a:srgbClr val="FFFFFF"/>
                </a:solidFill>
                <a:latin typeface="Arial" charset="0"/>
                <a:ea typeface="ＭＳ Ｐゴシック" charset="0"/>
                <a:cs typeface="ＭＳ Ｐゴシック" charset="0"/>
              </a:rPr>
              <a:t> </a:t>
            </a:r>
            <a:r>
              <a:rPr lang="en-US" sz="3200" b="1" dirty="0" err="1">
                <a:solidFill>
                  <a:srgbClr val="FFFFFF"/>
                </a:solidFill>
                <a:latin typeface="Arial" charset="0"/>
                <a:ea typeface="ＭＳ Ｐゴシック" charset="0"/>
                <a:cs typeface="ＭＳ Ｐゴシック" charset="0"/>
              </a:rPr>
              <a:t>Anak</a:t>
            </a:r>
            <a:r>
              <a:rPr lang="en-US" sz="3200" b="1" dirty="0">
                <a:solidFill>
                  <a:srgbClr val="FFFFFF"/>
                </a:solidFill>
                <a:latin typeface="Arial" charset="0"/>
                <a:ea typeface="ＭＳ Ｐゴシック" charset="0"/>
                <a:cs typeface="ＭＳ Ｐゴシック" charset="0"/>
              </a:rPr>
              <a:t> </a:t>
            </a:r>
            <a:r>
              <a:rPr lang="en-US" sz="3200" b="1" dirty="0" err="1">
                <a:solidFill>
                  <a:srgbClr val="FFFFFF"/>
                </a:solidFill>
                <a:latin typeface="Arial" charset="0"/>
                <a:ea typeface="ＭＳ Ｐゴシック" charset="0"/>
                <a:cs typeface="ＭＳ Ｐゴシック" charset="0"/>
              </a:rPr>
              <a:t>domba</a:t>
            </a:r>
            <a:r>
              <a:rPr lang="en-US" sz="3200" b="1" dirty="0">
                <a:solidFill>
                  <a:srgbClr val="FFFFFF"/>
                </a:solidFill>
                <a:latin typeface="Arial" charset="0"/>
                <a:ea typeface="ＭＳ Ｐゴシック" charset="0"/>
                <a:cs typeface="ＭＳ Ｐゴシック" charset="0"/>
              </a:rPr>
              <a:t> Allah, yang </a:t>
            </a:r>
            <a:r>
              <a:rPr lang="en-US" sz="3200" b="1" dirty="0" err="1">
                <a:solidFill>
                  <a:srgbClr val="FFFFFF"/>
                </a:solidFill>
                <a:latin typeface="Arial" charset="0"/>
                <a:ea typeface="ＭＳ Ｐゴシック" charset="0"/>
                <a:cs typeface="ＭＳ Ｐゴシック" charset="0"/>
              </a:rPr>
              <a:t>menghapus</a:t>
            </a:r>
            <a:r>
              <a:rPr lang="en-US" sz="3200" b="1" dirty="0">
                <a:solidFill>
                  <a:srgbClr val="FFFFFF"/>
                </a:solidFill>
                <a:latin typeface="Arial" charset="0"/>
                <a:ea typeface="ＭＳ Ｐゴシック" charset="0"/>
                <a:cs typeface="ＭＳ Ｐゴシック" charset="0"/>
              </a:rPr>
              <a:t> </a:t>
            </a:r>
            <a:r>
              <a:rPr lang="en-US" sz="3200" b="1" dirty="0" err="1">
                <a:solidFill>
                  <a:srgbClr val="FFFFFF"/>
                </a:solidFill>
                <a:latin typeface="Arial" charset="0"/>
                <a:ea typeface="ＭＳ Ｐゴシック" charset="0"/>
                <a:cs typeface="ＭＳ Ｐゴシック" charset="0"/>
              </a:rPr>
              <a:t>dosa</a:t>
            </a:r>
            <a:r>
              <a:rPr lang="en-US" sz="3200" b="1" dirty="0">
                <a:solidFill>
                  <a:srgbClr val="FFFFFF"/>
                </a:solidFill>
                <a:latin typeface="Arial" charset="0"/>
                <a:ea typeface="ＭＳ Ｐゴシック" charset="0"/>
                <a:cs typeface="ＭＳ Ｐゴシック" charset="0"/>
              </a:rPr>
              <a:t> </a:t>
            </a:r>
            <a:r>
              <a:rPr lang="en-US" sz="3200" b="1" dirty="0" err="1">
                <a:solidFill>
                  <a:srgbClr val="FFFFFF"/>
                </a:solidFill>
                <a:latin typeface="Arial" charset="0"/>
                <a:ea typeface="ＭＳ Ｐゴシック" charset="0"/>
                <a:cs typeface="ＭＳ Ｐゴシック" charset="0"/>
              </a:rPr>
              <a:t>dunia</a:t>
            </a:r>
            <a:r>
              <a:rPr lang="en-US" sz="3200" b="1" dirty="0">
                <a:solidFill>
                  <a:srgbClr val="FFFFFF"/>
                </a:solidFill>
                <a:latin typeface="Arial" charset="0"/>
                <a:ea typeface="ＭＳ Ｐゴシック" charset="0"/>
                <a:cs typeface="ＭＳ Ｐゴシック" charset="0"/>
              </a:rPr>
              <a:t>." (</a:t>
            </a:r>
            <a:r>
              <a:rPr lang="en-US" sz="3200" b="1" dirty="0" err="1">
                <a:solidFill>
                  <a:srgbClr val="FFFFFF"/>
                </a:solidFill>
                <a:latin typeface="Arial" charset="0"/>
                <a:ea typeface="ＭＳ Ｐゴシック" charset="0"/>
                <a:cs typeface="ＭＳ Ｐゴシック" charset="0"/>
              </a:rPr>
              <a:t>Yoh</a:t>
            </a:r>
            <a:r>
              <a:rPr lang="en-US" sz="3200" b="1" dirty="0">
                <a:solidFill>
                  <a:srgbClr val="FFFFFF"/>
                </a:solidFill>
                <a:latin typeface="Arial" charset="0"/>
                <a:ea typeface="ＭＳ Ｐゴシック" charset="0"/>
                <a:cs typeface="ＭＳ Ｐゴシック" charset="0"/>
              </a:rPr>
              <a:t> 1:29)</a:t>
            </a:r>
          </a:p>
        </p:txBody>
      </p:sp>
      <p:sp>
        <p:nvSpPr>
          <p:cNvPr id="9"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369</a:t>
            </a:r>
            <a:endParaRPr lang="en-US" b="1" dirty="0">
              <a:solidFill>
                <a:srgbClr val="000000"/>
              </a:solidFill>
              <a:latin typeface="Arial"/>
              <a:cs typeface="Arial"/>
            </a:endParaRPr>
          </a:p>
        </p:txBody>
      </p:sp>
    </p:spTree>
    <p:extLst>
      <p:ext uri="{BB962C8B-B14F-4D97-AF65-F5344CB8AC3E}">
        <p14:creationId xmlns:p14="http://schemas.microsoft.com/office/powerpoint/2010/main" val="6890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20838"/>
                                        </p:tgtEl>
                                        <p:attrNameLst>
                                          <p:attrName>style.visibility</p:attrName>
                                        </p:attrNameLst>
                                      </p:cBhvr>
                                      <p:to>
                                        <p:strVal val="visible"/>
                                      </p:to>
                                    </p:set>
                                    <p:animEffect transition="in" filter="circle(in)">
                                      <p:cBhvr>
                                        <p:cTn id="10" dur="2000"/>
                                        <p:tgtEl>
                                          <p:spTgt spid="120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5 800-Lamb-SevenEyes3388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942" y="0"/>
            <a:ext cx="9197053" cy="4392706"/>
          </a:xfrm>
          <a:prstGeom prst="rect">
            <a:avLst/>
          </a:prstGeom>
        </p:spPr>
      </p:pic>
      <p:sp>
        <p:nvSpPr>
          <p:cNvPr id="2" name="Title 1"/>
          <p:cNvSpPr>
            <a:spLocks noGrp="1"/>
          </p:cNvSpPr>
          <p:nvPr>
            <p:ph type="title"/>
          </p:nvPr>
        </p:nvSpPr>
        <p:spPr>
          <a:xfrm>
            <a:off x="-1" y="4303060"/>
            <a:ext cx="9182111" cy="2407706"/>
          </a:xfrm>
          <a:solidFill>
            <a:schemeClr val="tx1"/>
          </a:solidFill>
        </p:spPr>
        <p:txBody>
          <a:bodyPr anchor="b"/>
          <a:lstStyle/>
          <a:p>
            <a:pPr>
              <a:defRPr/>
            </a:pPr>
            <a:r>
              <a:rPr lang="en-US" sz="3800" dirty="0" err="1">
                <a:effectLst/>
                <a:latin typeface="Arial" charset="0"/>
              </a:rPr>
              <a:t>Maka</a:t>
            </a:r>
            <a:r>
              <a:rPr lang="en-US" sz="3800" dirty="0">
                <a:effectLst/>
                <a:latin typeface="Arial" charset="0"/>
              </a:rPr>
              <a:t> </a:t>
            </a:r>
            <a:r>
              <a:rPr lang="en-US" sz="3800" dirty="0" err="1">
                <a:effectLst/>
                <a:latin typeface="Arial" charset="0"/>
              </a:rPr>
              <a:t>aku</a:t>
            </a:r>
            <a:r>
              <a:rPr lang="en-US" sz="3800" dirty="0">
                <a:effectLst/>
                <a:latin typeface="Arial" charset="0"/>
              </a:rPr>
              <a:t> </a:t>
            </a:r>
            <a:r>
              <a:rPr lang="en-US" sz="3800" dirty="0" err="1">
                <a:effectLst/>
                <a:latin typeface="Arial" charset="0"/>
              </a:rPr>
              <a:t>melihat</a:t>
            </a:r>
            <a:r>
              <a:rPr lang="en-US" sz="3800" dirty="0">
                <a:effectLst/>
                <a:latin typeface="Arial" charset="0"/>
              </a:rPr>
              <a:t> </a:t>
            </a:r>
            <a:r>
              <a:rPr lang="en-US" sz="3800" dirty="0" err="1">
                <a:solidFill>
                  <a:srgbClr val="FFFF00"/>
                </a:solidFill>
                <a:effectLst/>
                <a:latin typeface="Arial" charset="0"/>
              </a:rPr>
              <a:t>Anak</a:t>
            </a:r>
            <a:r>
              <a:rPr lang="en-US" sz="3800" dirty="0">
                <a:solidFill>
                  <a:srgbClr val="FFFF00"/>
                </a:solidFill>
                <a:effectLst/>
                <a:latin typeface="Arial" charset="0"/>
              </a:rPr>
              <a:t> </a:t>
            </a:r>
            <a:r>
              <a:rPr lang="en-US" sz="3800" dirty="0" err="1">
                <a:solidFill>
                  <a:srgbClr val="FFFF00"/>
                </a:solidFill>
                <a:effectLst/>
                <a:latin typeface="Arial" charset="0"/>
              </a:rPr>
              <a:t>Domba</a:t>
            </a:r>
            <a:r>
              <a:rPr lang="en-US" sz="3800" dirty="0">
                <a:effectLst/>
                <a:latin typeface="Arial" charset="0"/>
              </a:rPr>
              <a:t> </a:t>
            </a:r>
            <a:r>
              <a:rPr lang="en-US" sz="3800" dirty="0" err="1">
                <a:effectLst/>
                <a:latin typeface="Arial" charset="0"/>
              </a:rPr>
              <a:t>seperti</a:t>
            </a:r>
            <a:r>
              <a:rPr lang="en-US" sz="3800" dirty="0">
                <a:effectLst/>
                <a:latin typeface="Arial" charset="0"/>
              </a:rPr>
              <a:t> </a:t>
            </a:r>
            <a:r>
              <a:rPr lang="en-US" sz="3800" dirty="0" err="1">
                <a:effectLst/>
                <a:latin typeface="Arial" charset="0"/>
              </a:rPr>
              <a:t>telah</a:t>
            </a:r>
            <a:r>
              <a:rPr lang="en-US" sz="3800" dirty="0">
                <a:effectLst/>
                <a:latin typeface="Arial" charset="0"/>
              </a:rPr>
              <a:t> </a:t>
            </a:r>
            <a:r>
              <a:rPr lang="en-US" sz="3800" dirty="0" err="1">
                <a:solidFill>
                  <a:srgbClr val="FFFF00"/>
                </a:solidFill>
                <a:effectLst/>
                <a:latin typeface="Arial" charset="0"/>
              </a:rPr>
              <a:t>disembelih</a:t>
            </a:r>
            <a:r>
              <a:rPr lang="en-US" sz="3800" dirty="0">
                <a:effectLst/>
                <a:latin typeface="Arial" charset="0"/>
              </a:rPr>
              <a:t>… </a:t>
            </a:r>
            <a:r>
              <a:rPr lang="en-US" sz="3800" dirty="0" err="1">
                <a:effectLst/>
                <a:latin typeface="Arial" charset="0"/>
              </a:rPr>
              <a:t>bertanduk</a:t>
            </a:r>
            <a:r>
              <a:rPr lang="en-US" sz="3800" dirty="0">
                <a:effectLst/>
                <a:latin typeface="Arial" charset="0"/>
              </a:rPr>
              <a:t> </a:t>
            </a:r>
            <a:r>
              <a:rPr lang="en-US" sz="3800" dirty="0" err="1">
                <a:effectLst/>
                <a:latin typeface="Arial" charset="0"/>
              </a:rPr>
              <a:t>tujuh</a:t>
            </a:r>
            <a:r>
              <a:rPr lang="en-US" sz="3800" dirty="0">
                <a:effectLst/>
                <a:latin typeface="Arial" charset="0"/>
              </a:rPr>
              <a:t>: </a:t>
            </a:r>
            <a:r>
              <a:rPr lang="en-US" sz="3800" dirty="0" err="1">
                <a:effectLst/>
                <a:latin typeface="Arial" charset="0"/>
              </a:rPr>
              <a:t>itulah</a:t>
            </a:r>
            <a:r>
              <a:rPr lang="en-US" sz="3800" dirty="0">
                <a:effectLst/>
                <a:latin typeface="Arial" charset="0"/>
              </a:rPr>
              <a:t> </a:t>
            </a:r>
            <a:r>
              <a:rPr lang="en-US" sz="3800" dirty="0" err="1">
                <a:effectLst/>
                <a:latin typeface="Arial" charset="0"/>
              </a:rPr>
              <a:t>ketujuh</a:t>
            </a:r>
            <a:r>
              <a:rPr lang="en-US" sz="3800" dirty="0">
                <a:effectLst/>
                <a:latin typeface="Arial" charset="0"/>
              </a:rPr>
              <a:t> </a:t>
            </a:r>
            <a:r>
              <a:rPr lang="en-US" sz="3800" dirty="0" err="1">
                <a:effectLst/>
                <a:latin typeface="Arial" charset="0"/>
              </a:rPr>
              <a:t>Roh</a:t>
            </a:r>
            <a:r>
              <a:rPr lang="en-US" sz="3800" dirty="0">
                <a:effectLst/>
                <a:latin typeface="Arial" charset="0"/>
              </a:rPr>
              <a:t> Allah yang </a:t>
            </a:r>
            <a:r>
              <a:rPr lang="en-US" sz="3800" dirty="0" err="1">
                <a:effectLst/>
                <a:latin typeface="Arial" charset="0"/>
              </a:rPr>
              <a:t>diutus</a:t>
            </a:r>
            <a:r>
              <a:rPr lang="en-US" sz="3800" dirty="0">
                <a:effectLst/>
                <a:latin typeface="Arial" charset="0"/>
              </a:rPr>
              <a:t> </a:t>
            </a:r>
            <a:r>
              <a:rPr lang="en-US" sz="3800" dirty="0" err="1">
                <a:effectLst/>
                <a:latin typeface="Arial" charset="0"/>
              </a:rPr>
              <a:t>ke</a:t>
            </a:r>
            <a:r>
              <a:rPr lang="en-US" sz="3800" dirty="0">
                <a:effectLst/>
                <a:latin typeface="Arial" charset="0"/>
              </a:rPr>
              <a:t> </a:t>
            </a:r>
            <a:r>
              <a:rPr lang="en-US" sz="3800" dirty="0" err="1">
                <a:effectLst/>
                <a:latin typeface="Arial" charset="0"/>
              </a:rPr>
              <a:t>seluruh</a:t>
            </a:r>
            <a:r>
              <a:rPr lang="en-US" sz="3800" dirty="0">
                <a:effectLst/>
                <a:latin typeface="Arial" charset="0"/>
              </a:rPr>
              <a:t> </a:t>
            </a:r>
            <a:r>
              <a:rPr lang="en-US" sz="3800" dirty="0" err="1">
                <a:effectLst/>
                <a:latin typeface="Arial" charset="0"/>
              </a:rPr>
              <a:t>bumi</a:t>
            </a:r>
            <a:r>
              <a:rPr lang="en-US" sz="3800" dirty="0">
                <a:effectLst/>
                <a:latin typeface="Arial" charset="0"/>
              </a:rPr>
              <a:t> (5:6a, 6c TB).</a:t>
            </a:r>
          </a:p>
        </p:txBody>
      </p:sp>
      <p:sp>
        <p:nvSpPr>
          <p:cNvPr id="5"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369</a:t>
            </a:r>
            <a:endParaRPr lang="en-US" b="1" dirty="0">
              <a:solidFill>
                <a:srgbClr val="000000"/>
              </a:solidFill>
              <a:latin typeface="Arial"/>
              <a:cs typeface="Arial"/>
            </a:endParaRPr>
          </a:p>
        </p:txBody>
      </p:sp>
    </p:spTree>
    <p:extLst>
      <p:ext uri="{BB962C8B-B14F-4D97-AF65-F5344CB8AC3E}">
        <p14:creationId xmlns:p14="http://schemas.microsoft.com/office/powerpoint/2010/main" val="40012307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sp>
        <p:nvSpPr>
          <p:cNvPr id="2" name="Title 1"/>
          <p:cNvSpPr>
            <a:spLocks noGrp="1"/>
          </p:cNvSpPr>
          <p:nvPr>
            <p:ph type="title"/>
          </p:nvPr>
        </p:nvSpPr>
        <p:spPr>
          <a:xfrm>
            <a:off x="29882" y="4751295"/>
            <a:ext cx="9144000" cy="1943973"/>
          </a:xfrm>
          <a:solidFill>
            <a:schemeClr val="tx1"/>
          </a:solidFill>
        </p:spPr>
        <p:txBody>
          <a:bodyPr anchor="b"/>
          <a:lstStyle/>
          <a:p>
            <a:pPr>
              <a:defRPr/>
            </a:pPr>
            <a:r>
              <a:rPr lang="en-US" sz="3200" dirty="0" err="1">
                <a:effectLst/>
                <a:latin typeface="Arial" charset="0"/>
              </a:rPr>
              <a:t>Maka</a:t>
            </a:r>
            <a:r>
              <a:rPr lang="en-US" sz="3200" dirty="0">
                <a:effectLst/>
                <a:latin typeface="Arial" charset="0"/>
              </a:rPr>
              <a:t> </a:t>
            </a:r>
            <a:r>
              <a:rPr lang="en-US" sz="3200" dirty="0" err="1">
                <a:effectLst/>
                <a:latin typeface="Arial" charset="0"/>
              </a:rPr>
              <a:t>aku</a:t>
            </a:r>
            <a:r>
              <a:rPr lang="en-US" sz="3200" dirty="0">
                <a:effectLst/>
                <a:latin typeface="Arial" charset="0"/>
              </a:rPr>
              <a:t> </a:t>
            </a:r>
            <a:r>
              <a:rPr lang="en-US" sz="3200" dirty="0" err="1">
                <a:effectLst/>
                <a:latin typeface="Arial" charset="0"/>
              </a:rPr>
              <a:t>melihat</a:t>
            </a:r>
            <a:r>
              <a:rPr lang="en-US" sz="3200" dirty="0">
                <a:effectLst/>
                <a:latin typeface="Arial" charset="0"/>
              </a:rPr>
              <a:t> </a:t>
            </a:r>
            <a:r>
              <a:rPr lang="en-US" sz="3200" dirty="0" err="1">
                <a:solidFill>
                  <a:srgbClr val="FFFF00"/>
                </a:solidFill>
                <a:effectLst/>
                <a:latin typeface="Arial" charset="0"/>
              </a:rPr>
              <a:t>Domba</a:t>
            </a:r>
            <a:r>
              <a:rPr lang="en-US" sz="3200" dirty="0">
                <a:effectLst/>
                <a:latin typeface="Arial" charset="0"/>
              </a:rPr>
              <a:t> </a:t>
            </a:r>
            <a:r>
              <a:rPr lang="en-US" sz="3200" dirty="0" err="1">
                <a:effectLst/>
                <a:latin typeface="Arial" charset="0"/>
              </a:rPr>
              <a:t>seperti</a:t>
            </a:r>
            <a:r>
              <a:rPr lang="en-US" sz="3200" dirty="0">
                <a:effectLst/>
                <a:latin typeface="Arial" charset="0"/>
              </a:rPr>
              <a:t> </a:t>
            </a:r>
            <a:r>
              <a:rPr lang="en-US" sz="3200" dirty="0" err="1">
                <a:effectLst/>
                <a:latin typeface="Arial" charset="0"/>
              </a:rPr>
              <a:t>telah</a:t>
            </a:r>
            <a:r>
              <a:rPr lang="en-US" sz="3200" dirty="0">
                <a:effectLst/>
                <a:latin typeface="Arial" charset="0"/>
              </a:rPr>
              <a:t> </a:t>
            </a:r>
            <a:r>
              <a:rPr lang="en-US" sz="3200" dirty="0" err="1">
                <a:effectLst/>
                <a:latin typeface="Arial" charset="0"/>
              </a:rPr>
              <a:t>disembelih</a:t>
            </a:r>
            <a:r>
              <a:rPr lang="en-US" sz="3200" dirty="0">
                <a:effectLst/>
                <a:latin typeface="Arial" charset="0"/>
              </a:rPr>
              <a:t>, </a:t>
            </a:r>
            <a:r>
              <a:rPr lang="en-US" sz="3200" dirty="0" err="1">
                <a:effectLst/>
                <a:latin typeface="Arial" charset="0"/>
              </a:rPr>
              <a:t>tetapi</a:t>
            </a:r>
            <a:r>
              <a:rPr lang="en-US" sz="3200" dirty="0">
                <a:effectLst/>
                <a:latin typeface="Arial" charset="0"/>
              </a:rPr>
              <a:t> </a:t>
            </a:r>
            <a:r>
              <a:rPr lang="en-US" sz="3200" dirty="0" err="1">
                <a:effectLst/>
                <a:latin typeface="Arial" charset="0"/>
              </a:rPr>
              <a:t>sekarang</a:t>
            </a:r>
            <a:r>
              <a:rPr lang="en-US" sz="3200" dirty="0">
                <a:effectLst/>
                <a:latin typeface="Arial" charset="0"/>
              </a:rPr>
              <a:t> </a:t>
            </a:r>
            <a:r>
              <a:rPr lang="en-US" sz="3200" dirty="0" err="1">
                <a:solidFill>
                  <a:srgbClr val="FFFF00"/>
                </a:solidFill>
                <a:effectLst/>
                <a:latin typeface="Arial" charset="0"/>
              </a:rPr>
              <a:t>berdiri</a:t>
            </a:r>
            <a:r>
              <a:rPr lang="en-US" sz="3200" dirty="0">
                <a:effectLst/>
                <a:latin typeface="Arial" charset="0"/>
              </a:rPr>
              <a:t> di </a:t>
            </a:r>
            <a:r>
              <a:rPr lang="en-US" sz="3200" dirty="0" err="1">
                <a:effectLst/>
                <a:latin typeface="Arial" charset="0"/>
              </a:rPr>
              <a:t>tengah-tengah</a:t>
            </a:r>
            <a:r>
              <a:rPr lang="en-US" sz="3200" dirty="0">
                <a:effectLst/>
                <a:latin typeface="Arial" charset="0"/>
              </a:rPr>
              <a:t> </a:t>
            </a:r>
            <a:r>
              <a:rPr lang="en-US" sz="3200" dirty="0" err="1">
                <a:effectLst/>
                <a:latin typeface="Arial" charset="0"/>
              </a:rPr>
              <a:t>takhta</a:t>
            </a:r>
            <a:r>
              <a:rPr lang="en-US" sz="3200" dirty="0">
                <a:effectLst/>
                <a:latin typeface="Arial" charset="0"/>
              </a:rPr>
              <a:t> </a:t>
            </a:r>
            <a:r>
              <a:rPr lang="en-US" sz="3200" dirty="0" err="1">
                <a:effectLst/>
                <a:latin typeface="Arial" charset="0"/>
              </a:rPr>
              <a:t>dan</a:t>
            </a:r>
            <a:r>
              <a:rPr lang="en-US" sz="3200" dirty="0">
                <a:effectLst/>
                <a:latin typeface="Arial" charset="0"/>
              </a:rPr>
              <a:t> </a:t>
            </a:r>
            <a:r>
              <a:rPr lang="en-US" sz="3200" dirty="0" err="1">
                <a:effectLst/>
                <a:latin typeface="Arial" charset="0"/>
              </a:rPr>
              <a:t>keempat</a:t>
            </a:r>
            <a:r>
              <a:rPr lang="en-US" sz="3200" dirty="0">
                <a:effectLst/>
                <a:latin typeface="Arial" charset="0"/>
              </a:rPr>
              <a:t> </a:t>
            </a:r>
            <a:r>
              <a:rPr lang="en-US" sz="3200" dirty="0" err="1">
                <a:effectLst/>
                <a:latin typeface="Arial" charset="0"/>
              </a:rPr>
              <a:t>makhluk</a:t>
            </a:r>
            <a:r>
              <a:rPr lang="en-US" sz="3200" dirty="0">
                <a:effectLst/>
                <a:latin typeface="Arial" charset="0"/>
              </a:rPr>
              <a:t> </a:t>
            </a:r>
            <a:r>
              <a:rPr lang="en-US" sz="3200" dirty="0" err="1">
                <a:effectLst/>
                <a:latin typeface="Arial" charset="0"/>
              </a:rPr>
              <a:t>itu</a:t>
            </a:r>
            <a:r>
              <a:rPr lang="en-US" sz="3200" dirty="0">
                <a:effectLst/>
                <a:latin typeface="Arial" charset="0"/>
              </a:rPr>
              <a:t> </a:t>
            </a:r>
            <a:r>
              <a:rPr lang="en-US" sz="3200" dirty="0" err="1">
                <a:effectLst/>
                <a:latin typeface="Arial" charset="0"/>
              </a:rPr>
              <a:t>dan</a:t>
            </a:r>
            <a:r>
              <a:rPr lang="en-US" sz="3200" dirty="0">
                <a:effectLst/>
                <a:latin typeface="Arial" charset="0"/>
              </a:rPr>
              <a:t> di </a:t>
            </a:r>
            <a:r>
              <a:rPr lang="en-US" sz="3200" dirty="0" err="1">
                <a:effectLst/>
                <a:latin typeface="Arial" charset="0"/>
              </a:rPr>
              <a:t>antara</a:t>
            </a:r>
            <a:r>
              <a:rPr lang="en-US" sz="3200" dirty="0">
                <a:effectLst/>
                <a:latin typeface="Arial" charset="0"/>
              </a:rPr>
              <a:t> </a:t>
            </a:r>
            <a:r>
              <a:rPr lang="en-US" sz="3200" dirty="0" err="1">
                <a:effectLst/>
                <a:latin typeface="Arial" charset="0"/>
              </a:rPr>
              <a:t>dua</a:t>
            </a:r>
            <a:r>
              <a:rPr lang="en-US" sz="3200" dirty="0">
                <a:effectLst/>
                <a:latin typeface="Arial" charset="0"/>
              </a:rPr>
              <a:t> </a:t>
            </a:r>
            <a:r>
              <a:rPr lang="en-US" sz="3200" dirty="0" err="1">
                <a:effectLst/>
                <a:latin typeface="Arial" charset="0"/>
              </a:rPr>
              <a:t>puluh</a:t>
            </a:r>
            <a:r>
              <a:rPr lang="en-US" sz="3200" dirty="0">
                <a:effectLst/>
                <a:latin typeface="Arial" charset="0"/>
              </a:rPr>
              <a:t> </a:t>
            </a:r>
            <a:r>
              <a:rPr lang="en-US" sz="3200" dirty="0" err="1">
                <a:effectLst/>
                <a:latin typeface="Arial" charset="0"/>
              </a:rPr>
              <a:t>empat</a:t>
            </a:r>
            <a:r>
              <a:rPr lang="en-US" sz="3200" dirty="0">
                <a:effectLst/>
                <a:latin typeface="Arial" charset="0"/>
              </a:rPr>
              <a:t> </a:t>
            </a:r>
            <a:r>
              <a:rPr lang="en-US" sz="3200" dirty="0" err="1">
                <a:effectLst/>
                <a:latin typeface="Arial" charset="0"/>
              </a:rPr>
              <a:t>tua-tua</a:t>
            </a:r>
            <a:r>
              <a:rPr lang="en-US" sz="3200" dirty="0">
                <a:effectLst/>
                <a:latin typeface="Arial" charset="0"/>
              </a:rPr>
              <a:t> (5:6a-b </a:t>
            </a:r>
            <a:r>
              <a:rPr lang="en-US" sz="2400" dirty="0">
                <a:effectLst/>
                <a:latin typeface="Arial" charset="0"/>
              </a:rPr>
              <a:t>TB</a:t>
            </a:r>
            <a:r>
              <a:rPr lang="en-US" sz="3200" dirty="0">
                <a:effectLst/>
                <a:latin typeface="Arial" charset="0"/>
              </a:rPr>
              <a:t>).</a:t>
            </a:r>
          </a:p>
        </p:txBody>
      </p:sp>
      <p:sp>
        <p:nvSpPr>
          <p:cNvPr id="5"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369</a:t>
            </a:r>
            <a:endParaRPr lang="en-US" b="1" dirty="0">
              <a:solidFill>
                <a:srgbClr val="000000"/>
              </a:solidFill>
              <a:latin typeface="Arial"/>
              <a:cs typeface="Arial"/>
            </a:endParaRPr>
          </a:p>
        </p:txBody>
      </p:sp>
      <p:pic>
        <p:nvPicPr>
          <p:cNvPr id="3" name="Picture 2" descr="rev 5 standing Lamb.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9623" y="433295"/>
            <a:ext cx="5552141" cy="4164106"/>
          </a:xfrm>
          <a:prstGeom prst="rect">
            <a:avLst/>
          </a:prstGeom>
        </p:spPr>
      </p:pic>
    </p:spTree>
    <p:extLst>
      <p:ext uri="{BB962C8B-B14F-4D97-AF65-F5344CB8AC3E}">
        <p14:creationId xmlns:p14="http://schemas.microsoft.com/office/powerpoint/2010/main" val="13213802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chemeClr val="bg1"/>
            </a:gs>
            <a:gs pos="92000">
              <a:srgbClr val="0000FF"/>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8" name="Picture 7" descr="Rev 5 Crowd_Worshipping.jpg"/>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37642" name="Text Box 11"/>
          <p:cNvSpPr txBox="1">
            <a:spLocks noChangeArrowheads="1"/>
          </p:cNvSpPr>
          <p:nvPr/>
        </p:nvSpPr>
        <p:spPr bwMode="auto">
          <a:xfrm>
            <a:off x="216185" y="3651766"/>
            <a:ext cx="8886292" cy="2554545"/>
          </a:xfrm>
          <a:prstGeom prst="rect">
            <a:avLst/>
          </a:prstGeom>
        </p:spPr>
        <p:txBody>
          <a:bodyPr vert="horz" lIns="91440" tIns="45720" rIns="91440" bIns="45720" rtlCol="0" anchor="t">
            <a:noAutofit/>
          </a:bodyPr>
          <a:lstStyle>
            <a:defPPr>
              <a:defRPr lang="en-US"/>
            </a:defPPr>
            <a:lvl1pPr marL="571500" indent="-571500" defTabSz="914400" eaLnBrk="1" latinLnBrk="0" hangingPunct="1">
              <a:buFont typeface="Arial"/>
              <a:buChar char="•"/>
              <a:defRPr sz="4000" b="1">
                <a:solidFill>
                  <a:schemeClr val="bg1"/>
                </a:solidFill>
                <a:effectLst>
                  <a:outerShdw dist="88900" dir="2700000" algn="tl" rotWithShape="0">
                    <a:srgbClr val="000000">
                      <a:alpha val="78000"/>
                    </a:srgbClr>
                  </a:outerShdw>
                </a:effectLst>
                <a:latin typeface="Arial" charset="0"/>
                <a:cs typeface="Arial"/>
              </a:defRPr>
            </a:lvl1pPr>
          </a:lstStyle>
          <a:p>
            <a:pPr fontAlgn="base">
              <a:spcBef>
                <a:spcPct val="0"/>
              </a:spcBef>
              <a:spcAft>
                <a:spcPct val="0"/>
              </a:spcAft>
            </a:pPr>
            <a:r>
              <a:rPr lang="en-US" dirty="0" err="1">
                <a:solidFill>
                  <a:prstClr val="white"/>
                </a:solidFill>
                <a:ea typeface="ＭＳ Ｐゴシック" charset="0"/>
              </a:rPr>
              <a:t>Siapa</a:t>
            </a:r>
            <a:r>
              <a:rPr lang="en-US" dirty="0">
                <a:solidFill>
                  <a:prstClr val="white"/>
                </a:solidFill>
                <a:ea typeface="ＭＳ Ｐゴシック" charset="0"/>
              </a:rPr>
              <a:t> </a:t>
            </a:r>
            <a:r>
              <a:rPr lang="en-US" dirty="0" err="1">
                <a:solidFill>
                  <a:prstClr val="white"/>
                </a:solidFill>
                <a:ea typeface="ＭＳ Ｐゴシック" charset="0"/>
              </a:rPr>
              <a:t>Dia</a:t>
            </a:r>
            <a:r>
              <a:rPr lang="en-US" dirty="0">
                <a:solidFill>
                  <a:prstClr val="white"/>
                </a:solidFill>
                <a:ea typeface="ＭＳ Ｐゴシック" charset="0"/>
              </a:rPr>
              <a:t> (5:5-7)</a:t>
            </a:r>
          </a:p>
          <a:p>
            <a:pPr fontAlgn="base">
              <a:spcBef>
                <a:spcPct val="0"/>
              </a:spcBef>
              <a:spcAft>
                <a:spcPct val="0"/>
              </a:spcAft>
            </a:pPr>
            <a:r>
              <a:rPr lang="en-US" dirty="0">
                <a:solidFill>
                  <a:prstClr val="white"/>
                </a:solidFill>
                <a:ea typeface="ＭＳ Ｐゴシック" charset="0"/>
              </a:rPr>
              <a:t>Di mana </a:t>
            </a:r>
            <a:r>
              <a:rPr lang="en-US" dirty="0" err="1">
                <a:solidFill>
                  <a:prstClr val="white"/>
                </a:solidFill>
                <a:ea typeface="ＭＳ Ｐゴシック" charset="0"/>
              </a:rPr>
              <a:t>Dia</a:t>
            </a:r>
            <a:r>
              <a:rPr lang="en-US" dirty="0">
                <a:solidFill>
                  <a:prstClr val="white"/>
                </a:solidFill>
                <a:ea typeface="ＭＳ Ｐゴシック" charset="0"/>
              </a:rPr>
              <a:t> (5:6)</a:t>
            </a:r>
          </a:p>
          <a:p>
            <a:pPr fontAlgn="base">
              <a:spcBef>
                <a:spcPct val="0"/>
              </a:spcBef>
              <a:spcAft>
                <a:spcPct val="0"/>
              </a:spcAft>
            </a:pPr>
            <a:r>
              <a:rPr lang="en-US" dirty="0" err="1">
                <a:solidFill>
                  <a:prstClr val="white"/>
                </a:solidFill>
                <a:ea typeface="ＭＳ Ｐゴシック" charset="0"/>
              </a:rPr>
              <a:t>Apa</a:t>
            </a:r>
            <a:r>
              <a:rPr lang="en-US" dirty="0">
                <a:solidFill>
                  <a:prstClr val="white"/>
                </a:solidFill>
                <a:ea typeface="ＭＳ Ｐゴシック" charset="0"/>
              </a:rPr>
              <a:t> yang </a:t>
            </a:r>
            <a:r>
              <a:rPr lang="en-US" dirty="0" err="1">
                <a:solidFill>
                  <a:prstClr val="white"/>
                </a:solidFill>
                <a:ea typeface="ＭＳ Ｐゴシック" charset="0"/>
              </a:rPr>
              <a:t>Dia</a:t>
            </a:r>
            <a:r>
              <a:rPr lang="en-US" dirty="0">
                <a:solidFill>
                  <a:prstClr val="white"/>
                </a:solidFill>
                <a:ea typeface="ＭＳ Ｐゴシック" charset="0"/>
              </a:rPr>
              <a:t> </a:t>
            </a:r>
            <a:r>
              <a:rPr lang="en-US" dirty="0" err="1">
                <a:solidFill>
                  <a:prstClr val="white"/>
                </a:solidFill>
                <a:ea typeface="ＭＳ Ｐゴシック" charset="0"/>
              </a:rPr>
              <a:t>lakukan</a:t>
            </a:r>
            <a:r>
              <a:rPr lang="en-US" dirty="0">
                <a:solidFill>
                  <a:prstClr val="white"/>
                </a:solidFill>
                <a:ea typeface="ＭＳ Ｐゴシック" charset="0"/>
              </a:rPr>
              <a:t>  (5:8-10)</a:t>
            </a:r>
          </a:p>
        </p:txBody>
      </p:sp>
      <p:sp>
        <p:nvSpPr>
          <p:cNvPr id="837643" name="Rectangle 12"/>
          <p:cNvSpPr>
            <a:spLocks noGrp="1" noChangeArrowheads="1"/>
          </p:cNvSpPr>
          <p:nvPr>
            <p:ph type="title" idx="4294967295"/>
          </p:nvPr>
        </p:nvSpPr>
        <p:spPr>
          <a:xfrm>
            <a:off x="286763" y="696385"/>
            <a:ext cx="5943556" cy="2744565"/>
          </a:xfrm>
        </p:spPr>
        <p:txBody>
          <a:bodyPr vert="horz" lIns="91440" tIns="45720" rIns="91440" bIns="45720" rtlCol="0" anchor="t">
            <a:noAutofit/>
          </a:bodyPr>
          <a:lstStyle/>
          <a:p>
            <a:r>
              <a:rPr lang="en-US" b="1" dirty="0" err="1">
                <a:solidFill>
                  <a:schemeClr val="bg1"/>
                </a:solidFill>
                <a:effectLst>
                  <a:outerShdw dist="88900" dir="2700000" algn="tl" rotWithShape="0">
                    <a:srgbClr val="000000">
                      <a:alpha val="78000"/>
                    </a:srgbClr>
                  </a:outerShdw>
                </a:effectLst>
                <a:latin typeface="Arial" charset="0"/>
                <a:ea typeface="ＭＳ Ｐゴシック" charset="0"/>
              </a:rPr>
              <a:t>Mengapa</a:t>
            </a:r>
            <a:r>
              <a:rPr lang="en-US" b="1" dirty="0">
                <a:solidFill>
                  <a:schemeClr val="bg1"/>
                </a:solidFill>
                <a:effectLst>
                  <a:outerShdw dist="88900" dir="2700000" algn="tl" rotWithShape="0">
                    <a:srgbClr val="000000">
                      <a:alpha val="78000"/>
                    </a:srgbClr>
                  </a:outerShdw>
                </a:effectLst>
                <a:latin typeface="Arial" charset="0"/>
                <a:ea typeface="ＭＳ Ｐゴシック" charset="0"/>
              </a:rPr>
              <a:t> </a:t>
            </a:r>
            <a:r>
              <a:rPr lang="en-US" b="1" dirty="0" err="1">
                <a:solidFill>
                  <a:schemeClr val="bg1"/>
                </a:solidFill>
                <a:effectLst>
                  <a:outerShdw dist="88900" dir="2700000" algn="tl" rotWithShape="0">
                    <a:srgbClr val="000000">
                      <a:alpha val="78000"/>
                    </a:srgbClr>
                  </a:outerShdw>
                </a:effectLst>
                <a:latin typeface="Arial" charset="0"/>
                <a:ea typeface="ＭＳ Ｐゴシック" charset="0"/>
              </a:rPr>
              <a:t>menyembah</a:t>
            </a:r>
            <a:r>
              <a:rPr lang="en-US" b="1" dirty="0">
                <a:solidFill>
                  <a:schemeClr val="bg1"/>
                </a:solidFill>
                <a:effectLst>
                  <a:outerShdw dist="88900" dir="2700000" algn="tl" rotWithShape="0">
                    <a:srgbClr val="000000">
                      <a:alpha val="78000"/>
                    </a:srgbClr>
                  </a:outerShdw>
                </a:effectLst>
                <a:latin typeface="Arial" charset="0"/>
                <a:ea typeface="ＭＳ Ｐゴシック" charset="0"/>
              </a:rPr>
              <a:t> </a:t>
            </a:r>
            <a:r>
              <a:rPr lang="en-US" b="1" dirty="0" err="1">
                <a:solidFill>
                  <a:schemeClr val="bg1"/>
                </a:solidFill>
                <a:effectLst>
                  <a:outerShdw dist="88900" dir="2700000" algn="tl" rotWithShape="0">
                    <a:srgbClr val="000000">
                      <a:alpha val="78000"/>
                    </a:srgbClr>
                  </a:outerShdw>
                </a:effectLst>
                <a:latin typeface="Arial" charset="0"/>
                <a:ea typeface="ＭＳ Ｐゴシック" charset="0"/>
              </a:rPr>
              <a:t>Yesus</a:t>
            </a:r>
            <a:r>
              <a:rPr lang="en-US" b="1" dirty="0">
                <a:solidFill>
                  <a:schemeClr val="bg1"/>
                </a:solidFill>
                <a:effectLst>
                  <a:outerShdw dist="88900" dir="2700000" algn="tl" rotWithShape="0">
                    <a:srgbClr val="000000">
                      <a:alpha val="78000"/>
                    </a:srgbClr>
                  </a:outerShdw>
                </a:effectLst>
                <a:latin typeface="Arial" charset="0"/>
                <a:ea typeface="ＭＳ Ｐゴシック" charset="0"/>
              </a:rPr>
              <a:t>? </a:t>
            </a:r>
            <a:r>
              <a:rPr lang="en-US" b="1" dirty="0" err="1">
                <a:solidFill>
                  <a:schemeClr val="bg1"/>
                </a:solidFill>
                <a:effectLst>
                  <a:outerShdw dist="88900" dir="2700000" algn="tl" rotWithShape="0">
                    <a:srgbClr val="000000">
                      <a:alpha val="78000"/>
                    </a:srgbClr>
                  </a:outerShdw>
                </a:effectLst>
                <a:latin typeface="Arial" charset="0"/>
                <a:ea typeface="ＭＳ Ｐゴシック" charset="0"/>
              </a:rPr>
              <a:t>Karena</a:t>
            </a:r>
            <a:r>
              <a:rPr lang="en-US" b="1" dirty="0">
                <a:solidFill>
                  <a:schemeClr val="bg1"/>
                </a:solidFill>
                <a:effectLst>
                  <a:outerShdw dist="88900" dir="2700000" algn="tl" rotWithShape="0">
                    <a:srgbClr val="000000">
                      <a:alpha val="78000"/>
                    </a:srgbClr>
                  </a:outerShdw>
                </a:effectLst>
                <a:latin typeface="Arial" charset="0"/>
                <a:ea typeface="ＭＳ Ｐゴシック" charset="0"/>
              </a:rPr>
              <a:t>…</a:t>
            </a:r>
          </a:p>
        </p:txBody>
      </p:sp>
      <p:sp>
        <p:nvSpPr>
          <p:cNvPr id="13"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prstClr val="white"/>
                </a:solidFill>
                <a:latin typeface="Arial"/>
                <a:cs typeface="Arial"/>
              </a:rPr>
              <a:t>369</a:t>
            </a:r>
          </a:p>
        </p:txBody>
      </p:sp>
      <p:sp>
        <p:nvSpPr>
          <p:cNvPr id="6" name="Rectangle 3"/>
          <p:cNvSpPr txBox="1">
            <a:spLocks noChangeArrowheads="1"/>
          </p:cNvSpPr>
          <p:nvPr/>
        </p:nvSpPr>
        <p:spPr bwMode="auto">
          <a:xfrm>
            <a:off x="0" y="6526878"/>
            <a:ext cx="8971616" cy="30153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algn="r" defTabSz="914400" eaLnBrk="1" hangingPunct="1"/>
            <a:r>
              <a:rPr lang="en-US" sz="1400" b="1" dirty="0">
                <a:solidFill>
                  <a:srgbClr val="FFFFFF"/>
                </a:solidFill>
                <a:effectLst>
                  <a:glow rad="266700">
                    <a:srgbClr val="000000">
                      <a:alpha val="75000"/>
                    </a:srgbClr>
                  </a:glow>
                </a:effectLst>
                <a:latin typeface="Arial" charset="0"/>
                <a:ea typeface="ＭＳ Ｐゴシック"/>
                <a:cs typeface="ＭＳ Ｐゴシック" charset="0"/>
              </a:rPr>
              <a:t>Warren Wiersbe, </a:t>
            </a:r>
            <a:r>
              <a:rPr lang="en-US" sz="1400" b="1" i="1" dirty="0">
                <a:solidFill>
                  <a:srgbClr val="FFFFFF"/>
                </a:solidFill>
                <a:effectLst>
                  <a:glow rad="266700">
                    <a:srgbClr val="000000">
                      <a:alpha val="75000"/>
                    </a:srgbClr>
                  </a:glow>
                </a:effectLst>
                <a:latin typeface="Arial" charset="0"/>
                <a:ea typeface="ＭＳ Ｐゴシック"/>
                <a:cs typeface="ＭＳ Ｐゴシック" charset="0"/>
              </a:rPr>
              <a:t>Bible Exposition Commentary</a:t>
            </a:r>
          </a:p>
        </p:txBody>
      </p:sp>
    </p:spTree>
    <p:extLst>
      <p:ext uri="{BB962C8B-B14F-4D97-AF65-F5344CB8AC3E}">
        <p14:creationId xmlns:p14="http://schemas.microsoft.com/office/powerpoint/2010/main" val="27761807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76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76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76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642"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779463" indent="-779463"/>
            <a:r>
              <a:rPr lang="en-US" sz="3600" b="1" dirty="0" err="1">
                <a:effectLst>
                  <a:outerShdw blurRad="38100" dist="38100" dir="2700000" algn="tl">
                    <a:srgbClr val="000000">
                      <a:alpha val="43137"/>
                    </a:srgbClr>
                  </a:outerShdw>
                </a:effectLst>
              </a:rPr>
              <a:t>Karena</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apa</a:t>
            </a:r>
            <a:r>
              <a:rPr lang="en-US" sz="3600" b="1" dirty="0">
                <a:effectLst>
                  <a:outerShdw blurRad="38100" dist="38100" dir="2700000" algn="tl">
                    <a:srgbClr val="000000">
                      <a:alpha val="43137"/>
                    </a:srgbClr>
                  </a:outerShdw>
                </a:effectLst>
              </a:rPr>
              <a:t> yang </a:t>
            </a:r>
            <a:r>
              <a:rPr lang="en-US" sz="3600" b="1" dirty="0" err="1">
                <a:effectLst>
                  <a:outerShdw blurRad="38100" dist="38100" dir="2700000" algn="tl">
                    <a:srgbClr val="000000">
                      <a:alpha val="43137"/>
                    </a:srgbClr>
                  </a:outerShdw>
                </a:effectLst>
              </a:rPr>
              <a:t>Dia</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lakukan</a:t>
            </a:r>
            <a:r>
              <a:rPr lang="en-US" sz="3600" b="1" dirty="0">
                <a:effectLst>
                  <a:outerShdw blurRad="38100" dist="38100" dir="2700000" algn="tl">
                    <a:srgbClr val="000000">
                      <a:alpha val="43137"/>
                    </a:srgbClr>
                  </a:outerShdw>
                </a:effectLst>
              </a:rPr>
              <a:t> (9-10):</a:t>
            </a:r>
          </a:p>
          <a:p>
            <a:endParaRPr lang="en-US" sz="3600" b="1" dirty="0">
              <a:effectLst>
                <a:outerShdw blurRad="38100" dist="38100" dir="2700000" algn="tl">
                  <a:srgbClr val="000000">
                    <a:alpha val="43137"/>
                  </a:srgbClr>
                </a:outerShdw>
              </a:effectLst>
            </a:endParaRPr>
          </a:p>
          <a:p>
            <a:pPr marL="1557338" lvl="1" indent="-668338"/>
            <a:r>
              <a:rPr lang="en-US" sz="3200" b="1" dirty="0" err="1">
                <a:effectLst>
                  <a:outerShdw blurRad="38100" dist="38100" dir="2700000" algn="tl">
                    <a:srgbClr val="000000">
                      <a:alpha val="43137"/>
                    </a:srgbClr>
                  </a:outerShdw>
                </a:effectLst>
              </a:rPr>
              <a:t>Dia</a:t>
            </a:r>
            <a:r>
              <a:rPr lang="en-US" sz="3200" b="1" dirty="0">
                <a:effectLst>
                  <a:outerShdw blurRad="38100" dist="38100" dir="2700000" algn="tl">
                    <a:srgbClr val="000000">
                      <a:alpha val="43137"/>
                    </a:srgbClr>
                  </a:outerShdw>
                </a:effectLst>
              </a:rPr>
              <a:t> </a:t>
            </a:r>
            <a:r>
              <a:rPr lang="en-US" sz="3200" b="1" u="sng" dirty="0" err="1">
                <a:solidFill>
                  <a:srgbClr val="000090"/>
                </a:solidFill>
                <a:effectLst>
                  <a:outerShdw blurRad="38100" dist="38100" dir="2700000" algn="tl">
                    <a:srgbClr val="000000">
                      <a:alpha val="43137"/>
                    </a:srgbClr>
                  </a:outerShdw>
                </a:effectLst>
              </a:rPr>
              <a:t>telah</a:t>
            </a:r>
            <a:r>
              <a:rPr lang="en-US" sz="3200" b="1" u="sng" dirty="0">
                <a:solidFill>
                  <a:srgbClr val="000090"/>
                </a:solidFill>
                <a:effectLst>
                  <a:outerShdw blurRad="38100" dist="38100" dir="2700000" algn="tl">
                    <a:srgbClr val="000000">
                      <a:alpha val="43137"/>
                    </a:srgbClr>
                  </a:outerShdw>
                </a:effectLst>
              </a:rPr>
              <a:t> </a:t>
            </a:r>
            <a:r>
              <a:rPr lang="en-US" sz="3200" b="1" u="sng" dirty="0" err="1">
                <a:solidFill>
                  <a:srgbClr val="000090"/>
                </a:solidFill>
                <a:effectLst>
                  <a:outerShdw blurRad="38100" dist="38100" dir="2700000" algn="tl">
                    <a:srgbClr val="000000">
                      <a:alpha val="43137"/>
                    </a:srgbClr>
                  </a:outerShdw>
                </a:effectLst>
              </a:rPr>
              <a:t>membeli</a:t>
            </a:r>
            <a:r>
              <a:rPr lang="en-US" sz="3200" b="1" dirty="0">
                <a:solidFill>
                  <a:srgbClr val="000090"/>
                </a:solidFill>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mereka</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dari</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tiap-tiap</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suku</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dan</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bahasa</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dan</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kaum</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dan</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bangsa</a:t>
            </a:r>
            <a:r>
              <a:rPr lang="en-US" sz="3200" b="1" dirty="0">
                <a:effectLst>
                  <a:outerShdw blurRad="38100" dist="38100" dir="2700000" algn="tl">
                    <a:srgbClr val="000000">
                      <a:alpha val="43137"/>
                    </a:srgbClr>
                  </a:outerShdw>
                </a:effectLst>
              </a:rPr>
              <a:t>. (9).</a:t>
            </a:r>
          </a:p>
        </p:txBody>
      </p:sp>
      <p:sp>
        <p:nvSpPr>
          <p:cNvPr id="3" name="Title 2"/>
          <p:cNvSpPr>
            <a:spLocks noGrp="1"/>
          </p:cNvSpPr>
          <p:nvPr>
            <p:ph type="title"/>
          </p:nvPr>
        </p:nvSpPr>
        <p:spPr>
          <a:xfrm>
            <a:off x="688490" y="304800"/>
            <a:ext cx="7756263" cy="1319606"/>
          </a:xfrm>
        </p:spPr>
        <p:txBody>
          <a:bodyPr/>
          <a:lstStyle/>
          <a:p>
            <a:r>
              <a:rPr lang="en-US" sz="4800" b="1" u="sng" dirty="0" err="1">
                <a:solidFill>
                  <a:srgbClr val="000090"/>
                </a:solidFill>
                <a:effectLst>
                  <a:outerShdw blurRad="38100" dist="38100" dir="2700000" algn="tl">
                    <a:srgbClr val="000000">
                      <a:alpha val="43137"/>
                    </a:srgbClr>
                  </a:outerShdw>
                </a:effectLst>
              </a:rPr>
              <a:t>Yesus</a:t>
            </a:r>
            <a:r>
              <a:rPr lang="en-US" sz="4800" b="1" dirty="0">
                <a:solidFill>
                  <a:srgbClr val="000090"/>
                </a:solidFill>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layak</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membuka</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meterai</a:t>
            </a:r>
            <a:r>
              <a:rPr lang="en-US" sz="4800" b="1" dirty="0">
                <a:effectLst>
                  <a:outerShdw blurRad="38100" dist="38100" dir="2700000" algn="tl">
                    <a:srgbClr val="000000">
                      <a:alpha val="43137"/>
                    </a:srgbClr>
                  </a:outerShdw>
                </a:effectLst>
              </a:rPr>
              <a:t> (5:5-10)!</a:t>
            </a:r>
          </a:p>
        </p:txBody>
      </p:sp>
    </p:spTree>
    <p:extLst>
      <p:ext uri="{BB962C8B-B14F-4D97-AF65-F5344CB8AC3E}">
        <p14:creationId xmlns:p14="http://schemas.microsoft.com/office/powerpoint/2010/main" val="487129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1713190" y="299541"/>
            <a:ext cx="3162812" cy="3654405"/>
          </a:xfrm>
        </p:spPr>
        <p:txBody>
          <a:bodyPr/>
          <a:lstStyle/>
          <a:p>
            <a:r>
              <a:rPr lang="en-US" sz="3600" b="1" dirty="0">
                <a:solidFill>
                  <a:schemeClr val="tx1"/>
                </a:solidFill>
                <a:effectLst>
                  <a:outerShdw blurRad="38100" dist="38100" dir="2700000" algn="tl">
                    <a:srgbClr val="000000">
                      <a:alpha val="43137"/>
                    </a:srgbClr>
                  </a:outerShdw>
                </a:effectLst>
              </a:rPr>
              <a:t>“</a:t>
            </a:r>
            <a:r>
              <a:rPr lang="en-US" sz="3600" b="1" dirty="0" err="1">
                <a:solidFill>
                  <a:schemeClr val="tx1"/>
                </a:solidFill>
                <a:effectLst>
                  <a:outerShdw blurRad="38100" dist="38100" dir="2700000" algn="tl">
                    <a:srgbClr val="000000">
                      <a:alpha val="43137"/>
                    </a:srgbClr>
                  </a:outerShdw>
                </a:effectLst>
              </a:rPr>
              <a:t>Kemudian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aku</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melihat</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sebuah</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pintu</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terbuka</a:t>
            </a:r>
            <a:r>
              <a:rPr lang="en-US" sz="3600" b="1" dirty="0">
                <a:solidFill>
                  <a:schemeClr val="tx1"/>
                </a:solidFill>
                <a:effectLst>
                  <a:outerShdw blurRad="38100" dist="38100" dir="2700000" algn="tl">
                    <a:srgbClr val="000000">
                      <a:alpha val="43137"/>
                    </a:srgbClr>
                  </a:outerShdw>
                </a:effectLst>
              </a:rPr>
              <a:t> di </a:t>
            </a:r>
            <a:r>
              <a:rPr lang="en-US" sz="3600" b="1" dirty="0" err="1">
                <a:solidFill>
                  <a:schemeClr val="tx1"/>
                </a:solidFill>
                <a:effectLst>
                  <a:outerShdw blurRad="38100" dist="38100" dir="2700000" algn="tl">
                    <a:srgbClr val="000000">
                      <a:alpha val="43137"/>
                    </a:srgbClr>
                  </a:outerShdw>
                </a:effectLst>
              </a:rPr>
              <a:t>surga</a:t>
            </a:r>
            <a:r>
              <a:rPr lang="en-US" sz="3600" b="1" dirty="0">
                <a:solidFill>
                  <a:schemeClr val="tx1"/>
                </a:solidFill>
                <a:effectLst>
                  <a:outerShdw blurRad="38100" dist="38100" dir="2700000" algn="tl">
                    <a:srgbClr val="000000">
                      <a:alpha val="43137"/>
                    </a:srgbClr>
                  </a:outerShdw>
                </a:effectLst>
              </a:rPr>
              <a:t> " </a:t>
            </a:r>
            <a:br>
              <a:rPr lang="en-US" sz="3600" b="1" dirty="0">
                <a:solidFill>
                  <a:schemeClr val="tx1"/>
                </a:solidFill>
                <a:effectLst>
                  <a:outerShdw blurRad="38100" dist="38100" dir="2700000" algn="tl">
                    <a:srgbClr val="000000">
                      <a:alpha val="43137"/>
                    </a:srgbClr>
                  </a:outerShdw>
                </a:effectLst>
              </a:rPr>
            </a:br>
            <a:r>
              <a:rPr lang="en-US" sz="3600" b="1" dirty="0">
                <a:solidFill>
                  <a:schemeClr val="tx1"/>
                </a:solidFill>
                <a:effectLst>
                  <a:outerShdw blurRad="38100" dist="38100" dir="2700000" algn="tl">
                    <a:srgbClr val="000000">
                      <a:alpha val="43137"/>
                    </a:srgbClr>
                  </a:outerShdw>
                </a:effectLst>
              </a:rPr>
              <a:t>(4:1a)</a:t>
            </a:r>
          </a:p>
        </p:txBody>
      </p:sp>
    </p:spTree>
    <p:extLst>
      <p:ext uri="{BB962C8B-B14F-4D97-AF65-F5344CB8AC3E}">
        <p14:creationId xmlns:p14="http://schemas.microsoft.com/office/powerpoint/2010/main" val="849184495"/>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1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141111" y="4724400"/>
            <a:ext cx="8636000" cy="1981200"/>
          </a:xfrm>
        </p:spPr>
        <p:txBody>
          <a:bodyPr>
            <a:noAutofit/>
          </a:bodyPr>
          <a:lstStyle/>
          <a:p>
            <a:pPr marL="0" indent="0" algn="r">
              <a:buNone/>
            </a:pPr>
            <a:r>
              <a:rPr lang="en-US" sz="2800" b="1" dirty="0" err="1">
                <a:solidFill>
                  <a:schemeClr val="bg1"/>
                </a:solidFill>
                <a:effectLst>
                  <a:outerShdw blurRad="50800" dist="88900" dir="2700000" algn="tl" rotWithShape="0">
                    <a:srgbClr val="000000"/>
                  </a:outerShdw>
                </a:effectLst>
                <a:latin typeface="Arial"/>
                <a:cs typeface="Arial"/>
              </a:rPr>
              <a:t>Dia</a:t>
            </a:r>
            <a:r>
              <a:rPr lang="en-US" sz="2800" b="1" dirty="0">
                <a:solidFill>
                  <a:schemeClr val="bg1"/>
                </a:solidFill>
                <a:effectLst>
                  <a:outerShdw blurRad="50800" dist="88900" dir="2700000" algn="tl" rotWithShape="0">
                    <a:srgbClr val="000000"/>
                  </a:outerShdw>
                </a:effectLst>
                <a:latin typeface="Arial"/>
                <a:cs typeface="Arial"/>
              </a:rPr>
              <a:t> [</a:t>
            </a:r>
            <a:r>
              <a:rPr lang="en-US" sz="2800" b="1" dirty="0" err="1">
                <a:solidFill>
                  <a:schemeClr val="bg1"/>
                </a:solidFill>
                <a:effectLst>
                  <a:outerShdw blurRad="50800" dist="88900" dir="2700000" algn="tl" rotWithShape="0">
                    <a:srgbClr val="000000"/>
                  </a:outerShdw>
                </a:effectLst>
                <a:latin typeface="Arial"/>
                <a:cs typeface="Arial"/>
              </a:rPr>
              <a:t>Yesus</a:t>
            </a:r>
            <a:r>
              <a:rPr lang="en-US" sz="2800" b="1" dirty="0">
                <a:solidFill>
                  <a:schemeClr val="bg1"/>
                </a:solidFill>
                <a:effectLst>
                  <a:outerShdw blurRad="50800" dist="88900" dir="2700000" algn="tl" rotWithShape="0">
                    <a:srgbClr val="000000"/>
                  </a:outerShdw>
                </a:effectLst>
                <a:latin typeface="Arial"/>
                <a:cs typeface="Arial"/>
              </a:rPr>
              <a:t>] yang </a:t>
            </a:r>
            <a:r>
              <a:rPr lang="en-US" sz="2800" b="1" dirty="0" err="1">
                <a:solidFill>
                  <a:schemeClr val="bg1"/>
                </a:solidFill>
                <a:effectLst>
                  <a:outerShdw blurRad="50800" dist="88900" dir="2700000" algn="tl" rotWithShape="0">
                    <a:srgbClr val="000000"/>
                  </a:outerShdw>
                </a:effectLst>
                <a:latin typeface="Arial"/>
                <a:cs typeface="Arial"/>
              </a:rPr>
              <a:t>tidak</a:t>
            </a:r>
            <a:r>
              <a:rPr lang="en-US" sz="2800" b="1" dirty="0">
                <a:solidFill>
                  <a:schemeClr val="bg1"/>
                </a:solidFill>
                <a:effectLst>
                  <a:outerShdw blurRad="50800" dist="88900" dir="2700000" algn="tl" rotWithShape="0">
                    <a:srgbClr val="000000"/>
                  </a:outerShdw>
                </a:effectLst>
                <a:latin typeface="Arial"/>
                <a:cs typeface="Arial"/>
              </a:rPr>
              <a:t> </a:t>
            </a:r>
            <a:r>
              <a:rPr lang="en-US" sz="2800" b="1" dirty="0" err="1">
                <a:solidFill>
                  <a:schemeClr val="bg1"/>
                </a:solidFill>
                <a:effectLst>
                  <a:outerShdw blurRad="50800" dist="88900" dir="2700000" algn="tl" rotWithShape="0">
                    <a:srgbClr val="000000"/>
                  </a:outerShdw>
                </a:effectLst>
                <a:latin typeface="Arial"/>
                <a:cs typeface="Arial"/>
              </a:rPr>
              <a:t>mengenal</a:t>
            </a:r>
            <a:r>
              <a:rPr lang="en-US" sz="2800" b="1" dirty="0">
                <a:solidFill>
                  <a:schemeClr val="bg1"/>
                </a:solidFill>
                <a:effectLst>
                  <a:outerShdw blurRad="50800" dist="88900" dir="2700000" algn="tl" rotWithShape="0">
                    <a:srgbClr val="000000"/>
                  </a:outerShdw>
                </a:effectLst>
                <a:latin typeface="Arial"/>
                <a:cs typeface="Arial"/>
              </a:rPr>
              <a:t> </a:t>
            </a:r>
            <a:r>
              <a:rPr lang="en-US" sz="2800" b="1" dirty="0" err="1">
                <a:solidFill>
                  <a:schemeClr val="bg1"/>
                </a:solidFill>
                <a:effectLst>
                  <a:outerShdw blurRad="50800" dist="88900" dir="2700000" algn="tl" rotWithShape="0">
                    <a:srgbClr val="000000"/>
                  </a:outerShdw>
                </a:effectLst>
                <a:latin typeface="Arial"/>
                <a:cs typeface="Arial"/>
              </a:rPr>
              <a:t>dosa</a:t>
            </a:r>
            <a:r>
              <a:rPr lang="en-US" sz="2800" b="1" dirty="0">
                <a:solidFill>
                  <a:schemeClr val="bg1"/>
                </a:solidFill>
                <a:effectLst>
                  <a:outerShdw blurRad="50800" dist="88900" dir="2700000" algn="tl" rotWithShape="0">
                    <a:srgbClr val="000000"/>
                  </a:outerShdw>
                </a:effectLst>
                <a:latin typeface="Arial"/>
                <a:cs typeface="Arial"/>
              </a:rPr>
              <a:t> </a:t>
            </a:r>
            <a:r>
              <a:rPr lang="en-US" sz="2800" b="1" dirty="0" err="1">
                <a:solidFill>
                  <a:schemeClr val="bg1"/>
                </a:solidFill>
                <a:effectLst>
                  <a:outerShdw blurRad="50800" dist="88900" dir="2700000" algn="tl" rotWithShape="0">
                    <a:srgbClr val="000000"/>
                  </a:outerShdw>
                </a:effectLst>
                <a:latin typeface="Arial"/>
                <a:cs typeface="Arial"/>
              </a:rPr>
              <a:t>telah</a:t>
            </a:r>
            <a:r>
              <a:rPr lang="en-US" sz="2800" b="1" dirty="0">
                <a:solidFill>
                  <a:schemeClr val="bg1"/>
                </a:solidFill>
                <a:effectLst>
                  <a:outerShdw blurRad="50800" dist="88900" dir="2700000" algn="tl" rotWithShape="0">
                    <a:srgbClr val="000000"/>
                  </a:outerShdw>
                </a:effectLst>
                <a:latin typeface="Arial"/>
                <a:cs typeface="Arial"/>
              </a:rPr>
              <a:t> </a:t>
            </a:r>
            <a:r>
              <a:rPr lang="en-US" sz="2800" b="1" dirty="0" err="1">
                <a:solidFill>
                  <a:schemeClr val="bg1"/>
                </a:solidFill>
                <a:effectLst>
                  <a:outerShdw blurRad="50800" dist="88900" dir="2700000" algn="tl" rotWithShape="0">
                    <a:srgbClr val="000000"/>
                  </a:outerShdw>
                </a:effectLst>
                <a:latin typeface="Arial"/>
                <a:cs typeface="Arial"/>
              </a:rPr>
              <a:t>dibuat</a:t>
            </a:r>
            <a:r>
              <a:rPr lang="en-US" sz="2800" b="1" dirty="0">
                <a:solidFill>
                  <a:schemeClr val="bg1"/>
                </a:solidFill>
                <a:effectLst>
                  <a:outerShdw blurRad="50800" dist="88900" dir="2700000" algn="tl" rotWithShape="0">
                    <a:srgbClr val="000000"/>
                  </a:outerShdw>
                </a:effectLst>
                <a:latin typeface="Arial"/>
                <a:cs typeface="Arial"/>
              </a:rPr>
              <a:t>-Nya (Allah) </a:t>
            </a:r>
            <a:r>
              <a:rPr lang="en-US" sz="2800" b="1" dirty="0" err="1">
                <a:solidFill>
                  <a:schemeClr val="bg1"/>
                </a:solidFill>
                <a:effectLst>
                  <a:outerShdw blurRad="50800" dist="88900" dir="2700000" algn="tl" rotWithShape="0">
                    <a:srgbClr val="000000"/>
                  </a:outerShdw>
                </a:effectLst>
                <a:latin typeface="Arial"/>
                <a:cs typeface="Arial"/>
              </a:rPr>
              <a:t>menjadi</a:t>
            </a:r>
            <a:r>
              <a:rPr lang="en-US" sz="2800" b="1" dirty="0">
                <a:solidFill>
                  <a:schemeClr val="bg1"/>
                </a:solidFill>
                <a:effectLst>
                  <a:outerShdw blurRad="50800" dist="88900" dir="2700000" algn="tl" rotWithShape="0">
                    <a:srgbClr val="000000"/>
                  </a:outerShdw>
                </a:effectLst>
                <a:latin typeface="Arial"/>
                <a:cs typeface="Arial"/>
              </a:rPr>
              <a:t> </a:t>
            </a:r>
            <a:r>
              <a:rPr lang="en-US" sz="2800" b="1" dirty="0" err="1">
                <a:solidFill>
                  <a:schemeClr val="bg1"/>
                </a:solidFill>
                <a:effectLst>
                  <a:outerShdw blurRad="50800" dist="88900" dir="2700000" algn="tl" rotWithShape="0">
                    <a:srgbClr val="000000"/>
                  </a:outerShdw>
                </a:effectLst>
                <a:latin typeface="Arial"/>
                <a:cs typeface="Arial"/>
              </a:rPr>
              <a:t>dosa</a:t>
            </a:r>
            <a:r>
              <a:rPr lang="en-US" sz="2800" b="1" dirty="0">
                <a:solidFill>
                  <a:schemeClr val="bg1"/>
                </a:solidFill>
                <a:effectLst>
                  <a:outerShdw blurRad="50800" dist="88900" dir="2700000" algn="tl" rotWithShape="0">
                    <a:srgbClr val="000000"/>
                  </a:outerShdw>
                </a:effectLst>
                <a:latin typeface="Arial"/>
                <a:cs typeface="Arial"/>
              </a:rPr>
              <a:t> </a:t>
            </a:r>
            <a:r>
              <a:rPr lang="en-US" sz="2800" b="1" dirty="0" err="1">
                <a:solidFill>
                  <a:schemeClr val="bg1"/>
                </a:solidFill>
                <a:effectLst>
                  <a:outerShdw blurRad="50800" dist="88900" dir="2700000" algn="tl" rotWithShape="0">
                    <a:srgbClr val="000000"/>
                  </a:outerShdw>
                </a:effectLst>
                <a:latin typeface="Arial"/>
                <a:cs typeface="Arial"/>
              </a:rPr>
              <a:t>karena</a:t>
            </a:r>
            <a:r>
              <a:rPr lang="en-US" sz="2800" b="1" dirty="0">
                <a:solidFill>
                  <a:schemeClr val="bg1"/>
                </a:solidFill>
                <a:effectLst>
                  <a:outerShdw blurRad="50800" dist="88900" dir="2700000" algn="tl" rotWithShape="0">
                    <a:srgbClr val="000000"/>
                  </a:outerShdw>
                </a:effectLst>
                <a:latin typeface="Arial"/>
                <a:cs typeface="Arial"/>
              </a:rPr>
              <a:t> </a:t>
            </a:r>
            <a:r>
              <a:rPr lang="en-US" sz="2800" b="1" dirty="0" err="1">
                <a:solidFill>
                  <a:schemeClr val="bg1"/>
                </a:solidFill>
                <a:effectLst>
                  <a:outerShdw blurRad="50800" dist="88900" dir="2700000" algn="tl" rotWithShape="0">
                    <a:srgbClr val="000000"/>
                  </a:outerShdw>
                </a:effectLst>
                <a:latin typeface="Arial"/>
                <a:cs typeface="Arial"/>
              </a:rPr>
              <a:t>kita</a:t>
            </a:r>
            <a:r>
              <a:rPr lang="en-US" sz="2800" b="1" dirty="0">
                <a:solidFill>
                  <a:schemeClr val="bg1"/>
                </a:solidFill>
                <a:effectLst>
                  <a:outerShdw blurRad="50800" dist="88900" dir="2700000" algn="tl" rotWithShape="0">
                    <a:srgbClr val="000000"/>
                  </a:outerShdw>
                </a:effectLst>
                <a:latin typeface="Arial"/>
                <a:cs typeface="Arial"/>
              </a:rPr>
              <a:t>, </a:t>
            </a:r>
            <a:r>
              <a:rPr lang="en-US" sz="2800" b="1" dirty="0" err="1">
                <a:solidFill>
                  <a:schemeClr val="bg1"/>
                </a:solidFill>
                <a:effectLst>
                  <a:outerShdw blurRad="50800" dist="88900" dir="2700000" algn="tl" rotWithShape="0">
                    <a:srgbClr val="000000"/>
                  </a:outerShdw>
                </a:effectLst>
                <a:latin typeface="Arial"/>
                <a:cs typeface="Arial"/>
              </a:rPr>
              <a:t>supaya</a:t>
            </a:r>
            <a:r>
              <a:rPr lang="en-US" sz="2800" b="1" dirty="0">
                <a:solidFill>
                  <a:schemeClr val="bg1"/>
                </a:solidFill>
                <a:effectLst>
                  <a:outerShdw blurRad="50800" dist="88900" dir="2700000" algn="tl" rotWithShape="0">
                    <a:srgbClr val="000000"/>
                  </a:outerShdw>
                </a:effectLst>
                <a:latin typeface="Arial"/>
                <a:cs typeface="Arial"/>
              </a:rPr>
              <a:t> </a:t>
            </a:r>
            <a:r>
              <a:rPr lang="en-US" sz="2800" b="1" dirty="0" err="1">
                <a:solidFill>
                  <a:schemeClr val="bg1"/>
                </a:solidFill>
                <a:effectLst>
                  <a:outerShdw blurRad="50800" dist="88900" dir="2700000" algn="tl" rotWithShape="0">
                    <a:srgbClr val="000000"/>
                  </a:outerShdw>
                </a:effectLst>
                <a:latin typeface="Arial"/>
                <a:cs typeface="Arial"/>
              </a:rPr>
              <a:t>dalam</a:t>
            </a:r>
            <a:r>
              <a:rPr lang="en-US" sz="2800" b="1" dirty="0">
                <a:solidFill>
                  <a:schemeClr val="bg1"/>
                </a:solidFill>
                <a:effectLst>
                  <a:outerShdw blurRad="50800" dist="88900" dir="2700000" algn="tl" rotWithShape="0">
                    <a:srgbClr val="000000"/>
                  </a:outerShdw>
                </a:effectLst>
                <a:latin typeface="Arial"/>
                <a:cs typeface="Arial"/>
              </a:rPr>
              <a:t> </a:t>
            </a:r>
            <a:r>
              <a:rPr lang="en-US" sz="2800" b="1" dirty="0" err="1">
                <a:solidFill>
                  <a:schemeClr val="bg1"/>
                </a:solidFill>
                <a:effectLst>
                  <a:outerShdw blurRad="50800" dist="88900" dir="2700000" algn="tl" rotWithShape="0">
                    <a:srgbClr val="000000"/>
                  </a:outerShdw>
                </a:effectLst>
                <a:latin typeface="Arial"/>
                <a:cs typeface="Arial"/>
              </a:rPr>
              <a:t>Dia</a:t>
            </a:r>
            <a:r>
              <a:rPr lang="en-US" sz="2800" b="1" dirty="0">
                <a:solidFill>
                  <a:schemeClr val="bg1"/>
                </a:solidFill>
                <a:effectLst>
                  <a:outerShdw blurRad="50800" dist="88900" dir="2700000" algn="tl" rotWithShape="0">
                    <a:srgbClr val="000000"/>
                  </a:outerShdw>
                </a:effectLst>
                <a:latin typeface="Arial"/>
                <a:cs typeface="Arial"/>
              </a:rPr>
              <a:t> </a:t>
            </a:r>
            <a:r>
              <a:rPr lang="en-US" sz="2800" b="1" dirty="0" err="1">
                <a:solidFill>
                  <a:schemeClr val="bg1"/>
                </a:solidFill>
                <a:effectLst>
                  <a:outerShdw blurRad="50800" dist="88900" dir="2700000" algn="tl" rotWithShape="0">
                    <a:srgbClr val="000000"/>
                  </a:outerShdw>
                </a:effectLst>
                <a:latin typeface="Arial"/>
                <a:cs typeface="Arial"/>
              </a:rPr>
              <a:t>kita</a:t>
            </a:r>
            <a:r>
              <a:rPr lang="en-US" sz="2800" b="1" dirty="0">
                <a:solidFill>
                  <a:schemeClr val="bg1"/>
                </a:solidFill>
                <a:effectLst>
                  <a:outerShdw blurRad="50800" dist="88900" dir="2700000" algn="tl" rotWithShape="0">
                    <a:srgbClr val="000000"/>
                  </a:outerShdw>
                </a:effectLst>
                <a:latin typeface="Arial"/>
                <a:cs typeface="Arial"/>
              </a:rPr>
              <a:t> </a:t>
            </a:r>
            <a:r>
              <a:rPr lang="en-US" sz="2800" b="1" dirty="0" err="1">
                <a:solidFill>
                  <a:schemeClr val="bg1"/>
                </a:solidFill>
                <a:effectLst>
                  <a:outerShdw blurRad="50800" dist="88900" dir="2700000" algn="tl" rotWithShape="0">
                    <a:srgbClr val="000000"/>
                  </a:outerShdw>
                </a:effectLst>
                <a:latin typeface="Arial"/>
                <a:cs typeface="Arial"/>
              </a:rPr>
              <a:t>dibenarkan</a:t>
            </a:r>
            <a:r>
              <a:rPr lang="en-US" sz="2800" b="1" dirty="0">
                <a:solidFill>
                  <a:schemeClr val="bg1"/>
                </a:solidFill>
                <a:effectLst>
                  <a:outerShdw blurRad="50800" dist="88900" dir="2700000" algn="tl" rotWithShape="0">
                    <a:srgbClr val="000000"/>
                  </a:outerShdw>
                </a:effectLst>
                <a:latin typeface="Arial"/>
                <a:cs typeface="Arial"/>
              </a:rPr>
              <a:t> </a:t>
            </a:r>
            <a:r>
              <a:rPr lang="en-US" sz="2800" b="1" dirty="0" err="1">
                <a:solidFill>
                  <a:schemeClr val="bg1"/>
                </a:solidFill>
                <a:effectLst>
                  <a:outerShdw blurRad="50800" dist="88900" dir="2700000" algn="tl" rotWithShape="0">
                    <a:srgbClr val="000000"/>
                  </a:outerShdw>
                </a:effectLst>
                <a:latin typeface="Arial"/>
                <a:cs typeface="Arial"/>
              </a:rPr>
              <a:t>oleh</a:t>
            </a:r>
            <a:r>
              <a:rPr lang="en-US" sz="2800" b="1" dirty="0">
                <a:solidFill>
                  <a:schemeClr val="bg1"/>
                </a:solidFill>
                <a:effectLst>
                  <a:outerShdw blurRad="50800" dist="88900" dir="2700000" algn="tl" rotWithShape="0">
                    <a:srgbClr val="000000"/>
                  </a:outerShdw>
                </a:effectLst>
                <a:latin typeface="Arial"/>
                <a:cs typeface="Arial"/>
              </a:rPr>
              <a:t> Allah.</a:t>
            </a:r>
          </a:p>
          <a:p>
            <a:pPr marL="0" indent="0" algn="r">
              <a:buNone/>
            </a:pPr>
            <a:r>
              <a:rPr lang="en-US" sz="2800" b="1" dirty="0">
                <a:solidFill>
                  <a:schemeClr val="bg1"/>
                </a:solidFill>
                <a:effectLst>
                  <a:outerShdw blurRad="50800" dist="88900" dir="2700000" algn="tl" rotWithShape="0">
                    <a:srgbClr val="000000"/>
                  </a:outerShdw>
                </a:effectLst>
                <a:latin typeface="Arial"/>
                <a:cs typeface="Arial"/>
              </a:rPr>
              <a:t>—2 </a:t>
            </a:r>
            <a:r>
              <a:rPr lang="en-US" sz="2800" b="1" dirty="0" err="1">
                <a:solidFill>
                  <a:schemeClr val="bg1"/>
                </a:solidFill>
                <a:effectLst>
                  <a:outerShdw blurRad="50800" dist="88900" dir="2700000" algn="tl" rotWithShape="0">
                    <a:srgbClr val="000000"/>
                  </a:outerShdw>
                </a:effectLst>
                <a:latin typeface="Arial"/>
                <a:cs typeface="Arial"/>
              </a:rPr>
              <a:t>Korintus</a:t>
            </a:r>
            <a:r>
              <a:rPr lang="en-US" sz="2800" b="1" dirty="0">
                <a:solidFill>
                  <a:schemeClr val="bg1"/>
                </a:solidFill>
                <a:effectLst>
                  <a:outerShdw blurRad="50800" dist="88900" dir="2700000" algn="tl" rotWithShape="0">
                    <a:srgbClr val="000000"/>
                  </a:outerShdw>
                </a:effectLst>
                <a:latin typeface="Arial"/>
                <a:cs typeface="Arial"/>
              </a:rPr>
              <a:t> 5:21</a:t>
            </a:r>
          </a:p>
        </p:txBody>
      </p:sp>
    </p:spTree>
    <p:extLst>
      <p:ext uri="{BB962C8B-B14F-4D97-AF65-F5344CB8AC3E}">
        <p14:creationId xmlns:p14="http://schemas.microsoft.com/office/powerpoint/2010/main" val="675118953"/>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8" y="2248347"/>
            <a:ext cx="5791864" cy="3877815"/>
          </a:xfrm>
        </p:spPr>
        <p:txBody>
          <a:bodyPr>
            <a:normAutofit/>
          </a:bodyPr>
          <a:lstStyle/>
          <a:p>
            <a:r>
              <a:rPr lang="en-US" sz="3200" b="1" dirty="0" err="1">
                <a:effectLst>
                  <a:outerShdw blurRad="38100" dist="38100" dir="2700000" algn="tl">
                    <a:srgbClr val="000000">
                      <a:alpha val="43137"/>
                    </a:srgbClr>
                  </a:outerShdw>
                </a:effectLst>
              </a:rPr>
              <a:t>Karena</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Apa</a:t>
            </a:r>
            <a:r>
              <a:rPr lang="en-US" sz="3200" b="1" dirty="0">
                <a:effectLst>
                  <a:outerShdw blurRad="38100" dist="38100" dir="2700000" algn="tl">
                    <a:srgbClr val="000000">
                      <a:alpha val="43137"/>
                    </a:srgbClr>
                  </a:outerShdw>
                </a:effectLst>
              </a:rPr>
              <a:t> yang </a:t>
            </a:r>
            <a:r>
              <a:rPr lang="en-US" sz="3200" b="1" dirty="0" err="1">
                <a:effectLst>
                  <a:outerShdw blurRad="38100" dist="38100" dir="2700000" algn="tl">
                    <a:srgbClr val="000000">
                      <a:alpha val="43137"/>
                    </a:srgbClr>
                  </a:outerShdw>
                </a:effectLst>
              </a:rPr>
              <a:t>Sudah</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Dia</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Lakukan</a:t>
            </a:r>
            <a:r>
              <a:rPr lang="en-US" sz="3200" b="1" dirty="0">
                <a:effectLst>
                  <a:outerShdw blurRad="38100" dist="38100" dir="2700000" algn="tl">
                    <a:srgbClr val="000000">
                      <a:alpha val="43137"/>
                    </a:srgbClr>
                  </a:outerShdw>
                </a:effectLst>
              </a:rPr>
              <a:t> (9-10):</a:t>
            </a:r>
          </a:p>
          <a:p>
            <a:endParaRPr lang="en-US" sz="3200" b="1" dirty="0">
              <a:effectLst>
                <a:outerShdw blurRad="38100" dist="38100" dir="2700000" algn="tl">
                  <a:srgbClr val="000000">
                    <a:alpha val="43137"/>
                  </a:srgbClr>
                </a:outerShdw>
              </a:effectLst>
            </a:endParaRPr>
          </a:p>
          <a:p>
            <a:pPr lvl="1"/>
            <a:r>
              <a:rPr lang="en-US" sz="2800" b="1" dirty="0" err="1">
                <a:effectLst>
                  <a:outerShdw blurRad="38100" dist="38100" dir="2700000" algn="tl">
                    <a:srgbClr val="000000">
                      <a:alpha val="43137"/>
                    </a:srgbClr>
                  </a:outerShdw>
                </a:effectLst>
              </a:rPr>
              <a:t>Dia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menjadikan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mereka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kerajaan</a:t>
            </a:r>
            <a:r>
              <a:rPr lang="en-US" sz="2800" b="1" dirty="0">
                <a:effectLst>
                  <a:outerShdw blurRad="38100" dist="38100" dir="2700000" algn="tl">
                    <a:srgbClr val="000000">
                      <a:alpha val="43137"/>
                    </a:srgbClr>
                  </a:outerShdw>
                </a:effectLst>
              </a:rPr>
              <a:t> </a:t>
            </a:r>
            <a:r>
              <a:rPr lang="en-US" sz="2800" b="1" u="sng" dirty="0">
                <a:solidFill>
                  <a:srgbClr val="000090"/>
                </a:solidFill>
                <a:effectLst>
                  <a:outerShdw blurRad="38100" dist="38100" dir="2700000" algn="tl">
                    <a:srgbClr val="000000">
                      <a:alpha val="43137"/>
                    </a:srgbClr>
                  </a:outerShdw>
                </a:effectLst>
              </a:rPr>
              <a:t>imam</a:t>
            </a:r>
            <a:r>
              <a:rPr lang="en-US" sz="2800" b="1" dirty="0">
                <a:solidFill>
                  <a:srgbClr val="000090"/>
                </a:solidFill>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(10).</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5647" y="1624406"/>
            <a:ext cx="6731000" cy="50716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688490" y="304800"/>
            <a:ext cx="7756263" cy="1319606"/>
          </a:xfrm>
        </p:spPr>
        <p:txBody>
          <a:bodyPr/>
          <a:lstStyle/>
          <a:p>
            <a:r>
              <a:rPr lang="en-US" sz="4800" b="1" u="sng" dirty="0" err="1">
                <a:solidFill>
                  <a:srgbClr val="000090"/>
                </a:solidFill>
                <a:effectLst>
                  <a:outerShdw blurRad="38100" dist="38100" dir="2700000" algn="tl">
                    <a:srgbClr val="000000">
                      <a:alpha val="43137"/>
                    </a:srgbClr>
                  </a:outerShdw>
                </a:effectLst>
              </a:rPr>
              <a:t>Yesus</a:t>
            </a:r>
            <a:r>
              <a:rPr lang="en-US" sz="4800" b="1" dirty="0">
                <a:solidFill>
                  <a:srgbClr val="000090"/>
                </a:solidFill>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layak</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membuka</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meterai</a:t>
            </a:r>
            <a:r>
              <a:rPr lang="en-US" sz="4800" b="1" dirty="0">
                <a:effectLst>
                  <a:outerShdw blurRad="38100" dist="38100" dir="2700000" algn="tl">
                    <a:srgbClr val="000000">
                      <a:alpha val="43137"/>
                    </a:srgbClr>
                  </a:outerShdw>
                </a:effectLst>
              </a:rPr>
              <a:t> (5:5-10)!</a:t>
            </a:r>
          </a:p>
        </p:txBody>
      </p:sp>
      <p:sp>
        <p:nvSpPr>
          <p:cNvPr id="4" name="TextBox 3"/>
          <p:cNvSpPr txBox="1"/>
          <p:nvPr/>
        </p:nvSpPr>
        <p:spPr>
          <a:xfrm>
            <a:off x="6646334" y="2150003"/>
            <a:ext cx="2412999" cy="3108543"/>
          </a:xfrm>
          <a:prstGeom prst="rect">
            <a:avLst/>
          </a:prstGeom>
          <a:noFill/>
        </p:spPr>
        <p:txBody>
          <a:bodyPr wrap="square" rtlCol="0">
            <a:spAutoFit/>
          </a:bodyPr>
          <a:lstStyle/>
          <a:p>
            <a:pPr algn="r" defTabSz="914400"/>
            <a:r>
              <a:rPr lang="en-US" sz="2800" b="1" dirty="0">
                <a:solidFill>
                  <a:prstClr val="black"/>
                </a:solidFill>
                <a:latin typeface="Book Antiqua"/>
              </a:rPr>
              <a:t>“</a:t>
            </a:r>
            <a:r>
              <a:rPr lang="en-US" sz="2800" b="1" dirty="0" err="1">
                <a:solidFill>
                  <a:prstClr val="black"/>
                </a:solidFill>
                <a:latin typeface="Book Antiqua"/>
              </a:rPr>
              <a:t>Jadi</a:t>
            </a:r>
            <a:r>
              <a:rPr lang="en-US" sz="2800" b="1" dirty="0">
                <a:solidFill>
                  <a:prstClr val="black"/>
                </a:solidFill>
                <a:latin typeface="Book Antiqua"/>
              </a:rPr>
              <a:t> kami </a:t>
            </a:r>
            <a:r>
              <a:rPr lang="en-US" sz="2800" b="1" dirty="0" err="1">
                <a:solidFill>
                  <a:prstClr val="black"/>
                </a:solidFill>
                <a:latin typeface="Book Antiqua"/>
              </a:rPr>
              <a:t>ini</a:t>
            </a:r>
            <a:r>
              <a:rPr lang="en-US" sz="2800" b="1" dirty="0">
                <a:solidFill>
                  <a:prstClr val="black"/>
                </a:solidFill>
                <a:latin typeface="Book Antiqua"/>
              </a:rPr>
              <a:t> </a:t>
            </a:r>
            <a:r>
              <a:rPr lang="en-US" sz="2800" b="1" dirty="0" err="1">
                <a:solidFill>
                  <a:prstClr val="black"/>
                </a:solidFill>
                <a:latin typeface="Book Antiqua"/>
              </a:rPr>
              <a:t>adalah</a:t>
            </a:r>
            <a:r>
              <a:rPr lang="en-US" sz="2800" b="1" dirty="0">
                <a:solidFill>
                  <a:prstClr val="black"/>
                </a:solidFill>
                <a:latin typeface="Book Antiqua"/>
              </a:rPr>
              <a:t> </a:t>
            </a:r>
            <a:r>
              <a:rPr lang="en-US" sz="2800" b="1" dirty="0" err="1">
                <a:solidFill>
                  <a:prstClr val="black"/>
                </a:solidFill>
                <a:latin typeface="Book Antiqua"/>
              </a:rPr>
              <a:t>utusan-utusan</a:t>
            </a:r>
            <a:r>
              <a:rPr lang="en-US" sz="2800" b="1" dirty="0">
                <a:solidFill>
                  <a:prstClr val="black"/>
                </a:solidFill>
                <a:latin typeface="Book Antiqua"/>
              </a:rPr>
              <a:t> </a:t>
            </a:r>
            <a:r>
              <a:rPr lang="en-US" sz="2800" b="1" dirty="0" err="1">
                <a:solidFill>
                  <a:prstClr val="black"/>
                </a:solidFill>
                <a:latin typeface="Book Antiqua"/>
              </a:rPr>
              <a:t>Kristus</a:t>
            </a:r>
            <a:r>
              <a:rPr lang="en-US" sz="2800" b="1" dirty="0">
                <a:solidFill>
                  <a:prstClr val="black"/>
                </a:solidFill>
                <a:latin typeface="Book Antiqua"/>
              </a:rPr>
              <a:t>"</a:t>
            </a:r>
          </a:p>
          <a:p>
            <a:pPr algn="r" defTabSz="914400"/>
            <a:endParaRPr lang="en-US" sz="2800" b="1" dirty="0">
              <a:solidFill>
                <a:prstClr val="black"/>
              </a:solidFill>
              <a:latin typeface="Book Antiqua"/>
            </a:endParaRPr>
          </a:p>
          <a:p>
            <a:pPr algn="r" defTabSz="914400"/>
            <a:r>
              <a:rPr lang="en-US" sz="2800" b="1" dirty="0">
                <a:solidFill>
                  <a:prstClr val="black"/>
                </a:solidFill>
                <a:latin typeface="Book Antiqua"/>
              </a:rPr>
              <a:t>—2 </a:t>
            </a:r>
            <a:r>
              <a:rPr lang="en-US" sz="2800" b="1" dirty="0" err="1">
                <a:solidFill>
                  <a:prstClr val="black"/>
                </a:solidFill>
                <a:latin typeface="Book Antiqua"/>
              </a:rPr>
              <a:t>Kor</a:t>
            </a:r>
            <a:r>
              <a:rPr lang="en-US" sz="2800" b="1" dirty="0">
                <a:solidFill>
                  <a:prstClr val="black"/>
                </a:solidFill>
                <a:latin typeface="Book Antiqua"/>
              </a:rPr>
              <a:t> 5:20</a:t>
            </a:r>
          </a:p>
        </p:txBody>
      </p:sp>
    </p:spTree>
    <p:extLst>
      <p:ext uri="{BB962C8B-B14F-4D97-AF65-F5344CB8AC3E}">
        <p14:creationId xmlns:p14="http://schemas.microsoft.com/office/powerpoint/2010/main" val="2635354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pic>
        <p:nvPicPr>
          <p:cNvPr id="3" name="Picture 2" descr="rev 4 lamb worshippe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825" y="-121977"/>
            <a:ext cx="9250315" cy="5724917"/>
          </a:xfrm>
          <a:prstGeom prst="rect">
            <a:avLst/>
          </a:prstGeom>
        </p:spPr>
      </p:pic>
      <p:sp>
        <p:nvSpPr>
          <p:cNvPr id="2" name="Title 1"/>
          <p:cNvSpPr>
            <a:spLocks noGrp="1"/>
          </p:cNvSpPr>
          <p:nvPr>
            <p:ph type="title"/>
          </p:nvPr>
        </p:nvSpPr>
        <p:spPr>
          <a:xfrm>
            <a:off x="29882" y="5659693"/>
            <a:ext cx="9144000" cy="1051073"/>
          </a:xfrm>
          <a:solidFill>
            <a:schemeClr val="tx1"/>
          </a:solidFill>
        </p:spPr>
        <p:txBody>
          <a:bodyPr anchor="b"/>
          <a:lstStyle/>
          <a:p>
            <a:pPr>
              <a:defRPr/>
            </a:pPr>
            <a:r>
              <a:rPr lang="en-US" sz="3200" dirty="0">
                <a:effectLst/>
                <a:latin typeface="Arial" charset="0"/>
              </a:rPr>
              <a:t>“</a:t>
            </a:r>
            <a:r>
              <a:rPr lang="en-US" sz="3200" dirty="0" err="1">
                <a:effectLst/>
                <a:latin typeface="Arial" charset="0"/>
              </a:rPr>
              <a:t>Engkau</a:t>
            </a:r>
            <a:r>
              <a:rPr lang="en-US" sz="3200" dirty="0">
                <a:effectLst/>
                <a:latin typeface="Arial" charset="0"/>
              </a:rPr>
              <a:t> </a:t>
            </a:r>
            <a:r>
              <a:rPr lang="en-US" sz="3200" dirty="0" err="1">
                <a:effectLst/>
                <a:latin typeface="Arial" charset="0"/>
              </a:rPr>
              <a:t>layak</a:t>
            </a:r>
            <a:r>
              <a:rPr lang="en-US" sz="3200" dirty="0">
                <a:effectLst/>
                <a:latin typeface="Arial" charset="0"/>
              </a:rPr>
              <a:t> </a:t>
            </a:r>
            <a:r>
              <a:rPr lang="en-US" sz="3200" dirty="0" err="1">
                <a:effectLst/>
                <a:latin typeface="Arial" charset="0"/>
              </a:rPr>
              <a:t>menerima</a:t>
            </a:r>
            <a:r>
              <a:rPr lang="en-US" sz="3200" dirty="0">
                <a:effectLst/>
                <a:latin typeface="Arial" charset="0"/>
              </a:rPr>
              <a:t> </a:t>
            </a:r>
            <a:r>
              <a:rPr lang="en-US" sz="3200" dirty="0" err="1">
                <a:effectLst/>
                <a:latin typeface="Arial" charset="0"/>
              </a:rPr>
              <a:t>gulungan</a:t>
            </a:r>
            <a:r>
              <a:rPr lang="en-US" sz="3200" dirty="0">
                <a:effectLst/>
                <a:latin typeface="Arial" charset="0"/>
              </a:rPr>
              <a:t> </a:t>
            </a:r>
            <a:r>
              <a:rPr lang="en-US" sz="3200" dirty="0" err="1">
                <a:effectLst/>
                <a:latin typeface="Arial" charset="0"/>
              </a:rPr>
              <a:t>kitab</a:t>
            </a:r>
            <a:r>
              <a:rPr lang="en-US" sz="3200" dirty="0">
                <a:effectLst/>
                <a:latin typeface="Arial" charset="0"/>
              </a:rPr>
              <a:t> </a:t>
            </a:r>
            <a:r>
              <a:rPr lang="en-US" sz="3200" dirty="0" err="1">
                <a:effectLst/>
                <a:latin typeface="Arial" charset="0"/>
              </a:rPr>
              <a:t>itu</a:t>
            </a:r>
            <a:r>
              <a:rPr lang="en-US" sz="3200" dirty="0">
                <a:effectLst/>
                <a:latin typeface="Arial" charset="0"/>
              </a:rPr>
              <a:t> </a:t>
            </a:r>
            <a:r>
              <a:rPr lang="en-US" sz="3200" dirty="0" err="1">
                <a:effectLst/>
                <a:latin typeface="Arial" charset="0"/>
              </a:rPr>
              <a:t>dan</a:t>
            </a:r>
            <a:r>
              <a:rPr lang="en-US" sz="3200" dirty="0">
                <a:effectLst/>
                <a:latin typeface="Arial" charset="0"/>
              </a:rPr>
              <a:t> </a:t>
            </a:r>
            <a:r>
              <a:rPr lang="en-US" sz="3200" dirty="0" err="1">
                <a:effectLst/>
                <a:latin typeface="Arial" charset="0"/>
              </a:rPr>
              <a:t>membuka</a:t>
            </a:r>
            <a:r>
              <a:rPr lang="en-US" sz="3200" dirty="0">
                <a:effectLst/>
                <a:latin typeface="Arial" charset="0"/>
              </a:rPr>
              <a:t> </a:t>
            </a:r>
            <a:r>
              <a:rPr lang="en-US" sz="3200" dirty="0" err="1">
                <a:effectLst/>
                <a:latin typeface="Arial" charset="0"/>
              </a:rPr>
              <a:t>meterai-meterainya</a:t>
            </a:r>
            <a:r>
              <a:rPr lang="en-US" sz="3200" dirty="0">
                <a:effectLst/>
                <a:latin typeface="Arial" charset="0"/>
              </a:rPr>
              <a:t>…" (5:9)</a:t>
            </a:r>
          </a:p>
        </p:txBody>
      </p:sp>
      <p:sp>
        <p:nvSpPr>
          <p:cNvPr id="5"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369</a:t>
            </a:r>
            <a:endParaRPr lang="en-US" b="1" dirty="0">
              <a:solidFill>
                <a:srgbClr val="000000"/>
              </a:solidFill>
              <a:latin typeface="Arial"/>
              <a:cs typeface="Arial"/>
            </a:endParaRPr>
          </a:p>
        </p:txBody>
      </p:sp>
    </p:spTree>
    <p:extLst>
      <p:ext uri="{BB962C8B-B14F-4D97-AF65-F5344CB8AC3E}">
        <p14:creationId xmlns:p14="http://schemas.microsoft.com/office/powerpoint/2010/main" val="32023891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511445" y="76200"/>
            <a:ext cx="7838806" cy="1152525"/>
          </a:xfrm>
          <a:effectLst/>
        </p:spPr>
        <p:txBody>
          <a:bodyPr/>
          <a:lstStyle/>
          <a:p>
            <a:pPr>
              <a:defRPr/>
            </a:pPr>
            <a:r>
              <a:rPr lang="en-US" altLang="ja-JP" sz="4000" b="1" dirty="0">
                <a:solidFill>
                  <a:schemeClr val="bg1"/>
                </a:solidFill>
                <a:effectLst>
                  <a:glow rad="139700">
                    <a:schemeClr val="tx1">
                      <a:alpha val="75000"/>
                    </a:schemeClr>
                  </a:glow>
                </a:effectLst>
                <a:latin typeface="Arial" charset="0"/>
                <a:ea typeface="ＭＳ Ｐゴシック" charset="0"/>
              </a:rPr>
              <a:t>“Dari </a:t>
            </a:r>
            <a:r>
              <a:rPr lang="en-US" altLang="ja-JP" sz="4000" b="1" dirty="0" err="1">
                <a:solidFill>
                  <a:schemeClr val="bg1"/>
                </a:solidFill>
                <a:effectLst>
                  <a:glow rad="139700">
                    <a:schemeClr val="tx1">
                      <a:alpha val="75000"/>
                    </a:schemeClr>
                  </a:glow>
                </a:effectLst>
                <a:latin typeface="Arial" charset="0"/>
                <a:ea typeface="ＭＳ Ｐゴシック" charset="0"/>
              </a:rPr>
              <a:t>tiap-tiap</a:t>
            </a:r>
            <a:r>
              <a:rPr lang="en-US" altLang="ja-JP" sz="4000" b="1" dirty="0">
                <a:solidFill>
                  <a:schemeClr val="bg1"/>
                </a:solidFill>
                <a:effectLst>
                  <a:glow rad="139700">
                    <a:schemeClr val="tx1">
                      <a:alpha val="75000"/>
                    </a:schemeClr>
                  </a:glow>
                </a:effectLst>
                <a:latin typeface="Arial" charset="0"/>
                <a:ea typeface="ＭＳ Ｐゴシック" charset="0"/>
              </a:rPr>
              <a:t> </a:t>
            </a:r>
            <a:r>
              <a:rPr lang="en-US" altLang="ja-JP" sz="4000" b="1" dirty="0" err="1">
                <a:solidFill>
                  <a:schemeClr val="bg1"/>
                </a:solidFill>
                <a:effectLst>
                  <a:glow rad="139700">
                    <a:schemeClr val="tx1">
                      <a:alpha val="75000"/>
                    </a:schemeClr>
                  </a:glow>
                </a:effectLst>
                <a:latin typeface="Arial" charset="0"/>
                <a:ea typeface="ＭＳ Ｐゴシック" charset="0"/>
              </a:rPr>
              <a:t>suku</a:t>
            </a:r>
            <a:r>
              <a:rPr lang="en-US" altLang="ja-JP" sz="4000" b="1" dirty="0">
                <a:solidFill>
                  <a:schemeClr val="bg1"/>
                </a:solidFill>
                <a:effectLst>
                  <a:glow rad="139700">
                    <a:schemeClr val="tx1">
                      <a:alpha val="75000"/>
                    </a:schemeClr>
                  </a:glow>
                </a:effectLst>
                <a:latin typeface="Arial" charset="0"/>
                <a:ea typeface="ＭＳ Ｐゴシック" charset="0"/>
              </a:rPr>
              <a:t> </a:t>
            </a:r>
            <a:r>
              <a:rPr lang="en-US" altLang="ja-JP" sz="4000" b="1" dirty="0" err="1">
                <a:solidFill>
                  <a:schemeClr val="bg1"/>
                </a:solidFill>
                <a:effectLst>
                  <a:glow rad="139700">
                    <a:schemeClr val="tx1">
                      <a:alpha val="75000"/>
                    </a:schemeClr>
                  </a:glow>
                </a:effectLst>
                <a:latin typeface="Arial" charset="0"/>
                <a:ea typeface="ＭＳ Ｐゴシック" charset="0"/>
              </a:rPr>
              <a:t>dan</a:t>
            </a:r>
            <a:r>
              <a:rPr lang="en-US" altLang="ja-JP" sz="4000" b="1" dirty="0">
                <a:solidFill>
                  <a:schemeClr val="bg1"/>
                </a:solidFill>
                <a:effectLst>
                  <a:glow rad="139700">
                    <a:schemeClr val="tx1">
                      <a:alpha val="75000"/>
                    </a:schemeClr>
                  </a:glow>
                </a:effectLst>
                <a:latin typeface="Arial" charset="0"/>
                <a:ea typeface="ＭＳ Ｐゴシック" charset="0"/>
              </a:rPr>
              <a:t> </a:t>
            </a:r>
            <a:r>
              <a:rPr lang="en-US" altLang="ja-JP" sz="4000" b="1" dirty="0" err="1">
                <a:solidFill>
                  <a:schemeClr val="bg1"/>
                </a:solidFill>
                <a:effectLst>
                  <a:glow rad="139700">
                    <a:schemeClr val="tx1">
                      <a:alpha val="75000"/>
                    </a:schemeClr>
                  </a:glow>
                </a:effectLst>
                <a:latin typeface="Arial" charset="0"/>
                <a:ea typeface="ＭＳ Ｐゴシック" charset="0"/>
              </a:rPr>
              <a:t>bahasa</a:t>
            </a:r>
            <a:r>
              <a:rPr lang="en-US" altLang="ja-JP" sz="4000" b="1" dirty="0">
                <a:solidFill>
                  <a:schemeClr val="bg1"/>
                </a:solidFill>
                <a:effectLst>
                  <a:glow rad="139700">
                    <a:schemeClr val="tx1">
                      <a:alpha val="75000"/>
                    </a:schemeClr>
                  </a:glow>
                </a:effectLst>
                <a:latin typeface="Arial" charset="0"/>
                <a:ea typeface="ＭＳ Ｐゴシック" charset="0"/>
              </a:rPr>
              <a:t> </a:t>
            </a:r>
            <a:r>
              <a:rPr lang="en-US" altLang="ja-JP" sz="4000" b="1" dirty="0" err="1">
                <a:solidFill>
                  <a:schemeClr val="bg1"/>
                </a:solidFill>
                <a:effectLst>
                  <a:glow rad="139700">
                    <a:schemeClr val="tx1">
                      <a:alpha val="75000"/>
                    </a:schemeClr>
                  </a:glow>
                </a:effectLst>
                <a:latin typeface="Arial" charset="0"/>
                <a:ea typeface="ＭＳ Ｐゴシック" charset="0"/>
              </a:rPr>
              <a:t>dan</a:t>
            </a:r>
            <a:r>
              <a:rPr lang="en-US" altLang="ja-JP" sz="4000" b="1" dirty="0">
                <a:solidFill>
                  <a:schemeClr val="bg1"/>
                </a:solidFill>
                <a:effectLst>
                  <a:glow rad="139700">
                    <a:schemeClr val="tx1">
                      <a:alpha val="75000"/>
                    </a:schemeClr>
                  </a:glow>
                </a:effectLst>
                <a:latin typeface="Arial" charset="0"/>
                <a:ea typeface="ＭＳ Ｐゴシック" charset="0"/>
              </a:rPr>
              <a:t> </a:t>
            </a:r>
            <a:r>
              <a:rPr lang="en-US" altLang="ja-JP" sz="4000" b="1" dirty="0" err="1">
                <a:solidFill>
                  <a:schemeClr val="bg1"/>
                </a:solidFill>
                <a:effectLst>
                  <a:glow rad="139700">
                    <a:schemeClr val="tx1">
                      <a:alpha val="75000"/>
                    </a:schemeClr>
                  </a:glow>
                </a:effectLst>
                <a:latin typeface="Arial" charset="0"/>
                <a:ea typeface="ＭＳ Ｐゴシック" charset="0"/>
              </a:rPr>
              <a:t>kaum</a:t>
            </a:r>
            <a:r>
              <a:rPr lang="en-US" altLang="ja-JP" sz="4000" b="1" dirty="0">
                <a:solidFill>
                  <a:schemeClr val="bg1"/>
                </a:solidFill>
                <a:effectLst>
                  <a:glow rad="139700">
                    <a:schemeClr val="tx1">
                      <a:alpha val="75000"/>
                    </a:schemeClr>
                  </a:glow>
                </a:effectLst>
                <a:latin typeface="Arial" charset="0"/>
                <a:ea typeface="ＭＳ Ｐゴシック" charset="0"/>
              </a:rPr>
              <a:t> </a:t>
            </a:r>
            <a:r>
              <a:rPr lang="en-US" altLang="ja-JP" sz="4000" b="1" dirty="0" err="1">
                <a:solidFill>
                  <a:schemeClr val="bg1"/>
                </a:solidFill>
                <a:effectLst>
                  <a:glow rad="139700">
                    <a:schemeClr val="tx1">
                      <a:alpha val="75000"/>
                    </a:schemeClr>
                  </a:glow>
                </a:effectLst>
                <a:latin typeface="Arial" charset="0"/>
                <a:ea typeface="ＭＳ Ｐゴシック" charset="0"/>
              </a:rPr>
              <a:t>dan</a:t>
            </a:r>
            <a:r>
              <a:rPr lang="en-US" altLang="ja-JP" sz="4000" b="1" dirty="0">
                <a:solidFill>
                  <a:schemeClr val="bg1"/>
                </a:solidFill>
                <a:effectLst>
                  <a:glow rad="139700">
                    <a:schemeClr val="tx1">
                      <a:alpha val="75000"/>
                    </a:schemeClr>
                  </a:glow>
                </a:effectLst>
                <a:latin typeface="Arial" charset="0"/>
                <a:ea typeface="ＭＳ Ｐゴシック" charset="0"/>
              </a:rPr>
              <a:t> </a:t>
            </a:r>
            <a:r>
              <a:rPr lang="en-US" altLang="ja-JP" sz="4000" b="1" dirty="0" err="1">
                <a:solidFill>
                  <a:schemeClr val="bg1"/>
                </a:solidFill>
                <a:effectLst>
                  <a:glow rad="139700">
                    <a:schemeClr val="tx1">
                      <a:alpha val="75000"/>
                    </a:schemeClr>
                  </a:glow>
                </a:effectLst>
                <a:latin typeface="Arial" charset="0"/>
                <a:ea typeface="ＭＳ Ｐゴシック" charset="0"/>
              </a:rPr>
              <a:t>bangsa</a:t>
            </a:r>
            <a:r>
              <a:rPr lang="en-US" altLang="ja-JP" sz="4000" b="1" dirty="0">
                <a:solidFill>
                  <a:schemeClr val="bg1"/>
                </a:solidFill>
                <a:effectLst>
                  <a:glow rad="139700">
                    <a:schemeClr val="tx1">
                      <a:alpha val="75000"/>
                    </a:schemeClr>
                  </a:glow>
                </a:effectLst>
                <a:latin typeface="Arial" charset="0"/>
                <a:ea typeface="ＭＳ Ｐゴシック" charset="0"/>
              </a:rPr>
              <a:t>"</a:t>
            </a:r>
            <a:r>
              <a:rPr lang="en-US" sz="4000" b="1" dirty="0">
                <a:solidFill>
                  <a:schemeClr val="bg1"/>
                </a:solidFill>
                <a:effectLst>
                  <a:glow rad="139700">
                    <a:schemeClr val="tx1">
                      <a:alpha val="75000"/>
                    </a:schemeClr>
                  </a:glow>
                </a:effectLst>
                <a:latin typeface="Arial" charset="0"/>
                <a:ea typeface="ＭＳ Ｐゴシック" charset="0"/>
              </a:rPr>
              <a:t> (5:9)</a:t>
            </a:r>
            <a:endParaRPr lang="en-US" b="1" dirty="0">
              <a:effectLst>
                <a:glow rad="139700">
                  <a:schemeClr val="tx1">
                    <a:alpha val="75000"/>
                  </a:schemeClr>
                </a:glow>
              </a:effectLst>
              <a:latin typeface="Arial" charset="0"/>
              <a:ea typeface="ＭＳ Ｐゴシック" charset="0"/>
            </a:endParaRPr>
          </a:p>
        </p:txBody>
      </p:sp>
      <p:sp>
        <p:nvSpPr>
          <p:cNvPr id="4" name="Text Box 1041"/>
          <p:cNvSpPr txBox="1">
            <a:spLocks noChangeArrowheads="1"/>
          </p:cNvSpPr>
          <p:nvPr/>
        </p:nvSpPr>
        <p:spPr bwMode="auto">
          <a:xfrm>
            <a:off x="8426370" y="183595"/>
            <a:ext cx="687866" cy="4688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39700">
                    <a:schemeClr val="tx1">
                      <a:alpha val="75000"/>
                    </a:schemeClr>
                  </a:glow>
                </a:effectLst>
                <a:latin typeface="Arial" charset="0"/>
                <a:cs typeface="Arial"/>
              </a:defRPr>
            </a:lvl1pPr>
            <a:lvl2pPr algn="ctr">
              <a:defRPr sz="4400">
                <a:solidFill>
                  <a:schemeClr val="tx2"/>
                </a:solidFill>
                <a:latin typeface="Arial" charset="0"/>
                <a:ea typeface="ＭＳ Ｐゴシック" charset="-128"/>
                <a:cs typeface="ＭＳ Ｐゴシック" charset="-128"/>
              </a:defRPr>
            </a:lvl2pPr>
            <a:lvl3pPr algn="ctr">
              <a:defRPr sz="4400">
                <a:solidFill>
                  <a:schemeClr val="tx2"/>
                </a:solidFill>
                <a:latin typeface="Arial" charset="0"/>
                <a:ea typeface="ＭＳ Ｐゴシック" charset="-128"/>
                <a:cs typeface="ＭＳ Ｐゴシック" charset="-128"/>
              </a:defRPr>
            </a:lvl3pPr>
            <a:lvl4pPr algn="ctr">
              <a:defRPr sz="4400">
                <a:solidFill>
                  <a:schemeClr val="tx2"/>
                </a:solidFill>
                <a:latin typeface="Arial" charset="0"/>
                <a:ea typeface="ＭＳ Ｐゴシック" charset="-128"/>
                <a:cs typeface="ＭＳ Ｐゴシック" charset="-128"/>
              </a:defRPr>
            </a:lvl4pPr>
            <a:lvl5pPr algn="ctr">
              <a:defRPr sz="4400">
                <a:solidFill>
                  <a:schemeClr val="tx2"/>
                </a:solidFill>
                <a:latin typeface="Arial" charset="0"/>
                <a:ea typeface="ＭＳ Ｐゴシック" charset="-128"/>
                <a:cs typeface="ＭＳ Ｐゴシック" charset="-128"/>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defTabSz="914400" eaLnBrk="0" fontAlgn="base" hangingPunct="0">
              <a:spcBef>
                <a:spcPct val="0"/>
              </a:spcBef>
              <a:spcAft>
                <a:spcPct val="0"/>
              </a:spcAft>
            </a:pPr>
            <a:r>
              <a:rPr lang="en-US" sz="2400" dirty="0">
                <a:solidFill>
                  <a:srgbClr val="FFFFFF"/>
                </a:solidFill>
                <a:effectLst>
                  <a:glow rad="139700">
                    <a:srgbClr val="000000">
                      <a:alpha val="75000"/>
                    </a:srgbClr>
                  </a:glow>
                </a:effectLst>
                <a:ea typeface="ＭＳ Ｐゴシック" charset="0"/>
              </a:rPr>
              <a:t>369</a:t>
            </a:r>
          </a:p>
        </p:txBody>
      </p:sp>
    </p:spTree>
    <p:extLst>
      <p:ext uri="{BB962C8B-B14F-4D97-AF65-F5344CB8AC3E}">
        <p14:creationId xmlns:p14="http://schemas.microsoft.com/office/powerpoint/2010/main" val="7395586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sp>
        <p:nvSpPr>
          <p:cNvPr id="2" name="Title 1"/>
          <p:cNvSpPr>
            <a:spLocks noGrp="1"/>
          </p:cNvSpPr>
          <p:nvPr>
            <p:ph type="title"/>
          </p:nvPr>
        </p:nvSpPr>
        <p:spPr>
          <a:xfrm>
            <a:off x="29882" y="5169647"/>
            <a:ext cx="9144000" cy="1688354"/>
          </a:xfrm>
          <a:solidFill>
            <a:schemeClr val="tx1"/>
          </a:solidFill>
        </p:spPr>
        <p:txBody>
          <a:bodyPr anchor="ctr"/>
          <a:lstStyle/>
          <a:p>
            <a:pPr>
              <a:defRPr/>
            </a:pPr>
            <a:r>
              <a:rPr lang="en-US" sz="3200" dirty="0">
                <a:effectLst/>
                <a:latin typeface="Arial" charset="0"/>
              </a:rPr>
              <a:t>“</a:t>
            </a:r>
            <a:r>
              <a:rPr lang="en-US" sz="2800" dirty="0">
                <a:effectLst/>
                <a:latin typeface="Arial" charset="0"/>
              </a:rPr>
              <a:t>Dan </a:t>
            </a:r>
            <a:r>
              <a:rPr lang="en-US" sz="2800" dirty="0" err="1">
                <a:effectLst/>
                <a:latin typeface="Arial" charset="0"/>
              </a:rPr>
              <a:t>Engkau</a:t>
            </a:r>
            <a:r>
              <a:rPr lang="en-US" sz="2800" dirty="0">
                <a:effectLst/>
                <a:latin typeface="Arial" charset="0"/>
              </a:rPr>
              <a:t> </a:t>
            </a:r>
            <a:r>
              <a:rPr lang="en-US" sz="2800" dirty="0" err="1">
                <a:effectLst/>
                <a:latin typeface="Arial" charset="0"/>
              </a:rPr>
              <a:t>telah</a:t>
            </a:r>
            <a:r>
              <a:rPr lang="en-US" sz="2800" dirty="0">
                <a:effectLst/>
                <a:latin typeface="Arial" charset="0"/>
              </a:rPr>
              <a:t> </a:t>
            </a:r>
            <a:r>
              <a:rPr lang="en-US" sz="2800" dirty="0" err="1">
                <a:effectLst/>
                <a:latin typeface="Arial" charset="0"/>
              </a:rPr>
              <a:t>membuat</a:t>
            </a:r>
            <a:r>
              <a:rPr lang="en-US" sz="2800" dirty="0">
                <a:effectLst/>
                <a:latin typeface="Arial" charset="0"/>
              </a:rPr>
              <a:t> </a:t>
            </a:r>
            <a:r>
              <a:rPr lang="en-US" sz="2800" dirty="0" err="1">
                <a:effectLst/>
                <a:latin typeface="Arial" charset="0"/>
              </a:rPr>
              <a:t>mereka</a:t>
            </a:r>
            <a:r>
              <a:rPr lang="en-US" sz="2800" dirty="0">
                <a:effectLst/>
                <a:latin typeface="Arial" charset="0"/>
              </a:rPr>
              <a:t> </a:t>
            </a:r>
            <a:r>
              <a:rPr lang="en-US" sz="2800" dirty="0" err="1">
                <a:effectLst/>
                <a:latin typeface="Arial" charset="0"/>
              </a:rPr>
              <a:t>menjadi</a:t>
            </a:r>
            <a:r>
              <a:rPr lang="en-US" sz="2800" dirty="0">
                <a:effectLst/>
                <a:latin typeface="Arial" charset="0"/>
              </a:rPr>
              <a:t> </a:t>
            </a:r>
            <a:r>
              <a:rPr lang="en-US" sz="2800" dirty="0" err="1">
                <a:effectLst/>
                <a:latin typeface="Arial" charset="0"/>
              </a:rPr>
              <a:t>suatu</a:t>
            </a:r>
            <a:r>
              <a:rPr lang="en-US" sz="2800" dirty="0">
                <a:effectLst/>
                <a:latin typeface="Arial" charset="0"/>
              </a:rPr>
              <a:t> </a:t>
            </a:r>
            <a:r>
              <a:rPr lang="en-US" sz="2800" dirty="0" err="1">
                <a:effectLst/>
                <a:latin typeface="Arial" charset="0"/>
              </a:rPr>
              <a:t>kerajaan</a:t>
            </a:r>
            <a:r>
              <a:rPr lang="en-US" sz="2800" dirty="0">
                <a:effectLst/>
                <a:latin typeface="Arial" charset="0"/>
              </a:rPr>
              <a:t>, </a:t>
            </a:r>
            <a:r>
              <a:rPr lang="en-US" sz="2800" dirty="0" err="1">
                <a:effectLst/>
                <a:latin typeface="Arial" charset="0"/>
              </a:rPr>
              <a:t>dan</a:t>
            </a:r>
            <a:r>
              <a:rPr lang="en-US" sz="2800" dirty="0">
                <a:effectLst/>
                <a:latin typeface="Arial" charset="0"/>
              </a:rPr>
              <a:t> </a:t>
            </a:r>
            <a:r>
              <a:rPr lang="en-US" sz="2800" dirty="0" err="1">
                <a:effectLst/>
                <a:latin typeface="Arial" charset="0"/>
              </a:rPr>
              <a:t>menjadi</a:t>
            </a:r>
            <a:r>
              <a:rPr lang="en-US" sz="2800" dirty="0">
                <a:effectLst/>
                <a:latin typeface="Arial" charset="0"/>
              </a:rPr>
              <a:t> imam-imam </a:t>
            </a:r>
            <a:r>
              <a:rPr lang="en-US" sz="2800" dirty="0" err="1">
                <a:effectLst/>
                <a:latin typeface="Arial" charset="0"/>
              </a:rPr>
              <a:t>bagi</a:t>
            </a:r>
            <a:r>
              <a:rPr lang="en-US" sz="2800" dirty="0">
                <a:effectLst/>
                <a:latin typeface="Arial" charset="0"/>
              </a:rPr>
              <a:t> Allah </a:t>
            </a:r>
            <a:r>
              <a:rPr lang="en-US" sz="2800" dirty="0" err="1">
                <a:effectLst/>
                <a:latin typeface="Arial" charset="0"/>
              </a:rPr>
              <a:t>kita</a:t>
            </a:r>
            <a:r>
              <a:rPr lang="en-US" sz="2800" dirty="0">
                <a:effectLst/>
                <a:latin typeface="Arial" charset="0"/>
              </a:rPr>
              <a:t>. </a:t>
            </a:r>
            <a:br>
              <a:rPr lang="en-US" sz="2800" dirty="0">
                <a:effectLst/>
                <a:latin typeface="Arial" charset="0"/>
              </a:rPr>
            </a:br>
            <a:r>
              <a:rPr lang="en-US" sz="2800" dirty="0">
                <a:solidFill>
                  <a:srgbClr val="FFFF00"/>
                </a:solidFill>
                <a:effectLst/>
                <a:latin typeface="Arial" charset="0"/>
              </a:rPr>
              <a:t>Dan </a:t>
            </a:r>
            <a:r>
              <a:rPr lang="en-US" sz="2800" dirty="0" err="1">
                <a:solidFill>
                  <a:srgbClr val="FFFF00"/>
                </a:solidFill>
                <a:effectLst/>
                <a:latin typeface="Arial" charset="0"/>
              </a:rPr>
              <a:t>mereka</a:t>
            </a:r>
            <a:r>
              <a:rPr lang="en-US" sz="2800" dirty="0">
                <a:solidFill>
                  <a:srgbClr val="FFFF00"/>
                </a:solidFill>
                <a:effectLst/>
                <a:latin typeface="Arial" charset="0"/>
              </a:rPr>
              <a:t> </a:t>
            </a:r>
            <a:r>
              <a:rPr lang="en-US" sz="2800" dirty="0" err="1">
                <a:solidFill>
                  <a:srgbClr val="FFFF00"/>
                </a:solidFill>
                <a:effectLst/>
                <a:latin typeface="Arial" charset="0"/>
              </a:rPr>
              <a:t>akan</a:t>
            </a:r>
            <a:r>
              <a:rPr lang="en-US" sz="2800" dirty="0">
                <a:solidFill>
                  <a:srgbClr val="FFFF00"/>
                </a:solidFill>
                <a:effectLst/>
                <a:latin typeface="Arial" charset="0"/>
              </a:rPr>
              <a:t> </a:t>
            </a:r>
            <a:r>
              <a:rPr lang="en-US" sz="2800" dirty="0" err="1">
                <a:solidFill>
                  <a:srgbClr val="FFFF00"/>
                </a:solidFill>
                <a:effectLst/>
                <a:latin typeface="Arial" charset="0"/>
              </a:rPr>
              <a:t>memerintah</a:t>
            </a:r>
            <a:r>
              <a:rPr lang="en-US" sz="2800" dirty="0">
                <a:solidFill>
                  <a:srgbClr val="FFFF00"/>
                </a:solidFill>
                <a:effectLst/>
                <a:latin typeface="Arial" charset="0"/>
              </a:rPr>
              <a:t> </a:t>
            </a:r>
            <a:r>
              <a:rPr lang="en-US" sz="2800" dirty="0" err="1">
                <a:solidFill>
                  <a:srgbClr val="FFFF00"/>
                </a:solidFill>
                <a:effectLst/>
                <a:latin typeface="Arial" charset="0"/>
              </a:rPr>
              <a:t>sebagai</a:t>
            </a:r>
            <a:r>
              <a:rPr lang="en-US" sz="2800" dirty="0">
                <a:solidFill>
                  <a:srgbClr val="FFFF00"/>
                </a:solidFill>
                <a:effectLst/>
                <a:latin typeface="Arial" charset="0"/>
              </a:rPr>
              <a:t> raja di </a:t>
            </a:r>
            <a:r>
              <a:rPr lang="en-US" sz="2800" dirty="0" err="1">
                <a:solidFill>
                  <a:srgbClr val="FFFF00"/>
                </a:solidFill>
                <a:effectLst/>
                <a:latin typeface="Arial" charset="0"/>
              </a:rPr>
              <a:t>bumi</a:t>
            </a:r>
            <a:r>
              <a:rPr lang="en-US" sz="2800" dirty="0">
                <a:effectLst/>
                <a:latin typeface="Arial" charset="0"/>
              </a:rPr>
              <a:t>" (5:10 TB).</a:t>
            </a:r>
          </a:p>
        </p:txBody>
      </p:sp>
      <p:sp>
        <p:nvSpPr>
          <p:cNvPr id="5"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369</a:t>
            </a:r>
            <a:endParaRPr lang="en-US" b="1" dirty="0">
              <a:solidFill>
                <a:srgbClr val="000000"/>
              </a:solidFill>
              <a:latin typeface="Arial"/>
              <a:cs typeface="Arial"/>
            </a:endParaRPr>
          </a:p>
        </p:txBody>
      </p:sp>
      <p:pic>
        <p:nvPicPr>
          <p:cNvPr id="4" name="Picture 3" descr="rev 5v10 saints reign 0-King20Jesu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9174997" cy="5199530"/>
          </a:xfrm>
          <a:prstGeom prst="rect">
            <a:avLst/>
          </a:prstGeom>
        </p:spPr>
      </p:pic>
    </p:spTree>
    <p:extLst>
      <p:ext uri="{BB962C8B-B14F-4D97-AF65-F5344CB8AC3E}">
        <p14:creationId xmlns:p14="http://schemas.microsoft.com/office/powerpoint/2010/main" val="17518220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90" y="304800"/>
            <a:ext cx="7756263" cy="1319606"/>
          </a:xfrm>
        </p:spPr>
        <p:txBody>
          <a:bodyPr/>
          <a:lstStyle/>
          <a:p>
            <a:r>
              <a:rPr lang="en-US" sz="4800" b="1" u="sng" dirty="0" err="1">
                <a:solidFill>
                  <a:srgbClr val="000090"/>
                </a:solidFill>
                <a:effectLst>
                  <a:outerShdw blurRad="38100" dist="38100" dir="2700000" algn="tl">
                    <a:srgbClr val="000000">
                      <a:alpha val="43137"/>
                    </a:srgbClr>
                  </a:outerShdw>
                </a:effectLst>
              </a:rPr>
              <a:t>Yesus</a:t>
            </a:r>
            <a:r>
              <a:rPr lang="en-US" sz="4800" b="1" dirty="0">
                <a:solidFill>
                  <a:srgbClr val="000090"/>
                </a:solidFill>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layak</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membuka</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meterai</a:t>
            </a:r>
            <a:r>
              <a:rPr lang="en-US" sz="4800" b="1" dirty="0">
                <a:effectLst>
                  <a:outerShdw blurRad="38100" dist="38100" dir="2700000" algn="tl">
                    <a:srgbClr val="000000">
                      <a:alpha val="43137"/>
                    </a:srgbClr>
                  </a:outerShdw>
                </a:effectLst>
              </a:rPr>
              <a:t> (5:5-10)!</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81000" y="1676400"/>
            <a:ext cx="8370792" cy="518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92889" y="1676400"/>
            <a:ext cx="3573771" cy="2246769"/>
          </a:xfrm>
          <a:prstGeom prst="rect">
            <a:avLst/>
          </a:prstGeom>
          <a:noFill/>
        </p:spPr>
        <p:txBody>
          <a:bodyPr wrap="square" rtlCol="0">
            <a:spAutoFit/>
          </a:bodyPr>
          <a:lstStyle/>
          <a:p>
            <a:pPr defTabSz="914400"/>
            <a:r>
              <a:rPr lang="en-US" sz="2000" b="1" dirty="0">
                <a:solidFill>
                  <a:prstClr val="white"/>
                </a:solidFill>
                <a:effectLst>
                  <a:outerShdw blurRad="50800" dist="76200" dir="2700000" algn="tl" rotWithShape="0">
                    <a:srgbClr val="000000"/>
                  </a:outerShdw>
                </a:effectLst>
                <a:latin typeface="Arial"/>
                <a:cs typeface="Arial"/>
              </a:rPr>
              <a:t>“</a:t>
            </a:r>
            <a:r>
              <a:rPr lang="en-US" sz="2000" b="1" dirty="0" err="1">
                <a:solidFill>
                  <a:prstClr val="white"/>
                </a:solidFill>
                <a:effectLst>
                  <a:outerShdw blurRad="50800" dist="76200" dir="2700000" algn="tl" rotWithShape="0">
                    <a:srgbClr val="000000"/>
                  </a:outerShdw>
                </a:effectLst>
                <a:latin typeface="Arial"/>
                <a:cs typeface="Arial"/>
              </a:rPr>
              <a:t>Sungguh</a:t>
            </a:r>
            <a:r>
              <a:rPr lang="en-US" sz="2000" b="1" dirty="0">
                <a:solidFill>
                  <a:prstClr val="white"/>
                </a:solidFill>
                <a:effectLst>
                  <a:outerShdw blurRad="50800" dist="76200" dir="2700000" algn="tl" rotWithShape="0">
                    <a:srgbClr val="000000"/>
                  </a:outerShdw>
                </a:effectLst>
                <a:latin typeface="Arial"/>
                <a:cs typeface="Arial"/>
              </a:rPr>
              <a:t> </a:t>
            </a:r>
            <a:r>
              <a:rPr lang="en-US" sz="2000" b="1" dirty="0" err="1">
                <a:solidFill>
                  <a:prstClr val="white"/>
                </a:solidFill>
                <a:effectLst>
                  <a:outerShdw blurRad="50800" dist="76200" dir="2700000" algn="tl" rotWithShape="0">
                    <a:srgbClr val="000000"/>
                  </a:outerShdw>
                </a:effectLst>
                <a:latin typeface="Arial"/>
                <a:cs typeface="Arial"/>
              </a:rPr>
              <a:t>berharga</a:t>
            </a:r>
            <a:r>
              <a:rPr lang="en-US" sz="2000" b="1" dirty="0">
                <a:solidFill>
                  <a:prstClr val="white"/>
                </a:solidFill>
                <a:effectLst>
                  <a:outerShdw blurRad="50800" dist="76200" dir="2700000" algn="tl" rotWithShape="0">
                    <a:srgbClr val="000000"/>
                  </a:outerShdw>
                </a:effectLst>
                <a:latin typeface="Arial"/>
                <a:cs typeface="Arial"/>
              </a:rPr>
              <a:t> </a:t>
            </a:r>
            <a:r>
              <a:rPr lang="en-US" sz="2000" b="1" dirty="0" err="1">
                <a:solidFill>
                  <a:prstClr val="white"/>
                </a:solidFill>
                <a:effectLst>
                  <a:outerShdw blurRad="50800" dist="76200" dir="2700000" algn="tl" rotWithShape="0">
                    <a:srgbClr val="000000"/>
                  </a:outerShdw>
                </a:effectLst>
                <a:latin typeface="Arial"/>
                <a:cs typeface="Arial"/>
              </a:rPr>
              <a:t>untuk</a:t>
            </a:r>
            <a:r>
              <a:rPr lang="en-US" sz="2000" b="1" dirty="0">
                <a:solidFill>
                  <a:prstClr val="white"/>
                </a:solidFill>
                <a:effectLst>
                  <a:outerShdw blurRad="50800" dist="76200" dir="2700000" algn="tl" rotWithShape="0">
                    <a:srgbClr val="000000"/>
                  </a:outerShdw>
                </a:effectLst>
                <a:latin typeface="Arial"/>
                <a:cs typeface="Arial"/>
              </a:rPr>
              <a:t> </a:t>
            </a:r>
            <a:r>
              <a:rPr lang="en-US" sz="2000" b="1" dirty="0" err="1">
                <a:solidFill>
                  <a:prstClr val="white"/>
                </a:solidFill>
                <a:effectLst>
                  <a:outerShdw blurRad="50800" dist="76200" dir="2700000" algn="tl" rotWithShape="0">
                    <a:srgbClr val="000000"/>
                  </a:outerShdw>
                </a:effectLst>
                <a:latin typeface="Arial"/>
                <a:cs typeface="Arial"/>
              </a:rPr>
              <a:t>mengetahui</a:t>
            </a:r>
            <a:r>
              <a:rPr lang="en-US" sz="2000" b="1" dirty="0">
                <a:solidFill>
                  <a:prstClr val="white"/>
                </a:solidFill>
                <a:effectLst>
                  <a:outerShdw blurRad="50800" dist="76200" dir="2700000" algn="tl" rotWithShape="0">
                    <a:srgbClr val="000000"/>
                  </a:outerShdw>
                </a:effectLst>
                <a:latin typeface="Arial"/>
                <a:cs typeface="Arial"/>
              </a:rPr>
              <a:t> </a:t>
            </a:r>
            <a:r>
              <a:rPr lang="en-US" sz="2000" b="1" dirty="0" err="1">
                <a:solidFill>
                  <a:prstClr val="white"/>
                </a:solidFill>
                <a:effectLst>
                  <a:outerShdw blurRad="50800" dist="76200" dir="2700000" algn="tl" rotWithShape="0">
                    <a:srgbClr val="000000"/>
                  </a:outerShdw>
                </a:effectLst>
                <a:latin typeface="Arial"/>
                <a:cs typeface="Arial"/>
              </a:rPr>
              <a:t>pujian</a:t>
            </a:r>
            <a:r>
              <a:rPr lang="en-US" sz="2000" b="1" dirty="0">
                <a:solidFill>
                  <a:prstClr val="white"/>
                </a:solidFill>
                <a:effectLst>
                  <a:outerShdw blurRad="50800" dist="76200" dir="2700000" algn="tl" rotWithShape="0">
                    <a:srgbClr val="000000"/>
                  </a:outerShdw>
                </a:effectLst>
                <a:latin typeface="Arial"/>
                <a:cs typeface="Arial"/>
              </a:rPr>
              <a:t> </a:t>
            </a:r>
            <a:r>
              <a:rPr lang="en-US" sz="2000" b="1" dirty="0" err="1">
                <a:solidFill>
                  <a:prstClr val="white"/>
                </a:solidFill>
                <a:effectLst>
                  <a:outerShdw blurRad="50800" dist="76200" dir="2700000" algn="tl" rotWithShape="0">
                    <a:srgbClr val="000000"/>
                  </a:outerShdw>
                </a:effectLst>
                <a:latin typeface="Arial"/>
                <a:cs typeface="Arial"/>
              </a:rPr>
              <a:t>diperuntukkan</a:t>
            </a:r>
            <a:r>
              <a:rPr lang="en-US" sz="2000" b="1" dirty="0">
                <a:solidFill>
                  <a:prstClr val="white"/>
                </a:solidFill>
                <a:effectLst>
                  <a:outerShdw blurRad="50800" dist="76200" dir="2700000" algn="tl" rotWithShape="0">
                    <a:srgbClr val="000000"/>
                  </a:outerShdw>
                </a:effectLst>
                <a:latin typeface="Arial"/>
                <a:cs typeface="Arial"/>
              </a:rPr>
              <a:t> </a:t>
            </a:r>
            <a:r>
              <a:rPr lang="en-US" sz="2000" b="1" dirty="0" err="1">
                <a:solidFill>
                  <a:prstClr val="white"/>
                </a:solidFill>
                <a:effectLst>
                  <a:outerShdw blurRad="50800" dist="76200" dir="2700000" algn="tl" rotWithShape="0">
                    <a:srgbClr val="000000"/>
                  </a:outerShdw>
                </a:effectLst>
                <a:latin typeface="Arial"/>
                <a:cs typeface="Arial"/>
              </a:rPr>
              <a:t>hanya</a:t>
            </a:r>
            <a:r>
              <a:rPr lang="en-US" sz="2000" b="1" dirty="0">
                <a:solidFill>
                  <a:prstClr val="white"/>
                </a:solidFill>
                <a:effectLst>
                  <a:outerShdw blurRad="50800" dist="76200" dir="2700000" algn="tl" rotWithShape="0">
                    <a:srgbClr val="000000"/>
                  </a:outerShdw>
                </a:effectLst>
                <a:latin typeface="Arial"/>
                <a:cs typeface="Arial"/>
              </a:rPr>
              <a:t> </a:t>
            </a:r>
            <a:r>
              <a:rPr lang="en-US" sz="2000" b="1" dirty="0" err="1">
                <a:solidFill>
                  <a:prstClr val="white"/>
                </a:solidFill>
                <a:effectLst>
                  <a:outerShdw blurRad="50800" dist="76200" dir="2700000" algn="tl" rotWithShape="0">
                    <a:srgbClr val="000000"/>
                  </a:outerShdw>
                </a:effectLst>
                <a:latin typeface="Arial"/>
                <a:cs typeface="Arial"/>
              </a:rPr>
              <a:t>bagi</a:t>
            </a:r>
            <a:r>
              <a:rPr lang="en-US" sz="2000" b="1" dirty="0">
                <a:solidFill>
                  <a:prstClr val="white"/>
                </a:solidFill>
                <a:effectLst>
                  <a:outerShdw blurRad="50800" dist="76200" dir="2700000" algn="tl" rotWithShape="0">
                    <a:srgbClr val="000000"/>
                  </a:outerShdw>
                </a:effectLst>
                <a:latin typeface="Arial"/>
                <a:cs typeface="Arial"/>
              </a:rPr>
              <a:t> Allah. Dan </a:t>
            </a:r>
            <a:r>
              <a:rPr lang="en-US" sz="2000" b="1" dirty="0" err="1">
                <a:solidFill>
                  <a:prstClr val="white"/>
                </a:solidFill>
                <a:effectLst>
                  <a:outerShdw blurRad="50800" dist="76200" dir="2700000" algn="tl" rotWithShape="0">
                    <a:srgbClr val="000000"/>
                  </a:outerShdw>
                </a:effectLst>
                <a:latin typeface="Arial"/>
                <a:cs typeface="Arial"/>
              </a:rPr>
              <a:t>bahwa</a:t>
            </a:r>
            <a:r>
              <a:rPr lang="en-US" sz="2000" b="1" dirty="0">
                <a:solidFill>
                  <a:prstClr val="white"/>
                </a:solidFill>
                <a:effectLst>
                  <a:outerShdw blurRad="50800" dist="76200" dir="2700000" algn="tl" rotWithShape="0">
                    <a:srgbClr val="000000"/>
                  </a:outerShdw>
                </a:effectLst>
                <a:latin typeface="Arial"/>
                <a:cs typeface="Arial"/>
              </a:rPr>
              <a:t> </a:t>
            </a:r>
            <a:r>
              <a:rPr lang="en-US" sz="2000" b="1" dirty="0" err="1">
                <a:solidFill>
                  <a:prstClr val="white"/>
                </a:solidFill>
                <a:effectLst>
                  <a:outerShdw blurRad="50800" dist="76200" dir="2700000" algn="tl" rotWithShape="0">
                    <a:srgbClr val="000000"/>
                  </a:outerShdw>
                </a:effectLst>
                <a:latin typeface="Arial"/>
                <a:cs typeface="Arial"/>
              </a:rPr>
              <a:t>Anak</a:t>
            </a:r>
            <a:r>
              <a:rPr lang="en-US" sz="2000" b="1" dirty="0">
                <a:solidFill>
                  <a:prstClr val="white"/>
                </a:solidFill>
                <a:effectLst>
                  <a:outerShdw blurRad="50800" dist="76200" dir="2700000" algn="tl" rotWithShape="0">
                    <a:srgbClr val="000000"/>
                  </a:outerShdw>
                </a:effectLst>
                <a:latin typeface="Arial"/>
                <a:cs typeface="Arial"/>
              </a:rPr>
              <a:t> </a:t>
            </a:r>
            <a:r>
              <a:rPr lang="en-US" sz="2000" b="1" dirty="0" err="1">
                <a:solidFill>
                  <a:prstClr val="white"/>
                </a:solidFill>
                <a:effectLst>
                  <a:outerShdw blurRad="50800" dist="76200" dir="2700000" algn="tl" rotWithShape="0">
                    <a:srgbClr val="000000"/>
                  </a:outerShdw>
                </a:effectLst>
                <a:latin typeface="Arial"/>
                <a:cs typeface="Arial"/>
              </a:rPr>
              <a:t>Domba</a:t>
            </a:r>
            <a:r>
              <a:rPr lang="en-US" sz="2000" b="1" dirty="0">
                <a:solidFill>
                  <a:prstClr val="white"/>
                </a:solidFill>
                <a:effectLst>
                  <a:outerShdw blurRad="50800" dist="76200" dir="2700000" algn="tl" rotWithShape="0">
                    <a:srgbClr val="000000"/>
                  </a:outerShdw>
                </a:effectLst>
                <a:latin typeface="Arial"/>
                <a:cs typeface="Arial"/>
              </a:rPr>
              <a:t> </a:t>
            </a:r>
            <a:r>
              <a:rPr lang="en-US" sz="2000" b="1" dirty="0" err="1">
                <a:solidFill>
                  <a:prstClr val="white"/>
                </a:solidFill>
                <a:effectLst>
                  <a:outerShdw blurRad="50800" dist="76200" dir="2700000" algn="tl" rotWithShape="0">
                    <a:srgbClr val="000000"/>
                  </a:outerShdw>
                </a:effectLst>
                <a:latin typeface="Arial"/>
                <a:cs typeface="Arial"/>
              </a:rPr>
              <a:t>disembah</a:t>
            </a:r>
            <a:r>
              <a:rPr lang="en-US" sz="2000" b="1" dirty="0">
                <a:solidFill>
                  <a:prstClr val="white"/>
                </a:solidFill>
                <a:effectLst>
                  <a:outerShdw blurRad="50800" dist="76200" dir="2700000" algn="tl" rotWithShape="0">
                    <a:srgbClr val="000000"/>
                  </a:outerShdw>
                </a:effectLst>
                <a:latin typeface="Arial"/>
                <a:cs typeface="Arial"/>
              </a:rPr>
              <a:t> </a:t>
            </a:r>
            <a:r>
              <a:rPr lang="en-US" sz="2000" b="1" dirty="0" err="1">
                <a:solidFill>
                  <a:prstClr val="white"/>
                </a:solidFill>
                <a:effectLst>
                  <a:outerShdw blurRad="50800" dist="76200" dir="2700000" algn="tl" rotWithShape="0">
                    <a:srgbClr val="000000"/>
                  </a:outerShdw>
                </a:effectLst>
                <a:latin typeface="Arial"/>
                <a:cs typeface="Arial"/>
              </a:rPr>
              <a:t>sebagai</a:t>
            </a:r>
            <a:r>
              <a:rPr lang="en-US" sz="2000" b="1" dirty="0">
                <a:solidFill>
                  <a:prstClr val="white"/>
                </a:solidFill>
                <a:effectLst>
                  <a:outerShdw blurRad="50800" dist="76200" dir="2700000" algn="tl" rotWithShape="0">
                    <a:srgbClr val="000000"/>
                  </a:outerShdw>
                </a:effectLst>
                <a:latin typeface="Arial"/>
                <a:cs typeface="Arial"/>
              </a:rPr>
              <a:t> </a:t>
            </a:r>
            <a:r>
              <a:rPr lang="en-US" sz="2000" b="1" dirty="0" err="1">
                <a:solidFill>
                  <a:prstClr val="white"/>
                </a:solidFill>
                <a:effectLst>
                  <a:outerShdw blurRad="50800" dist="76200" dir="2700000" algn="tl" rotWithShape="0">
                    <a:srgbClr val="000000"/>
                  </a:outerShdw>
                </a:effectLst>
                <a:latin typeface="Arial"/>
                <a:cs typeface="Arial"/>
              </a:rPr>
              <a:t>bukti</a:t>
            </a:r>
            <a:r>
              <a:rPr lang="en-US" sz="2000" b="1" dirty="0">
                <a:solidFill>
                  <a:prstClr val="white"/>
                </a:solidFill>
                <a:effectLst>
                  <a:outerShdw blurRad="50800" dist="76200" dir="2700000" algn="tl" rotWithShape="0">
                    <a:srgbClr val="000000"/>
                  </a:outerShdw>
                </a:effectLst>
                <a:latin typeface="Arial"/>
                <a:cs typeface="Arial"/>
              </a:rPr>
              <a:t> </a:t>
            </a:r>
            <a:r>
              <a:rPr lang="en-US" sz="2000" b="1" dirty="0" err="1">
                <a:solidFill>
                  <a:prstClr val="white"/>
                </a:solidFill>
                <a:effectLst>
                  <a:outerShdw blurRad="50800" dist="76200" dir="2700000" algn="tl" rotWithShape="0">
                    <a:srgbClr val="000000"/>
                  </a:outerShdw>
                </a:effectLst>
                <a:latin typeface="Arial"/>
                <a:cs typeface="Arial"/>
              </a:rPr>
              <a:t>Ketuhanan</a:t>
            </a:r>
            <a:r>
              <a:rPr lang="en-US" sz="2000" b="1" dirty="0">
                <a:solidFill>
                  <a:prstClr val="white"/>
                </a:solidFill>
                <a:effectLst>
                  <a:outerShdw blurRad="50800" dist="76200" dir="2700000" algn="tl" rotWithShape="0">
                    <a:srgbClr val="000000"/>
                  </a:outerShdw>
                </a:effectLst>
                <a:latin typeface="Arial"/>
                <a:cs typeface="Arial"/>
              </a:rPr>
              <a:t>-Nya."</a:t>
            </a:r>
          </a:p>
          <a:p>
            <a:pPr algn="r" defTabSz="914400"/>
            <a:r>
              <a:rPr lang="en-US" sz="2000" b="1" dirty="0">
                <a:solidFill>
                  <a:prstClr val="white"/>
                </a:solidFill>
                <a:effectLst>
                  <a:outerShdw blurRad="50800" dist="76200" dir="2700000" algn="tl" rotWithShape="0">
                    <a:srgbClr val="000000"/>
                  </a:outerShdw>
                </a:effectLst>
                <a:latin typeface="Arial"/>
                <a:cs typeface="Arial"/>
              </a:rPr>
              <a:t>—Leon Morris</a:t>
            </a:r>
          </a:p>
        </p:txBody>
      </p:sp>
    </p:spTree>
    <p:extLst>
      <p:ext uri="{BB962C8B-B14F-4D97-AF65-F5344CB8AC3E}">
        <p14:creationId xmlns:p14="http://schemas.microsoft.com/office/powerpoint/2010/main" val="2493280399"/>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52399" y="-98322"/>
            <a:ext cx="9802090" cy="69563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688490" y="304800"/>
            <a:ext cx="7756263" cy="1319606"/>
          </a:xfrm>
        </p:spPr>
        <p:txBody>
          <a:bodyPr/>
          <a:lstStyle/>
          <a:p>
            <a:r>
              <a:rPr lang="en-US" sz="4800" b="1" u="sng" dirty="0" err="1">
                <a:solidFill>
                  <a:srgbClr val="FFC000"/>
                </a:solidFill>
                <a:effectLst>
                  <a:outerShdw blurRad="38100" dist="38100" dir="2700000" algn="tl">
                    <a:srgbClr val="000000">
                      <a:alpha val="43137"/>
                    </a:srgbClr>
                  </a:outerShdw>
                </a:effectLst>
              </a:rPr>
              <a:t>Yesus</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layak</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menerima</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segala</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pujian</a:t>
            </a:r>
            <a:r>
              <a:rPr lang="en-US" sz="4800" b="1" dirty="0">
                <a:solidFill>
                  <a:schemeClr val="bg1"/>
                </a:solidFill>
                <a:effectLst>
                  <a:outerShdw blurRad="38100" dist="38100" dir="2700000" algn="tl">
                    <a:srgbClr val="000000">
                      <a:alpha val="43137"/>
                    </a:srgbClr>
                  </a:outerShdw>
                </a:effectLst>
              </a:rPr>
              <a:t> (5:11-14)!</a:t>
            </a:r>
          </a:p>
        </p:txBody>
      </p:sp>
    </p:spTree>
    <p:extLst>
      <p:ext uri="{BB962C8B-B14F-4D97-AF65-F5344CB8AC3E}">
        <p14:creationId xmlns:p14="http://schemas.microsoft.com/office/powerpoint/2010/main" val="1692633425"/>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chemeClr val="bg1"/>
            </a:gs>
            <a:gs pos="92000">
              <a:srgbClr val="0000FF"/>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9" name="Picture 8" descr="Rev 5 Crowd_Worshipping.jpg"/>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37642" name="Text Box 11"/>
          <p:cNvSpPr txBox="1">
            <a:spLocks noChangeArrowheads="1"/>
          </p:cNvSpPr>
          <p:nvPr/>
        </p:nvSpPr>
        <p:spPr bwMode="auto">
          <a:xfrm>
            <a:off x="216186" y="3651766"/>
            <a:ext cx="8577894" cy="2779529"/>
          </a:xfrm>
          <a:prstGeom prst="rect">
            <a:avLst/>
          </a:prstGeom>
        </p:spPr>
        <p:txBody>
          <a:bodyPr vert="horz" lIns="91440" tIns="45720" rIns="91440" bIns="45720" rtlCol="0" anchor="t">
            <a:noAutofit/>
          </a:bodyPr>
          <a:lstStyle>
            <a:defPPr>
              <a:defRPr lang="en-US"/>
            </a:defPPr>
            <a:lvl1pPr marL="571500" indent="-571500" defTabSz="914400" eaLnBrk="1" latinLnBrk="0" hangingPunct="1">
              <a:buFont typeface="Arial"/>
              <a:buChar char="•"/>
              <a:defRPr sz="4000" b="1">
                <a:solidFill>
                  <a:schemeClr val="bg1"/>
                </a:solidFill>
                <a:effectLst>
                  <a:outerShdw dist="88900" dir="2700000" algn="tl" rotWithShape="0">
                    <a:srgbClr val="000000">
                      <a:alpha val="78000"/>
                    </a:srgbClr>
                  </a:outerShdw>
                </a:effectLst>
                <a:latin typeface="Arial" charset="0"/>
                <a:cs typeface="Arial"/>
              </a:defRPr>
            </a:lvl1pPr>
          </a:lstStyle>
          <a:p>
            <a:pPr fontAlgn="base">
              <a:spcBef>
                <a:spcPct val="0"/>
              </a:spcBef>
              <a:spcAft>
                <a:spcPct val="0"/>
              </a:spcAft>
            </a:pPr>
            <a:r>
              <a:rPr lang="en-US" dirty="0" err="1">
                <a:solidFill>
                  <a:prstClr val="white"/>
                </a:solidFill>
                <a:ea typeface="ＭＳ Ｐゴシック" charset="0"/>
              </a:rPr>
              <a:t>Siapa</a:t>
            </a:r>
            <a:r>
              <a:rPr lang="en-US" dirty="0">
                <a:solidFill>
                  <a:prstClr val="white"/>
                </a:solidFill>
                <a:ea typeface="ＭＳ Ｐゴシック" charset="0"/>
              </a:rPr>
              <a:t> </a:t>
            </a:r>
            <a:r>
              <a:rPr lang="en-US" dirty="0" err="1">
                <a:solidFill>
                  <a:prstClr val="white"/>
                </a:solidFill>
                <a:ea typeface="ＭＳ Ｐゴシック" charset="0"/>
              </a:rPr>
              <a:t>Dia</a:t>
            </a:r>
            <a:r>
              <a:rPr lang="en-US" dirty="0">
                <a:solidFill>
                  <a:prstClr val="white"/>
                </a:solidFill>
                <a:ea typeface="ＭＳ Ｐゴシック" charset="0"/>
              </a:rPr>
              <a:t> (5:5-7)</a:t>
            </a:r>
          </a:p>
          <a:p>
            <a:pPr fontAlgn="base">
              <a:spcBef>
                <a:spcPct val="0"/>
              </a:spcBef>
              <a:spcAft>
                <a:spcPct val="0"/>
              </a:spcAft>
            </a:pPr>
            <a:r>
              <a:rPr lang="en-US" dirty="0">
                <a:solidFill>
                  <a:prstClr val="white"/>
                </a:solidFill>
                <a:ea typeface="ＭＳ Ｐゴシック" charset="0"/>
              </a:rPr>
              <a:t>Di mana </a:t>
            </a:r>
            <a:r>
              <a:rPr lang="en-US" dirty="0" err="1">
                <a:solidFill>
                  <a:prstClr val="white"/>
                </a:solidFill>
                <a:ea typeface="ＭＳ Ｐゴシック" charset="0"/>
              </a:rPr>
              <a:t>Dia</a:t>
            </a:r>
            <a:r>
              <a:rPr lang="en-US" dirty="0">
                <a:solidFill>
                  <a:prstClr val="white"/>
                </a:solidFill>
                <a:ea typeface="ＭＳ Ｐゴシック" charset="0"/>
              </a:rPr>
              <a:t> (5:6)</a:t>
            </a:r>
          </a:p>
          <a:p>
            <a:pPr fontAlgn="base">
              <a:spcBef>
                <a:spcPct val="0"/>
              </a:spcBef>
              <a:spcAft>
                <a:spcPct val="0"/>
              </a:spcAft>
            </a:pPr>
            <a:r>
              <a:rPr lang="en-US" dirty="0" err="1">
                <a:solidFill>
                  <a:prstClr val="white"/>
                </a:solidFill>
                <a:ea typeface="ＭＳ Ｐゴシック" charset="0"/>
              </a:rPr>
              <a:t>Apa</a:t>
            </a:r>
            <a:r>
              <a:rPr lang="en-US" dirty="0">
                <a:solidFill>
                  <a:prstClr val="white"/>
                </a:solidFill>
                <a:ea typeface="ＭＳ Ｐゴシック" charset="0"/>
              </a:rPr>
              <a:t> yang </a:t>
            </a:r>
            <a:r>
              <a:rPr lang="en-US" dirty="0" err="1">
                <a:solidFill>
                  <a:prstClr val="white"/>
                </a:solidFill>
                <a:ea typeface="ＭＳ Ｐゴシック" charset="0"/>
              </a:rPr>
              <a:t>Dia</a:t>
            </a:r>
            <a:r>
              <a:rPr lang="en-US" dirty="0">
                <a:solidFill>
                  <a:prstClr val="white"/>
                </a:solidFill>
                <a:ea typeface="ＭＳ Ｐゴシック" charset="0"/>
              </a:rPr>
              <a:t> </a:t>
            </a:r>
            <a:r>
              <a:rPr lang="en-US" dirty="0" err="1">
                <a:solidFill>
                  <a:prstClr val="white"/>
                </a:solidFill>
                <a:ea typeface="ＭＳ Ｐゴシック" charset="0"/>
              </a:rPr>
              <a:t>lakukan</a:t>
            </a:r>
            <a:r>
              <a:rPr lang="en-US" dirty="0">
                <a:solidFill>
                  <a:prstClr val="white"/>
                </a:solidFill>
                <a:ea typeface="ＭＳ Ｐゴシック" charset="0"/>
              </a:rPr>
              <a:t> (5:8-10)</a:t>
            </a:r>
          </a:p>
          <a:p>
            <a:pPr fontAlgn="base">
              <a:spcBef>
                <a:spcPct val="0"/>
              </a:spcBef>
              <a:spcAft>
                <a:spcPct val="0"/>
              </a:spcAft>
            </a:pPr>
            <a:r>
              <a:rPr lang="en-US" dirty="0" err="1">
                <a:solidFill>
                  <a:prstClr val="white"/>
                </a:solidFill>
                <a:ea typeface="ＭＳ Ｐゴシック" charset="0"/>
              </a:rPr>
              <a:t>Apa</a:t>
            </a:r>
            <a:r>
              <a:rPr lang="en-US" dirty="0">
                <a:solidFill>
                  <a:prstClr val="white"/>
                </a:solidFill>
                <a:ea typeface="ＭＳ Ｐゴシック" charset="0"/>
              </a:rPr>
              <a:t> </a:t>
            </a:r>
            <a:r>
              <a:rPr lang="en-US" dirty="0" err="1">
                <a:solidFill>
                  <a:prstClr val="white"/>
                </a:solidFill>
                <a:ea typeface="ＭＳ Ｐゴシック" charset="0"/>
              </a:rPr>
              <a:t>yand</a:t>
            </a:r>
            <a:r>
              <a:rPr lang="en-US" dirty="0">
                <a:solidFill>
                  <a:prstClr val="white"/>
                </a:solidFill>
                <a:ea typeface="ＭＳ Ｐゴシック" charset="0"/>
              </a:rPr>
              <a:t> </a:t>
            </a:r>
            <a:r>
              <a:rPr lang="en-US" dirty="0" err="1">
                <a:solidFill>
                  <a:prstClr val="white"/>
                </a:solidFill>
                <a:ea typeface="ＭＳ Ｐゴシック" charset="0"/>
              </a:rPr>
              <a:t>Dia</a:t>
            </a:r>
            <a:r>
              <a:rPr lang="en-US" dirty="0">
                <a:solidFill>
                  <a:prstClr val="white"/>
                </a:solidFill>
                <a:ea typeface="ＭＳ Ｐゴシック" charset="0"/>
              </a:rPr>
              <a:t> </a:t>
            </a:r>
            <a:r>
              <a:rPr lang="en-US" dirty="0" err="1">
                <a:solidFill>
                  <a:prstClr val="white"/>
                </a:solidFill>
                <a:ea typeface="ＭＳ Ｐゴシック" charset="0"/>
              </a:rPr>
              <a:t>punya</a:t>
            </a:r>
            <a:r>
              <a:rPr lang="en-US" dirty="0">
                <a:solidFill>
                  <a:prstClr val="white"/>
                </a:solidFill>
                <a:ea typeface="ＭＳ Ｐゴシック" charset="0"/>
              </a:rPr>
              <a:t> (5:11-14)</a:t>
            </a:r>
          </a:p>
        </p:txBody>
      </p:sp>
      <p:sp>
        <p:nvSpPr>
          <p:cNvPr id="837643" name="Rectangle 12"/>
          <p:cNvSpPr>
            <a:spLocks noGrp="1" noChangeArrowheads="1"/>
          </p:cNvSpPr>
          <p:nvPr>
            <p:ph type="title" idx="4294967295"/>
          </p:nvPr>
        </p:nvSpPr>
        <p:spPr>
          <a:xfrm>
            <a:off x="286763" y="696385"/>
            <a:ext cx="6129535" cy="2744565"/>
          </a:xfrm>
        </p:spPr>
        <p:txBody>
          <a:bodyPr vert="horz" lIns="91440" tIns="45720" rIns="91440" bIns="45720" rtlCol="0" anchor="t">
            <a:noAutofit/>
          </a:bodyPr>
          <a:lstStyle/>
          <a:p>
            <a:r>
              <a:rPr lang="en-US" sz="4800" b="1" dirty="0" err="1">
                <a:solidFill>
                  <a:schemeClr val="bg1"/>
                </a:solidFill>
                <a:effectLst>
                  <a:outerShdw dist="88900" dir="2700000" algn="tl" rotWithShape="0">
                    <a:srgbClr val="000000">
                      <a:alpha val="78000"/>
                    </a:srgbClr>
                  </a:outerShdw>
                </a:effectLst>
                <a:latin typeface="Arial" charset="0"/>
                <a:ea typeface="ＭＳ Ｐゴシック" charset="0"/>
              </a:rPr>
              <a:t>Mengapa</a:t>
            </a:r>
            <a:r>
              <a:rPr lang="en-US" sz="4800" b="1" dirty="0">
                <a:solidFill>
                  <a:schemeClr val="bg1"/>
                </a:solidFill>
                <a:effectLst>
                  <a:outerShdw dist="88900" dir="2700000" algn="tl" rotWithShape="0">
                    <a:srgbClr val="000000">
                      <a:alpha val="78000"/>
                    </a:srgbClr>
                  </a:outerShdw>
                </a:effectLst>
                <a:latin typeface="Arial" charset="0"/>
                <a:ea typeface="ＭＳ Ｐゴシック" charset="0"/>
              </a:rPr>
              <a:t> </a:t>
            </a:r>
            <a:r>
              <a:rPr lang="en-US" sz="4800" b="1" dirty="0" err="1">
                <a:solidFill>
                  <a:schemeClr val="bg1"/>
                </a:solidFill>
                <a:effectLst>
                  <a:outerShdw dist="88900" dir="2700000" algn="tl" rotWithShape="0">
                    <a:srgbClr val="000000">
                      <a:alpha val="78000"/>
                    </a:srgbClr>
                  </a:outerShdw>
                </a:effectLst>
                <a:latin typeface="Arial" charset="0"/>
                <a:ea typeface="ＭＳ Ｐゴシック" charset="0"/>
              </a:rPr>
              <a:t>menyembah</a:t>
            </a:r>
            <a:r>
              <a:rPr lang="en-US" sz="4800" b="1" dirty="0">
                <a:solidFill>
                  <a:schemeClr val="bg1"/>
                </a:solidFill>
                <a:effectLst>
                  <a:outerShdw dist="88900" dir="2700000" algn="tl" rotWithShape="0">
                    <a:srgbClr val="000000">
                      <a:alpha val="78000"/>
                    </a:srgbClr>
                  </a:outerShdw>
                </a:effectLst>
                <a:latin typeface="Arial" charset="0"/>
                <a:ea typeface="ＭＳ Ｐゴシック" charset="0"/>
              </a:rPr>
              <a:t> </a:t>
            </a:r>
            <a:r>
              <a:rPr lang="en-US" sz="4800" b="1" dirty="0" err="1">
                <a:solidFill>
                  <a:schemeClr val="bg1"/>
                </a:solidFill>
                <a:effectLst>
                  <a:outerShdw dist="88900" dir="2700000" algn="tl" rotWithShape="0">
                    <a:srgbClr val="000000">
                      <a:alpha val="78000"/>
                    </a:srgbClr>
                  </a:outerShdw>
                </a:effectLst>
                <a:latin typeface="Arial" charset="0"/>
                <a:ea typeface="ＭＳ Ｐゴシック" charset="0"/>
              </a:rPr>
              <a:t>Yesus</a:t>
            </a:r>
            <a:r>
              <a:rPr lang="en-US" sz="4800" b="1" dirty="0">
                <a:solidFill>
                  <a:schemeClr val="bg1"/>
                </a:solidFill>
                <a:effectLst>
                  <a:outerShdw dist="88900" dir="2700000" algn="tl" rotWithShape="0">
                    <a:srgbClr val="000000">
                      <a:alpha val="78000"/>
                    </a:srgbClr>
                  </a:outerShdw>
                </a:effectLst>
                <a:latin typeface="Arial" charset="0"/>
                <a:ea typeface="ＭＳ Ｐゴシック" charset="0"/>
              </a:rPr>
              <a:t>?  </a:t>
            </a:r>
            <a:r>
              <a:rPr lang="en-US" sz="4800" b="1" dirty="0" err="1">
                <a:solidFill>
                  <a:schemeClr val="bg1"/>
                </a:solidFill>
                <a:effectLst>
                  <a:outerShdw dist="88900" dir="2700000" algn="tl" rotWithShape="0">
                    <a:srgbClr val="000000">
                      <a:alpha val="78000"/>
                    </a:srgbClr>
                  </a:outerShdw>
                </a:effectLst>
                <a:latin typeface="Arial" charset="0"/>
                <a:ea typeface="ＭＳ Ｐゴシック" charset="0"/>
              </a:rPr>
              <a:t>Karena</a:t>
            </a:r>
            <a:r>
              <a:rPr lang="en-US" sz="4800" b="1" dirty="0">
                <a:solidFill>
                  <a:schemeClr val="bg1"/>
                </a:solidFill>
                <a:effectLst>
                  <a:outerShdw dist="88900" dir="2700000" algn="tl" rotWithShape="0">
                    <a:srgbClr val="000000">
                      <a:alpha val="78000"/>
                    </a:srgbClr>
                  </a:outerShdw>
                </a:effectLst>
                <a:latin typeface="Arial" charset="0"/>
                <a:ea typeface="ＭＳ Ｐゴシック" charset="0"/>
              </a:rPr>
              <a:t>…</a:t>
            </a:r>
          </a:p>
        </p:txBody>
      </p:sp>
      <p:sp>
        <p:nvSpPr>
          <p:cNvPr id="13"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prstClr val="white"/>
                </a:solidFill>
                <a:latin typeface="Arial"/>
                <a:cs typeface="Arial"/>
              </a:rPr>
              <a:t>369</a:t>
            </a:r>
          </a:p>
        </p:txBody>
      </p:sp>
      <p:sp>
        <p:nvSpPr>
          <p:cNvPr id="6" name="Rectangle 3"/>
          <p:cNvSpPr txBox="1">
            <a:spLocks noChangeArrowheads="1"/>
          </p:cNvSpPr>
          <p:nvPr/>
        </p:nvSpPr>
        <p:spPr bwMode="auto">
          <a:xfrm>
            <a:off x="0" y="6526878"/>
            <a:ext cx="8971616" cy="30153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algn="r" defTabSz="914400" eaLnBrk="1" hangingPunct="1"/>
            <a:r>
              <a:rPr lang="en-US" sz="1400" b="1" dirty="0">
                <a:solidFill>
                  <a:srgbClr val="FFFFFF"/>
                </a:solidFill>
                <a:effectLst>
                  <a:glow rad="266700">
                    <a:srgbClr val="000000">
                      <a:alpha val="75000"/>
                    </a:srgbClr>
                  </a:glow>
                </a:effectLst>
                <a:latin typeface="Arial" charset="0"/>
                <a:ea typeface="ＭＳ Ｐゴシック"/>
                <a:cs typeface="ＭＳ Ｐゴシック" charset="0"/>
              </a:rPr>
              <a:t>Warren Wiersbe, </a:t>
            </a:r>
            <a:r>
              <a:rPr lang="en-US" sz="1400" b="1" i="1" dirty="0">
                <a:solidFill>
                  <a:srgbClr val="FFFFFF"/>
                </a:solidFill>
                <a:effectLst>
                  <a:glow rad="266700">
                    <a:srgbClr val="000000">
                      <a:alpha val="75000"/>
                    </a:srgbClr>
                  </a:glow>
                </a:effectLst>
                <a:latin typeface="Arial" charset="0"/>
                <a:ea typeface="ＭＳ Ｐゴシック"/>
                <a:cs typeface="ＭＳ Ｐゴシック" charset="0"/>
              </a:rPr>
              <a:t>Bible Exposition Commentary</a:t>
            </a:r>
          </a:p>
        </p:txBody>
      </p:sp>
    </p:spTree>
    <p:extLst>
      <p:ext uri="{BB962C8B-B14F-4D97-AF65-F5344CB8AC3E}">
        <p14:creationId xmlns:p14="http://schemas.microsoft.com/office/powerpoint/2010/main" val="29015124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76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76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76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76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642"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381000" y="4114800"/>
            <a:ext cx="8597153" cy="2514600"/>
          </a:xfrm>
        </p:spPr>
        <p:txBody>
          <a:bodyPr>
            <a:normAutofit/>
          </a:bodyPr>
          <a:lstStyle/>
          <a:p>
            <a:pPr marL="0" indent="0">
              <a:buNone/>
            </a:pPr>
            <a:r>
              <a:rPr lang="en-US" sz="3200" b="1" dirty="0" err="1">
                <a:solidFill>
                  <a:schemeClr val="bg1"/>
                </a:solidFill>
                <a:effectLst>
                  <a:outerShdw blurRad="38100" dist="38100" dir="2700000" algn="tl">
                    <a:srgbClr val="000000">
                      <a:alpha val="43137"/>
                    </a:srgbClr>
                  </a:outerShdw>
                </a:effectLst>
                <a:latin typeface="Arial"/>
                <a:cs typeface="Arial"/>
              </a:rPr>
              <a:t>Yesus</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layak</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mengungkap</a:t>
            </a:r>
            <a:r>
              <a:rPr lang="en-US" sz="3200" b="1" dirty="0">
                <a:solidFill>
                  <a:schemeClr val="bg1"/>
                </a:solidFill>
                <a:effectLst>
                  <a:outerShdw blurRad="38100" dist="38100" dir="2700000" algn="tl">
                    <a:srgbClr val="000000">
                      <a:alpha val="43137"/>
                    </a:srgbClr>
                  </a:outerShdw>
                </a:effectLst>
                <a:latin typeface="Arial"/>
                <a:cs typeface="Arial"/>
              </a:rPr>
              <a:t> masa </a:t>
            </a:r>
            <a:r>
              <a:rPr lang="en-US" sz="3200" b="1" dirty="0" err="1">
                <a:solidFill>
                  <a:schemeClr val="bg1"/>
                </a:solidFill>
                <a:effectLst>
                  <a:outerShdw blurRad="38100" dist="38100" dir="2700000" algn="tl">
                    <a:srgbClr val="000000">
                      <a:alpha val="43137"/>
                    </a:srgbClr>
                  </a:outerShdw>
                </a:effectLst>
                <a:latin typeface="Arial"/>
                <a:cs typeface="Arial"/>
              </a:rPr>
              <a:t>depan</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dan</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dipuja</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karena</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dia</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adalah</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Mesias</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dan</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Dia</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menebus</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kita</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dari</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hukuman</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dosa</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menjadikan</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kita</a:t>
            </a:r>
            <a:r>
              <a:rPr lang="en-US" sz="3200" b="1" dirty="0">
                <a:solidFill>
                  <a:schemeClr val="bg1"/>
                </a:solidFill>
                <a:effectLst>
                  <a:outerShdw blurRad="38100" dist="38100" dir="2700000" algn="tl">
                    <a:srgbClr val="000000">
                      <a:alpha val="43137"/>
                    </a:srgbClr>
                  </a:outerShdw>
                </a:effectLst>
                <a:latin typeface="Arial"/>
                <a:cs typeface="Arial"/>
              </a:rPr>
              <a:t> </a:t>
            </a:r>
            <a:r>
              <a:rPr lang="en-US" sz="3200" b="1" dirty="0" err="1">
                <a:solidFill>
                  <a:schemeClr val="bg1"/>
                </a:solidFill>
                <a:effectLst>
                  <a:outerShdw blurRad="38100" dist="38100" dir="2700000" algn="tl">
                    <a:srgbClr val="000000">
                      <a:alpha val="43137"/>
                    </a:srgbClr>
                  </a:outerShdw>
                </a:effectLst>
                <a:latin typeface="Arial"/>
                <a:cs typeface="Arial"/>
              </a:rPr>
              <a:t>kerajaan</a:t>
            </a:r>
            <a:r>
              <a:rPr lang="en-US" sz="3200" b="1" dirty="0">
                <a:solidFill>
                  <a:schemeClr val="bg1"/>
                </a:solidFill>
                <a:effectLst>
                  <a:outerShdw blurRad="38100" dist="38100" dir="2700000" algn="tl">
                    <a:srgbClr val="000000">
                      <a:alpha val="43137"/>
                    </a:srgbClr>
                  </a:outerShdw>
                </a:effectLst>
                <a:latin typeface="Arial"/>
                <a:cs typeface="Arial"/>
              </a:rPr>
              <a:t> imam.</a:t>
            </a:r>
            <a:endParaRPr lang="en-US" sz="3200" dirty="0">
              <a:solidFill>
                <a:schemeClr val="bg1"/>
              </a:solidFill>
              <a:effectLst>
                <a:outerShdw blurRad="38100" dist="38100" dir="2700000" algn="tl">
                  <a:srgbClr val="000000">
                    <a:alpha val="43137"/>
                  </a:srgbClr>
                </a:outerShdw>
              </a:effectLst>
              <a:latin typeface="Arial"/>
              <a:cs typeface="Arial"/>
            </a:endParaRPr>
          </a:p>
        </p:txBody>
      </p:sp>
      <p:sp>
        <p:nvSpPr>
          <p:cNvPr id="3" name="Title 2"/>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latin typeface="Arial"/>
                <a:cs typeface="Arial"/>
              </a:rPr>
              <a:t>Ide </a:t>
            </a:r>
            <a:r>
              <a:rPr lang="en-US" b="1" dirty="0" err="1">
                <a:solidFill>
                  <a:schemeClr val="bg1"/>
                </a:solidFill>
                <a:effectLst>
                  <a:outerShdw blurRad="38100" dist="38100" dir="2700000" algn="tl">
                    <a:srgbClr val="000000">
                      <a:alpha val="43137"/>
                    </a:srgbClr>
                  </a:outerShdw>
                </a:effectLst>
                <a:latin typeface="Arial"/>
                <a:cs typeface="Arial"/>
              </a:rPr>
              <a:t>Utama</a:t>
            </a:r>
            <a:r>
              <a:rPr lang="en-US" b="1" dirty="0">
                <a:solidFill>
                  <a:schemeClr val="bg1"/>
                </a:solidFill>
                <a:effectLst>
                  <a:outerShdw blurRad="38100" dist="38100" dir="2700000" algn="tl">
                    <a:srgbClr val="000000">
                      <a:alpha val="43137"/>
                    </a:srgbClr>
                  </a:outerShdw>
                </a:effectLst>
                <a:latin typeface="Arial"/>
                <a:cs typeface="Arial"/>
              </a:rPr>
              <a:t> </a:t>
            </a:r>
            <a:r>
              <a:rPr lang="en-US" b="1" dirty="0" err="1">
                <a:solidFill>
                  <a:schemeClr val="bg1"/>
                </a:solidFill>
                <a:effectLst>
                  <a:outerShdw blurRad="38100" dist="38100" dir="2700000" algn="tl">
                    <a:srgbClr val="000000">
                      <a:alpha val="43137"/>
                    </a:srgbClr>
                  </a:outerShdw>
                </a:effectLst>
                <a:latin typeface="Arial"/>
                <a:cs typeface="Arial"/>
              </a:rPr>
              <a:t>Wahyu</a:t>
            </a:r>
            <a:r>
              <a:rPr lang="en-US" b="1" dirty="0">
                <a:solidFill>
                  <a:schemeClr val="bg1"/>
                </a:solidFill>
                <a:effectLst>
                  <a:outerShdw blurRad="38100" dist="38100" dir="2700000" algn="tl">
                    <a:srgbClr val="000000">
                      <a:alpha val="43137"/>
                    </a:srgbClr>
                  </a:outerShdw>
                </a:effectLst>
                <a:latin typeface="Arial"/>
                <a:cs typeface="Arial"/>
              </a:rPr>
              <a:t> 5</a:t>
            </a:r>
          </a:p>
        </p:txBody>
      </p:sp>
    </p:spTree>
    <p:extLst>
      <p:ext uri="{BB962C8B-B14F-4D97-AF65-F5344CB8AC3E}">
        <p14:creationId xmlns:p14="http://schemas.microsoft.com/office/powerpoint/2010/main" val="3503448646"/>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3600" y="2248347"/>
            <a:ext cx="8357895" cy="4496764"/>
          </a:xfrm>
        </p:spPr>
        <p:txBody>
          <a:bodyPr>
            <a:noAutofit/>
          </a:bodyPr>
          <a:lstStyle/>
          <a:p>
            <a:pPr marL="658813" indent="-658813"/>
            <a:r>
              <a:rPr lang="en-US" b="1" dirty="0" err="1">
                <a:effectLst>
                  <a:outerShdw blurRad="38100" dist="38100" dir="2700000" algn="tl">
                    <a:srgbClr val="000000">
                      <a:alpha val="43137"/>
                    </a:srgbClr>
                  </a:outerShdw>
                </a:effectLst>
              </a:rPr>
              <a:t>Sudahkah</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kamu</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sungguh-sungguh</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percaya</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Yesus</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mengampuni</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dosamu</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dan</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membawamu</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pada</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relasi</a:t>
            </a:r>
            <a:r>
              <a:rPr lang="en-US" b="1" dirty="0">
                <a:effectLst>
                  <a:outerShdw blurRad="38100" dist="38100" dir="2700000" algn="tl">
                    <a:srgbClr val="000000">
                      <a:alpha val="43137"/>
                    </a:srgbClr>
                  </a:outerShdw>
                </a:effectLst>
              </a:rPr>
              <a:t> yang </a:t>
            </a:r>
            <a:r>
              <a:rPr lang="en-US" b="1" dirty="0" err="1">
                <a:effectLst>
                  <a:outerShdw blurRad="38100" dist="38100" dir="2700000" algn="tl">
                    <a:srgbClr val="000000">
                      <a:alpha val="43137"/>
                    </a:srgbClr>
                  </a:outerShdw>
                </a:effectLst>
              </a:rPr>
              <a:t>benar</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dengan</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Tuhan</a:t>
            </a:r>
            <a:r>
              <a:rPr lang="en-US" b="1" dirty="0">
                <a:effectLst>
                  <a:outerShdw blurRad="38100" dist="38100" dir="2700000" algn="tl">
                    <a:srgbClr val="000000">
                      <a:alpha val="43137"/>
                    </a:srgbClr>
                  </a:outerShdw>
                </a:effectLst>
              </a:rPr>
              <a:t>?</a:t>
            </a:r>
          </a:p>
          <a:p>
            <a:pPr marL="658813" indent="-658813"/>
            <a:endParaRPr lang="en-US" b="1" dirty="0">
              <a:effectLst>
                <a:outerShdw blurRad="38100" dist="38100" dir="2700000" algn="tl">
                  <a:srgbClr val="000000">
                    <a:alpha val="43137"/>
                  </a:srgbClr>
                </a:outerShdw>
              </a:effectLst>
            </a:endParaRPr>
          </a:p>
          <a:p>
            <a:pPr marL="658813" indent="-658813"/>
            <a:r>
              <a:rPr lang="en-US" b="1" dirty="0" err="1">
                <a:effectLst>
                  <a:outerShdw blurRad="38100" dist="38100" dir="2700000" algn="tl">
                    <a:srgbClr val="000000">
                      <a:alpha val="43137"/>
                    </a:srgbClr>
                  </a:outerShdw>
                </a:effectLst>
              </a:rPr>
              <a:t>Jika</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demikian</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apakah</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hidupmu</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sudah</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mencerminkan</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kenyataan</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bahwa</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kamu</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adalah</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perwakilan</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Tuhan</a:t>
            </a:r>
            <a:r>
              <a:rPr lang="en-US" b="1" dirty="0">
                <a:effectLst>
                  <a:outerShdw blurRad="38100" dist="38100" dir="2700000" algn="tl">
                    <a:srgbClr val="000000">
                      <a:alpha val="43137"/>
                    </a:srgbClr>
                  </a:outerShdw>
                </a:effectLst>
              </a:rPr>
              <a:t> di </a:t>
            </a:r>
            <a:r>
              <a:rPr lang="en-US" b="1" dirty="0" err="1">
                <a:effectLst>
                  <a:outerShdw blurRad="38100" dist="38100" dir="2700000" algn="tl">
                    <a:srgbClr val="000000">
                      <a:alpha val="43137"/>
                    </a:srgbClr>
                  </a:outerShdw>
                </a:effectLst>
              </a:rPr>
              <a:t>bumi</a:t>
            </a:r>
            <a:r>
              <a:rPr lang="en-US" b="1" dirty="0">
                <a:effectLst>
                  <a:outerShdw blurRad="38100" dist="38100" dir="2700000" algn="tl">
                    <a:srgbClr val="000000">
                      <a:alpha val="43137"/>
                    </a:srgbClr>
                  </a:outerShdw>
                </a:effectLst>
              </a:rPr>
              <a:t>?</a:t>
            </a:r>
          </a:p>
          <a:p>
            <a:pPr marL="658813" indent="-658813"/>
            <a:endParaRPr lang="en-US" b="1" dirty="0">
              <a:effectLst>
                <a:outerShdw blurRad="38100" dist="38100" dir="2700000" algn="tl">
                  <a:srgbClr val="000000">
                    <a:alpha val="43137"/>
                  </a:srgbClr>
                </a:outerShdw>
              </a:effectLst>
            </a:endParaRPr>
          </a:p>
          <a:p>
            <a:pPr marL="658813" indent="-658813"/>
            <a:r>
              <a:rPr lang="en-US" b="1" dirty="0" err="1">
                <a:effectLst>
                  <a:outerShdw blurRad="38100" dist="38100" dir="2700000" algn="tl">
                    <a:srgbClr val="000000">
                      <a:alpha val="43137"/>
                    </a:srgbClr>
                  </a:outerShdw>
                </a:effectLst>
              </a:rPr>
              <a:t>Apakah</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kamu</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secara</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teratur</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menyembah</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dan</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memberikan</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Tuhan</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syukur</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dan</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hormat</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kepadanya</a:t>
            </a:r>
            <a:r>
              <a:rPr lang="en-US" b="1" dirty="0">
                <a:effectLst>
                  <a:outerShdw blurRad="38100" dist="38100" dir="2700000" algn="tl">
                    <a:srgbClr val="000000">
                      <a:alpha val="43137"/>
                    </a:srgbClr>
                  </a:outerShdw>
                </a:effectLst>
              </a:rPr>
              <a:t> yang </a:t>
            </a:r>
            <a:r>
              <a:rPr lang="en-US" b="1" dirty="0" err="1">
                <a:effectLst>
                  <a:outerShdw blurRad="38100" dist="38100" dir="2700000" algn="tl">
                    <a:srgbClr val="000000">
                      <a:alpha val="43137"/>
                    </a:srgbClr>
                  </a:outerShdw>
                </a:effectLst>
              </a:rPr>
              <a:t>layak</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menerimanya</a:t>
            </a:r>
            <a:r>
              <a:rPr lang="en-US" b="1" dirty="0">
                <a:effectLst>
                  <a:outerShdw blurRad="38100" dist="38100" dir="2700000" algn="tl">
                    <a:srgbClr val="000000">
                      <a:alpha val="43137"/>
                    </a:srgbClr>
                  </a:outerShdw>
                </a:effectLst>
              </a:rPr>
              <a:t>?</a:t>
            </a:r>
          </a:p>
        </p:txBody>
      </p:sp>
      <p:sp>
        <p:nvSpPr>
          <p:cNvPr id="3" name="Title 2"/>
          <p:cNvSpPr>
            <a:spLocks noGrp="1"/>
          </p:cNvSpPr>
          <p:nvPr>
            <p:ph type="title"/>
          </p:nvPr>
        </p:nvSpPr>
        <p:spPr/>
        <p:txBody>
          <a:bodyPr/>
          <a:lstStyle/>
          <a:p>
            <a:r>
              <a:rPr lang="en-US" sz="4800" b="1" dirty="0" err="1">
                <a:effectLst>
                  <a:outerShdw blurRad="38100" dist="38100" dir="2700000" algn="tl">
                    <a:srgbClr val="000000">
                      <a:alpha val="43137"/>
                    </a:srgbClr>
                  </a:outerShdw>
                </a:effectLst>
              </a:rPr>
              <a:t>Penerapan</a:t>
            </a:r>
            <a:r>
              <a:rPr lang="en-US" sz="4800" b="1" dirty="0">
                <a:effectLst>
                  <a:outerShdw blurRad="38100" dist="38100" dir="2700000" algn="tl">
                    <a:srgbClr val="000000">
                      <a:alpha val="43137"/>
                    </a:srgbClr>
                  </a:outerShdw>
                </a:effectLst>
              </a:rPr>
              <a:t> </a:t>
            </a:r>
            <a:r>
              <a:rPr lang="en-US" sz="4800" b="1" dirty="0" err="1">
                <a:effectLst>
                  <a:outerShdw blurRad="38100" dist="38100" dir="2700000" algn="tl">
                    <a:srgbClr val="000000">
                      <a:alpha val="43137"/>
                    </a:srgbClr>
                  </a:outerShdw>
                </a:effectLst>
              </a:rPr>
              <a:t>Pribadi</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273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1785072" y="167743"/>
            <a:ext cx="3220881" cy="5504637"/>
          </a:xfrm>
        </p:spPr>
        <p:txBody>
          <a:bodyPr/>
          <a:lstStyle/>
          <a:p>
            <a:r>
              <a:rPr lang="en-US" sz="3600" b="1" dirty="0">
                <a:solidFill>
                  <a:srgbClr val="CC0000"/>
                </a:solidFill>
                <a:effectLst>
                  <a:outerShdw blurRad="38100" dist="38100" dir="2700000" algn="tl">
                    <a:srgbClr val="000000">
                      <a:alpha val="43137"/>
                    </a:srgbClr>
                  </a:outerShdw>
                </a:effectLst>
              </a:rPr>
              <a:t>“</a:t>
            </a:r>
            <a:r>
              <a:rPr lang="en-US" sz="3600" b="1" dirty="0" err="1">
                <a:solidFill>
                  <a:srgbClr val="CC0000"/>
                </a:solidFill>
                <a:effectLst>
                  <a:outerShdw blurRad="38100" dist="38100" dir="2700000" algn="tl">
                    <a:srgbClr val="000000">
                      <a:alpha val="43137"/>
                    </a:srgbClr>
                  </a:outerShdw>
                </a:effectLst>
              </a:rPr>
              <a:t>Naiklah</a:t>
            </a:r>
            <a:r>
              <a:rPr lang="en-US" sz="3600" b="1" dirty="0">
                <a:solidFill>
                  <a:srgbClr val="CC0000"/>
                </a:solidFill>
                <a:effectLst>
                  <a:outerShdw blurRad="38100" dist="38100" dir="2700000" algn="tl">
                    <a:srgbClr val="000000">
                      <a:alpha val="43137"/>
                    </a:srgbClr>
                  </a:outerShdw>
                </a:effectLst>
              </a:rPr>
              <a:t> </a:t>
            </a:r>
            <a:r>
              <a:rPr lang="en-US" sz="3600" b="1" dirty="0" err="1">
                <a:solidFill>
                  <a:srgbClr val="CC0000"/>
                </a:solidFill>
                <a:effectLst>
                  <a:outerShdw blurRad="38100" dist="38100" dir="2700000" algn="tl">
                    <a:srgbClr val="000000">
                      <a:alpha val="43137"/>
                    </a:srgbClr>
                  </a:outerShdw>
                </a:effectLst>
              </a:rPr>
              <a:t>ke</a:t>
            </a:r>
            <a:r>
              <a:rPr lang="en-US" sz="3600" b="1" dirty="0">
                <a:solidFill>
                  <a:srgbClr val="CC0000"/>
                </a:solidFill>
                <a:effectLst>
                  <a:outerShdw blurRad="38100" dist="38100" dir="2700000" algn="tl">
                    <a:srgbClr val="000000">
                      <a:alpha val="43137"/>
                    </a:srgbClr>
                  </a:outerShdw>
                </a:effectLst>
              </a:rPr>
              <a:t> </a:t>
            </a:r>
            <a:r>
              <a:rPr lang="en-US" sz="3600" b="1" dirty="0" err="1">
                <a:solidFill>
                  <a:srgbClr val="CC0000"/>
                </a:solidFill>
                <a:effectLst>
                  <a:outerShdw blurRad="38100" dist="38100" dir="2700000" algn="tl">
                    <a:srgbClr val="000000">
                      <a:alpha val="43137"/>
                    </a:srgbClr>
                  </a:outerShdw>
                </a:effectLst>
              </a:rPr>
              <a:t>mari</a:t>
            </a:r>
            <a:r>
              <a:rPr lang="en-US" sz="3600" b="1" dirty="0">
                <a:solidFill>
                  <a:srgbClr val="CC0000"/>
                </a:solidFill>
                <a:effectLst>
                  <a:outerShdw blurRad="38100" dist="38100" dir="2700000" algn="tl">
                    <a:srgbClr val="000000">
                      <a:alpha val="43137"/>
                    </a:srgbClr>
                  </a:outerShdw>
                </a:effectLst>
              </a:rPr>
              <a:t> </a:t>
            </a:r>
            <a:r>
              <a:rPr lang="en-US" sz="3600" b="1" dirty="0" err="1">
                <a:solidFill>
                  <a:srgbClr val="CC0000"/>
                </a:solidFill>
                <a:effectLst>
                  <a:outerShdw blurRad="38100" dist="38100" dir="2700000" algn="tl">
                    <a:srgbClr val="000000">
                      <a:alpha val="43137"/>
                    </a:srgbClr>
                  </a:outerShdw>
                </a:effectLst>
              </a:rPr>
              <a:t>dan</a:t>
            </a:r>
            <a:r>
              <a:rPr lang="en-US" sz="3600" b="1" dirty="0">
                <a:solidFill>
                  <a:srgbClr val="CC0000"/>
                </a:solidFill>
                <a:effectLst>
                  <a:outerShdw blurRad="38100" dist="38100" dir="2700000" algn="tl">
                    <a:srgbClr val="000000">
                      <a:alpha val="43137"/>
                    </a:srgbClr>
                  </a:outerShdw>
                </a:effectLst>
              </a:rPr>
              <a:t> </a:t>
            </a:r>
            <a:r>
              <a:rPr lang="en-US" sz="3600" b="1" dirty="0" err="1">
                <a:solidFill>
                  <a:srgbClr val="CC0000"/>
                </a:solidFill>
                <a:effectLst>
                  <a:outerShdw blurRad="38100" dist="38100" dir="2700000" algn="tl">
                    <a:srgbClr val="000000">
                      <a:alpha val="43137"/>
                    </a:srgbClr>
                  </a:outerShdw>
                </a:effectLst>
              </a:rPr>
              <a:t>Aku</a:t>
            </a:r>
            <a:r>
              <a:rPr lang="en-US" sz="3600" b="1" dirty="0">
                <a:solidFill>
                  <a:srgbClr val="CC0000"/>
                </a:solidFill>
                <a:effectLst>
                  <a:outerShdw blurRad="38100" dist="38100" dir="2700000" algn="tl">
                    <a:srgbClr val="000000">
                      <a:alpha val="43137"/>
                    </a:srgbClr>
                  </a:outerShdw>
                </a:effectLst>
              </a:rPr>
              <a:t> </a:t>
            </a:r>
            <a:r>
              <a:rPr lang="en-US" sz="3600" b="1" dirty="0" err="1">
                <a:solidFill>
                  <a:srgbClr val="CC0000"/>
                </a:solidFill>
                <a:effectLst>
                  <a:outerShdw blurRad="38100" dist="38100" dir="2700000" algn="tl">
                    <a:srgbClr val="000000">
                      <a:alpha val="43137"/>
                    </a:srgbClr>
                  </a:outerShdw>
                </a:effectLst>
              </a:rPr>
              <a:t>akan</a:t>
            </a:r>
            <a:r>
              <a:rPr lang="en-US" sz="3600" b="1" dirty="0">
                <a:solidFill>
                  <a:srgbClr val="CC0000"/>
                </a:solidFill>
                <a:effectLst>
                  <a:outerShdw blurRad="38100" dist="38100" dir="2700000" algn="tl">
                    <a:srgbClr val="000000">
                      <a:alpha val="43137"/>
                    </a:srgbClr>
                  </a:outerShdw>
                </a:effectLst>
              </a:rPr>
              <a:t> </a:t>
            </a:r>
            <a:r>
              <a:rPr lang="en-US" sz="3600" b="1" dirty="0" err="1">
                <a:solidFill>
                  <a:srgbClr val="CC0000"/>
                </a:solidFill>
                <a:effectLst>
                  <a:outerShdw blurRad="38100" dist="38100" dir="2700000" algn="tl">
                    <a:srgbClr val="000000">
                      <a:alpha val="43137"/>
                    </a:srgbClr>
                  </a:outerShdw>
                </a:effectLst>
              </a:rPr>
              <a:t>menunjukkan</a:t>
            </a:r>
            <a:r>
              <a:rPr lang="en-US" sz="3600" b="1" dirty="0">
                <a:solidFill>
                  <a:srgbClr val="CC0000"/>
                </a:solidFill>
                <a:effectLst>
                  <a:outerShdw blurRad="38100" dist="38100" dir="2700000" algn="tl">
                    <a:srgbClr val="000000">
                      <a:alpha val="43137"/>
                    </a:srgbClr>
                  </a:outerShdw>
                </a:effectLst>
              </a:rPr>
              <a:t> </a:t>
            </a:r>
            <a:r>
              <a:rPr lang="en-US" sz="3600" b="1" dirty="0" err="1">
                <a:solidFill>
                  <a:srgbClr val="CC0000"/>
                </a:solidFill>
                <a:effectLst>
                  <a:outerShdw blurRad="38100" dist="38100" dir="2700000" algn="tl">
                    <a:srgbClr val="000000">
                      <a:alpha val="43137"/>
                    </a:srgbClr>
                  </a:outerShdw>
                </a:effectLst>
              </a:rPr>
              <a:t>kepadamu</a:t>
            </a:r>
            <a:r>
              <a:rPr lang="en-US" sz="3600" b="1" dirty="0">
                <a:solidFill>
                  <a:srgbClr val="CC0000"/>
                </a:solidFill>
                <a:effectLst>
                  <a:outerShdw blurRad="38100" dist="38100" dir="2700000" algn="tl">
                    <a:srgbClr val="000000">
                      <a:alpha val="43137"/>
                    </a:srgbClr>
                  </a:outerShdw>
                </a:effectLst>
              </a:rPr>
              <a:t> </a:t>
            </a:r>
            <a:r>
              <a:rPr lang="en-US" sz="3600" b="1" dirty="0" err="1">
                <a:solidFill>
                  <a:srgbClr val="CC0000"/>
                </a:solidFill>
                <a:effectLst>
                  <a:outerShdw blurRad="38100" dist="38100" dir="2700000" algn="tl">
                    <a:srgbClr val="000000">
                      <a:alpha val="43137"/>
                    </a:srgbClr>
                  </a:outerShdw>
                </a:effectLst>
              </a:rPr>
              <a:t>apa</a:t>
            </a:r>
            <a:r>
              <a:rPr lang="en-US" sz="3600" b="1" dirty="0">
                <a:solidFill>
                  <a:srgbClr val="CC0000"/>
                </a:solidFill>
                <a:effectLst>
                  <a:outerShdw blurRad="38100" dist="38100" dir="2700000" algn="tl">
                    <a:srgbClr val="000000">
                      <a:alpha val="43137"/>
                    </a:srgbClr>
                  </a:outerShdw>
                </a:effectLst>
              </a:rPr>
              <a:t> yang </a:t>
            </a:r>
            <a:r>
              <a:rPr lang="en-US" sz="3600" b="1" dirty="0" err="1">
                <a:solidFill>
                  <a:srgbClr val="CC0000"/>
                </a:solidFill>
                <a:effectLst>
                  <a:outerShdw blurRad="38100" dist="38100" dir="2700000" algn="tl">
                    <a:srgbClr val="000000">
                      <a:alpha val="43137"/>
                    </a:srgbClr>
                  </a:outerShdw>
                </a:effectLst>
              </a:rPr>
              <a:t>harus</a:t>
            </a:r>
            <a:r>
              <a:rPr lang="en-US" sz="3600" b="1" dirty="0">
                <a:solidFill>
                  <a:srgbClr val="CC0000"/>
                </a:solidFill>
                <a:effectLst>
                  <a:outerShdw blurRad="38100" dist="38100" dir="2700000" algn="tl">
                    <a:srgbClr val="000000">
                      <a:alpha val="43137"/>
                    </a:srgbClr>
                  </a:outerShdw>
                </a:effectLst>
              </a:rPr>
              <a:t> </a:t>
            </a:r>
            <a:r>
              <a:rPr lang="en-US" sz="3600" b="1" dirty="0" err="1">
                <a:solidFill>
                  <a:srgbClr val="CC0000"/>
                </a:solidFill>
                <a:effectLst>
                  <a:outerShdw blurRad="38100" dist="38100" dir="2700000" algn="tl">
                    <a:srgbClr val="000000">
                      <a:alpha val="43137"/>
                    </a:srgbClr>
                  </a:outerShdw>
                </a:effectLst>
              </a:rPr>
              <a:t>terjadi</a:t>
            </a:r>
            <a:r>
              <a:rPr lang="en-US" sz="3600" b="1" dirty="0">
                <a:solidFill>
                  <a:srgbClr val="CC0000"/>
                </a:solidFill>
                <a:effectLst>
                  <a:outerShdw blurRad="38100" dist="38100" dir="2700000" algn="tl">
                    <a:srgbClr val="000000">
                      <a:alpha val="43137"/>
                    </a:srgbClr>
                  </a:outerShdw>
                </a:effectLst>
              </a:rPr>
              <a:t> </a:t>
            </a:r>
            <a:r>
              <a:rPr lang="en-US" sz="3600" b="1" dirty="0" err="1">
                <a:solidFill>
                  <a:srgbClr val="CC0000"/>
                </a:solidFill>
                <a:effectLst>
                  <a:outerShdw blurRad="38100" dist="38100" dir="2700000" algn="tl">
                    <a:srgbClr val="000000">
                      <a:alpha val="43137"/>
                    </a:srgbClr>
                  </a:outerShdw>
                </a:effectLst>
              </a:rPr>
              <a:t>sesudah</a:t>
            </a:r>
            <a:r>
              <a:rPr lang="en-US" sz="3600" b="1" dirty="0">
                <a:solidFill>
                  <a:srgbClr val="CC0000"/>
                </a:solidFill>
                <a:effectLst>
                  <a:outerShdw blurRad="38100" dist="38100" dir="2700000" algn="tl">
                    <a:srgbClr val="000000">
                      <a:alpha val="43137"/>
                    </a:srgbClr>
                  </a:outerShdw>
                </a:effectLst>
              </a:rPr>
              <a:t> </a:t>
            </a:r>
            <a:r>
              <a:rPr lang="en-US" sz="3600" b="1" dirty="0" err="1">
                <a:solidFill>
                  <a:srgbClr val="CC0000"/>
                </a:solidFill>
                <a:effectLst>
                  <a:outerShdw blurRad="38100" dist="38100" dir="2700000" algn="tl">
                    <a:srgbClr val="000000">
                      <a:alpha val="43137"/>
                    </a:srgbClr>
                  </a:outerShdw>
                </a:effectLst>
              </a:rPr>
              <a:t>ini</a:t>
            </a:r>
            <a:r>
              <a:rPr lang="en-US" sz="3600" b="1" dirty="0">
                <a:solidFill>
                  <a:srgbClr val="CC0000"/>
                </a:solidFill>
                <a:effectLst>
                  <a:outerShdw blurRad="38100" dist="38100" dir="2700000" algn="tl">
                    <a:srgbClr val="000000">
                      <a:alpha val="43137"/>
                    </a:srgbClr>
                  </a:outerShdw>
                </a:effectLst>
              </a:rPr>
              <a:t>." (4:1b)</a:t>
            </a:r>
          </a:p>
        </p:txBody>
      </p:sp>
    </p:spTree>
    <p:extLst>
      <p:ext uri="{BB962C8B-B14F-4D97-AF65-F5344CB8AC3E}">
        <p14:creationId xmlns:p14="http://schemas.microsoft.com/office/powerpoint/2010/main" val="3395830395"/>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1905000"/>
            <a:ext cx="3678630" cy="2630244"/>
          </a:xfrm>
        </p:spPr>
        <p:txBody>
          <a:bodyPr/>
          <a:lstStyle/>
          <a:p>
            <a:r>
              <a:rPr lang="en-US" sz="4800" b="1" dirty="0" err="1">
                <a:effectLst>
                  <a:outerShdw blurRad="38100" dist="38100" dir="2700000" algn="tl">
                    <a:srgbClr val="000000">
                      <a:alpha val="43137"/>
                    </a:srgbClr>
                  </a:outerShdw>
                </a:effectLst>
              </a:rPr>
              <a:t>Kisah</a:t>
            </a:r>
            <a:r>
              <a:rPr lang="en-US" sz="4800" b="1" dirty="0">
                <a:effectLst>
                  <a:outerShdw blurRad="38100" dist="38100" dir="2700000" algn="tl">
                    <a:srgbClr val="000000">
                      <a:alpha val="43137"/>
                    </a:srgbClr>
                  </a:outerShdw>
                </a:effectLst>
              </a:rPr>
              <a:t>         C. S. Lewis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43994" y="1"/>
            <a:ext cx="5513861"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4618898"/>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3569" y="2248347"/>
            <a:ext cx="8541986" cy="4485343"/>
          </a:xfrm>
        </p:spPr>
        <p:txBody>
          <a:bodyPr>
            <a:noAutofit/>
          </a:bodyPr>
          <a:lstStyle/>
          <a:p>
            <a:pPr marL="0" indent="0">
              <a:buNone/>
            </a:pPr>
            <a:r>
              <a:rPr lang="en-US" sz="2800" b="1" dirty="0">
                <a:effectLst>
                  <a:outerShdw blurRad="38100" dist="38100" dir="2700000" algn="tl">
                    <a:srgbClr val="000000">
                      <a:alpha val="43137"/>
                    </a:srgbClr>
                  </a:outerShdw>
                </a:effectLst>
              </a:rPr>
              <a:t>“</a:t>
            </a:r>
            <a:r>
              <a:rPr lang="en-US" sz="2800" b="1" dirty="0" err="1">
                <a:effectLst>
                  <a:outerShdw blurRad="38100" dist="38100" dir="2700000" algn="tl">
                    <a:srgbClr val="000000">
                      <a:alpha val="43137"/>
                    </a:srgbClr>
                  </a:outerShdw>
                </a:effectLst>
              </a:rPr>
              <a:t>Jika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mitos</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pernah</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menjadi</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nyata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telah</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reinkarnasi</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maka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demikianlah</a:t>
            </a:r>
            <a:r>
              <a:rPr lang="en-US" sz="2800" b="1" dirty="0">
                <a:effectLst>
                  <a:outerShdw blurRad="38100" dist="38100" dir="2700000" algn="tl">
                    <a:srgbClr val="000000">
                      <a:alpha val="43137"/>
                    </a:srgbClr>
                  </a:outerShdw>
                </a:effectLst>
              </a:rPr>
              <a:t> yang </a:t>
            </a:r>
            <a:r>
              <a:rPr lang="en-US" sz="2800" b="1" dirty="0" err="1">
                <a:effectLst>
                  <a:outerShdw blurRad="38100" dist="38100" dir="2700000" algn="tl">
                    <a:srgbClr val="000000">
                      <a:alpha val="43137"/>
                    </a:srgbClr>
                  </a:outerShdw>
                </a:effectLst>
              </a:rPr>
              <a:t>akan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terjadi</a:t>
            </a:r>
            <a:r>
              <a:rPr lang="en-US" sz="2800" b="1" dirty="0">
                <a:effectLst>
                  <a:outerShdw blurRad="38100" dist="38100" dir="2700000" algn="tl">
                    <a:srgbClr val="000000">
                      <a:alpha val="43137"/>
                    </a:srgbClr>
                  </a:outerShdw>
                </a:effectLst>
              </a:rPr>
              <a:t>…</a:t>
            </a:r>
            <a:r>
              <a:rPr lang="en-US" sz="2800" b="1" dirty="0" err="1">
                <a:effectLst>
                  <a:outerShdw blurRad="38100" dist="38100" dir="2700000" algn="tl">
                    <a:srgbClr val="000000">
                      <a:alpha val="43137"/>
                    </a:srgbClr>
                  </a:outerShdw>
                </a:effectLst>
              </a:rPr>
              <a:t>Tiada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seorangpun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digambarkan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senyata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dapat</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dikenali</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seperti</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Dia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sepanjang</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waktu</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ini</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juga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ketuhanannya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diterangi</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oleh</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sinar</a:t>
            </a:r>
            <a:r>
              <a:rPr lang="en-US" sz="2800" b="1" dirty="0">
                <a:effectLst>
                  <a:outerShdw blurRad="38100" dist="38100" dir="2700000" algn="tl">
                    <a:srgbClr val="000000">
                      <a:alpha val="43137"/>
                    </a:srgbClr>
                  </a:outerShdw>
                </a:effectLst>
              </a:rPr>
              <a:t> di </a:t>
            </a:r>
            <a:r>
              <a:rPr lang="en-US" sz="2800" b="1" dirty="0" err="1">
                <a:effectLst>
                  <a:outerShdw blurRad="38100" dist="38100" dir="2700000" algn="tl">
                    <a:srgbClr val="000000">
                      <a:alpha val="43137"/>
                    </a:srgbClr>
                  </a:outerShdw>
                </a:effectLst>
              </a:rPr>
              <a:t>luar</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dunia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tuhan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Tetapi</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jika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tuhan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kemudian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bukan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tuhan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tetapi</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tuhan</a:t>
            </a:r>
            <a:r>
              <a:rPr lang="en-US" sz="2800" b="1" dirty="0">
                <a:effectLst>
                  <a:outerShdw blurRad="38100" dist="38100" dir="2700000" algn="tl">
                    <a:srgbClr val="000000">
                      <a:alpha val="43137"/>
                    </a:srgbClr>
                  </a:outerShdw>
                </a:effectLst>
              </a:rPr>
              <a:t>. Di </a:t>
            </a:r>
            <a:r>
              <a:rPr lang="en-US" sz="2800" b="1" dirty="0" err="1">
                <a:effectLst>
                  <a:outerShdw blurRad="38100" dist="38100" dir="2700000" algn="tl">
                    <a:srgbClr val="000000">
                      <a:alpha val="43137"/>
                    </a:srgbClr>
                  </a:outerShdw>
                </a:effectLst>
              </a:rPr>
              <a:t>sini</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hanya</a:t>
            </a:r>
            <a:r>
              <a:rPr lang="en-US" sz="2800" b="1" dirty="0">
                <a:effectLst>
                  <a:outerShdw blurRad="38100" dist="38100" dir="2700000" algn="tl">
                    <a:srgbClr val="000000">
                      <a:alpha val="43137"/>
                    </a:srgbClr>
                  </a:outerShdw>
                </a:effectLst>
              </a:rPr>
              <a:t> di </a:t>
            </a:r>
            <a:r>
              <a:rPr lang="en-US" sz="2800" b="1" dirty="0" err="1">
                <a:effectLst>
                  <a:outerShdw blurRad="38100" dist="38100" dir="2700000" algn="tl">
                    <a:srgbClr val="000000">
                      <a:alpha val="43137"/>
                    </a:srgbClr>
                  </a:outerShdw>
                </a:effectLst>
              </a:rPr>
              <a:t>sini</a:t>
            </a:r>
            <a:r>
              <a:rPr lang="en-US" sz="2800" b="1" dirty="0">
                <a:effectLst>
                  <a:outerShdw blurRad="38100" dist="38100" dir="2700000" algn="tl">
                    <a:srgbClr val="000000">
                      <a:alpha val="43137"/>
                    </a:srgbClr>
                  </a:outerShdw>
                </a:effectLst>
              </a:rPr>
              <a:t> di </a:t>
            </a:r>
            <a:r>
              <a:rPr lang="en-US" sz="2800" b="1" dirty="0" err="1">
                <a:effectLst>
                  <a:outerShdw blurRad="38100" dist="38100" dir="2700000" algn="tl">
                    <a:srgbClr val="000000">
                      <a:alpha val="43137"/>
                    </a:srgbClr>
                  </a:outerShdw>
                </a:effectLst>
              </a:rPr>
              <a:t>sepanjang</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masa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mitos</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telah</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menjadi</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nyata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Firman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daging</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Tuhan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manusia</a:t>
            </a:r>
            <a:r>
              <a:rPr lang="en-US" sz="2800" b="1" dirty="0">
                <a:effectLst>
                  <a:outerShdw blurRad="38100" dist="38100" dir="2700000" algn="tl">
                    <a:srgbClr val="000000">
                      <a:alpha val="43137"/>
                    </a:srgbClr>
                  </a:outerShdw>
                </a:effectLst>
              </a:rPr>
              <a:t>.”</a:t>
            </a:r>
            <a:endParaRPr lang="en-US" sz="1400" b="1" dirty="0">
              <a:effectLst>
                <a:outerShdw blurRad="38100" dist="38100" dir="2700000" algn="tl">
                  <a:srgbClr val="000000">
                    <a:alpha val="43137"/>
                  </a:srgbClr>
                </a:outerShdw>
              </a:effectLst>
            </a:endParaRPr>
          </a:p>
          <a:p>
            <a:pPr marL="0" indent="0" algn="ctr">
              <a:buNone/>
            </a:pPr>
            <a:r>
              <a:rPr lang="en-US" sz="2800" b="1" dirty="0">
                <a:effectLst>
                  <a:outerShdw blurRad="38100" dist="38100" dir="2700000" algn="tl">
                    <a:srgbClr val="000000">
                      <a:alpha val="43137"/>
                    </a:srgbClr>
                  </a:outerShdw>
                </a:effectLst>
              </a:rPr>
              <a:t>C. S. Lewis, </a:t>
            </a:r>
            <a:r>
              <a:rPr lang="en-US" sz="2800" b="1" i="1" dirty="0" err="1">
                <a:effectLst>
                  <a:outerShdw blurRad="38100" dist="38100" dir="2700000" algn="tl">
                    <a:srgbClr val="000000">
                      <a:alpha val="43137"/>
                    </a:srgbClr>
                  </a:outerShdw>
                </a:effectLst>
              </a:rPr>
              <a:t>Dikejutkan</a:t>
            </a:r>
            <a:r>
              <a:rPr lang="en-US" sz="2800" b="1" i="1" dirty="0">
                <a:effectLst>
                  <a:outerShdw blurRad="38100" dist="38100" dir="2700000" algn="tl">
                    <a:srgbClr val="000000">
                      <a:alpha val="43137"/>
                    </a:srgbClr>
                  </a:outerShdw>
                </a:effectLst>
              </a:rPr>
              <a:t> </a:t>
            </a:r>
            <a:r>
              <a:rPr lang="en-US" sz="2800" b="1" i="1" dirty="0" err="1">
                <a:effectLst>
                  <a:outerShdw blurRad="38100" dist="38100" dir="2700000" algn="tl">
                    <a:srgbClr val="000000">
                      <a:alpha val="43137"/>
                    </a:srgbClr>
                  </a:outerShdw>
                </a:effectLst>
              </a:rPr>
              <a:t>oleh</a:t>
            </a:r>
            <a:r>
              <a:rPr lang="en-US" sz="2800" b="1" i="1" dirty="0">
                <a:effectLst>
                  <a:outerShdw blurRad="38100" dist="38100" dir="2700000" algn="tl">
                    <a:srgbClr val="000000">
                      <a:alpha val="43137"/>
                    </a:srgbClr>
                  </a:outerShdw>
                </a:effectLst>
              </a:rPr>
              <a:t> </a:t>
            </a:r>
            <a:r>
              <a:rPr lang="en-US" sz="2800" b="1" i="1" dirty="0" err="1">
                <a:effectLst>
                  <a:outerShdw blurRad="38100" dist="38100" dir="2700000" algn="tl">
                    <a:srgbClr val="000000">
                      <a:alpha val="43137"/>
                    </a:srgbClr>
                  </a:outerShdw>
                </a:effectLst>
              </a:rPr>
              <a:t>Sukacita</a:t>
            </a:r>
            <a:r>
              <a:rPr lang="en-US" sz="2800" b="1" dirty="0">
                <a:effectLst>
                  <a:outerShdw blurRad="38100" dist="38100" dir="2700000" algn="tl">
                    <a:srgbClr val="000000">
                      <a:alpha val="43137"/>
                    </a:srgbClr>
                  </a:outerShdw>
                </a:effectLst>
              </a:rPr>
              <a:t>, 136.</a:t>
            </a:r>
          </a:p>
        </p:txBody>
      </p:sp>
      <p:sp>
        <p:nvSpPr>
          <p:cNvPr id="3" name="Title 2"/>
          <p:cNvSpPr>
            <a:spLocks noGrp="1"/>
          </p:cNvSpPr>
          <p:nvPr>
            <p:ph type="title"/>
          </p:nvPr>
        </p:nvSpPr>
        <p:spPr/>
        <p:txBody>
          <a:bodyPr/>
          <a:lstStyle/>
          <a:p>
            <a:r>
              <a:rPr lang="en-US" sz="4800" b="1" dirty="0" err="1">
                <a:effectLst>
                  <a:outerShdw blurRad="38100" dist="38100" dir="2700000" algn="tl">
                    <a:srgbClr val="000000">
                      <a:alpha val="43137"/>
                    </a:srgbClr>
                  </a:outerShdw>
                </a:effectLst>
              </a:rPr>
              <a:t>Kisah</a:t>
            </a:r>
            <a:r>
              <a:rPr lang="en-US" sz="4800" b="1" dirty="0">
                <a:effectLst>
                  <a:outerShdw blurRad="38100" dist="38100" dir="2700000" algn="tl">
                    <a:srgbClr val="000000">
                      <a:alpha val="43137"/>
                    </a:srgbClr>
                  </a:outerShdw>
                </a:effectLst>
              </a:rPr>
              <a:t> C. S. Lewis</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2057400" cy="2057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96200" y="1"/>
            <a:ext cx="1447800" cy="21644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7261100"/>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5746" y="2055608"/>
            <a:ext cx="8960546" cy="4457253"/>
          </a:xfrm>
        </p:spPr>
        <p:txBody>
          <a:bodyPr>
            <a:noAutofit/>
          </a:bodyPr>
          <a:lstStyle/>
          <a:p>
            <a:pPr marL="0" indent="0">
              <a:buNone/>
            </a:pPr>
            <a:r>
              <a:rPr lang="en-US" sz="2800" b="1" dirty="0">
                <a:effectLst>
                  <a:outerShdw blurRad="38100" dist="38100" dir="2700000" algn="tl">
                    <a:srgbClr val="000000">
                      <a:alpha val="43137"/>
                    </a:srgbClr>
                  </a:outerShdw>
                </a:effectLst>
              </a:rPr>
              <a:t>“</a:t>
            </a:r>
            <a:r>
              <a:rPr lang="en-US" sz="2800" b="1" dirty="0" err="1">
                <a:effectLst>
                  <a:outerShdw blurRad="38100" dist="38100" dir="2700000" algn="tl">
                    <a:srgbClr val="000000">
                      <a:alpha val="43137"/>
                    </a:srgbClr>
                  </a:outerShdw>
                </a:effectLst>
              </a:rPr>
              <a:t>Saya</a:t>
            </a:r>
            <a:r>
              <a:rPr lang="en-US" sz="2800" b="1" dirty="0">
                <a:effectLst>
                  <a:outerShdw blurRad="38100" dist="38100" dir="2700000" algn="tl">
                    <a:srgbClr val="000000">
                      <a:alpha val="43137"/>
                    </a:srgbClr>
                  </a:outerShdw>
                </a:effectLst>
              </a:rPr>
              <a:t> di </a:t>
            </a:r>
            <a:r>
              <a:rPr lang="en-US" sz="2800" b="1" dirty="0" err="1">
                <a:effectLst>
                  <a:outerShdw blurRad="38100" dist="38100" dir="2700000" algn="tl">
                    <a:srgbClr val="000000">
                      <a:alpha val="43137"/>
                    </a:srgbClr>
                  </a:outerShdw>
                </a:effectLst>
              </a:rPr>
              <a:t>sini</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mencoba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mencegah</a:t>
            </a:r>
            <a:r>
              <a:rPr lang="en-US" sz="2800" b="1" dirty="0">
                <a:effectLst>
                  <a:outerShdw blurRad="38100" dist="38100" dir="2700000" algn="tl">
                    <a:srgbClr val="000000">
                      <a:alpha val="43137"/>
                    </a:srgbClr>
                  </a:outerShdw>
                </a:effectLst>
              </a:rPr>
              <a:t> orang yang </a:t>
            </a:r>
            <a:r>
              <a:rPr lang="en-US" sz="2800" b="1" dirty="0" err="1">
                <a:effectLst>
                  <a:outerShdw blurRad="38100" dist="38100" dir="2700000" algn="tl">
                    <a:srgbClr val="000000">
                      <a:alpha val="43137"/>
                    </a:srgbClr>
                  </a:outerShdw>
                </a:effectLst>
              </a:rPr>
              <a:t>sering</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berkata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hal</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sangat</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bodoh</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mengenaiNya</a:t>
            </a:r>
            <a:r>
              <a:rPr lang="en-US" sz="2800" b="1" dirty="0">
                <a:effectLst>
                  <a:outerShdw blurRad="38100" dist="38100" dir="2700000" algn="tl">
                    <a:srgbClr val="000000">
                      <a:alpha val="43137"/>
                    </a:srgbClr>
                  </a:outerShdw>
                </a:effectLst>
              </a:rPr>
              <a:t> : “</a:t>
            </a:r>
            <a:r>
              <a:rPr lang="en-US" sz="2800" b="1" dirty="0" err="1">
                <a:effectLst>
                  <a:outerShdw blurRad="38100" dist="38100" dir="2700000" algn="tl">
                    <a:srgbClr val="000000">
                      <a:alpha val="43137"/>
                    </a:srgbClr>
                  </a:outerShdw>
                </a:effectLst>
              </a:rPr>
              <a:t>Saya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bersedia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menerima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Yesus</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sebagai</a:t>
            </a:r>
            <a:r>
              <a:rPr lang="en-US" sz="2800" b="1" dirty="0">
                <a:effectLst>
                  <a:outerShdw blurRad="38100" dist="38100" dir="2700000" algn="tl">
                    <a:srgbClr val="000000">
                      <a:alpha val="43137"/>
                    </a:srgbClr>
                  </a:outerShdw>
                </a:effectLst>
              </a:rPr>
              <a:t> guru moral yang </a:t>
            </a:r>
            <a:r>
              <a:rPr lang="en-US" sz="2800" b="1" dirty="0" err="1">
                <a:effectLst>
                  <a:outerShdw blurRad="38100" dist="38100" dir="2700000" algn="tl">
                    <a:srgbClr val="000000">
                      <a:alpha val="43137"/>
                    </a:srgbClr>
                  </a:outerShdw>
                </a:effectLst>
              </a:rPr>
              <a:t>hebat</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tetapi</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saya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tidak</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menerima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dia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sebagai</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Tuhan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Itu</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adalah</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satu</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hal</a:t>
            </a:r>
            <a:r>
              <a:rPr lang="en-US" sz="2800" b="1" dirty="0">
                <a:effectLst>
                  <a:outerShdw blurRad="38100" dist="38100" dir="2700000" algn="tl">
                    <a:srgbClr val="000000">
                      <a:alpha val="43137"/>
                    </a:srgbClr>
                  </a:outerShdw>
                </a:effectLst>
              </a:rPr>
              <a:t> yang </a:t>
            </a:r>
            <a:r>
              <a:rPr lang="en-US" sz="2800" b="1" dirty="0" err="1">
                <a:effectLst>
                  <a:outerShdw blurRad="38100" dist="38100" dir="2700000" algn="tl">
                    <a:srgbClr val="000000">
                      <a:alpha val="43137"/>
                    </a:srgbClr>
                  </a:outerShdw>
                </a:effectLst>
              </a:rPr>
              <a:t>tidak</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boleh</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kita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katakan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Seorang</a:t>
            </a:r>
            <a:r>
              <a:rPr lang="en-US" sz="2800" b="1" dirty="0">
                <a:effectLst>
                  <a:outerShdw blurRad="38100" dist="38100" dir="2700000" algn="tl">
                    <a:srgbClr val="000000">
                      <a:alpha val="43137"/>
                    </a:srgbClr>
                  </a:outerShdw>
                </a:effectLst>
              </a:rPr>
              <a:t> yang </a:t>
            </a:r>
            <a:r>
              <a:rPr lang="en-US" sz="2800" b="1" dirty="0" err="1">
                <a:effectLst>
                  <a:outerShdw blurRad="38100" dist="38100" dir="2700000" algn="tl">
                    <a:srgbClr val="000000">
                      <a:alpha val="43137"/>
                    </a:srgbClr>
                  </a:outerShdw>
                </a:effectLst>
              </a:rPr>
              <a:t>hanya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manusia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namun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berbicara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seperti</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Yesus</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tidak</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mungkin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hanya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seorang</a:t>
            </a:r>
            <a:r>
              <a:rPr lang="en-US" sz="2800" b="1" dirty="0">
                <a:effectLst>
                  <a:outerShdw blurRad="38100" dist="38100" dir="2700000" algn="tl">
                    <a:srgbClr val="000000">
                      <a:alpha val="43137"/>
                    </a:srgbClr>
                  </a:outerShdw>
                </a:effectLst>
              </a:rPr>
              <a:t> guru moral </a:t>
            </a:r>
            <a:r>
              <a:rPr lang="en-US" sz="2800" b="1" dirty="0" err="1">
                <a:effectLst>
                  <a:outerShdw blurRad="38100" dist="38100" dir="2700000" algn="tl">
                    <a:srgbClr val="000000">
                      <a:alpha val="43137"/>
                    </a:srgbClr>
                  </a:outerShdw>
                </a:effectLst>
              </a:rPr>
              <a:t>besar</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Mungkin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hanya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seorang</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gila</a:t>
            </a:r>
            <a:r>
              <a:rPr lang="en-US" sz="2800" b="1" dirty="0">
                <a:effectLst>
                  <a:outerShdw blurRad="38100" dist="38100" dir="2700000" algn="tl">
                    <a:srgbClr val="000000">
                      <a:alpha val="43137"/>
                    </a:srgbClr>
                  </a:outerShdw>
                </a:effectLst>
              </a:rPr>
              <a:t> - yang </a:t>
            </a:r>
            <a:r>
              <a:rPr lang="en-US" sz="2800" b="1" dirty="0" err="1">
                <a:effectLst>
                  <a:outerShdw blurRad="38100" dist="38100" dir="2700000" algn="tl">
                    <a:srgbClr val="000000">
                      <a:alpha val="43137"/>
                    </a:srgbClr>
                  </a:outerShdw>
                </a:effectLst>
              </a:rPr>
              <a:t>dikatakan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setara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dengan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telur</a:t>
            </a:r>
            <a:r>
              <a:rPr lang="en-US" sz="2800" b="1" dirty="0">
                <a:effectLst>
                  <a:outerShdw blurRad="38100" dist="38100" dir="2700000" algn="tl">
                    <a:srgbClr val="000000">
                      <a:alpha val="43137"/>
                    </a:srgbClr>
                  </a:outerShdw>
                </a:effectLst>
              </a:rPr>
              <a:t> rebus- </a:t>
            </a:r>
            <a:r>
              <a:rPr lang="en-US" sz="2800" b="1" dirty="0" err="1">
                <a:effectLst>
                  <a:outerShdw blurRad="38100" dist="38100" dir="2700000" algn="tl">
                    <a:srgbClr val="000000">
                      <a:alpha val="43137"/>
                    </a:srgbClr>
                  </a:outerShdw>
                </a:effectLst>
              </a:rPr>
              <a:t>atau</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dia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hanya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seorang</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Iblis</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Neraka</a:t>
            </a:r>
            <a:r>
              <a:rPr lang="is-IS" sz="2800" b="1" dirty="0">
                <a:effectLst>
                  <a:outerShdw blurRad="38100" dist="38100" dir="2700000" algn="tl">
                    <a:srgbClr val="000000">
                      <a:alpha val="43137"/>
                    </a:srgbClr>
                  </a:outerShdw>
                </a:effectLst>
              </a:rPr>
              <a:t>…</a:t>
            </a:r>
            <a:r>
              <a:rPr lang="en-US" sz="2800" b="1" dirty="0">
                <a:effectLst>
                  <a:outerShdw blurRad="38100" dist="38100" dir="2700000" algn="tl">
                    <a:srgbClr val="000000">
                      <a:alpha val="43137"/>
                    </a:srgbClr>
                  </a:outerShdw>
                </a:effectLst>
              </a:rPr>
              <a:t>”</a:t>
            </a:r>
          </a:p>
          <a:p>
            <a:pPr marL="0" indent="0" algn="ctr">
              <a:buNone/>
            </a:pPr>
            <a:r>
              <a:rPr lang="en-US" sz="2800" b="1" dirty="0">
                <a:effectLst>
                  <a:outerShdw blurRad="38100" dist="38100" dir="2700000" algn="tl">
                    <a:srgbClr val="000000">
                      <a:alpha val="43137"/>
                    </a:srgbClr>
                  </a:outerShdw>
                </a:effectLst>
              </a:rPr>
              <a:t>C. S. Lewis, </a:t>
            </a:r>
            <a:r>
              <a:rPr lang="en-US" sz="2800" b="1" i="1" dirty="0" err="1">
                <a:effectLst>
                  <a:outerShdw blurRad="38100" dist="38100" dir="2700000" algn="tl">
                    <a:srgbClr val="000000">
                      <a:alpha val="43137"/>
                    </a:srgbClr>
                  </a:outerShdw>
                </a:effectLst>
              </a:rPr>
              <a:t>Kekristenan</a:t>
            </a:r>
            <a:r>
              <a:rPr lang="en-US" sz="2800" b="1" i="1" dirty="0">
                <a:effectLst>
                  <a:outerShdw blurRad="38100" dist="38100" dir="2700000" algn="tl">
                    <a:srgbClr val="000000">
                      <a:alpha val="43137"/>
                    </a:srgbClr>
                  </a:outerShdw>
                </a:effectLst>
              </a:rPr>
              <a:t> </a:t>
            </a:r>
            <a:r>
              <a:rPr lang="en-US" sz="2800" b="1" i="1" dirty="0" err="1">
                <a:effectLst>
                  <a:outerShdw blurRad="38100" dist="38100" dir="2700000" algn="tl">
                    <a:srgbClr val="000000">
                      <a:alpha val="43137"/>
                    </a:srgbClr>
                  </a:outerShdw>
                </a:effectLst>
              </a:rPr>
              <a:t>Belaka</a:t>
            </a:r>
            <a:r>
              <a:rPr lang="en-US" sz="2800" b="1" dirty="0">
                <a:effectLst>
                  <a:outerShdw blurRad="38100" dist="38100" dir="2700000" algn="tl">
                    <a:srgbClr val="000000">
                      <a:alpha val="43137"/>
                    </a:srgbClr>
                  </a:outerShdw>
                </a:effectLst>
              </a:rPr>
              <a:t>, 55-56</a:t>
            </a:r>
          </a:p>
        </p:txBody>
      </p:sp>
      <p:sp>
        <p:nvSpPr>
          <p:cNvPr id="3" name="Title 2"/>
          <p:cNvSpPr>
            <a:spLocks noGrp="1"/>
          </p:cNvSpPr>
          <p:nvPr>
            <p:ph type="title"/>
          </p:nvPr>
        </p:nvSpPr>
        <p:spPr/>
        <p:txBody>
          <a:bodyPr/>
          <a:lstStyle/>
          <a:p>
            <a:r>
              <a:rPr lang="en-US" sz="4800" b="1" dirty="0" err="1">
                <a:effectLst>
                  <a:outerShdw blurRad="38100" dist="38100" dir="2700000" algn="tl">
                    <a:srgbClr val="000000">
                      <a:alpha val="43137"/>
                    </a:srgbClr>
                  </a:outerShdw>
                </a:effectLst>
              </a:rPr>
              <a:t>Kisah</a:t>
            </a:r>
            <a:r>
              <a:rPr lang="en-US" sz="4800" b="1" dirty="0">
                <a:effectLst>
                  <a:outerShdw blurRad="38100" dist="38100" dir="2700000" algn="tl">
                    <a:srgbClr val="000000">
                      <a:alpha val="43137"/>
                    </a:srgbClr>
                  </a:outerShdw>
                </a:effectLst>
              </a:rPr>
              <a:t> C. S. Lewis</a:t>
            </a:r>
          </a:p>
        </p:txBody>
      </p:sp>
      <p:pic>
        <p:nvPicPr>
          <p:cNvPr id="153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2057400" cy="20633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51286" y="0"/>
            <a:ext cx="1365006" cy="20928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1549816"/>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796" y="2063321"/>
            <a:ext cx="8841496" cy="4090736"/>
          </a:xfrm>
        </p:spPr>
        <p:txBody>
          <a:bodyPr>
            <a:noAutofit/>
          </a:bodyPr>
          <a:lstStyle/>
          <a:p>
            <a:pPr marL="0" indent="0">
              <a:buNone/>
            </a:pPr>
            <a:r>
              <a:rPr lang="en-US" sz="2600" b="1" dirty="0">
                <a:effectLst>
                  <a:outerShdw blurRad="38100" dist="38100" dir="2700000" algn="tl">
                    <a:srgbClr val="000000">
                      <a:alpha val="43137"/>
                    </a:srgbClr>
                  </a:outerShdw>
                </a:effectLst>
              </a:rPr>
              <a:t>“</a:t>
            </a:r>
            <a:r>
              <a:rPr lang="en-US" sz="2600" b="1" dirty="0" err="1">
                <a:effectLst>
                  <a:outerShdw blurRad="38100" dist="38100" dir="2700000" algn="tl">
                    <a:srgbClr val="000000">
                      <a:alpha val="43137"/>
                    </a:srgbClr>
                  </a:outerShdw>
                </a:effectLst>
              </a:rPr>
              <a:t>Kamu</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harus</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memilih</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Apakah</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ia</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adalah</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Anak</a:t>
            </a:r>
            <a:r>
              <a:rPr lang="en-US" sz="2600" b="1" dirty="0">
                <a:effectLst>
                  <a:outerShdw blurRad="38100" dist="38100" dir="2700000" algn="tl">
                    <a:srgbClr val="000000">
                      <a:alpha val="43137"/>
                    </a:srgbClr>
                  </a:outerShdw>
                </a:effectLst>
              </a:rPr>
              <a:t> Allah: </a:t>
            </a:r>
            <a:r>
              <a:rPr lang="en-US" sz="2600" b="1" dirty="0" err="1">
                <a:effectLst>
                  <a:outerShdw blurRad="38100" dist="38100" dir="2700000" algn="tl">
                    <a:srgbClr val="000000">
                      <a:alpha val="43137"/>
                    </a:srgbClr>
                  </a:outerShdw>
                </a:effectLst>
              </a:rPr>
              <a:t>atau</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jika</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tidak</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ia</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adalah</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seorang</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gila</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atau</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lebih</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parah</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dari</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itu</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Kamu</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dapat</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menyuruhNya</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diam</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seperti</a:t>
            </a:r>
            <a:r>
              <a:rPr lang="en-US" sz="2600" b="1" dirty="0">
                <a:effectLst>
                  <a:outerShdw blurRad="38100" dist="38100" dir="2700000" algn="tl">
                    <a:srgbClr val="000000">
                      <a:alpha val="43137"/>
                    </a:srgbClr>
                  </a:outerShdw>
                </a:effectLst>
              </a:rPr>
              <a:t> orang </a:t>
            </a:r>
            <a:r>
              <a:rPr lang="en-US" sz="2600" b="1" dirty="0" err="1">
                <a:effectLst>
                  <a:outerShdw blurRad="38100" dist="38100" dir="2700000" algn="tl">
                    <a:srgbClr val="000000">
                      <a:alpha val="43137"/>
                    </a:srgbClr>
                  </a:outerShdw>
                </a:effectLst>
              </a:rPr>
              <a:t>bodoh</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meludahi</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dan</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membunuhNya</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seperti</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iblis</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atau</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kamu</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dapat</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tersungkur</a:t>
            </a:r>
            <a:r>
              <a:rPr lang="en-US" sz="2600" b="1" dirty="0">
                <a:effectLst>
                  <a:outerShdw blurRad="38100" dist="38100" dir="2700000" algn="tl">
                    <a:srgbClr val="000000">
                      <a:alpha val="43137"/>
                    </a:srgbClr>
                  </a:outerShdw>
                </a:effectLst>
              </a:rPr>
              <a:t> di </a:t>
            </a:r>
            <a:r>
              <a:rPr lang="en-US" sz="2600" b="1" dirty="0" err="1">
                <a:effectLst>
                  <a:outerShdw blurRad="38100" dist="38100" dir="2700000" algn="tl">
                    <a:srgbClr val="000000">
                      <a:alpha val="43137"/>
                    </a:srgbClr>
                  </a:outerShdw>
                </a:effectLst>
              </a:rPr>
              <a:t>kakiNya</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dan</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memanggilnya</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Tuhan</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dan</a:t>
            </a:r>
            <a:r>
              <a:rPr lang="en-US" sz="2600" b="1" dirty="0">
                <a:effectLst>
                  <a:outerShdw blurRad="38100" dist="38100" dir="2700000" algn="tl">
                    <a:srgbClr val="000000">
                      <a:alpha val="43137"/>
                    </a:srgbClr>
                  </a:outerShdw>
                </a:effectLst>
              </a:rPr>
              <a:t> Allah. </a:t>
            </a:r>
            <a:r>
              <a:rPr lang="en-US" sz="2600" b="1" dirty="0" err="1">
                <a:effectLst>
                  <a:outerShdw blurRad="38100" dist="38100" dir="2700000" algn="tl">
                    <a:srgbClr val="000000">
                      <a:alpha val="43137"/>
                    </a:srgbClr>
                  </a:outerShdw>
                </a:effectLst>
              </a:rPr>
              <a:t>Tetapi</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marilah</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kita</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tidak</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berbuat</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hal</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tidak</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masuk</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akal</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tentang</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Dia</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dan</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menjadikan</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Dia</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seorang</a:t>
            </a:r>
            <a:r>
              <a:rPr lang="en-US" sz="2600" b="1" dirty="0">
                <a:effectLst>
                  <a:outerShdw blurRad="38100" dist="38100" dir="2700000" algn="tl">
                    <a:srgbClr val="000000">
                      <a:alpha val="43137"/>
                    </a:srgbClr>
                  </a:outerShdw>
                </a:effectLst>
              </a:rPr>
              <a:t> guru </a:t>
            </a:r>
            <a:r>
              <a:rPr lang="en-US" sz="2600" b="1" dirty="0" err="1">
                <a:effectLst>
                  <a:outerShdw blurRad="38100" dist="38100" dir="2700000" algn="tl">
                    <a:srgbClr val="000000">
                      <a:alpha val="43137"/>
                    </a:srgbClr>
                  </a:outerShdw>
                </a:effectLst>
              </a:rPr>
              <a:t>hebat</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Dia</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tidak</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membiarkan</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kita</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berpikir</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seperti</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itu.Dia</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tidak</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pernah</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bermaksud</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untuk</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itu</a:t>
            </a:r>
            <a:r>
              <a:rPr lang="en-US" sz="2600" b="1" dirty="0">
                <a:effectLst>
                  <a:outerShdw blurRad="38100" dist="38100" dir="2700000" algn="tl">
                    <a:srgbClr val="000000">
                      <a:alpha val="43137"/>
                    </a:srgbClr>
                  </a:outerShdw>
                </a:effectLst>
              </a:rPr>
              <a:t>."</a:t>
            </a:r>
          </a:p>
          <a:p>
            <a:pPr marL="0" indent="0" algn="ctr">
              <a:buNone/>
            </a:pPr>
            <a:r>
              <a:rPr lang="en-US" sz="2600" b="1" dirty="0">
                <a:effectLst>
                  <a:outerShdw blurRad="38100" dist="38100" dir="2700000" algn="tl">
                    <a:srgbClr val="000000">
                      <a:alpha val="43137"/>
                    </a:srgbClr>
                  </a:outerShdw>
                </a:effectLst>
              </a:rPr>
              <a:t>C. S. Lewis, </a:t>
            </a:r>
            <a:r>
              <a:rPr lang="en-US" sz="2600" b="1" dirty="0" err="1">
                <a:effectLst>
                  <a:outerShdw blurRad="38100" dist="38100" dir="2700000" algn="tl">
                    <a:srgbClr val="000000">
                      <a:alpha val="43137"/>
                    </a:srgbClr>
                  </a:outerShdw>
                </a:effectLst>
              </a:rPr>
              <a:t>Kekristenan</a:t>
            </a:r>
            <a:r>
              <a:rPr lang="en-US"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Belaka</a:t>
            </a:r>
            <a:r>
              <a:rPr lang="en-US" sz="2600" b="1" dirty="0">
                <a:effectLst>
                  <a:outerShdw blurRad="38100" dist="38100" dir="2700000" algn="tl">
                    <a:srgbClr val="000000">
                      <a:alpha val="43137"/>
                    </a:srgbClr>
                  </a:outerShdw>
                </a:effectLst>
              </a:rPr>
              <a:t>, 55-56</a:t>
            </a:r>
          </a:p>
        </p:txBody>
      </p:sp>
      <p:sp>
        <p:nvSpPr>
          <p:cNvPr id="3" name="Title 2"/>
          <p:cNvSpPr>
            <a:spLocks noGrp="1"/>
          </p:cNvSpPr>
          <p:nvPr>
            <p:ph type="title"/>
          </p:nvPr>
        </p:nvSpPr>
        <p:spPr/>
        <p:txBody>
          <a:bodyPr/>
          <a:lstStyle/>
          <a:p>
            <a:r>
              <a:rPr lang="en-US" sz="4800" b="1" dirty="0" err="1">
                <a:effectLst>
                  <a:outerShdw blurRad="38100" dist="38100" dir="2700000" algn="tl">
                    <a:srgbClr val="000000">
                      <a:alpha val="43137"/>
                    </a:srgbClr>
                  </a:outerShdw>
                </a:effectLst>
              </a:rPr>
              <a:t>Kisah</a:t>
            </a:r>
            <a:r>
              <a:rPr lang="en-US" sz="4800" b="1" dirty="0">
                <a:effectLst>
                  <a:outerShdw blurRad="38100" dist="38100" dir="2700000" algn="tl">
                    <a:srgbClr val="000000">
                      <a:alpha val="43137"/>
                    </a:srgbClr>
                  </a:outerShdw>
                </a:effectLst>
              </a:rPr>
              <a:t> C. S. Lewis</a:t>
            </a:r>
          </a:p>
        </p:txBody>
      </p:sp>
      <p:pic>
        <p:nvPicPr>
          <p:cNvPr id="153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2057400" cy="20633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51286" y="0"/>
            <a:ext cx="1365006" cy="20928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1269954"/>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Rev 7 N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480059"/>
            <a:ext cx="9144001" cy="6377941"/>
          </a:xfrm>
          <a:prstGeom prst="rect">
            <a:avLst/>
          </a:prstGeom>
        </p:spPr>
      </p:pic>
      <p:sp>
        <p:nvSpPr>
          <p:cNvPr id="2" name="Title 1"/>
          <p:cNvSpPr>
            <a:spLocks noGrp="1"/>
          </p:cNvSpPr>
          <p:nvPr>
            <p:ph type="title"/>
          </p:nvPr>
        </p:nvSpPr>
        <p:spPr>
          <a:xfrm>
            <a:off x="0" y="131108"/>
            <a:ext cx="8136072" cy="824702"/>
          </a:xfrm>
          <a:solidFill>
            <a:srgbClr val="800000"/>
          </a:solidFill>
          <a:ln w="38100" cmpd="sng">
            <a:solidFill>
              <a:srgbClr val="000000"/>
            </a:solid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r>
              <a:rPr lang="en-US" dirty="0" err="1">
                <a:effectLst>
                  <a:glow rad="101600">
                    <a:schemeClr val="tx1">
                      <a:alpha val="75000"/>
                    </a:schemeClr>
                  </a:glow>
                  <a:outerShdw blurRad="38100" dist="76200" dir="2700000" sx="99000" sy="99000" algn="tl">
                    <a:srgbClr val="000000">
                      <a:alpha val="43137"/>
                    </a:srgbClr>
                  </a:outerShdw>
                </a:effectLst>
                <a:latin typeface="Arial" charset="0"/>
              </a:rPr>
              <a:t>Hymne</a:t>
            </a:r>
            <a:r>
              <a:rPr lang="en-US" dirty="0">
                <a:effectLst>
                  <a:glow rad="101600">
                    <a:schemeClr val="tx1">
                      <a:alpha val="75000"/>
                    </a:schemeClr>
                  </a:glow>
                  <a:outerShdw blurRad="38100" dist="76200" dir="2700000" sx="99000" sy="99000" algn="tl">
                    <a:srgbClr val="000000">
                      <a:alpha val="43137"/>
                    </a:srgbClr>
                  </a:outerShdw>
                </a:effectLst>
                <a:latin typeface="Arial" charset="0"/>
              </a:rPr>
              <a:t> </a:t>
            </a:r>
            <a:r>
              <a:rPr lang="en-US" dirty="0" err="1">
                <a:effectLst>
                  <a:glow rad="101600">
                    <a:schemeClr val="tx1">
                      <a:alpha val="75000"/>
                    </a:schemeClr>
                  </a:glow>
                  <a:outerShdw blurRad="38100" dist="76200" dir="2700000" sx="99000" sy="99000" algn="tl">
                    <a:srgbClr val="000000">
                      <a:alpha val="43137"/>
                    </a:srgbClr>
                  </a:outerShdw>
                </a:effectLst>
                <a:latin typeface="Arial" charset="0"/>
              </a:rPr>
              <a:t>Wahyu</a:t>
            </a:r>
            <a:r>
              <a:rPr lang="en-US" dirty="0">
                <a:effectLst>
                  <a:glow rad="101600">
                    <a:schemeClr val="tx1">
                      <a:alpha val="75000"/>
                    </a:schemeClr>
                  </a:glow>
                  <a:outerShdw blurRad="38100" dist="76200" dir="2700000" sx="99000" sy="99000" algn="tl">
                    <a:srgbClr val="000000">
                      <a:alpha val="43137"/>
                    </a:srgbClr>
                  </a:outerShdw>
                </a:effectLst>
                <a:latin typeface="Arial" charset="0"/>
              </a:rPr>
              <a:t> 4–5</a:t>
            </a:r>
          </a:p>
        </p:txBody>
      </p:sp>
      <p:sp>
        <p:nvSpPr>
          <p:cNvPr id="5"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369</a:t>
            </a:r>
            <a:endParaRPr lang="en-US" b="1" dirty="0">
              <a:solidFill>
                <a:srgbClr val="000000"/>
              </a:solidFill>
              <a:latin typeface="Arial"/>
              <a:cs typeface="Arial"/>
            </a:endParaRPr>
          </a:p>
        </p:txBody>
      </p:sp>
      <p:sp>
        <p:nvSpPr>
          <p:cNvPr id="8" name="Title 1"/>
          <p:cNvSpPr txBox="1">
            <a:spLocks/>
          </p:cNvSpPr>
          <p:nvPr/>
        </p:nvSpPr>
        <p:spPr bwMode="auto">
          <a:xfrm>
            <a:off x="0" y="1797802"/>
            <a:ext cx="4525671" cy="1065141"/>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defTabSz="914400">
              <a:defRPr/>
            </a:pPr>
            <a:r>
              <a:rPr lang="en-US" sz="3600" dirty="0">
                <a:effectLst>
                  <a:glow rad="228600">
                    <a:srgbClr val="000000">
                      <a:alpha val="75000"/>
                    </a:srgbClr>
                  </a:glow>
                  <a:outerShdw blurRad="38100" dist="38100" dir="2700000" algn="tl">
                    <a:srgbClr val="000000">
                      <a:alpha val="43137"/>
                    </a:srgbClr>
                  </a:outerShdw>
                </a:effectLst>
                <a:latin typeface="Arial" charset="0"/>
                <a:cs typeface="Arial"/>
              </a:rPr>
              <a:t>4:8, 11</a:t>
            </a:r>
          </a:p>
          <a:p>
            <a:pPr defTabSz="914400">
              <a:defRPr/>
            </a:pPr>
            <a:r>
              <a:rPr lang="en-US" sz="3600" dirty="0" err="1">
                <a:effectLst>
                  <a:glow rad="228600">
                    <a:srgbClr val="000000">
                      <a:alpha val="75000"/>
                    </a:srgbClr>
                  </a:glow>
                  <a:outerShdw blurRad="38100" dist="38100" dir="2700000" algn="tl">
                    <a:srgbClr val="000000">
                      <a:alpha val="43137"/>
                    </a:srgbClr>
                  </a:outerShdw>
                </a:effectLst>
                <a:latin typeface="Arial" charset="0"/>
                <a:cs typeface="Arial"/>
              </a:rPr>
              <a:t>Tuhan</a:t>
            </a:r>
            <a:r>
              <a:rPr lang="en-US" sz="3600" dirty="0">
                <a:effectLst>
                  <a:glow rad="228600">
                    <a:srgbClr val="000000">
                      <a:alpha val="75000"/>
                    </a:srgbClr>
                  </a:glow>
                  <a:outerShdw blurRad="38100" dist="38100" dir="2700000" algn="tl">
                    <a:srgbClr val="000000">
                      <a:alpha val="43137"/>
                    </a:srgbClr>
                  </a:outerShdw>
                </a:effectLst>
                <a:latin typeface="Arial" charset="0"/>
                <a:cs typeface="Arial"/>
              </a:rPr>
              <a:t> Allah yang </a:t>
            </a:r>
            <a:r>
              <a:rPr lang="en-US" sz="3600" dirty="0" err="1">
                <a:effectLst>
                  <a:glow rad="228600">
                    <a:srgbClr val="000000">
                      <a:alpha val="75000"/>
                    </a:srgbClr>
                  </a:glow>
                  <a:outerShdw blurRad="38100" dist="38100" dir="2700000" algn="tl">
                    <a:srgbClr val="000000">
                      <a:alpha val="43137"/>
                    </a:srgbClr>
                  </a:outerShdw>
                </a:effectLst>
                <a:latin typeface="Arial" charset="0"/>
                <a:cs typeface="Arial"/>
              </a:rPr>
              <a:t>Berkuasa</a:t>
            </a:r>
            <a:r>
              <a:rPr lang="en-US" sz="3600" dirty="0">
                <a:effectLst>
                  <a:glow rad="228600">
                    <a:srgbClr val="000000">
                      <a:alpha val="75000"/>
                    </a:srgbClr>
                  </a:glow>
                  <a:outerShdw blurRad="38100" dist="38100" dir="2700000" algn="tl">
                    <a:srgbClr val="000000">
                      <a:alpha val="43137"/>
                    </a:srgbClr>
                  </a:outerShdw>
                </a:effectLst>
                <a:latin typeface="Arial" charset="0"/>
                <a:cs typeface="Arial"/>
              </a:rPr>
              <a:t> </a:t>
            </a:r>
          </a:p>
          <a:p>
            <a:pPr defTabSz="914400">
              <a:defRPr/>
            </a:pPr>
            <a:r>
              <a:rPr lang="en-US" sz="3600" dirty="0" err="1">
                <a:effectLst>
                  <a:glow rad="228600">
                    <a:srgbClr val="000000">
                      <a:alpha val="75000"/>
                    </a:srgbClr>
                  </a:glow>
                  <a:outerShdw blurRad="38100" dist="38100" dir="2700000" algn="tl">
                    <a:srgbClr val="000000">
                      <a:alpha val="43137"/>
                    </a:srgbClr>
                  </a:outerShdw>
                </a:effectLst>
                <a:latin typeface="Arial" charset="0"/>
                <a:cs typeface="Arial"/>
              </a:rPr>
              <a:t>Dipuji</a:t>
            </a:r>
            <a:r>
              <a:rPr lang="en-US" sz="3600" dirty="0">
                <a:effectLst>
                  <a:glow rad="228600">
                    <a:srgbClr val="000000">
                      <a:alpha val="75000"/>
                    </a:srgbClr>
                  </a:glow>
                  <a:outerShdw blurRad="38100" dist="38100" dir="2700000" algn="tl">
                    <a:srgbClr val="000000">
                      <a:alpha val="43137"/>
                    </a:srgbClr>
                  </a:outerShdw>
                </a:effectLst>
                <a:latin typeface="Arial" charset="0"/>
                <a:cs typeface="Arial"/>
              </a:rPr>
              <a:t> </a:t>
            </a:r>
            <a:r>
              <a:rPr lang="en-US" sz="3600" dirty="0" err="1">
                <a:effectLst>
                  <a:glow rad="228600">
                    <a:srgbClr val="000000">
                      <a:alpha val="75000"/>
                    </a:srgbClr>
                  </a:glow>
                  <a:outerShdw blurRad="38100" dist="38100" dir="2700000" algn="tl">
                    <a:srgbClr val="000000">
                      <a:alpha val="43137"/>
                    </a:srgbClr>
                  </a:outerShdw>
                </a:effectLst>
                <a:latin typeface="Arial" charset="0"/>
                <a:cs typeface="Arial"/>
              </a:rPr>
              <a:t>sebagai</a:t>
            </a:r>
            <a:r>
              <a:rPr lang="en-US" sz="3600" dirty="0">
                <a:effectLst>
                  <a:glow rad="228600">
                    <a:srgbClr val="000000">
                      <a:alpha val="75000"/>
                    </a:srgbClr>
                  </a:glow>
                  <a:outerShdw blurRad="38100" dist="38100" dir="2700000" algn="tl">
                    <a:srgbClr val="000000">
                      <a:alpha val="43137"/>
                    </a:srgbClr>
                  </a:outerShdw>
                </a:effectLst>
                <a:latin typeface="Arial" charset="0"/>
                <a:cs typeface="Arial"/>
              </a:rPr>
              <a:t> </a:t>
            </a:r>
            <a:r>
              <a:rPr lang="en-US" sz="3600" dirty="0" err="1">
                <a:effectLst>
                  <a:glow rad="228600">
                    <a:srgbClr val="000000">
                      <a:alpha val="75000"/>
                    </a:srgbClr>
                  </a:glow>
                  <a:outerShdw blurRad="38100" dist="38100" dir="2700000" algn="tl">
                    <a:srgbClr val="000000">
                      <a:alpha val="43137"/>
                    </a:srgbClr>
                  </a:outerShdw>
                </a:effectLst>
                <a:latin typeface="Arial" charset="0"/>
                <a:cs typeface="Arial"/>
              </a:rPr>
              <a:t>Pencipta</a:t>
            </a:r>
            <a:endParaRPr lang="en-US" sz="3600" dirty="0">
              <a:effectLst>
                <a:glow rad="228600">
                  <a:srgbClr val="000000">
                    <a:alpha val="75000"/>
                  </a:srgbClr>
                </a:glow>
                <a:outerShdw blurRad="38100" dist="38100" dir="2700000" algn="tl">
                  <a:srgbClr val="000000">
                    <a:alpha val="43137"/>
                  </a:srgbClr>
                </a:outerShdw>
              </a:effectLst>
              <a:latin typeface="Arial" charset="0"/>
              <a:cs typeface="Arial"/>
            </a:endParaRPr>
          </a:p>
        </p:txBody>
      </p:sp>
      <p:sp>
        <p:nvSpPr>
          <p:cNvPr id="9" name="Title 1"/>
          <p:cNvSpPr txBox="1">
            <a:spLocks/>
          </p:cNvSpPr>
          <p:nvPr/>
        </p:nvSpPr>
        <p:spPr bwMode="auto">
          <a:xfrm>
            <a:off x="4596749" y="1069382"/>
            <a:ext cx="4525671" cy="220076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defTabSz="914400">
              <a:defRPr/>
            </a:pPr>
            <a:r>
              <a:rPr lang="en-US" sz="3600" dirty="0">
                <a:effectLst>
                  <a:glow rad="228600">
                    <a:srgbClr val="000000">
                      <a:alpha val="75000"/>
                    </a:srgbClr>
                  </a:glow>
                  <a:outerShdw blurRad="38100" dist="38100" dir="2700000" algn="tl">
                    <a:srgbClr val="000000">
                      <a:alpha val="43137"/>
                    </a:srgbClr>
                  </a:outerShdw>
                </a:effectLst>
                <a:latin typeface="Arial" charset="0"/>
                <a:cs typeface="Arial"/>
              </a:rPr>
              <a:t>5:9-10, 12</a:t>
            </a:r>
          </a:p>
          <a:p>
            <a:pPr defTabSz="914400">
              <a:defRPr/>
            </a:pPr>
            <a:r>
              <a:rPr lang="en-US" sz="3600" dirty="0" err="1">
                <a:effectLst>
                  <a:glow rad="228600">
                    <a:srgbClr val="000000">
                      <a:alpha val="75000"/>
                    </a:srgbClr>
                  </a:glow>
                  <a:outerShdw blurRad="38100" dist="38100" dir="2700000" algn="tl">
                    <a:srgbClr val="000000">
                      <a:alpha val="43137"/>
                    </a:srgbClr>
                  </a:outerShdw>
                </a:effectLst>
                <a:latin typeface="Arial" charset="0"/>
                <a:cs typeface="Arial"/>
              </a:rPr>
              <a:t>Anak</a:t>
            </a:r>
            <a:r>
              <a:rPr lang="en-US" sz="3600" dirty="0">
                <a:effectLst>
                  <a:glow rad="228600">
                    <a:srgbClr val="000000">
                      <a:alpha val="75000"/>
                    </a:srgbClr>
                  </a:glow>
                  <a:outerShdw blurRad="38100" dist="38100" dir="2700000" algn="tl">
                    <a:srgbClr val="000000">
                      <a:alpha val="43137"/>
                    </a:srgbClr>
                  </a:outerShdw>
                </a:effectLst>
                <a:latin typeface="Arial" charset="0"/>
                <a:cs typeface="Arial"/>
              </a:rPr>
              <a:t> </a:t>
            </a:r>
            <a:r>
              <a:rPr lang="en-US" sz="3600" dirty="0" err="1">
                <a:effectLst>
                  <a:glow rad="228600">
                    <a:srgbClr val="000000">
                      <a:alpha val="75000"/>
                    </a:srgbClr>
                  </a:glow>
                  <a:outerShdw blurRad="38100" dist="38100" dir="2700000" algn="tl">
                    <a:srgbClr val="000000">
                      <a:alpha val="43137"/>
                    </a:srgbClr>
                  </a:outerShdw>
                </a:effectLst>
                <a:latin typeface="Arial" charset="0"/>
                <a:cs typeface="Arial"/>
              </a:rPr>
              <a:t>Domba</a:t>
            </a:r>
            <a:br>
              <a:rPr lang="en-US" sz="3600" dirty="0">
                <a:effectLst>
                  <a:glow rad="228600">
                    <a:srgbClr val="000000">
                      <a:alpha val="75000"/>
                    </a:srgbClr>
                  </a:glow>
                  <a:outerShdw blurRad="38100" dist="38100" dir="2700000" algn="tl">
                    <a:srgbClr val="000000">
                      <a:alpha val="43137"/>
                    </a:srgbClr>
                  </a:outerShdw>
                </a:effectLst>
                <a:latin typeface="Arial" charset="0"/>
                <a:cs typeface="Arial"/>
              </a:rPr>
            </a:br>
            <a:r>
              <a:rPr lang="en-US" sz="3600" dirty="0" err="1">
                <a:effectLst>
                  <a:glow rad="228600">
                    <a:srgbClr val="000000">
                      <a:alpha val="75000"/>
                    </a:srgbClr>
                  </a:glow>
                  <a:outerShdw blurRad="38100" dist="38100" dir="2700000" algn="tl">
                    <a:srgbClr val="000000">
                      <a:alpha val="43137"/>
                    </a:srgbClr>
                  </a:outerShdw>
                </a:effectLst>
                <a:latin typeface="Arial" charset="0"/>
                <a:cs typeface="Arial"/>
              </a:rPr>
              <a:t>Dipuji</a:t>
            </a:r>
            <a:r>
              <a:rPr lang="en-US" sz="3600" dirty="0">
                <a:effectLst>
                  <a:glow rad="228600">
                    <a:srgbClr val="000000">
                      <a:alpha val="75000"/>
                    </a:srgbClr>
                  </a:glow>
                  <a:outerShdw blurRad="38100" dist="38100" dir="2700000" algn="tl">
                    <a:srgbClr val="000000">
                      <a:alpha val="43137"/>
                    </a:srgbClr>
                  </a:outerShdw>
                </a:effectLst>
                <a:latin typeface="Arial" charset="0"/>
                <a:cs typeface="Arial"/>
              </a:rPr>
              <a:t> </a:t>
            </a:r>
            <a:r>
              <a:rPr lang="en-US" sz="3600" dirty="0" err="1">
                <a:effectLst>
                  <a:glow rad="228600">
                    <a:srgbClr val="000000">
                      <a:alpha val="75000"/>
                    </a:srgbClr>
                  </a:glow>
                  <a:outerShdw blurRad="38100" dist="38100" dir="2700000" algn="tl">
                    <a:srgbClr val="000000">
                      <a:alpha val="43137"/>
                    </a:srgbClr>
                  </a:outerShdw>
                </a:effectLst>
                <a:latin typeface="Arial" charset="0"/>
                <a:cs typeface="Arial"/>
              </a:rPr>
              <a:t>sebagai</a:t>
            </a:r>
            <a:r>
              <a:rPr lang="en-US" sz="3600" dirty="0">
                <a:effectLst>
                  <a:glow rad="228600">
                    <a:srgbClr val="000000">
                      <a:alpha val="75000"/>
                    </a:srgbClr>
                  </a:glow>
                  <a:outerShdw blurRad="38100" dist="38100" dir="2700000" algn="tl">
                    <a:srgbClr val="000000">
                      <a:alpha val="43137"/>
                    </a:srgbClr>
                  </a:outerShdw>
                </a:effectLst>
                <a:latin typeface="Arial" charset="0"/>
                <a:cs typeface="Arial"/>
              </a:rPr>
              <a:t> </a:t>
            </a:r>
            <a:r>
              <a:rPr lang="en-US" sz="3600" dirty="0" err="1">
                <a:effectLst>
                  <a:glow rad="228600">
                    <a:srgbClr val="000000">
                      <a:alpha val="75000"/>
                    </a:srgbClr>
                  </a:glow>
                  <a:outerShdw blurRad="38100" dist="38100" dir="2700000" algn="tl">
                    <a:srgbClr val="000000">
                      <a:alpha val="43137"/>
                    </a:srgbClr>
                  </a:outerShdw>
                </a:effectLst>
                <a:latin typeface="Arial" charset="0"/>
                <a:cs typeface="Arial"/>
              </a:rPr>
              <a:t>Penebus</a:t>
            </a:r>
            <a:endParaRPr lang="en-US" sz="3600" dirty="0">
              <a:effectLst>
                <a:glow rad="228600">
                  <a:srgbClr val="000000">
                    <a:alpha val="75000"/>
                  </a:srgbClr>
                </a:glow>
                <a:outerShdw blurRad="38100" dist="38100" dir="2700000" algn="tl">
                  <a:srgbClr val="000000">
                    <a:alpha val="43137"/>
                  </a:srgbClr>
                </a:outerShdw>
              </a:effectLst>
              <a:latin typeface="Arial" charset="0"/>
              <a:cs typeface="Arial"/>
            </a:endParaRPr>
          </a:p>
        </p:txBody>
      </p:sp>
      <p:sp>
        <p:nvSpPr>
          <p:cNvPr id="10" name="Title 1"/>
          <p:cNvSpPr txBox="1">
            <a:spLocks/>
          </p:cNvSpPr>
          <p:nvPr/>
        </p:nvSpPr>
        <p:spPr bwMode="auto">
          <a:xfrm>
            <a:off x="0" y="4806402"/>
            <a:ext cx="9144000" cy="1756926"/>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defTabSz="914400">
              <a:defRPr/>
            </a:pPr>
            <a:r>
              <a:rPr lang="en-US" sz="3600" dirty="0">
                <a:effectLst>
                  <a:glow rad="228600">
                    <a:srgbClr val="000000">
                      <a:alpha val="75000"/>
                    </a:srgbClr>
                  </a:glow>
                  <a:outerShdw blurRad="38100" dist="38100" dir="2700000" algn="tl">
                    <a:srgbClr val="000000">
                      <a:alpha val="43137"/>
                    </a:srgbClr>
                  </a:outerShdw>
                </a:effectLst>
                <a:latin typeface="Arial" charset="0"/>
                <a:cs typeface="Arial"/>
              </a:rPr>
              <a:t>5:13</a:t>
            </a:r>
          </a:p>
          <a:p>
            <a:pPr defTabSz="914400">
              <a:defRPr/>
            </a:pPr>
            <a:r>
              <a:rPr lang="en-US" sz="3600" dirty="0">
                <a:effectLst>
                  <a:glow rad="228600">
                    <a:srgbClr val="000000">
                      <a:alpha val="75000"/>
                    </a:srgbClr>
                  </a:glow>
                  <a:outerShdw blurRad="38100" dist="38100" dir="2700000" algn="tl">
                    <a:srgbClr val="000000">
                      <a:alpha val="43137"/>
                    </a:srgbClr>
                  </a:outerShdw>
                </a:effectLst>
                <a:latin typeface="Arial" charset="0"/>
                <a:cs typeface="Arial"/>
              </a:rPr>
              <a:t>Allah &amp; </a:t>
            </a:r>
            <a:r>
              <a:rPr lang="en-US" sz="3600" dirty="0" err="1">
                <a:effectLst>
                  <a:glow rad="228600">
                    <a:srgbClr val="000000">
                      <a:alpha val="75000"/>
                    </a:srgbClr>
                  </a:glow>
                  <a:outerShdw blurRad="38100" dist="38100" dir="2700000" algn="tl">
                    <a:srgbClr val="000000">
                      <a:alpha val="43137"/>
                    </a:srgbClr>
                  </a:outerShdw>
                </a:effectLst>
                <a:latin typeface="Arial" charset="0"/>
                <a:cs typeface="Arial"/>
              </a:rPr>
              <a:t>Anak</a:t>
            </a:r>
            <a:r>
              <a:rPr lang="en-US" sz="3600" dirty="0">
                <a:effectLst>
                  <a:glow rad="228600">
                    <a:srgbClr val="000000">
                      <a:alpha val="75000"/>
                    </a:srgbClr>
                  </a:glow>
                  <a:outerShdw blurRad="38100" dist="38100" dir="2700000" algn="tl">
                    <a:srgbClr val="000000">
                      <a:alpha val="43137"/>
                    </a:srgbClr>
                  </a:outerShdw>
                </a:effectLst>
                <a:latin typeface="Arial" charset="0"/>
                <a:cs typeface="Arial"/>
              </a:rPr>
              <a:t> </a:t>
            </a:r>
            <a:r>
              <a:rPr lang="en-US" sz="3600" dirty="0" err="1">
                <a:effectLst>
                  <a:glow rad="228600">
                    <a:srgbClr val="000000">
                      <a:alpha val="75000"/>
                    </a:srgbClr>
                  </a:glow>
                  <a:outerShdw blurRad="38100" dist="38100" dir="2700000" algn="tl">
                    <a:srgbClr val="000000">
                      <a:alpha val="43137"/>
                    </a:srgbClr>
                  </a:outerShdw>
                </a:effectLst>
                <a:latin typeface="Arial" charset="0"/>
                <a:cs typeface="Arial"/>
              </a:rPr>
              <a:t>Domba</a:t>
            </a:r>
            <a:br>
              <a:rPr lang="en-US" sz="3600" dirty="0">
                <a:effectLst>
                  <a:glow rad="228600">
                    <a:srgbClr val="000000">
                      <a:alpha val="75000"/>
                    </a:srgbClr>
                  </a:glow>
                  <a:outerShdw blurRad="38100" dist="38100" dir="2700000" algn="tl">
                    <a:srgbClr val="000000">
                      <a:alpha val="43137"/>
                    </a:srgbClr>
                  </a:outerShdw>
                </a:effectLst>
                <a:latin typeface="Arial" charset="0"/>
                <a:cs typeface="Arial"/>
              </a:rPr>
            </a:br>
            <a:r>
              <a:rPr lang="en-US" sz="3600" dirty="0" err="1">
                <a:effectLst>
                  <a:glow rad="228600">
                    <a:srgbClr val="000000">
                      <a:alpha val="75000"/>
                    </a:srgbClr>
                  </a:glow>
                  <a:outerShdw blurRad="38100" dist="38100" dir="2700000" algn="tl">
                    <a:srgbClr val="000000">
                      <a:alpha val="43137"/>
                    </a:srgbClr>
                  </a:outerShdw>
                </a:effectLst>
                <a:latin typeface="Arial" charset="0"/>
                <a:cs typeface="Arial"/>
              </a:rPr>
              <a:t>Pujian</a:t>
            </a:r>
            <a:r>
              <a:rPr lang="en-US" sz="3600" dirty="0">
                <a:effectLst>
                  <a:glow rad="228600">
                    <a:srgbClr val="000000">
                      <a:alpha val="75000"/>
                    </a:srgbClr>
                  </a:glow>
                  <a:outerShdw blurRad="38100" dist="38100" dir="2700000" algn="tl">
                    <a:srgbClr val="000000">
                      <a:alpha val="43137"/>
                    </a:srgbClr>
                  </a:outerShdw>
                </a:effectLst>
                <a:latin typeface="Arial" charset="0"/>
                <a:cs typeface="Arial"/>
              </a:rPr>
              <a:t> &amp; </a:t>
            </a:r>
            <a:r>
              <a:rPr lang="en-US" sz="3600" dirty="0" err="1">
                <a:effectLst>
                  <a:glow rad="228600">
                    <a:srgbClr val="000000">
                      <a:alpha val="75000"/>
                    </a:srgbClr>
                  </a:glow>
                  <a:outerShdw blurRad="38100" dist="38100" dir="2700000" algn="tl">
                    <a:srgbClr val="000000">
                      <a:alpha val="43137"/>
                    </a:srgbClr>
                  </a:outerShdw>
                </a:effectLst>
                <a:latin typeface="Arial" charset="0"/>
                <a:cs typeface="Arial"/>
              </a:rPr>
              <a:t>hormat</a:t>
            </a:r>
            <a:r>
              <a:rPr lang="en-US" sz="3600" dirty="0">
                <a:effectLst>
                  <a:glow rad="228600">
                    <a:srgbClr val="000000">
                      <a:alpha val="75000"/>
                    </a:srgbClr>
                  </a:glow>
                  <a:outerShdw blurRad="38100" dist="38100" dir="2700000" algn="tl">
                    <a:srgbClr val="000000">
                      <a:alpha val="43137"/>
                    </a:srgbClr>
                  </a:outerShdw>
                </a:effectLst>
                <a:latin typeface="Arial" charset="0"/>
                <a:cs typeface="Arial"/>
              </a:rPr>
              <a:t> &amp; </a:t>
            </a:r>
            <a:r>
              <a:rPr lang="en-US" sz="3600" dirty="0" err="1">
                <a:effectLst>
                  <a:glow rad="228600">
                    <a:srgbClr val="000000">
                      <a:alpha val="75000"/>
                    </a:srgbClr>
                  </a:glow>
                  <a:outerShdw blurRad="38100" dist="38100" dir="2700000" algn="tl">
                    <a:srgbClr val="000000">
                      <a:alpha val="43137"/>
                    </a:srgbClr>
                  </a:outerShdw>
                </a:effectLst>
                <a:latin typeface="Arial" charset="0"/>
                <a:cs typeface="Arial"/>
              </a:rPr>
              <a:t>kemuliaan</a:t>
            </a:r>
            <a:r>
              <a:rPr lang="en-US" sz="3600" dirty="0">
                <a:effectLst>
                  <a:glow rad="228600">
                    <a:srgbClr val="000000">
                      <a:alpha val="75000"/>
                    </a:srgbClr>
                  </a:glow>
                  <a:outerShdw blurRad="38100" dist="38100" dir="2700000" algn="tl">
                    <a:srgbClr val="000000">
                      <a:alpha val="43137"/>
                    </a:srgbClr>
                  </a:outerShdw>
                </a:effectLst>
                <a:latin typeface="Arial" charset="0"/>
                <a:cs typeface="Arial"/>
              </a:rPr>
              <a:t> &amp; </a:t>
            </a:r>
            <a:r>
              <a:rPr lang="en-US" sz="3600" dirty="0" err="1">
                <a:effectLst>
                  <a:glow rad="228600">
                    <a:srgbClr val="000000">
                      <a:alpha val="75000"/>
                    </a:srgbClr>
                  </a:glow>
                  <a:outerShdw blurRad="38100" dist="38100" dir="2700000" algn="tl">
                    <a:srgbClr val="000000">
                      <a:alpha val="43137"/>
                    </a:srgbClr>
                  </a:outerShdw>
                </a:effectLst>
                <a:latin typeface="Arial" charset="0"/>
                <a:cs typeface="Arial"/>
              </a:rPr>
              <a:t>kuasa</a:t>
            </a:r>
            <a:endParaRPr lang="en-US" sz="3600" dirty="0">
              <a:effectLst>
                <a:glow rad="228600">
                  <a:srgbClr val="000000">
                    <a:alpha val="75000"/>
                  </a:srgbClr>
                </a:glow>
                <a:outerShdw blurRad="38100" dist="38100" dir="2700000" algn="tl">
                  <a:srgbClr val="000000">
                    <a:alpha val="43137"/>
                  </a:srgbClr>
                </a:outerShdw>
              </a:effectLst>
              <a:latin typeface="Arial" charset="0"/>
              <a:cs typeface="Arial"/>
            </a:endParaRPr>
          </a:p>
        </p:txBody>
      </p:sp>
    </p:spTree>
    <p:extLst>
      <p:ext uri="{BB962C8B-B14F-4D97-AF65-F5344CB8AC3E}">
        <p14:creationId xmlns:p14="http://schemas.microsoft.com/office/powerpoint/2010/main" val="235572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pic>
        <p:nvPicPr>
          <p:cNvPr id="4" name="Picture 3" descr="Rev 6.8 sword1.jpg"/>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176143" y="441739"/>
            <a:ext cx="3136900" cy="2679700"/>
          </a:xfrm>
          <a:prstGeom prst="rect">
            <a:avLst/>
          </a:prstGeom>
        </p:spPr>
      </p:pic>
      <p:sp>
        <p:nvSpPr>
          <p:cNvPr id="2" name="Title 1"/>
          <p:cNvSpPr>
            <a:spLocks noGrp="1"/>
          </p:cNvSpPr>
          <p:nvPr>
            <p:ph type="title"/>
          </p:nvPr>
        </p:nvSpPr>
        <p:spPr>
          <a:xfrm>
            <a:off x="2284896" y="0"/>
            <a:ext cx="6103595" cy="2816087"/>
          </a:xfrm>
        </p:spPr>
        <p:txBody>
          <a:bodyPr/>
          <a:lstStyle/>
          <a:p>
            <a:pPr>
              <a:defRPr/>
            </a:pPr>
            <a:r>
              <a:rPr lang="en-US" sz="6600" dirty="0" err="1">
                <a:solidFill>
                  <a:srgbClr val="FF0000"/>
                </a:solidFill>
                <a:latin typeface="Arial" charset="0"/>
              </a:rPr>
              <a:t>Maksud</a:t>
            </a:r>
            <a:r>
              <a:rPr lang="en-US" sz="6600" dirty="0">
                <a:latin typeface="Arial" charset="0"/>
              </a:rPr>
              <a:t> </a:t>
            </a:r>
            <a:br>
              <a:rPr lang="en-US" sz="6600" dirty="0">
                <a:latin typeface="Arial" charset="0"/>
              </a:rPr>
            </a:br>
            <a:r>
              <a:rPr lang="en-US" dirty="0" err="1">
                <a:latin typeface="Arial" charset="0"/>
              </a:rPr>
              <a:t>dari</a:t>
            </a:r>
            <a:r>
              <a:rPr lang="en-US" dirty="0">
                <a:latin typeface="Arial" charset="0"/>
              </a:rPr>
              <a:t> </a:t>
            </a:r>
            <a:r>
              <a:rPr lang="en-US" sz="6600" dirty="0" err="1">
                <a:solidFill>
                  <a:schemeClr val="bg1"/>
                </a:solidFill>
                <a:latin typeface="Arial" charset="0"/>
              </a:rPr>
              <a:t>Kesengsaraan</a:t>
            </a:r>
            <a:endParaRPr lang="en-US" dirty="0">
              <a:solidFill>
                <a:schemeClr val="bg1"/>
              </a:solidFill>
              <a:latin typeface="Arial" charset="0"/>
            </a:endParaRPr>
          </a:p>
        </p:txBody>
      </p:sp>
      <p:sp>
        <p:nvSpPr>
          <p:cNvPr id="5" name="Title 1"/>
          <p:cNvSpPr txBox="1">
            <a:spLocks/>
          </p:cNvSpPr>
          <p:nvPr/>
        </p:nvSpPr>
        <p:spPr bwMode="auto">
          <a:xfrm>
            <a:off x="99393" y="3644345"/>
            <a:ext cx="8934173" cy="2363304"/>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541338" indent="-541338" algn="l" defTabSz="914400">
              <a:buFont typeface="+mj-lt"/>
              <a:buAutoNum type="arabicPeriod"/>
              <a:defRPr/>
            </a:pPr>
            <a:r>
              <a:rPr lang="en-US" sz="3600" dirty="0" err="1">
                <a:effectLst/>
                <a:latin typeface="Arial"/>
                <a:cs typeface="Arial"/>
              </a:rPr>
              <a:t>Untuk</a:t>
            </a:r>
            <a:r>
              <a:rPr lang="en-US" sz="3600" dirty="0">
                <a:effectLst/>
                <a:latin typeface="Arial"/>
                <a:cs typeface="Arial"/>
              </a:rPr>
              <a:t> </a:t>
            </a:r>
            <a:r>
              <a:rPr lang="en-US" sz="3600" dirty="0" err="1">
                <a:effectLst/>
                <a:latin typeface="Arial"/>
                <a:cs typeface="Arial"/>
              </a:rPr>
              <a:t>menghakimi</a:t>
            </a:r>
            <a:r>
              <a:rPr lang="en-US" sz="3600" dirty="0">
                <a:effectLst/>
                <a:latin typeface="Arial"/>
                <a:cs typeface="Arial"/>
              </a:rPr>
              <a:t> </a:t>
            </a:r>
            <a:r>
              <a:rPr lang="en-US" sz="3600" dirty="0" err="1">
                <a:effectLst/>
                <a:latin typeface="Arial"/>
                <a:cs typeface="Arial"/>
              </a:rPr>
              <a:t>bangsa-bangsa</a:t>
            </a:r>
            <a:endParaRPr lang="en-US" sz="3600" dirty="0">
              <a:effectLst/>
              <a:latin typeface="Arial"/>
              <a:cs typeface="Arial"/>
            </a:endParaRPr>
          </a:p>
        </p:txBody>
      </p:sp>
      <p:sp>
        <p:nvSpPr>
          <p:cNvPr id="7"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a:ea typeface="Osaka" charset="0"/>
                <a:cs typeface="Arial"/>
              </a:rPr>
              <a:t>371</a:t>
            </a:r>
            <a:endParaRPr lang="en-US" sz="2000" b="1" dirty="0">
              <a:solidFill>
                <a:srgbClr val="FFFFFF"/>
              </a:solidFill>
              <a:latin typeface="Arial"/>
              <a:ea typeface="Osaka" charset="0"/>
              <a:cs typeface="Arial"/>
            </a:endParaRPr>
          </a:p>
        </p:txBody>
      </p:sp>
      <p:pic>
        <p:nvPicPr>
          <p:cNvPr id="6" name="Picture 5" descr="rev 5.7 fac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1593" y="4304345"/>
            <a:ext cx="3962400" cy="2540000"/>
          </a:xfrm>
          <a:prstGeom prst="rect">
            <a:avLst/>
          </a:prstGeom>
        </p:spPr>
      </p:pic>
    </p:spTree>
    <p:extLst>
      <p:ext uri="{BB962C8B-B14F-4D97-AF65-F5344CB8AC3E}">
        <p14:creationId xmlns:p14="http://schemas.microsoft.com/office/powerpoint/2010/main" val="229094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pic>
        <p:nvPicPr>
          <p:cNvPr id="845826" name="Picture 4" descr="jesus world  holding earth creato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2578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0" y="274638"/>
            <a:ext cx="3657600" cy="5897562"/>
          </a:xfrm>
          <a:solidFill>
            <a:schemeClr val="tx1"/>
          </a:solidFill>
        </p:spPr>
        <p:txBody>
          <a:bodyPr/>
          <a:lstStyle/>
          <a:p>
            <a:pPr>
              <a:defRPr/>
            </a:pPr>
            <a:r>
              <a:rPr lang="en-US" dirty="0" err="1">
                <a:effectLst/>
                <a:latin typeface="Arial" charset="0"/>
              </a:rPr>
              <a:t>Yesus</a:t>
            </a:r>
            <a:r>
              <a:rPr lang="en-US" dirty="0">
                <a:effectLst/>
                <a:latin typeface="Arial" charset="0"/>
              </a:rPr>
              <a:t> </a:t>
            </a:r>
            <a:r>
              <a:rPr lang="en-US" dirty="0" err="1">
                <a:effectLst/>
                <a:latin typeface="Arial" charset="0"/>
              </a:rPr>
              <a:t>sumber</a:t>
            </a:r>
            <a:r>
              <a:rPr lang="en-US" dirty="0">
                <a:effectLst/>
                <a:latin typeface="Arial" charset="0"/>
              </a:rPr>
              <a:t> </a:t>
            </a:r>
            <a:r>
              <a:rPr lang="en-US" dirty="0" err="1">
                <a:effectLst/>
                <a:latin typeface="Arial" charset="0"/>
              </a:rPr>
              <a:t>segala</a:t>
            </a:r>
            <a:r>
              <a:rPr lang="en-US" dirty="0">
                <a:effectLst/>
                <a:latin typeface="Arial" charset="0"/>
              </a:rPr>
              <a:t> </a:t>
            </a:r>
            <a:r>
              <a:rPr lang="en-US" dirty="0" err="1">
                <a:effectLst/>
                <a:latin typeface="Arial" charset="0"/>
              </a:rPr>
              <a:t>sesuatu</a:t>
            </a:r>
            <a:r>
              <a:rPr lang="en-US" dirty="0">
                <a:effectLst/>
                <a:latin typeface="Arial" charset="0"/>
              </a:rPr>
              <a:t> yang </a:t>
            </a:r>
            <a:r>
              <a:rPr lang="en-US" dirty="0" err="1">
                <a:effectLst/>
                <a:latin typeface="Arial" charset="0"/>
              </a:rPr>
              <a:t>ada</a:t>
            </a:r>
            <a:r>
              <a:rPr lang="en-US" dirty="0">
                <a:effectLst/>
                <a:latin typeface="Arial" charset="0"/>
              </a:rPr>
              <a:t> </a:t>
            </a:r>
            <a:r>
              <a:rPr lang="en-US" dirty="0" err="1">
                <a:effectLst/>
                <a:latin typeface="Arial" charset="0"/>
              </a:rPr>
              <a:t>hari</a:t>
            </a:r>
            <a:r>
              <a:rPr lang="en-US" dirty="0">
                <a:effectLst/>
                <a:latin typeface="Arial" charset="0"/>
              </a:rPr>
              <a:t> </a:t>
            </a:r>
            <a:r>
              <a:rPr lang="en-US" dirty="0" err="1">
                <a:effectLst/>
                <a:latin typeface="Arial" charset="0"/>
              </a:rPr>
              <a:t>ini</a:t>
            </a:r>
            <a:endParaRPr lang="en-US" dirty="0">
              <a:effectLst/>
              <a:latin typeface="Arial" charset="0"/>
            </a:endParaRPr>
          </a:p>
        </p:txBody>
      </p:sp>
      <p:sp>
        <p:nvSpPr>
          <p:cNvPr id="5"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371</a:t>
            </a:r>
            <a:endParaRPr lang="en-US" b="1" dirty="0">
              <a:solidFill>
                <a:srgbClr val="000000"/>
              </a:solidFill>
              <a:latin typeface="Arial"/>
              <a:cs typeface="Arial"/>
            </a:endParaRPr>
          </a:p>
        </p:txBody>
      </p:sp>
    </p:spTree>
    <p:extLst>
      <p:ext uri="{BB962C8B-B14F-4D97-AF65-F5344CB8AC3E}">
        <p14:creationId xmlns:p14="http://schemas.microsoft.com/office/powerpoint/2010/main" val="39886791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849" name="Picture 4" descr="jesus-world-creator-god-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3856038"/>
            <a:ext cx="4800600" cy="2925762"/>
          </a:xfrm>
        </p:spPr>
        <p:txBody>
          <a:bodyPr/>
          <a:lstStyle/>
          <a:p>
            <a:pPr>
              <a:defRPr/>
            </a:pPr>
            <a:r>
              <a:rPr lang="en-US" dirty="0" err="1">
                <a:latin typeface="Arial" charset="0"/>
              </a:rPr>
              <a:t>Yesus</a:t>
            </a:r>
            <a:r>
              <a:rPr lang="en-US" dirty="0">
                <a:latin typeface="Arial" charset="0"/>
              </a:rPr>
              <a:t> juga </a:t>
            </a:r>
            <a:r>
              <a:rPr lang="en-US" dirty="0" err="1">
                <a:latin typeface="Arial" charset="0"/>
              </a:rPr>
              <a:t>memelihara</a:t>
            </a:r>
            <a:r>
              <a:rPr lang="en-US" dirty="0">
                <a:latin typeface="Arial" charset="0"/>
              </a:rPr>
              <a:t> </a:t>
            </a:r>
            <a:r>
              <a:rPr lang="en-US" dirty="0" err="1">
                <a:latin typeface="Arial" charset="0"/>
              </a:rPr>
              <a:t>ciptaanNya</a:t>
            </a:r>
            <a:endParaRPr lang="en-US" dirty="0">
              <a:latin typeface="Arial" charset="0"/>
            </a:endParaRPr>
          </a:p>
        </p:txBody>
      </p:sp>
      <p:sp>
        <p:nvSpPr>
          <p:cNvPr id="4" name="Text Box 1041"/>
          <p:cNvSpPr txBox="1">
            <a:spLocks noChangeArrowheads="1"/>
          </p:cNvSpPr>
          <p:nvPr/>
        </p:nvSpPr>
        <p:spPr bwMode="auto">
          <a:xfrm>
            <a:off x="8404299" y="60325"/>
            <a:ext cx="698178" cy="461665"/>
          </a:xfrm>
          <a:prstGeom prst="rect">
            <a:avLst/>
          </a:prstGeom>
          <a:solidFill>
            <a:schemeClr val="tx1"/>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371</a:t>
            </a:r>
            <a:endParaRPr lang="en-US" b="1" dirty="0">
              <a:solidFill>
                <a:srgbClr val="000000"/>
              </a:solidFill>
              <a:latin typeface="Arial"/>
              <a:cs typeface="Arial"/>
            </a:endParaRPr>
          </a:p>
        </p:txBody>
      </p:sp>
    </p:spTree>
    <p:extLst>
      <p:ext uri="{BB962C8B-B14F-4D97-AF65-F5344CB8AC3E}">
        <p14:creationId xmlns:p14="http://schemas.microsoft.com/office/powerpoint/2010/main" val="5230485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6 meteo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87" y="0"/>
            <a:ext cx="9195680" cy="6858000"/>
          </a:xfrm>
          <a:prstGeom prst="rect">
            <a:avLst/>
          </a:prstGeom>
        </p:spPr>
      </p:pic>
      <p:sp>
        <p:nvSpPr>
          <p:cNvPr id="2" name="Title 1"/>
          <p:cNvSpPr>
            <a:spLocks noGrp="1"/>
          </p:cNvSpPr>
          <p:nvPr>
            <p:ph type="title"/>
          </p:nvPr>
        </p:nvSpPr>
        <p:spPr>
          <a:xfrm>
            <a:off x="76200" y="3685557"/>
            <a:ext cx="4800600" cy="2925762"/>
          </a:xfrm>
        </p:spPr>
        <p:txBody>
          <a:bodyPr/>
          <a:lstStyle/>
          <a:p>
            <a:pPr>
              <a:defRPr/>
            </a:pPr>
            <a:r>
              <a:rPr lang="en-US" dirty="0" err="1">
                <a:latin typeface="Arial" charset="0"/>
              </a:rPr>
              <a:t>Yesus</a:t>
            </a:r>
            <a:r>
              <a:rPr lang="en-US" dirty="0">
                <a:latin typeface="Arial" charset="0"/>
              </a:rPr>
              <a:t> juga </a:t>
            </a:r>
            <a:r>
              <a:rPr lang="en-US" dirty="0" err="1">
                <a:latin typeface="Arial" charset="0"/>
              </a:rPr>
              <a:t>akan</a:t>
            </a:r>
            <a:r>
              <a:rPr lang="en-US" dirty="0">
                <a:latin typeface="Arial" charset="0"/>
              </a:rPr>
              <a:t> </a:t>
            </a:r>
            <a:r>
              <a:rPr lang="en-US" dirty="0" err="1">
                <a:latin typeface="Arial" charset="0"/>
              </a:rPr>
              <a:t>menghakimi</a:t>
            </a:r>
            <a:r>
              <a:rPr lang="en-US" dirty="0">
                <a:latin typeface="Arial" charset="0"/>
              </a:rPr>
              <a:t> orang-orang yang </a:t>
            </a:r>
            <a:r>
              <a:rPr lang="en-US" dirty="0" err="1">
                <a:latin typeface="Arial" charset="0"/>
              </a:rPr>
              <a:t>Dia</a:t>
            </a:r>
            <a:r>
              <a:rPr lang="en-US" dirty="0">
                <a:latin typeface="Arial" charset="0"/>
              </a:rPr>
              <a:t> </a:t>
            </a:r>
            <a:r>
              <a:rPr lang="en-US" dirty="0" err="1">
                <a:latin typeface="Arial" charset="0"/>
              </a:rPr>
              <a:t>ciptakan</a:t>
            </a:r>
            <a:endParaRPr lang="en-US" dirty="0">
              <a:latin typeface="Arial" charset="0"/>
            </a:endParaRPr>
          </a:p>
        </p:txBody>
      </p:sp>
      <p:sp>
        <p:nvSpPr>
          <p:cNvPr id="5"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a:ea typeface="Osaka" charset="0"/>
                <a:cs typeface="Arial"/>
              </a:rPr>
              <a:t>374</a:t>
            </a:r>
            <a:endParaRPr lang="en-US" sz="2000" b="1" dirty="0">
              <a:solidFill>
                <a:srgbClr val="FFFFFF"/>
              </a:solidFill>
              <a:latin typeface="Arial"/>
              <a:ea typeface="Osaka" charset="0"/>
              <a:cs typeface="Arial"/>
            </a:endParaRPr>
          </a:p>
        </p:txBody>
      </p:sp>
    </p:spTree>
    <p:extLst>
      <p:ext uri="{BB962C8B-B14F-4D97-AF65-F5344CB8AC3E}">
        <p14:creationId xmlns:p14="http://schemas.microsoft.com/office/powerpoint/2010/main" val="7399546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6.8 sword1.jpg"/>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176143" y="441739"/>
            <a:ext cx="3136900" cy="2679700"/>
          </a:xfrm>
          <a:prstGeom prst="rect">
            <a:avLst/>
          </a:prstGeom>
        </p:spPr>
      </p:pic>
      <p:sp>
        <p:nvSpPr>
          <p:cNvPr id="2" name="Title 1"/>
          <p:cNvSpPr>
            <a:spLocks noGrp="1"/>
          </p:cNvSpPr>
          <p:nvPr>
            <p:ph type="title"/>
          </p:nvPr>
        </p:nvSpPr>
        <p:spPr>
          <a:xfrm>
            <a:off x="2284897" y="43071"/>
            <a:ext cx="6002760" cy="2773016"/>
          </a:xfrm>
        </p:spPr>
        <p:txBody>
          <a:bodyPr/>
          <a:lstStyle/>
          <a:p>
            <a:pPr>
              <a:defRPr/>
            </a:pPr>
            <a:r>
              <a:rPr lang="en-US" sz="6600" dirty="0" err="1">
                <a:solidFill>
                  <a:srgbClr val="FF0000"/>
                </a:solidFill>
                <a:latin typeface="Arial" charset="0"/>
              </a:rPr>
              <a:t>Maksud</a:t>
            </a:r>
            <a:r>
              <a:rPr lang="en-US" sz="6600" dirty="0">
                <a:latin typeface="Arial" charset="0"/>
              </a:rPr>
              <a:t> </a:t>
            </a:r>
            <a:r>
              <a:rPr lang="en-US" dirty="0">
                <a:latin typeface="Arial" charset="0"/>
              </a:rPr>
              <a:t> </a:t>
            </a:r>
            <a:br>
              <a:rPr lang="en-US" dirty="0">
                <a:latin typeface="Arial" charset="0"/>
              </a:rPr>
            </a:br>
            <a:r>
              <a:rPr lang="en-US" dirty="0" err="1">
                <a:latin typeface="Arial" charset="0"/>
              </a:rPr>
              <a:t>dari</a:t>
            </a:r>
            <a:r>
              <a:rPr lang="en-US" dirty="0">
                <a:latin typeface="Arial" charset="0"/>
              </a:rPr>
              <a:t> </a:t>
            </a:r>
            <a:r>
              <a:rPr lang="en-US" sz="6400" dirty="0" err="1">
                <a:solidFill>
                  <a:schemeClr val="bg1"/>
                </a:solidFill>
                <a:latin typeface="Arial" charset="0"/>
              </a:rPr>
              <a:t>Kesengsaraan</a:t>
            </a:r>
            <a:endParaRPr lang="en-US" dirty="0">
              <a:solidFill>
                <a:schemeClr val="bg1"/>
              </a:solidFill>
              <a:latin typeface="Arial" charset="0"/>
            </a:endParaRPr>
          </a:p>
        </p:txBody>
      </p:sp>
      <p:sp>
        <p:nvSpPr>
          <p:cNvPr id="5" name="Title 1"/>
          <p:cNvSpPr txBox="1">
            <a:spLocks/>
          </p:cNvSpPr>
          <p:nvPr/>
        </p:nvSpPr>
        <p:spPr bwMode="auto">
          <a:xfrm>
            <a:off x="99393" y="3644345"/>
            <a:ext cx="8934173" cy="2363304"/>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541338" indent="-541338" algn="l" defTabSz="914400">
              <a:buFont typeface="+mj-lt"/>
              <a:buAutoNum type="arabicPeriod"/>
              <a:defRPr/>
            </a:pPr>
            <a:r>
              <a:rPr lang="en-US" sz="3600" dirty="0" err="1">
                <a:effectLst/>
                <a:latin typeface="Arial"/>
                <a:cs typeface="Arial"/>
              </a:rPr>
              <a:t>Untuk</a:t>
            </a:r>
            <a:r>
              <a:rPr lang="en-US" sz="3600" dirty="0">
                <a:effectLst/>
                <a:latin typeface="Arial"/>
                <a:cs typeface="Arial"/>
              </a:rPr>
              <a:t> </a:t>
            </a:r>
            <a:r>
              <a:rPr lang="en-US" sz="3600" dirty="0" err="1">
                <a:effectLst/>
                <a:latin typeface="Arial"/>
                <a:cs typeface="Arial"/>
              </a:rPr>
              <a:t>menghakimi</a:t>
            </a:r>
            <a:r>
              <a:rPr lang="en-US" sz="3600" dirty="0">
                <a:effectLst/>
                <a:latin typeface="Arial"/>
                <a:cs typeface="Arial"/>
              </a:rPr>
              <a:t> </a:t>
            </a:r>
            <a:r>
              <a:rPr lang="en-US" sz="3600" dirty="0" err="1">
                <a:effectLst/>
                <a:latin typeface="Arial"/>
                <a:cs typeface="Arial"/>
              </a:rPr>
              <a:t>bangsa-bangsa</a:t>
            </a:r>
            <a:endParaRPr lang="en-US" sz="3600" dirty="0">
              <a:effectLst/>
              <a:latin typeface="Arial"/>
              <a:cs typeface="Arial"/>
            </a:endParaRPr>
          </a:p>
          <a:p>
            <a:pPr marL="541338" indent="-541338" algn="l" defTabSz="914400">
              <a:buFont typeface="+mj-lt"/>
              <a:buAutoNum type="arabicPeriod"/>
              <a:defRPr/>
            </a:pPr>
            <a:r>
              <a:rPr lang="en-US" sz="3600" dirty="0" err="1">
                <a:effectLst/>
                <a:latin typeface="Arial"/>
                <a:cs typeface="Arial"/>
              </a:rPr>
              <a:t>Untuk</a:t>
            </a:r>
            <a:r>
              <a:rPr lang="en-US" sz="3600" dirty="0">
                <a:effectLst/>
                <a:latin typeface="Arial"/>
                <a:cs typeface="Arial"/>
              </a:rPr>
              <a:t> </a:t>
            </a:r>
            <a:r>
              <a:rPr lang="en-US" sz="3600" dirty="0" err="1">
                <a:effectLst/>
                <a:latin typeface="Arial"/>
                <a:cs typeface="Arial"/>
              </a:rPr>
              <a:t>mendisiplinkan</a:t>
            </a:r>
            <a:r>
              <a:rPr lang="en-US" sz="3600" dirty="0">
                <a:effectLst/>
                <a:latin typeface="Arial"/>
                <a:cs typeface="Arial"/>
              </a:rPr>
              <a:t> Israel </a:t>
            </a:r>
          </a:p>
          <a:p>
            <a:pPr marL="541338" indent="-541338" algn="l" defTabSz="914400">
              <a:buFont typeface="+mj-lt"/>
              <a:buAutoNum type="arabicPeriod"/>
              <a:defRPr/>
            </a:pPr>
            <a:r>
              <a:rPr lang="en-US" sz="3600" dirty="0" err="1">
                <a:effectLst/>
                <a:latin typeface="Arial"/>
                <a:cs typeface="Arial"/>
              </a:rPr>
              <a:t>Untuk</a:t>
            </a:r>
            <a:r>
              <a:rPr lang="en-US" sz="3600" dirty="0">
                <a:effectLst/>
                <a:latin typeface="Arial"/>
                <a:cs typeface="Arial"/>
              </a:rPr>
              <a:t> </a:t>
            </a:r>
            <a:r>
              <a:rPr lang="en-US" sz="3600" dirty="0" err="1">
                <a:effectLst/>
                <a:latin typeface="Arial"/>
                <a:cs typeface="Arial"/>
              </a:rPr>
              <a:t>menyelamatkan</a:t>
            </a:r>
            <a:r>
              <a:rPr lang="en-US" sz="3600" dirty="0">
                <a:effectLst/>
                <a:latin typeface="Arial"/>
                <a:cs typeface="Arial"/>
              </a:rPr>
              <a:t> Israel </a:t>
            </a:r>
          </a:p>
          <a:p>
            <a:pPr marL="541338" indent="-541338" algn="l" defTabSz="914400">
              <a:buFont typeface="+mj-lt"/>
              <a:buAutoNum type="arabicPeriod"/>
              <a:defRPr/>
            </a:pPr>
            <a:r>
              <a:rPr lang="en-US" sz="3600" dirty="0" err="1">
                <a:effectLst/>
                <a:latin typeface="Arial"/>
                <a:cs typeface="Arial"/>
              </a:rPr>
              <a:t>Mendirikan</a:t>
            </a:r>
            <a:r>
              <a:rPr lang="en-US" sz="3600" dirty="0">
                <a:effectLst/>
                <a:latin typeface="Arial"/>
                <a:cs typeface="Arial"/>
              </a:rPr>
              <a:t> </a:t>
            </a:r>
            <a:r>
              <a:rPr lang="en-US" sz="3600" dirty="0" err="1">
                <a:effectLst/>
                <a:latin typeface="Arial"/>
                <a:cs typeface="Arial"/>
              </a:rPr>
              <a:t>kerajaan</a:t>
            </a:r>
            <a:r>
              <a:rPr lang="en-US" sz="3600" dirty="0">
                <a:effectLst/>
                <a:latin typeface="Arial"/>
                <a:cs typeface="Arial"/>
              </a:rPr>
              <a:t> </a:t>
            </a:r>
            <a:r>
              <a:rPr lang="en-US" sz="3600" dirty="0" err="1">
                <a:effectLst/>
                <a:latin typeface="Arial"/>
                <a:cs typeface="Arial"/>
              </a:rPr>
              <a:t>seribu</a:t>
            </a:r>
            <a:r>
              <a:rPr lang="en-US" sz="3600" dirty="0">
                <a:effectLst/>
                <a:latin typeface="Arial"/>
                <a:cs typeface="Arial"/>
              </a:rPr>
              <a:t> </a:t>
            </a:r>
            <a:r>
              <a:rPr lang="en-US" sz="3600" dirty="0" err="1">
                <a:effectLst/>
                <a:latin typeface="Arial"/>
                <a:cs typeface="Arial"/>
              </a:rPr>
              <a:t>tahun</a:t>
            </a:r>
            <a:endParaRPr lang="en-US" sz="3600" dirty="0">
              <a:effectLst/>
              <a:latin typeface="Arial"/>
              <a:cs typeface="Arial"/>
            </a:endParaRPr>
          </a:p>
        </p:txBody>
      </p:sp>
      <p:sp>
        <p:nvSpPr>
          <p:cNvPr id="7"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a:ea typeface="Osaka" charset="0"/>
                <a:cs typeface="Arial"/>
              </a:rPr>
              <a:t>371</a:t>
            </a:r>
            <a:endParaRPr lang="en-US" sz="2000" b="1" dirty="0">
              <a:solidFill>
                <a:srgbClr val="FFFFFF"/>
              </a:solidFill>
              <a:latin typeface="Arial"/>
              <a:ea typeface="Osaka" charset="0"/>
              <a:cs typeface="Arial"/>
            </a:endParaRPr>
          </a:p>
        </p:txBody>
      </p:sp>
    </p:spTree>
    <p:extLst>
      <p:ext uri="{BB962C8B-B14F-4D97-AF65-F5344CB8AC3E}">
        <p14:creationId xmlns:p14="http://schemas.microsoft.com/office/powerpoint/2010/main" val="408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p:cTn id="21"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69849"/>
            <a:ext cx="4461721" cy="2312611"/>
          </a:xfrm>
          <a:effectLst>
            <a:outerShdw blurRad="63500" dist="35921" dir="2700000" algn="ctr" rotWithShape="0">
              <a:schemeClr val="tx2">
                <a:alpha val="74998"/>
              </a:schemeClr>
            </a:outerShdw>
          </a:effectLst>
        </p:spPr>
        <p:txBody>
          <a:bodyPr>
            <a:normAutofit fontScale="90000"/>
          </a:bodyPr>
          <a:lstStyle/>
          <a:p>
            <a:pPr>
              <a:defRPr/>
            </a:pPr>
            <a:r>
              <a:rPr lang="en-US" sz="3200" b="1" dirty="0">
                <a:ea typeface="ＭＳ Ｐゴシック" charset="0"/>
              </a:rPr>
              <a:t>“</a:t>
            </a:r>
            <a:r>
              <a:rPr lang="en-US" sz="3200" b="1" dirty="0" err="1">
                <a:ea typeface="ＭＳ Ｐゴシック" charset="0"/>
              </a:rPr>
              <a:t>Naiklah</a:t>
            </a:r>
            <a:r>
              <a:rPr lang="en-US" sz="3200" b="1" dirty="0">
                <a:ea typeface="ＭＳ Ｐゴシック" charset="0"/>
              </a:rPr>
              <a:t> </a:t>
            </a:r>
            <a:r>
              <a:rPr lang="en-US" sz="3200" b="1" dirty="0" err="1">
                <a:ea typeface="ＭＳ Ｐゴシック" charset="0"/>
              </a:rPr>
              <a:t>ke</a:t>
            </a:r>
            <a:r>
              <a:rPr lang="en-US" sz="3200" b="1" dirty="0">
                <a:ea typeface="ＭＳ Ｐゴシック" charset="0"/>
              </a:rPr>
              <a:t> </a:t>
            </a:r>
            <a:r>
              <a:rPr lang="en-US" sz="3200" b="1" dirty="0" err="1">
                <a:ea typeface="ＭＳ Ｐゴシック" charset="0"/>
              </a:rPr>
              <a:t>mari</a:t>
            </a:r>
            <a:r>
              <a:rPr lang="en-US" sz="3200" b="1" dirty="0">
                <a:ea typeface="ＭＳ Ｐゴシック" charset="0"/>
              </a:rPr>
              <a:t> </a:t>
            </a:r>
            <a:r>
              <a:rPr lang="en-US" sz="3200" b="1" dirty="0" err="1">
                <a:ea typeface="ＭＳ Ｐゴシック" charset="0"/>
              </a:rPr>
              <a:t>dan</a:t>
            </a:r>
            <a:r>
              <a:rPr lang="en-US" sz="3200" b="1" dirty="0">
                <a:ea typeface="ＭＳ Ｐゴシック" charset="0"/>
              </a:rPr>
              <a:t> </a:t>
            </a:r>
            <a:r>
              <a:rPr lang="en-US" sz="3200" b="1" dirty="0" err="1">
                <a:ea typeface="ＭＳ Ｐゴシック" charset="0"/>
              </a:rPr>
              <a:t>Aku</a:t>
            </a:r>
            <a:r>
              <a:rPr lang="en-US" sz="3200" b="1" dirty="0">
                <a:ea typeface="ＭＳ Ｐゴシック" charset="0"/>
              </a:rPr>
              <a:t> </a:t>
            </a:r>
            <a:r>
              <a:rPr lang="en-US" sz="3200" b="1" dirty="0" err="1">
                <a:ea typeface="ＭＳ Ｐゴシック" charset="0"/>
              </a:rPr>
              <a:t>akan</a:t>
            </a:r>
            <a:r>
              <a:rPr lang="en-US" sz="3200" b="1" dirty="0">
                <a:ea typeface="ＭＳ Ｐゴシック" charset="0"/>
              </a:rPr>
              <a:t> </a:t>
            </a:r>
            <a:r>
              <a:rPr lang="en-US" sz="3200" b="1" dirty="0" err="1">
                <a:ea typeface="ＭＳ Ｐゴシック" charset="0"/>
              </a:rPr>
              <a:t>menunjukkan</a:t>
            </a:r>
            <a:r>
              <a:rPr lang="en-US" sz="3200" b="1" dirty="0">
                <a:ea typeface="ＭＳ Ｐゴシック" charset="0"/>
              </a:rPr>
              <a:t> </a:t>
            </a:r>
            <a:r>
              <a:rPr lang="en-US" sz="3200" b="1" dirty="0" err="1">
                <a:ea typeface="ＭＳ Ｐゴシック" charset="0"/>
              </a:rPr>
              <a:t>kepadamu</a:t>
            </a:r>
            <a:r>
              <a:rPr lang="en-US" sz="3200" b="1" dirty="0">
                <a:ea typeface="ＭＳ Ｐゴシック" charset="0"/>
              </a:rPr>
              <a:t> </a:t>
            </a:r>
            <a:r>
              <a:rPr lang="en-US" sz="3200" b="1" dirty="0" err="1">
                <a:ea typeface="ＭＳ Ｐゴシック" charset="0"/>
              </a:rPr>
              <a:t>apa</a:t>
            </a:r>
            <a:r>
              <a:rPr lang="en-US" sz="3200" b="1" dirty="0">
                <a:ea typeface="ＭＳ Ｐゴシック" charset="0"/>
              </a:rPr>
              <a:t> yang </a:t>
            </a:r>
            <a:r>
              <a:rPr lang="en-US" sz="3200" b="1" dirty="0" err="1">
                <a:ea typeface="ＭＳ Ｐゴシック" charset="0"/>
              </a:rPr>
              <a:t>harus</a:t>
            </a:r>
            <a:r>
              <a:rPr lang="en-US" sz="3200" b="1" dirty="0">
                <a:ea typeface="ＭＳ Ｐゴシック" charset="0"/>
              </a:rPr>
              <a:t> </a:t>
            </a:r>
            <a:r>
              <a:rPr lang="en-US" sz="3200" b="1" dirty="0" err="1">
                <a:ea typeface="ＭＳ Ｐゴシック" charset="0"/>
              </a:rPr>
              <a:t>terjadi</a:t>
            </a:r>
            <a:r>
              <a:rPr lang="en-US" sz="3200" b="1" dirty="0">
                <a:ea typeface="ＭＳ Ｐゴシック" charset="0"/>
              </a:rPr>
              <a:t> </a:t>
            </a:r>
            <a:r>
              <a:rPr lang="en-US" sz="3200" b="1" dirty="0" err="1">
                <a:ea typeface="ＭＳ Ｐゴシック" charset="0"/>
              </a:rPr>
              <a:t>sesudah</a:t>
            </a:r>
            <a:r>
              <a:rPr lang="en-US" sz="3200" b="1" dirty="0">
                <a:ea typeface="ＭＳ Ｐゴシック" charset="0"/>
              </a:rPr>
              <a:t> </a:t>
            </a:r>
            <a:r>
              <a:rPr lang="en-US" sz="3200" b="1" dirty="0" err="1">
                <a:ea typeface="ＭＳ Ｐゴシック" charset="0"/>
              </a:rPr>
              <a:t>ini</a:t>
            </a:r>
            <a:r>
              <a:rPr lang="en-US" sz="3200" b="1" dirty="0">
                <a:ea typeface="ＭＳ Ｐゴシック" charset="0"/>
              </a:rPr>
              <a:t>." (4:1b)</a:t>
            </a:r>
          </a:p>
        </p:txBody>
      </p:sp>
      <p:sp>
        <p:nvSpPr>
          <p:cNvPr id="4"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367</a:t>
            </a:r>
            <a:endParaRPr lang="en-US" b="1" dirty="0">
              <a:solidFill>
                <a:srgbClr val="000000"/>
              </a:solidFill>
              <a:latin typeface="Arial"/>
              <a:cs typeface="Arial"/>
            </a:endParaRPr>
          </a:p>
        </p:txBody>
      </p:sp>
      <p:pic>
        <p:nvPicPr>
          <p:cNvPr id="2" name="Picture 1" descr="rev 4v1 Painting Of The Rapture Of The Churc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0556" y="0"/>
            <a:ext cx="4693444" cy="6858000"/>
          </a:xfrm>
          <a:prstGeom prst="rect">
            <a:avLst/>
          </a:prstGeom>
        </p:spPr>
      </p:pic>
      <p:sp>
        <p:nvSpPr>
          <p:cNvPr id="5" name="Rectangle 2"/>
          <p:cNvSpPr txBox="1">
            <a:spLocks noChangeArrowheads="1"/>
          </p:cNvSpPr>
          <p:nvPr/>
        </p:nvSpPr>
        <p:spPr>
          <a:xfrm>
            <a:off x="0" y="3758730"/>
            <a:ext cx="4461721" cy="1995135"/>
          </a:xfrm>
          <a:prstGeom prst="rect">
            <a:avLst/>
          </a:prstGeom>
          <a:effectLst>
            <a:outerShdw blurRad="63500" dist="35921" dir="2700000" algn="ctr" rotWithShape="0">
              <a:schemeClr val="tx2">
                <a:alpha val="74998"/>
              </a:schemeClr>
            </a:outerShdw>
          </a:effectLst>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defRPr/>
            </a:pPr>
            <a:r>
              <a:rPr lang="en-US" sz="3200" b="1" dirty="0" err="1">
                <a:ea typeface="ＭＳ Ｐゴシック" charset="0"/>
              </a:rPr>
              <a:t>Apakah</a:t>
            </a:r>
            <a:r>
              <a:rPr lang="en-US" sz="3200" b="1" dirty="0">
                <a:ea typeface="ＭＳ Ｐゴシック" charset="0"/>
              </a:rPr>
              <a:t> </a:t>
            </a:r>
            <a:r>
              <a:rPr lang="en-US" sz="3200" b="1" dirty="0" err="1">
                <a:ea typeface="ＭＳ Ｐゴシック" charset="0"/>
              </a:rPr>
              <a:t>ini</a:t>
            </a:r>
            <a:r>
              <a:rPr lang="en-US" sz="3200" b="1" dirty="0">
                <a:ea typeface="ＭＳ Ｐゴシック" charset="0"/>
              </a:rPr>
              <a:t> </a:t>
            </a:r>
            <a:r>
              <a:rPr lang="en-US" sz="3200" b="1" dirty="0" err="1">
                <a:ea typeface="ＭＳ Ｐゴシック" charset="0"/>
              </a:rPr>
              <a:t>menggambarkan</a:t>
            </a:r>
            <a:r>
              <a:rPr lang="en-US" sz="3200" b="1" dirty="0">
                <a:ea typeface="ＭＳ Ｐゴシック" charset="0"/>
              </a:rPr>
              <a:t> </a:t>
            </a:r>
            <a:r>
              <a:rPr lang="en-US" sz="3200" b="1" dirty="0" err="1">
                <a:ea typeface="ＭＳ Ｐゴシック" charset="0"/>
              </a:rPr>
              <a:t>kebangkitan</a:t>
            </a:r>
            <a:r>
              <a:rPr lang="en-US" sz="3200" b="1" dirty="0">
                <a:ea typeface="ＭＳ Ｐゴシック" charset="0"/>
              </a:rPr>
              <a:t> </a:t>
            </a:r>
            <a:r>
              <a:rPr lang="en-US" sz="3200" b="1" dirty="0" err="1">
                <a:ea typeface="ＭＳ Ｐゴシック" charset="0"/>
              </a:rPr>
              <a:t>gereja</a:t>
            </a:r>
            <a:r>
              <a:rPr lang="en-US" sz="3200" b="1" dirty="0">
                <a:ea typeface="ＭＳ Ｐゴシック" charset="0"/>
              </a:rPr>
              <a:t>? </a:t>
            </a:r>
          </a:p>
        </p:txBody>
      </p:sp>
    </p:spTree>
    <p:extLst>
      <p:ext uri="{BB962C8B-B14F-4D97-AF65-F5344CB8AC3E}">
        <p14:creationId xmlns:p14="http://schemas.microsoft.com/office/powerpoint/2010/main" val="42711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6.12 eclipse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8870" y="339344"/>
            <a:ext cx="3335130" cy="2623636"/>
          </a:xfrm>
          <a:prstGeom prst="rect">
            <a:avLst/>
          </a:prstGeom>
        </p:spPr>
      </p:pic>
      <p:pic>
        <p:nvPicPr>
          <p:cNvPr id="7" name="Picture 6" descr="Rev 6.12 Red Mo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 y="0"/>
            <a:ext cx="3423479" cy="2738783"/>
          </a:xfrm>
          <a:prstGeom prst="rect">
            <a:avLst/>
          </a:prstGeom>
        </p:spPr>
      </p:pic>
      <p:sp>
        <p:nvSpPr>
          <p:cNvPr id="2" name="Title 1"/>
          <p:cNvSpPr>
            <a:spLocks noGrp="1"/>
          </p:cNvSpPr>
          <p:nvPr>
            <p:ph type="title"/>
          </p:nvPr>
        </p:nvSpPr>
        <p:spPr>
          <a:xfrm>
            <a:off x="2284896" y="0"/>
            <a:ext cx="4943217" cy="2816087"/>
          </a:xfrm>
        </p:spPr>
        <p:txBody>
          <a:bodyPr/>
          <a:lstStyle/>
          <a:p>
            <a:pPr>
              <a:defRPr/>
            </a:pPr>
            <a:r>
              <a:rPr lang="en-US" sz="6000" dirty="0" err="1">
                <a:solidFill>
                  <a:srgbClr val="FF0000"/>
                </a:solidFill>
                <a:latin typeface="Arial" charset="0"/>
              </a:rPr>
              <a:t>Nama-nama</a:t>
            </a:r>
            <a:r>
              <a:rPr lang="en-US" sz="6600" dirty="0">
                <a:solidFill>
                  <a:srgbClr val="FF0000"/>
                </a:solidFill>
                <a:latin typeface="Arial" charset="0"/>
              </a:rPr>
              <a:t> </a:t>
            </a:r>
            <a:br>
              <a:rPr lang="en-US" dirty="0">
                <a:latin typeface="Arial" charset="0"/>
              </a:rPr>
            </a:br>
            <a:r>
              <a:rPr lang="en-US" dirty="0" err="1">
                <a:latin typeface="Arial" charset="0"/>
              </a:rPr>
              <a:t>dari</a:t>
            </a:r>
            <a:r>
              <a:rPr lang="en-US" dirty="0">
                <a:latin typeface="Arial" charset="0"/>
              </a:rPr>
              <a:t> </a:t>
            </a:r>
            <a:r>
              <a:rPr lang="en-US" sz="5400" dirty="0" err="1">
                <a:solidFill>
                  <a:schemeClr val="bg1"/>
                </a:solidFill>
                <a:latin typeface="Arial" charset="0"/>
              </a:rPr>
              <a:t>Kesengsaraan</a:t>
            </a:r>
            <a:endParaRPr lang="en-US" sz="5400" dirty="0">
              <a:solidFill>
                <a:schemeClr val="bg1"/>
              </a:solidFill>
              <a:latin typeface="Arial" charset="0"/>
            </a:endParaRPr>
          </a:p>
        </p:txBody>
      </p:sp>
      <p:sp>
        <p:nvSpPr>
          <p:cNvPr id="5" name="Title 1"/>
          <p:cNvSpPr txBox="1">
            <a:spLocks/>
          </p:cNvSpPr>
          <p:nvPr/>
        </p:nvSpPr>
        <p:spPr bwMode="auto">
          <a:xfrm>
            <a:off x="99393" y="2816086"/>
            <a:ext cx="8934173" cy="404191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354013" indent="-354013" algn="l" defTabSz="914400"/>
            <a:r>
              <a:rPr lang="en-US" sz="2800" dirty="0">
                <a:effectLst/>
                <a:latin typeface="Arial"/>
                <a:cs typeface="Arial"/>
              </a:rPr>
              <a:t>•	“Hari" </a:t>
            </a:r>
            <a:r>
              <a:rPr lang="en-US" sz="2800" dirty="0" err="1">
                <a:effectLst/>
                <a:latin typeface="Arial"/>
                <a:cs typeface="Arial"/>
              </a:rPr>
              <a:t>atau</a:t>
            </a:r>
            <a:r>
              <a:rPr lang="en-US" sz="2800" dirty="0">
                <a:effectLst/>
                <a:latin typeface="Arial"/>
                <a:cs typeface="Arial"/>
              </a:rPr>
              <a:t> “</a:t>
            </a:r>
            <a:r>
              <a:rPr lang="en-US" sz="2800" dirty="0">
                <a:solidFill>
                  <a:srgbClr val="FFFF00"/>
                </a:solidFill>
                <a:effectLst/>
                <a:latin typeface="Arial"/>
                <a:cs typeface="Arial"/>
              </a:rPr>
              <a:t>Hari </a:t>
            </a:r>
            <a:r>
              <a:rPr lang="en-US" sz="2800" dirty="0" err="1">
                <a:solidFill>
                  <a:srgbClr val="FFFF00"/>
                </a:solidFill>
                <a:effectLst/>
                <a:latin typeface="Arial"/>
                <a:cs typeface="Arial"/>
              </a:rPr>
              <a:t>Tuhan</a:t>
            </a:r>
            <a:r>
              <a:rPr lang="en-US" sz="2800" dirty="0">
                <a:effectLst/>
                <a:latin typeface="Arial"/>
                <a:cs typeface="Arial"/>
              </a:rPr>
              <a:t>"—Yes 30:23-25; 34:1-8; 35:1-10; </a:t>
            </a:r>
            <a:r>
              <a:rPr lang="en-US" sz="2800" dirty="0" err="1">
                <a:effectLst/>
                <a:latin typeface="Arial"/>
                <a:cs typeface="Arial"/>
              </a:rPr>
              <a:t>Yoel</a:t>
            </a:r>
            <a:r>
              <a:rPr lang="en-US" sz="2800" dirty="0">
                <a:effectLst/>
                <a:latin typeface="Arial"/>
                <a:cs typeface="Arial"/>
              </a:rPr>
              <a:t> 2:28-32; 3:1-21; </a:t>
            </a:r>
            <a:r>
              <a:rPr lang="en-US" sz="2800" dirty="0" err="1">
                <a:effectLst/>
                <a:latin typeface="Arial"/>
                <a:cs typeface="Arial"/>
              </a:rPr>
              <a:t>Zef</a:t>
            </a:r>
            <a:r>
              <a:rPr lang="en-US" sz="2800" dirty="0">
                <a:effectLst/>
                <a:latin typeface="Arial"/>
                <a:cs typeface="Arial"/>
              </a:rPr>
              <a:t> 3:8, 16-20; Zak 14:1-21) </a:t>
            </a:r>
          </a:p>
          <a:p>
            <a:pPr marL="354013" indent="-354013" algn="l" defTabSz="914400"/>
            <a:r>
              <a:rPr lang="en-US" sz="2800" dirty="0">
                <a:effectLst/>
                <a:latin typeface="Arial"/>
                <a:cs typeface="Arial"/>
              </a:rPr>
              <a:t>•	“</a:t>
            </a:r>
            <a:r>
              <a:rPr lang="en-US" sz="2800" dirty="0" err="1">
                <a:solidFill>
                  <a:srgbClr val="FFFF00"/>
                </a:solidFill>
                <a:effectLst/>
                <a:latin typeface="Arial"/>
                <a:cs typeface="Arial"/>
              </a:rPr>
              <a:t>Kesengsaraan</a:t>
            </a:r>
            <a:r>
              <a:rPr lang="en-US" sz="2800" dirty="0">
                <a:effectLst/>
                <a:latin typeface="Arial"/>
                <a:cs typeface="Arial"/>
              </a:rPr>
              <a:t>"—</a:t>
            </a:r>
            <a:r>
              <a:rPr lang="en-US" sz="2800" dirty="0" err="1">
                <a:effectLst/>
                <a:latin typeface="Arial"/>
                <a:cs typeface="Arial"/>
              </a:rPr>
              <a:t>Ul</a:t>
            </a:r>
            <a:r>
              <a:rPr lang="en-US" sz="2800" dirty="0">
                <a:effectLst/>
                <a:latin typeface="Arial"/>
                <a:cs typeface="Arial"/>
              </a:rPr>
              <a:t> 4:30; Mat 24:9, 21, 29; Why 7:14 </a:t>
            </a:r>
          </a:p>
          <a:p>
            <a:pPr marL="354013" indent="-354013" algn="l" defTabSz="914400"/>
            <a:r>
              <a:rPr lang="en-US" sz="2800" dirty="0">
                <a:effectLst/>
                <a:latin typeface="Arial"/>
                <a:cs typeface="Arial"/>
              </a:rPr>
              <a:t>•	“</a:t>
            </a:r>
            <a:r>
              <a:rPr lang="en-US" sz="2800" dirty="0">
                <a:solidFill>
                  <a:srgbClr val="FFFF00"/>
                </a:solidFill>
                <a:effectLst/>
                <a:latin typeface="Arial"/>
                <a:cs typeface="Arial"/>
              </a:rPr>
              <a:t>Masa </a:t>
            </a:r>
            <a:r>
              <a:rPr lang="en-US" sz="2800" dirty="0" err="1">
                <a:solidFill>
                  <a:srgbClr val="FFFF00"/>
                </a:solidFill>
                <a:effectLst/>
                <a:latin typeface="Arial"/>
                <a:cs typeface="Arial"/>
              </a:rPr>
              <a:t>kesusahan</a:t>
            </a:r>
            <a:r>
              <a:rPr lang="en-US" sz="2800" dirty="0">
                <a:solidFill>
                  <a:srgbClr val="FFFF00"/>
                </a:solidFill>
                <a:effectLst/>
                <a:latin typeface="Arial"/>
                <a:cs typeface="Arial"/>
              </a:rPr>
              <a:t> </a:t>
            </a:r>
            <a:r>
              <a:rPr lang="en-US" sz="2800" dirty="0" err="1">
                <a:solidFill>
                  <a:srgbClr val="FFFF00"/>
                </a:solidFill>
                <a:effectLst/>
                <a:latin typeface="Arial"/>
                <a:cs typeface="Arial"/>
              </a:rPr>
              <a:t>Yakub</a:t>
            </a:r>
            <a:r>
              <a:rPr lang="en-US" sz="2800" dirty="0">
                <a:effectLst/>
                <a:latin typeface="Arial"/>
                <a:cs typeface="Arial"/>
              </a:rPr>
              <a:t>"—</a:t>
            </a:r>
            <a:r>
              <a:rPr lang="en-US" sz="2800" dirty="0" err="1">
                <a:effectLst/>
                <a:latin typeface="Arial"/>
                <a:cs typeface="Arial"/>
              </a:rPr>
              <a:t>Yer</a:t>
            </a:r>
            <a:r>
              <a:rPr lang="en-US" sz="2800" dirty="0">
                <a:effectLst/>
                <a:latin typeface="Arial"/>
                <a:cs typeface="Arial"/>
              </a:rPr>
              <a:t> 30:7 </a:t>
            </a:r>
          </a:p>
          <a:p>
            <a:pPr marL="354013" indent="-354013" algn="l" defTabSz="914400"/>
            <a:r>
              <a:rPr lang="en-US" sz="2800" dirty="0">
                <a:effectLst/>
                <a:latin typeface="Arial"/>
                <a:cs typeface="Arial"/>
              </a:rPr>
              <a:t>•	“</a:t>
            </a:r>
            <a:r>
              <a:rPr lang="en-US" sz="2800" dirty="0" err="1">
                <a:solidFill>
                  <a:srgbClr val="FFFF00"/>
                </a:solidFill>
                <a:effectLst/>
                <a:latin typeface="Arial"/>
                <a:cs typeface="Arial"/>
              </a:rPr>
              <a:t>Murka</a:t>
            </a:r>
            <a:r>
              <a:rPr lang="en-US" sz="2800" dirty="0">
                <a:solidFill>
                  <a:srgbClr val="FFFF00"/>
                </a:solidFill>
                <a:effectLst/>
                <a:latin typeface="Arial"/>
                <a:cs typeface="Arial"/>
              </a:rPr>
              <a:t> Allah</a:t>
            </a:r>
            <a:r>
              <a:rPr lang="en-US" sz="2800" dirty="0">
                <a:effectLst/>
                <a:latin typeface="Arial"/>
                <a:cs typeface="Arial"/>
              </a:rPr>
              <a:t>"—</a:t>
            </a:r>
            <a:r>
              <a:rPr lang="en-US" sz="2800" dirty="0" err="1">
                <a:effectLst/>
                <a:latin typeface="Arial"/>
                <a:cs typeface="Arial"/>
              </a:rPr>
              <a:t>Zef</a:t>
            </a:r>
            <a:r>
              <a:rPr lang="en-US" sz="2800" dirty="0">
                <a:effectLst/>
                <a:latin typeface="Arial"/>
                <a:cs typeface="Arial"/>
              </a:rPr>
              <a:t> 1:15; 1 </a:t>
            </a:r>
            <a:r>
              <a:rPr lang="en-US" sz="2800" dirty="0" err="1">
                <a:effectLst/>
                <a:latin typeface="Arial"/>
                <a:cs typeface="Arial"/>
              </a:rPr>
              <a:t>Tes</a:t>
            </a:r>
            <a:r>
              <a:rPr lang="en-US" sz="2800" dirty="0">
                <a:effectLst/>
                <a:latin typeface="Arial"/>
                <a:cs typeface="Arial"/>
              </a:rPr>
              <a:t> 1:10; 5:9; Why 11:18; 15:1; 16:1 </a:t>
            </a:r>
          </a:p>
          <a:p>
            <a:pPr marL="354013" indent="-354013" algn="l" defTabSz="914400"/>
            <a:r>
              <a:rPr lang="en-US" sz="2800" dirty="0">
                <a:effectLst/>
                <a:latin typeface="Arial"/>
                <a:cs typeface="Arial"/>
              </a:rPr>
              <a:t>•	“</a:t>
            </a:r>
            <a:r>
              <a:rPr lang="en-US" sz="2800" dirty="0" err="1">
                <a:solidFill>
                  <a:srgbClr val="FFFF00"/>
                </a:solidFill>
                <a:effectLst/>
                <a:latin typeface="Arial"/>
                <a:cs typeface="Arial"/>
              </a:rPr>
              <a:t>Tujuh</a:t>
            </a:r>
            <a:r>
              <a:rPr lang="en-US" sz="2800" dirty="0">
                <a:effectLst/>
                <a:latin typeface="Arial"/>
                <a:cs typeface="Arial"/>
              </a:rPr>
              <a:t>"—Dan 9:27</a:t>
            </a:r>
          </a:p>
        </p:txBody>
      </p:sp>
      <p:sp>
        <p:nvSpPr>
          <p:cNvPr id="6"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a:ea typeface="Osaka" charset="0"/>
                <a:cs typeface="Arial"/>
              </a:rPr>
              <a:t>371</a:t>
            </a:r>
            <a:endParaRPr lang="en-US" sz="2000" b="1" dirty="0">
              <a:solidFill>
                <a:srgbClr val="FFFFFF"/>
              </a:solidFill>
              <a:latin typeface="Arial"/>
              <a:ea typeface="Osaka" charset="0"/>
              <a:cs typeface="Arial"/>
            </a:endParaRPr>
          </a:p>
        </p:txBody>
      </p:sp>
    </p:spTree>
    <p:extLst>
      <p:ext uri="{BB962C8B-B14F-4D97-AF65-F5344CB8AC3E}">
        <p14:creationId xmlns:p14="http://schemas.microsoft.com/office/powerpoint/2010/main" val="115220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TS 372 Precept Char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193" y="0"/>
            <a:ext cx="9047807" cy="6858000"/>
          </a:xfrm>
          <a:prstGeom prst="rect">
            <a:avLst/>
          </a:prstGeom>
        </p:spPr>
      </p:pic>
      <p:sp>
        <p:nvSpPr>
          <p:cNvPr id="2" name="Title 1"/>
          <p:cNvSpPr>
            <a:spLocks noGrp="1"/>
          </p:cNvSpPr>
          <p:nvPr>
            <p:ph type="ctrTitle"/>
          </p:nvPr>
        </p:nvSpPr>
        <p:spPr>
          <a:xfrm>
            <a:off x="1349416" y="1"/>
            <a:ext cx="7125437" cy="463845"/>
          </a:xfrm>
          <a:solidFill>
            <a:srgbClr val="000090"/>
          </a:solidFill>
        </p:spPr>
        <p:txBody>
          <a:bodyPr/>
          <a:lstStyle/>
          <a:p>
            <a:r>
              <a:rPr lang="en-US" sz="1600" b="1" dirty="0" err="1">
                <a:solidFill>
                  <a:schemeClr val="bg1"/>
                </a:solidFill>
              </a:rPr>
              <a:t>Hubungan</a:t>
            </a:r>
            <a:r>
              <a:rPr lang="en-US" sz="1600" b="1" dirty="0">
                <a:solidFill>
                  <a:schemeClr val="bg1"/>
                </a:solidFill>
              </a:rPr>
              <a:t> </a:t>
            </a:r>
            <a:r>
              <a:rPr lang="en-US" sz="1600" b="1" dirty="0" err="1">
                <a:solidFill>
                  <a:schemeClr val="bg1"/>
                </a:solidFill>
              </a:rPr>
              <a:t>Antara</a:t>
            </a:r>
            <a:r>
              <a:rPr lang="en-US" sz="1600" b="1" dirty="0">
                <a:solidFill>
                  <a:schemeClr val="bg1"/>
                </a:solidFill>
              </a:rPr>
              <a:t> </a:t>
            </a:r>
            <a:r>
              <a:rPr lang="en-US" sz="1600" b="1" dirty="0" err="1">
                <a:solidFill>
                  <a:schemeClr val="bg1"/>
                </a:solidFill>
              </a:rPr>
              <a:t>Wahyu</a:t>
            </a:r>
            <a:r>
              <a:rPr lang="en-US" sz="1600" b="1" dirty="0">
                <a:solidFill>
                  <a:schemeClr val="bg1"/>
                </a:solidFill>
              </a:rPr>
              <a:t>, Daniel, </a:t>
            </a:r>
            <a:r>
              <a:rPr lang="en-US" sz="1600" b="1" dirty="0" err="1">
                <a:solidFill>
                  <a:schemeClr val="bg1"/>
                </a:solidFill>
              </a:rPr>
              <a:t>Matius</a:t>
            </a:r>
            <a:r>
              <a:rPr lang="en-US" sz="1600" b="1" dirty="0">
                <a:solidFill>
                  <a:schemeClr val="bg1"/>
                </a:solidFill>
              </a:rPr>
              <a:t>, 2 </a:t>
            </a:r>
            <a:r>
              <a:rPr lang="en-US" sz="1600" b="1" dirty="0" err="1">
                <a:solidFill>
                  <a:schemeClr val="bg1"/>
                </a:solidFill>
              </a:rPr>
              <a:t>Tesalonika</a:t>
            </a:r>
            <a:endParaRPr lang="en-US" sz="1600" b="1" dirty="0">
              <a:solidFill>
                <a:schemeClr val="bg1"/>
              </a:solidFill>
            </a:endParaRPr>
          </a:p>
        </p:txBody>
      </p:sp>
      <p:sp>
        <p:nvSpPr>
          <p:cNvPr id="4" name="Text Box 37"/>
          <p:cNvSpPr txBox="1">
            <a:spLocks noChangeArrowheads="1"/>
          </p:cNvSpPr>
          <p:nvPr/>
        </p:nvSpPr>
        <p:spPr bwMode="auto">
          <a:xfrm>
            <a:off x="8448731" y="0"/>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372</a:t>
            </a:r>
          </a:p>
        </p:txBody>
      </p:sp>
      <p:sp>
        <p:nvSpPr>
          <p:cNvPr id="5" name="Title 1"/>
          <p:cNvSpPr txBox="1">
            <a:spLocks/>
          </p:cNvSpPr>
          <p:nvPr/>
        </p:nvSpPr>
        <p:spPr bwMode="auto">
          <a:xfrm>
            <a:off x="303725" y="3921467"/>
            <a:ext cx="2826015" cy="1136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r>
              <a:rPr lang="en-US" sz="1400" b="1" dirty="0"/>
              <a:t>Kay Arthur, </a:t>
            </a:r>
            <a:r>
              <a:rPr lang="en-US" sz="1400" b="1" i="1" dirty="0" err="1"/>
              <a:t>menerjemahkan</a:t>
            </a:r>
            <a:r>
              <a:rPr lang="en-US" sz="1400" b="1" i="1" dirty="0"/>
              <a:t> </a:t>
            </a:r>
            <a:r>
              <a:rPr lang="en-US" sz="1400" b="1" i="1" dirty="0" err="1"/>
              <a:t>Wahyu</a:t>
            </a:r>
            <a:r>
              <a:rPr lang="en-US" sz="1400" b="1" i="1" dirty="0"/>
              <a:t> </a:t>
            </a:r>
            <a:r>
              <a:rPr lang="en-US" sz="1400" b="1" i="1" dirty="0" err="1"/>
              <a:t>menurut</a:t>
            </a:r>
            <a:r>
              <a:rPr lang="en-US" sz="1400" b="1" i="1" dirty="0"/>
              <a:t> </a:t>
            </a:r>
            <a:r>
              <a:rPr lang="en-US" sz="1400" b="1" i="1" dirty="0" err="1"/>
              <a:t>Terang</a:t>
            </a:r>
            <a:r>
              <a:rPr lang="en-US" sz="1400" b="1" i="1" dirty="0"/>
              <a:t> </a:t>
            </a:r>
            <a:r>
              <a:rPr lang="en-US" sz="1400" b="1" i="1" dirty="0" err="1"/>
              <a:t>Nubuat</a:t>
            </a:r>
            <a:r>
              <a:rPr lang="en-US" sz="1400" b="1" i="1" dirty="0"/>
              <a:t> </a:t>
            </a:r>
            <a:r>
              <a:rPr lang="en-US" sz="1400" b="1" i="1" dirty="0" err="1"/>
              <a:t>Alkitab</a:t>
            </a:r>
            <a:r>
              <a:rPr lang="en-US" sz="1400" b="1" dirty="0"/>
              <a:t> (</a:t>
            </a:r>
            <a:r>
              <a:rPr lang="en-US" sz="1400" b="1" dirty="0" err="1"/>
              <a:t>Aturan</a:t>
            </a:r>
            <a:r>
              <a:rPr lang="en-US" sz="1400" b="1" dirty="0"/>
              <a:t> Demi </a:t>
            </a:r>
            <a:r>
              <a:rPr lang="en-US" sz="1400" b="1" dirty="0" err="1"/>
              <a:t>Aturan</a:t>
            </a:r>
            <a:r>
              <a:rPr lang="en-US" sz="1400" b="1" dirty="0"/>
              <a:t>, 1994)</a:t>
            </a:r>
          </a:p>
        </p:txBody>
      </p:sp>
    </p:spTree>
    <p:extLst>
      <p:ext uri="{BB962C8B-B14F-4D97-AF65-F5344CB8AC3E}">
        <p14:creationId xmlns:p14="http://schemas.microsoft.com/office/powerpoint/2010/main" val="37777833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pic>
        <p:nvPicPr>
          <p:cNvPr id="174082" name="Picture 21" descr="aqu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025" y="0"/>
            <a:ext cx="9070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83" name="AutoShape 2"/>
          <p:cNvSpPr>
            <a:spLocks noChangeArrowheads="1"/>
          </p:cNvSpPr>
          <p:nvPr/>
        </p:nvSpPr>
        <p:spPr bwMode="auto">
          <a:xfrm>
            <a:off x="381000" y="4357688"/>
            <a:ext cx="8153400" cy="2500312"/>
          </a:xfrm>
          <a:prstGeom prst="upArrowCallout">
            <a:avLst>
              <a:gd name="adj1" fmla="val 63679"/>
              <a:gd name="adj2" fmla="val 63694"/>
              <a:gd name="adj3" fmla="val 16667"/>
              <a:gd name="adj4" fmla="val 66667"/>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grpSp>
        <p:nvGrpSpPr>
          <p:cNvPr id="2" name="Group 4"/>
          <p:cNvGrpSpPr>
            <a:grpSpLocks/>
          </p:cNvGrpSpPr>
          <p:nvPr/>
        </p:nvGrpSpPr>
        <p:grpSpPr bwMode="auto">
          <a:xfrm>
            <a:off x="254000" y="2058988"/>
            <a:ext cx="693738" cy="1466850"/>
            <a:chOff x="648" y="1860"/>
            <a:chExt cx="492" cy="924"/>
          </a:xfrm>
        </p:grpSpPr>
        <p:sp>
          <p:nvSpPr>
            <p:cNvPr id="174101" name="Line 5"/>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4102" name="Line 6"/>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646151" name="Text Box 7"/>
          <p:cNvSpPr txBox="1">
            <a:spLocks noChangeArrowheads="1"/>
          </p:cNvSpPr>
          <p:nvPr/>
        </p:nvSpPr>
        <p:spPr bwMode="auto">
          <a:xfrm>
            <a:off x="866775" y="3563938"/>
            <a:ext cx="1695450" cy="400050"/>
          </a:xfrm>
          <a:prstGeom prst="rect">
            <a:avLst/>
          </a:prstGeom>
          <a:solidFill>
            <a:srgbClr val="FF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000000"/>
                </a:solidFill>
                <a:effectLst/>
                <a:uLnTx/>
                <a:uFillTx/>
                <a:latin typeface="Lucida Sans Unicode" panose="020B0602030504020204" pitchFamily="34" charset="0"/>
                <a:ea typeface="MS PGothic" panose="020B0600070205080204" pitchFamily="34" charset="-128"/>
              </a:rPr>
              <a:t>Masa Gereja</a:t>
            </a:r>
          </a:p>
        </p:txBody>
      </p:sp>
      <p:sp>
        <p:nvSpPr>
          <p:cNvPr id="646152" name="Line 8"/>
          <p:cNvSpPr>
            <a:spLocks noChangeShapeType="1"/>
          </p:cNvSpPr>
          <p:nvPr/>
        </p:nvSpPr>
        <p:spPr bwMode="auto">
          <a:xfrm flipV="1">
            <a:off x="0" y="3525838"/>
            <a:ext cx="7196138"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6153" name="Text Box 9"/>
          <p:cNvSpPr txBox="1">
            <a:spLocks noChangeArrowheads="1"/>
          </p:cNvSpPr>
          <p:nvPr/>
        </p:nvSpPr>
        <p:spPr bwMode="auto">
          <a:xfrm>
            <a:off x="3055938" y="3563938"/>
            <a:ext cx="1517650" cy="400050"/>
          </a:xfrm>
          <a:prstGeom prst="rect">
            <a:avLst/>
          </a:prstGeom>
          <a:solidFill>
            <a:srgbClr val="CC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000000"/>
                </a:solidFill>
                <a:effectLst/>
                <a:uLnTx/>
                <a:uFillTx/>
                <a:latin typeface="Lucida Sans Unicode" panose="020B0602030504020204" pitchFamily="34" charset="0"/>
                <a:ea typeface="MS PGothic" panose="020B0600070205080204" pitchFamily="34" charset="-128"/>
              </a:rPr>
              <a:t>Pencobaan</a:t>
            </a:r>
          </a:p>
        </p:txBody>
      </p:sp>
      <p:sp>
        <p:nvSpPr>
          <p:cNvPr id="646154" name="Text Box 10"/>
          <p:cNvSpPr txBox="1">
            <a:spLocks noChangeArrowheads="1"/>
          </p:cNvSpPr>
          <p:nvPr/>
        </p:nvSpPr>
        <p:spPr bwMode="auto">
          <a:xfrm>
            <a:off x="5251450" y="3563938"/>
            <a:ext cx="1325563" cy="400050"/>
          </a:xfrm>
          <a:prstGeom prst="rect">
            <a:avLst/>
          </a:prstGeom>
          <a:solidFill>
            <a:srgbClr val="99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000000"/>
                </a:solidFill>
                <a:effectLst/>
                <a:uLnTx/>
                <a:uFillTx/>
                <a:latin typeface="Lucida Sans Unicode" panose="020B0602030504020204" pitchFamily="34" charset="0"/>
                <a:ea typeface="MS PGothic" panose="020B0600070205080204" pitchFamily="34" charset="-128"/>
              </a:rPr>
              <a:t>Milenium</a:t>
            </a:r>
          </a:p>
        </p:txBody>
      </p:sp>
      <p:cxnSp>
        <p:nvCxnSpPr>
          <p:cNvPr id="646155" name="AutoShape 11"/>
          <p:cNvCxnSpPr>
            <a:cxnSpLocks noChangeShapeType="1"/>
          </p:cNvCxnSpPr>
          <p:nvPr/>
        </p:nvCxnSpPr>
        <p:spPr bwMode="auto">
          <a:xfrm rot="-5400000">
            <a:off x="2562226" y="1573212"/>
            <a:ext cx="1046162" cy="531813"/>
          </a:xfrm>
          <a:prstGeom prst="curvedConnector3">
            <a:avLst>
              <a:gd name="adj1" fmla="val -8862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46156" name="Text Box 12"/>
          <p:cNvSpPr txBox="1">
            <a:spLocks noChangeArrowheads="1"/>
          </p:cNvSpPr>
          <p:nvPr/>
        </p:nvSpPr>
        <p:spPr bwMode="auto">
          <a:xfrm>
            <a:off x="1816100" y="1830388"/>
            <a:ext cx="1933575" cy="40005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000000"/>
                </a:solidFill>
                <a:effectLst/>
                <a:uLnTx/>
                <a:uFillTx/>
                <a:latin typeface="Lucida Sans Unicode" panose="020B0602030504020204" pitchFamily="34" charset="0"/>
                <a:ea typeface="MS PGothic" panose="020B0600070205080204" pitchFamily="34" charset="-128"/>
              </a:rPr>
              <a:t>Pengangkatan</a:t>
            </a:r>
          </a:p>
        </p:txBody>
      </p:sp>
      <p:sp>
        <p:nvSpPr>
          <p:cNvPr id="646157" name="Line 13"/>
          <p:cNvSpPr>
            <a:spLocks noChangeShapeType="1"/>
          </p:cNvSpPr>
          <p:nvPr/>
        </p:nvSpPr>
        <p:spPr bwMode="auto">
          <a:xfrm>
            <a:off x="4843463" y="2306638"/>
            <a:ext cx="0" cy="116205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6158" name="Text Box 14"/>
          <p:cNvSpPr txBox="1">
            <a:spLocks noChangeArrowheads="1"/>
          </p:cNvSpPr>
          <p:nvPr/>
        </p:nvSpPr>
        <p:spPr bwMode="auto">
          <a:xfrm>
            <a:off x="3944757" y="1849438"/>
            <a:ext cx="1810111" cy="400110"/>
          </a:xfrm>
          <a:prstGeom prst="rect">
            <a:avLst/>
          </a:prstGeom>
          <a:solidFill>
            <a:srgbClr val="FF99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dirty="0" err="1">
                <a:ln>
                  <a:noFill/>
                </a:ln>
                <a:solidFill>
                  <a:srgbClr val="000000"/>
                </a:solidFill>
                <a:effectLst/>
                <a:uLnTx/>
                <a:uFillTx/>
                <a:latin typeface="Lucida Sans Unicode" panose="020B0602030504020204" pitchFamily="34" charset="0"/>
                <a:ea typeface="MS PGothic" panose="020B0600070205080204" pitchFamily="34" charset="-128"/>
              </a:rPr>
              <a:t>Adven</a:t>
            </a:r>
            <a:r>
              <a:rPr kumimoji="0" lang="en-US" altLang="en-US" sz="2000" b="0" i="0" u="none" strike="noStrike" kern="0" cap="none" spc="0" normalizeH="0" baseline="0" noProof="0" dirty="0">
                <a:ln>
                  <a:noFill/>
                </a:ln>
                <a:solidFill>
                  <a:srgbClr val="000000"/>
                </a:solidFill>
                <a:effectLst/>
                <a:uLnTx/>
                <a:uFillTx/>
                <a:latin typeface="Lucida Sans Unicode" panose="020B0602030504020204" pitchFamily="34" charset="0"/>
                <a:ea typeface="MS PGothic" panose="020B0600070205080204" pitchFamily="34" charset="-128"/>
              </a:rPr>
              <a:t> </a:t>
            </a:r>
            <a:r>
              <a:rPr kumimoji="0" lang="en-US" altLang="en-US" sz="2000" b="0" i="0" u="none" strike="noStrike" kern="0" cap="none" spc="0" normalizeH="0" baseline="0" noProof="0" dirty="0" err="1">
                <a:ln>
                  <a:noFill/>
                </a:ln>
                <a:solidFill>
                  <a:srgbClr val="000000"/>
                </a:solidFill>
                <a:effectLst/>
                <a:uLnTx/>
                <a:uFillTx/>
                <a:latin typeface="Lucida Sans Unicode" panose="020B0602030504020204" pitchFamily="34" charset="0"/>
                <a:ea typeface="MS PGothic" panose="020B0600070205080204" pitchFamily="34" charset="-128"/>
              </a:rPr>
              <a:t>Kedua</a:t>
            </a:r>
            <a:endParaRPr kumimoji="0" lang="en-US" altLang="en-US" sz="2000" b="0" i="0" u="none" strike="noStrike" kern="0" cap="none" spc="0" normalizeH="0" baseline="0" noProof="0" dirty="0">
              <a:ln>
                <a:noFill/>
              </a:ln>
              <a:solidFill>
                <a:srgbClr val="000000"/>
              </a:solidFill>
              <a:effectLst/>
              <a:uLnTx/>
              <a:uFillTx/>
              <a:latin typeface="Lucida Sans Unicode" panose="020B0602030504020204" pitchFamily="34" charset="0"/>
              <a:ea typeface="MS PGothic" panose="020B0600070205080204" pitchFamily="34" charset="-128"/>
            </a:endParaRPr>
          </a:p>
        </p:txBody>
      </p:sp>
      <p:sp>
        <p:nvSpPr>
          <p:cNvPr id="646159" name="Text Box 15"/>
          <p:cNvSpPr txBox="1">
            <a:spLocks noChangeArrowheads="1"/>
          </p:cNvSpPr>
          <p:nvPr/>
        </p:nvSpPr>
        <p:spPr bwMode="auto">
          <a:xfrm>
            <a:off x="3181350" y="4762500"/>
            <a:ext cx="1781175" cy="708025"/>
          </a:xfrm>
          <a:prstGeom prst="rect">
            <a:avLst/>
          </a:prstGeom>
          <a:solidFill>
            <a:srgbClr val="FFCC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000000"/>
                </a:solidFill>
                <a:effectLst/>
                <a:uLnTx/>
                <a:uFillTx/>
                <a:latin typeface="Lucida Sans Unicode" panose="020B0602030504020204" pitchFamily="34" charset="0"/>
                <a:ea typeface="MS PGothic" panose="020B0600070205080204" pitchFamily="34" charset="-128"/>
              </a:rPr>
              <a:t>Perang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000000"/>
                </a:solidFill>
                <a:effectLst/>
                <a:uLnTx/>
                <a:uFillTx/>
                <a:latin typeface="Lucida Sans Unicode" panose="020B0602030504020204" pitchFamily="34" charset="0"/>
                <a:ea typeface="MS PGothic" panose="020B0600070205080204" pitchFamily="34" charset="-128"/>
              </a:rPr>
              <a:t>Harmagedon</a:t>
            </a:r>
          </a:p>
        </p:txBody>
      </p:sp>
      <p:sp>
        <p:nvSpPr>
          <p:cNvPr id="646160" name="Text Box 16"/>
          <p:cNvSpPr txBox="1">
            <a:spLocks noChangeArrowheads="1"/>
          </p:cNvSpPr>
          <p:nvPr/>
        </p:nvSpPr>
        <p:spPr bwMode="auto">
          <a:xfrm>
            <a:off x="5842000" y="4781550"/>
            <a:ext cx="2152650" cy="708025"/>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000000"/>
                </a:solidFill>
                <a:effectLst/>
                <a:uLnTx/>
                <a:uFillTx/>
                <a:latin typeface="Lucida Sans Unicode" panose="020B0602030504020204" pitchFamily="34" charset="0"/>
                <a:ea typeface="MS PGothic" panose="020B0600070205080204" pitchFamily="34" charset="-128"/>
              </a:rPr>
              <a:t>Perang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000000"/>
                </a:solidFill>
                <a:effectLst/>
                <a:uLnTx/>
                <a:uFillTx/>
                <a:latin typeface="Lucida Sans Unicode" panose="020B0602030504020204" pitchFamily="34" charset="0"/>
                <a:ea typeface="MS PGothic" panose="020B0600070205080204" pitchFamily="34" charset="-128"/>
              </a:rPr>
              <a:t>Gog dan Magog</a:t>
            </a:r>
          </a:p>
        </p:txBody>
      </p:sp>
      <p:sp>
        <p:nvSpPr>
          <p:cNvPr id="646161" name="Text Box 17"/>
          <p:cNvSpPr txBox="1">
            <a:spLocks noChangeArrowheads="1"/>
          </p:cNvSpPr>
          <p:nvPr/>
        </p:nvSpPr>
        <p:spPr bwMode="auto">
          <a:xfrm>
            <a:off x="7413625" y="2747963"/>
            <a:ext cx="965200" cy="13239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000000"/>
                </a:solidFill>
                <a:effectLst/>
                <a:uLnTx/>
                <a:uFillTx/>
                <a:latin typeface="Lucida Sans Unicode" panose="020B0602030504020204" pitchFamily="34" charset="0"/>
                <a:ea typeface="MS PGothic" panose="020B0600070205080204" pitchFamily="34" charset="-128"/>
              </a:rPr>
              <a:t>Tahta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000000"/>
                </a:solidFill>
                <a:effectLst/>
                <a:uLnTx/>
                <a:uFillTx/>
                <a:latin typeface="Lucida Sans Unicode" panose="020B0602030504020204" pitchFamily="34" charset="0"/>
                <a:ea typeface="MS PGothic" panose="020B0600070205080204" pitchFamily="34" charset="-128"/>
              </a:rPr>
              <a:t>Putih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000000"/>
                </a:solidFill>
                <a:effectLst/>
                <a:uLnTx/>
                <a:uFillTx/>
                <a:latin typeface="Lucida Sans Unicode" panose="020B0602030504020204" pitchFamily="34" charset="0"/>
                <a:ea typeface="MS PGothic" panose="020B0600070205080204" pitchFamily="34" charset="-128"/>
              </a:rPr>
              <a:t>Yang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000000"/>
                </a:solidFill>
                <a:effectLst/>
                <a:uLnTx/>
                <a:uFillTx/>
                <a:latin typeface="Lucida Sans Unicode" panose="020B0602030504020204" pitchFamily="34" charset="0"/>
                <a:ea typeface="MS PGothic" panose="020B0600070205080204" pitchFamily="34" charset="-128"/>
              </a:rPr>
              <a:t>Besar</a:t>
            </a:r>
          </a:p>
        </p:txBody>
      </p:sp>
      <p:sp>
        <p:nvSpPr>
          <p:cNvPr id="646162" name="Line 18"/>
          <p:cNvSpPr>
            <a:spLocks noChangeShapeType="1"/>
          </p:cNvSpPr>
          <p:nvPr/>
        </p:nvSpPr>
        <p:spPr bwMode="auto">
          <a:xfrm flipV="1">
            <a:off x="4859338" y="390525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6163" name="Line 19"/>
          <p:cNvSpPr>
            <a:spLocks noChangeShapeType="1"/>
          </p:cNvSpPr>
          <p:nvPr/>
        </p:nvSpPr>
        <p:spPr bwMode="auto">
          <a:xfrm flipV="1">
            <a:off x="6926263" y="392430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4098" name="Rectangle 20"/>
          <p:cNvSpPr>
            <a:spLocks noGrp="1" noChangeArrowheads="1"/>
          </p:cNvSpPr>
          <p:nvPr>
            <p:ph type="title" idx="4294967295"/>
          </p:nvPr>
        </p:nvSpPr>
        <p:spPr>
          <a:xfrm>
            <a:off x="1522413" y="228600"/>
            <a:ext cx="6097587" cy="1016000"/>
          </a:xfrm>
          <a:noFill/>
        </p:spPr>
        <p:txBody>
          <a:bodyPr wrap="none" anchor="t">
            <a:spAutoFit/>
          </a:bodyPr>
          <a:lstStyle/>
          <a:p>
            <a:pPr eaLnBrk="1" hangingPunct="1"/>
            <a:r>
              <a:rPr lang="en-US" altLang="en-US" sz="3000" b="1" dirty="0" err="1">
                <a:solidFill>
                  <a:schemeClr val="tx1"/>
                </a:solidFill>
                <a:latin typeface="Lucida Sans Unicode" panose="020B0602030504020204" pitchFamily="34" charset="0"/>
              </a:rPr>
              <a:t>Masa</a:t>
            </a:r>
            <a:r>
              <a:rPr lang="en-US" altLang="en-US" sz="3000" b="1" dirty="0">
                <a:solidFill>
                  <a:schemeClr val="tx1"/>
                </a:solidFill>
                <a:latin typeface="Lucida Sans Unicode" panose="020B0602030504020204" pitchFamily="34" charset="0"/>
              </a:rPr>
              <a:t> </a:t>
            </a:r>
            <a:r>
              <a:rPr lang="en-US" altLang="en-US" sz="3000" b="1" dirty="0" err="1">
                <a:solidFill>
                  <a:schemeClr val="tx1"/>
                </a:solidFill>
                <a:latin typeface="Lucida Sans Unicode" panose="020B0602030504020204" pitchFamily="34" charset="0"/>
              </a:rPr>
              <a:t>Sebelum</a:t>
            </a:r>
            <a:r>
              <a:rPr lang="en-US" altLang="en-US" sz="3000" b="1" dirty="0">
                <a:solidFill>
                  <a:schemeClr val="tx1"/>
                </a:solidFill>
                <a:latin typeface="Lucida Sans Unicode" panose="020B0602030504020204" pitchFamily="34" charset="0"/>
              </a:rPr>
              <a:t> </a:t>
            </a:r>
            <a:r>
              <a:rPr lang="en-US" altLang="en-US" sz="3000" b="1" dirty="0" err="1">
                <a:solidFill>
                  <a:schemeClr val="tx1"/>
                </a:solidFill>
                <a:latin typeface="Lucida Sans Unicode" panose="020B0602030504020204" pitchFamily="34" charset="0"/>
              </a:rPr>
              <a:t>Pencobaan</a:t>
            </a:r>
            <a:r>
              <a:rPr lang="en-US" altLang="en-US" sz="3000" b="1" dirty="0">
                <a:solidFill>
                  <a:schemeClr val="tx1"/>
                </a:solidFill>
                <a:latin typeface="Lucida Sans Unicode" panose="020B0602030504020204" pitchFamily="34" charset="0"/>
              </a:rPr>
              <a:t> </a:t>
            </a:r>
            <a:r>
              <a:rPr lang="en-US" altLang="en-US" sz="3000" b="1" dirty="0" err="1">
                <a:solidFill>
                  <a:schemeClr val="tx1"/>
                </a:solidFill>
                <a:latin typeface="Lucida Sans Unicode" panose="020B0602030504020204" pitchFamily="34" charset="0"/>
              </a:rPr>
              <a:t>versi</a:t>
            </a:r>
            <a:r>
              <a:rPr lang="en-US" altLang="en-US" sz="3000" b="1" dirty="0">
                <a:solidFill>
                  <a:schemeClr val="tx1"/>
                </a:solidFill>
                <a:latin typeface="Lucida Sans Unicode" panose="020B0602030504020204" pitchFamily="34" charset="0"/>
              </a:rPr>
              <a:t> </a:t>
            </a:r>
            <a:br>
              <a:rPr lang="en-US" altLang="en-US" sz="3000" b="1" dirty="0">
                <a:solidFill>
                  <a:schemeClr val="tx1"/>
                </a:solidFill>
                <a:latin typeface="Lucida Sans Unicode" panose="020B0602030504020204" pitchFamily="34" charset="0"/>
              </a:rPr>
            </a:br>
            <a:r>
              <a:rPr lang="en-US" altLang="en-US" sz="3000" b="1" dirty="0" err="1">
                <a:solidFill>
                  <a:schemeClr val="tx1"/>
                </a:solidFill>
                <a:latin typeface="Lucida Sans Unicode" panose="020B0602030504020204" pitchFamily="34" charset="0"/>
              </a:rPr>
              <a:t>Premilenium</a:t>
            </a:r>
            <a:endParaRPr lang="en-US" altLang="en-US" sz="3000" b="1" dirty="0">
              <a:solidFill>
                <a:schemeClr val="tx1"/>
              </a:solidFill>
              <a:latin typeface="Lucida Sans Unicode" panose="020B0602030504020204" pitchFamily="34" charset="0"/>
            </a:endParaRPr>
          </a:p>
        </p:txBody>
      </p:sp>
      <p:sp>
        <p:nvSpPr>
          <p:cNvPr id="174099" name="Text Box 22"/>
          <p:cNvSpPr txBox="1">
            <a:spLocks noChangeArrowheads="1"/>
          </p:cNvSpPr>
          <p:nvPr/>
        </p:nvSpPr>
        <p:spPr bwMode="auto">
          <a:xfrm>
            <a:off x="457200" y="5670550"/>
            <a:ext cx="78486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a:t>
            </a:r>
            <a:r>
              <a:rPr kumimoji="0" lang="en-US" altLang="ja-JP" sz="2000" b="0"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Hai</a:t>
            </a:r>
            <a:r>
              <a:rPr kumimoji="0" lang="en-US" altLang="ja-JP"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2000" b="0"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alangkah</a:t>
            </a:r>
            <a:r>
              <a:rPr kumimoji="0" lang="en-US" altLang="ja-JP"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2000" b="0"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hebatnya</a:t>
            </a:r>
            <a:r>
              <a:rPr kumimoji="0" lang="en-US" altLang="ja-JP"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2000" b="0"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hari</a:t>
            </a:r>
            <a:r>
              <a:rPr kumimoji="0" lang="en-US" altLang="ja-JP"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2000" b="0"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itu</a:t>
            </a:r>
            <a:r>
              <a:rPr kumimoji="0" lang="en-US" altLang="ja-JP"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2000" b="0"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tidak</a:t>
            </a:r>
            <a:r>
              <a:rPr kumimoji="0" lang="en-US" altLang="ja-JP"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2000" b="0"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ada</a:t>
            </a:r>
            <a:r>
              <a:rPr kumimoji="0" lang="en-US" altLang="ja-JP"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2000" b="0"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taranya</a:t>
            </a:r>
            <a:r>
              <a:rPr kumimoji="0" lang="en-US" altLang="ja-JP"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2000" b="0"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itulah</a:t>
            </a:r>
            <a:r>
              <a:rPr kumimoji="0" lang="en-US" altLang="ja-JP"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2000" b="0"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waktu</a:t>
            </a:r>
            <a:r>
              <a:rPr kumimoji="0" lang="en-US" altLang="ja-JP"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2000" b="0"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kesusahan</a:t>
            </a:r>
            <a:r>
              <a:rPr kumimoji="0" lang="en-US" altLang="ja-JP"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2000" b="0"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bagi</a:t>
            </a:r>
            <a:r>
              <a:rPr kumimoji="0" lang="en-US" altLang="ja-JP"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2000" b="0"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Yakub</a:t>
            </a:r>
            <a:r>
              <a:rPr kumimoji="0" lang="en-US" altLang="ja-JP"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2000" b="0"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tetapi</a:t>
            </a:r>
            <a:r>
              <a:rPr kumimoji="0" lang="en-US" altLang="ja-JP"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2000" b="0"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ia</a:t>
            </a:r>
            <a:r>
              <a:rPr kumimoji="0" lang="en-US" altLang="ja-JP"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2000" b="0"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akan</a:t>
            </a:r>
            <a:r>
              <a:rPr kumimoji="0" lang="en-US" altLang="ja-JP"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2000" b="0"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diselamatkan</a:t>
            </a:r>
            <a:r>
              <a:rPr kumimoji="0" lang="en-US" altLang="ja-JP"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2000" b="0"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dari</a:t>
            </a:r>
            <a:r>
              <a:rPr kumimoji="0" lang="en-US" altLang="ja-JP"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2000" b="0"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padanya</a:t>
            </a:r>
            <a:r>
              <a:rPr kumimoji="0" lang="ja-JP" altLang="en-US"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a:t>
            </a:r>
            <a:r>
              <a:rPr kumimoji="0" lang="en-US" altLang="ja-JP"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a:t>
            </a:r>
            <a:r>
              <a:rPr kumimoji="0" lang="en-US" altLang="ja-JP" sz="2000" b="0"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Yer</a:t>
            </a:r>
            <a:r>
              <a:rPr lang="en-US" altLang="ja-JP" sz="2000" kern="0" dirty="0" err="1">
                <a:solidFill>
                  <a:srgbClr val="FFFFFF"/>
                </a:solidFill>
                <a:latin typeface="Arial" panose="020B0604020202020204" pitchFamily="34" charset="0"/>
              </a:rPr>
              <a:t>emia</a:t>
            </a:r>
            <a:r>
              <a:rPr kumimoji="0" lang="en-US" altLang="ja-JP"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30:7)</a:t>
            </a:r>
            <a:endParaRPr kumimoji="0" lang="en-US" altLang="en-US" sz="20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endParaRPr>
          </a:p>
        </p:txBody>
      </p:sp>
      <p:sp>
        <p:nvSpPr>
          <p:cNvPr id="174100" name="Text Box 37"/>
          <p:cNvSpPr txBox="1">
            <a:spLocks noChangeArrowheads="1"/>
          </p:cNvSpPr>
          <p:nvPr/>
        </p:nvSpPr>
        <p:spPr bwMode="auto">
          <a:xfrm>
            <a:off x="8448675" y="0"/>
            <a:ext cx="695325" cy="4635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437</a:t>
            </a:r>
          </a:p>
        </p:txBody>
      </p:sp>
    </p:spTree>
    <p:extLst>
      <p:ext uri="{BB962C8B-B14F-4D97-AF65-F5344CB8AC3E}">
        <p14:creationId xmlns:p14="http://schemas.microsoft.com/office/powerpoint/2010/main" val="365504444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p:cTn id="12" dur="1" fill="hold">
                                          <p:stCondLst>
                                            <p:cond delay="0"/>
                                          </p:stCondLst>
                                        </p:cTn>
                                        <p:tgtEl>
                                          <p:spTgt spid="646152"/>
                                        </p:tgtEl>
                                        <p:attrNameLst>
                                          <p:attrName>style.visibility</p:attrName>
                                        </p:attrNameLst>
                                      </p:cBhvr>
                                      <p:to>
                                        <p:strVal val="visible"/>
                                      </p:to>
                                    </p:set>
                                    <p:anim calcmode="lin" valueType="num">
                                      <p:cBhvr additive="base">
                                        <p:cTn id="13" dur="2000" fill="hold"/>
                                        <p:tgtEl>
                                          <p:spTgt spid="646152"/>
                                        </p:tgtEl>
                                        <p:attrNameLst>
                                          <p:attrName>ppt_x</p:attrName>
                                        </p:attrNameLst>
                                      </p:cBhvr>
                                      <p:tavLst>
                                        <p:tav tm="0">
                                          <p:val>
                                            <p:strVal val="0-#ppt_w/2"/>
                                          </p:val>
                                        </p:tav>
                                        <p:tav tm="100000">
                                          <p:val>
                                            <p:strVal val="#ppt_x"/>
                                          </p:val>
                                        </p:tav>
                                      </p:tavLst>
                                    </p:anim>
                                    <p:anim calcmode="lin" valueType="num">
                                      <p:cBhvr additive="base">
                                        <p:cTn id="14" dur="2000" fill="hold"/>
                                        <p:tgtEl>
                                          <p:spTgt spid="64615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646151"/>
                                        </p:tgtEl>
                                        <p:attrNameLst>
                                          <p:attrName>style.visibility</p:attrName>
                                        </p:attrNameLst>
                                      </p:cBhvr>
                                      <p:to>
                                        <p:strVal val="visible"/>
                                      </p:to>
                                    </p:set>
                                    <p:animEffect transition="in" filter="dissolve">
                                      <p:cBhvr>
                                        <p:cTn id="18" dur="2000"/>
                                        <p:tgtEl>
                                          <p:spTgt spid="646151"/>
                                        </p:tgtEl>
                                      </p:cBhvr>
                                    </p:animEffect>
                                  </p:childTnLst>
                                </p:cTn>
                              </p:par>
                            </p:childTnLst>
                          </p:cTn>
                        </p:par>
                        <p:par>
                          <p:cTn id="19" fill="hold" nodeType="afterGroup">
                            <p:stCondLst>
                              <p:cond delay="6000"/>
                            </p:stCondLst>
                            <p:childTnLst>
                              <p:par>
                                <p:cTn id="20" presetID="9" presetClass="entr" presetSubtype="0" fill="hold" grpId="0" nodeType="afterEffect">
                                  <p:stCondLst>
                                    <p:cond delay="0"/>
                                  </p:stCondLst>
                                  <p:childTnLst>
                                    <p:set>
                                      <p:cBhvr>
                                        <p:cTn id="21" dur="1" fill="hold">
                                          <p:stCondLst>
                                            <p:cond delay="0"/>
                                          </p:stCondLst>
                                        </p:cTn>
                                        <p:tgtEl>
                                          <p:spTgt spid="646156"/>
                                        </p:tgtEl>
                                        <p:attrNameLst>
                                          <p:attrName>style.visibility</p:attrName>
                                        </p:attrNameLst>
                                      </p:cBhvr>
                                      <p:to>
                                        <p:strVal val="visible"/>
                                      </p:to>
                                    </p:set>
                                    <p:animEffect transition="in" filter="dissolve">
                                      <p:cBhvr>
                                        <p:cTn id="22" dur="2000"/>
                                        <p:tgtEl>
                                          <p:spTgt spid="646156"/>
                                        </p:tgtEl>
                                      </p:cBhvr>
                                    </p:animEffect>
                                  </p:childTnLst>
                                </p:cTn>
                              </p:par>
                            </p:childTnLst>
                          </p:cTn>
                        </p:par>
                        <p:par>
                          <p:cTn id="23" fill="hold" nodeType="afterGroup">
                            <p:stCondLst>
                              <p:cond delay="8000"/>
                            </p:stCondLst>
                            <p:childTnLst>
                              <p:par>
                                <p:cTn id="24" presetID="42" presetClass="entr" presetSubtype="0" fill="hold" nodeType="afterEffect">
                                  <p:stCondLst>
                                    <p:cond delay="0"/>
                                  </p:stCondLst>
                                  <p:childTnLst>
                                    <p:set>
                                      <p:cBhvr>
                                        <p:cTn id="25" dur="1" fill="hold">
                                          <p:stCondLst>
                                            <p:cond delay="0"/>
                                          </p:stCondLst>
                                        </p:cTn>
                                        <p:tgtEl>
                                          <p:spTgt spid="646155"/>
                                        </p:tgtEl>
                                        <p:attrNameLst>
                                          <p:attrName>style.visibility</p:attrName>
                                        </p:attrNameLst>
                                      </p:cBhvr>
                                      <p:to>
                                        <p:strVal val="visible"/>
                                      </p:to>
                                    </p:set>
                                    <p:animEffect transition="in" filter="fade">
                                      <p:cBhvr>
                                        <p:cTn id="26" dur="2000"/>
                                        <p:tgtEl>
                                          <p:spTgt spid="646155"/>
                                        </p:tgtEl>
                                      </p:cBhvr>
                                    </p:animEffect>
                                    <p:anim calcmode="lin" valueType="num">
                                      <p:cBhvr>
                                        <p:cTn id="27" dur="2000" fill="hold"/>
                                        <p:tgtEl>
                                          <p:spTgt spid="646155"/>
                                        </p:tgtEl>
                                        <p:attrNameLst>
                                          <p:attrName>ppt_x</p:attrName>
                                        </p:attrNameLst>
                                      </p:cBhvr>
                                      <p:tavLst>
                                        <p:tav tm="0">
                                          <p:val>
                                            <p:strVal val="#ppt_x"/>
                                          </p:val>
                                        </p:tav>
                                        <p:tav tm="100000">
                                          <p:val>
                                            <p:strVal val="#ppt_x"/>
                                          </p:val>
                                        </p:tav>
                                      </p:tavLst>
                                    </p:anim>
                                    <p:anim calcmode="lin" valueType="num">
                                      <p:cBhvr>
                                        <p:cTn id="28" dur="2000" fill="hold"/>
                                        <p:tgtEl>
                                          <p:spTgt spid="646155"/>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0"/>
                            </p:stCondLst>
                            <p:childTnLst>
                              <p:par>
                                <p:cTn id="30" presetID="9" presetClass="entr" presetSubtype="0" fill="hold" grpId="0" nodeType="afterEffect">
                                  <p:stCondLst>
                                    <p:cond delay="0"/>
                                  </p:stCondLst>
                                  <p:childTnLst>
                                    <p:set>
                                      <p:cBhvr>
                                        <p:cTn id="31" dur="1" fill="hold">
                                          <p:stCondLst>
                                            <p:cond delay="0"/>
                                          </p:stCondLst>
                                        </p:cTn>
                                        <p:tgtEl>
                                          <p:spTgt spid="646153"/>
                                        </p:tgtEl>
                                        <p:attrNameLst>
                                          <p:attrName>style.visibility</p:attrName>
                                        </p:attrNameLst>
                                      </p:cBhvr>
                                      <p:to>
                                        <p:strVal val="visible"/>
                                      </p:to>
                                    </p:set>
                                    <p:animEffect transition="in" filter="dissolve">
                                      <p:cBhvr>
                                        <p:cTn id="32" dur="2000"/>
                                        <p:tgtEl>
                                          <p:spTgt spid="646153"/>
                                        </p:tgtEl>
                                      </p:cBhvr>
                                    </p:animEffect>
                                  </p:childTnLst>
                                </p:cTn>
                              </p:par>
                            </p:childTnLst>
                          </p:cTn>
                        </p:par>
                        <p:par>
                          <p:cTn id="33" fill="hold" nodeType="afterGroup">
                            <p:stCondLst>
                              <p:cond delay="12000"/>
                            </p:stCondLst>
                            <p:childTnLst>
                              <p:par>
                                <p:cTn id="34" presetID="9" presetClass="entr" presetSubtype="0" fill="hold" grpId="0" nodeType="afterEffect">
                                  <p:stCondLst>
                                    <p:cond delay="0"/>
                                  </p:stCondLst>
                                  <p:childTnLst>
                                    <p:set>
                                      <p:cBhvr>
                                        <p:cTn id="35" dur="1" fill="hold">
                                          <p:stCondLst>
                                            <p:cond delay="0"/>
                                          </p:stCondLst>
                                        </p:cTn>
                                        <p:tgtEl>
                                          <p:spTgt spid="646158"/>
                                        </p:tgtEl>
                                        <p:attrNameLst>
                                          <p:attrName>style.visibility</p:attrName>
                                        </p:attrNameLst>
                                      </p:cBhvr>
                                      <p:to>
                                        <p:strVal val="visible"/>
                                      </p:to>
                                    </p:set>
                                    <p:animEffect transition="in" filter="dissolve">
                                      <p:cBhvr>
                                        <p:cTn id="36" dur="2000"/>
                                        <p:tgtEl>
                                          <p:spTgt spid="646158"/>
                                        </p:tgtEl>
                                      </p:cBhvr>
                                    </p:animEffect>
                                  </p:childTnLst>
                                </p:cTn>
                              </p:par>
                            </p:childTnLst>
                          </p:cTn>
                        </p:par>
                        <p:par>
                          <p:cTn id="37" fill="hold" nodeType="afterGroup">
                            <p:stCondLst>
                              <p:cond delay="14000"/>
                            </p:stCondLst>
                            <p:childTnLst>
                              <p:par>
                                <p:cTn id="38" presetID="47" presetClass="entr" presetSubtype="0" fill="hold" nodeType="afterEffect">
                                  <p:stCondLst>
                                    <p:cond delay="0"/>
                                  </p:stCondLst>
                                  <p:childTnLst>
                                    <p:set>
                                      <p:cBhvr>
                                        <p:cTn id="39" dur="1" fill="hold">
                                          <p:stCondLst>
                                            <p:cond delay="0"/>
                                          </p:stCondLst>
                                        </p:cTn>
                                        <p:tgtEl>
                                          <p:spTgt spid="646157"/>
                                        </p:tgtEl>
                                        <p:attrNameLst>
                                          <p:attrName>style.visibility</p:attrName>
                                        </p:attrNameLst>
                                      </p:cBhvr>
                                      <p:to>
                                        <p:strVal val="visible"/>
                                      </p:to>
                                    </p:set>
                                    <p:animEffect transition="in" filter="fade">
                                      <p:cBhvr>
                                        <p:cTn id="40" dur="2000"/>
                                        <p:tgtEl>
                                          <p:spTgt spid="646157"/>
                                        </p:tgtEl>
                                      </p:cBhvr>
                                    </p:animEffect>
                                    <p:anim calcmode="lin" valueType="num">
                                      <p:cBhvr>
                                        <p:cTn id="41" dur="2000" fill="hold"/>
                                        <p:tgtEl>
                                          <p:spTgt spid="646157"/>
                                        </p:tgtEl>
                                        <p:attrNameLst>
                                          <p:attrName>ppt_x</p:attrName>
                                        </p:attrNameLst>
                                      </p:cBhvr>
                                      <p:tavLst>
                                        <p:tav tm="0">
                                          <p:val>
                                            <p:strVal val="#ppt_x"/>
                                          </p:val>
                                        </p:tav>
                                        <p:tav tm="100000">
                                          <p:val>
                                            <p:strVal val="#ppt_x"/>
                                          </p:val>
                                        </p:tav>
                                      </p:tavLst>
                                    </p:anim>
                                    <p:anim calcmode="lin" valueType="num">
                                      <p:cBhvr>
                                        <p:cTn id="42" dur="2000" fill="hold"/>
                                        <p:tgtEl>
                                          <p:spTgt spid="646157"/>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6000"/>
                            </p:stCondLst>
                            <p:childTnLst>
                              <p:par>
                                <p:cTn id="44" presetID="9" presetClass="entr" presetSubtype="0" fill="hold" grpId="0" nodeType="afterEffect">
                                  <p:stCondLst>
                                    <p:cond delay="0"/>
                                  </p:stCondLst>
                                  <p:childTnLst>
                                    <p:set>
                                      <p:cBhvr>
                                        <p:cTn id="45" dur="1" fill="hold">
                                          <p:stCondLst>
                                            <p:cond delay="0"/>
                                          </p:stCondLst>
                                        </p:cTn>
                                        <p:tgtEl>
                                          <p:spTgt spid="646159">
                                            <p:bg/>
                                          </p:spTgt>
                                        </p:tgtEl>
                                        <p:attrNameLst>
                                          <p:attrName>style.visibility</p:attrName>
                                        </p:attrNameLst>
                                      </p:cBhvr>
                                      <p:to>
                                        <p:strVal val="visible"/>
                                      </p:to>
                                    </p:set>
                                    <p:animEffect transition="in" filter="dissolve">
                                      <p:cBhvr>
                                        <p:cTn id="46" dur="2000"/>
                                        <p:tgtEl>
                                          <p:spTgt spid="646159">
                                            <p:bg/>
                                          </p:spTgt>
                                        </p:tgtEl>
                                      </p:cBhvr>
                                    </p:animEffect>
                                  </p:childTnLst>
                                </p:cTn>
                              </p:par>
                            </p:childTnLst>
                          </p:cTn>
                        </p:par>
                        <p:par>
                          <p:cTn id="47" fill="hold" nodeType="afterGroup">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646159">
                                            <p:txEl>
                                              <p:pRg st="0" end="0"/>
                                            </p:txEl>
                                          </p:spTgt>
                                        </p:tgtEl>
                                        <p:attrNameLst>
                                          <p:attrName>style.visibility</p:attrName>
                                        </p:attrNameLst>
                                      </p:cBhvr>
                                      <p:to>
                                        <p:strVal val="visible"/>
                                      </p:to>
                                    </p:set>
                                    <p:animEffect transition="in" filter="dissolve">
                                      <p:cBhvr>
                                        <p:cTn id="50" dur="2000"/>
                                        <p:tgtEl>
                                          <p:spTgt spid="646159">
                                            <p:txEl>
                                              <p:pRg st="0" end="0"/>
                                            </p:txEl>
                                          </p:spTgt>
                                        </p:tgtEl>
                                      </p:cBhvr>
                                    </p:animEffect>
                                  </p:childTnLst>
                                </p:cTn>
                              </p:par>
                            </p:childTnLst>
                          </p:cTn>
                        </p:par>
                        <p:par>
                          <p:cTn id="51" fill="hold" nodeType="afterGroup">
                            <p:stCondLst>
                              <p:cond delay="20000"/>
                            </p:stCondLst>
                            <p:childTnLst>
                              <p:par>
                                <p:cTn id="52" presetID="9" presetClass="entr" presetSubtype="0" fill="hold" grpId="0" nodeType="afterEffect">
                                  <p:stCondLst>
                                    <p:cond delay="0"/>
                                  </p:stCondLst>
                                  <p:iterate type="lt">
                                    <p:tmPct val="0"/>
                                  </p:iterate>
                                  <p:childTnLst>
                                    <p:set>
                                      <p:cBhvr>
                                        <p:cTn id="53" dur="1" fill="hold">
                                          <p:stCondLst>
                                            <p:cond delay="0"/>
                                          </p:stCondLst>
                                        </p:cTn>
                                        <p:tgtEl>
                                          <p:spTgt spid="646159">
                                            <p:txEl>
                                              <p:pRg st="1" end="1"/>
                                            </p:txEl>
                                          </p:spTgt>
                                        </p:tgtEl>
                                        <p:attrNameLst>
                                          <p:attrName>style.visibility</p:attrName>
                                        </p:attrNameLst>
                                      </p:cBhvr>
                                      <p:to>
                                        <p:strVal val="visible"/>
                                      </p:to>
                                    </p:set>
                                    <p:animEffect transition="in" filter="dissolve">
                                      <p:cBhvr>
                                        <p:cTn id="54" dur="2000"/>
                                        <p:tgtEl>
                                          <p:spTgt spid="646159">
                                            <p:txEl>
                                              <p:pRg st="1" end="1"/>
                                            </p:txEl>
                                          </p:spTgt>
                                        </p:tgtEl>
                                      </p:cBhvr>
                                    </p:animEffect>
                                  </p:childTnLst>
                                </p:cTn>
                              </p:par>
                            </p:childTnLst>
                          </p:cTn>
                        </p:par>
                        <p:par>
                          <p:cTn id="55" fill="hold" nodeType="afterGroup">
                            <p:stCondLst>
                              <p:cond delay="22000"/>
                            </p:stCondLst>
                            <p:childTnLst>
                              <p:par>
                                <p:cTn id="56" presetID="42" presetClass="entr" presetSubtype="0" fill="hold" nodeType="afterEffect">
                                  <p:stCondLst>
                                    <p:cond delay="0"/>
                                  </p:stCondLst>
                                  <p:childTnLst>
                                    <p:set>
                                      <p:cBhvr>
                                        <p:cTn id="57" dur="1" fill="hold">
                                          <p:stCondLst>
                                            <p:cond delay="0"/>
                                          </p:stCondLst>
                                        </p:cTn>
                                        <p:tgtEl>
                                          <p:spTgt spid="646162"/>
                                        </p:tgtEl>
                                        <p:attrNameLst>
                                          <p:attrName>style.visibility</p:attrName>
                                        </p:attrNameLst>
                                      </p:cBhvr>
                                      <p:to>
                                        <p:strVal val="visible"/>
                                      </p:to>
                                    </p:set>
                                    <p:animEffect transition="in" filter="fade">
                                      <p:cBhvr>
                                        <p:cTn id="58" dur="2000"/>
                                        <p:tgtEl>
                                          <p:spTgt spid="646162"/>
                                        </p:tgtEl>
                                      </p:cBhvr>
                                    </p:animEffect>
                                    <p:anim calcmode="lin" valueType="num">
                                      <p:cBhvr>
                                        <p:cTn id="59" dur="2000" fill="hold"/>
                                        <p:tgtEl>
                                          <p:spTgt spid="646162"/>
                                        </p:tgtEl>
                                        <p:attrNameLst>
                                          <p:attrName>ppt_x</p:attrName>
                                        </p:attrNameLst>
                                      </p:cBhvr>
                                      <p:tavLst>
                                        <p:tav tm="0">
                                          <p:val>
                                            <p:strVal val="#ppt_x"/>
                                          </p:val>
                                        </p:tav>
                                        <p:tav tm="100000">
                                          <p:val>
                                            <p:strVal val="#ppt_x"/>
                                          </p:val>
                                        </p:tav>
                                      </p:tavLst>
                                    </p:anim>
                                    <p:anim calcmode="lin" valueType="num">
                                      <p:cBhvr>
                                        <p:cTn id="60" dur="2000" fill="hold"/>
                                        <p:tgtEl>
                                          <p:spTgt spid="646162"/>
                                        </p:tgtEl>
                                        <p:attrNameLst>
                                          <p:attrName>ppt_y</p:attrName>
                                        </p:attrNameLst>
                                      </p:cBhvr>
                                      <p:tavLst>
                                        <p:tav tm="0">
                                          <p:val>
                                            <p:strVal val="#ppt_y+.1"/>
                                          </p:val>
                                        </p:tav>
                                        <p:tav tm="100000">
                                          <p:val>
                                            <p:strVal val="#ppt_y"/>
                                          </p:val>
                                        </p:tav>
                                      </p:tavLst>
                                    </p:anim>
                                  </p:childTnLst>
                                </p:cTn>
                              </p:par>
                            </p:childTnLst>
                          </p:cTn>
                        </p:par>
                        <p:par>
                          <p:cTn id="61" fill="hold" nodeType="afterGroup">
                            <p:stCondLst>
                              <p:cond delay="24000"/>
                            </p:stCondLst>
                            <p:childTnLst>
                              <p:par>
                                <p:cTn id="62" presetID="9" presetClass="entr" presetSubtype="0" fill="hold" grpId="0" nodeType="afterEffect">
                                  <p:stCondLst>
                                    <p:cond delay="0"/>
                                  </p:stCondLst>
                                  <p:childTnLst>
                                    <p:set>
                                      <p:cBhvr>
                                        <p:cTn id="63" dur="1" fill="hold">
                                          <p:stCondLst>
                                            <p:cond delay="0"/>
                                          </p:stCondLst>
                                        </p:cTn>
                                        <p:tgtEl>
                                          <p:spTgt spid="646154"/>
                                        </p:tgtEl>
                                        <p:attrNameLst>
                                          <p:attrName>style.visibility</p:attrName>
                                        </p:attrNameLst>
                                      </p:cBhvr>
                                      <p:to>
                                        <p:strVal val="visible"/>
                                      </p:to>
                                    </p:set>
                                    <p:animEffect transition="in" filter="dissolve">
                                      <p:cBhvr>
                                        <p:cTn id="64" dur="2000"/>
                                        <p:tgtEl>
                                          <p:spTgt spid="646154"/>
                                        </p:tgtEl>
                                      </p:cBhvr>
                                    </p:animEffect>
                                  </p:childTnLst>
                                </p:cTn>
                              </p:par>
                            </p:childTnLst>
                          </p:cTn>
                        </p:par>
                        <p:par>
                          <p:cTn id="65" fill="hold" nodeType="afterGroup">
                            <p:stCondLst>
                              <p:cond delay="26000"/>
                            </p:stCondLst>
                            <p:childTnLst>
                              <p:par>
                                <p:cTn id="66" presetID="9" presetClass="entr" presetSubtype="0" fill="hold" grpId="0" nodeType="afterEffect">
                                  <p:stCondLst>
                                    <p:cond delay="0"/>
                                  </p:stCondLst>
                                  <p:childTnLst>
                                    <p:set>
                                      <p:cBhvr>
                                        <p:cTn id="67" dur="1" fill="hold">
                                          <p:stCondLst>
                                            <p:cond delay="0"/>
                                          </p:stCondLst>
                                        </p:cTn>
                                        <p:tgtEl>
                                          <p:spTgt spid="646160">
                                            <p:bg/>
                                          </p:spTgt>
                                        </p:tgtEl>
                                        <p:attrNameLst>
                                          <p:attrName>style.visibility</p:attrName>
                                        </p:attrNameLst>
                                      </p:cBhvr>
                                      <p:to>
                                        <p:strVal val="visible"/>
                                      </p:to>
                                    </p:set>
                                    <p:animEffect transition="in" filter="dissolve">
                                      <p:cBhvr>
                                        <p:cTn id="68" dur="2000"/>
                                        <p:tgtEl>
                                          <p:spTgt spid="646160">
                                            <p:bg/>
                                          </p:spTgt>
                                        </p:tgtEl>
                                      </p:cBhvr>
                                    </p:animEffect>
                                  </p:childTnLst>
                                </p:cTn>
                              </p:par>
                            </p:childTnLst>
                          </p:cTn>
                        </p:par>
                        <p:par>
                          <p:cTn id="69" fill="hold" nodeType="afterGroup">
                            <p:stCondLst>
                              <p:cond delay="28000"/>
                            </p:stCondLst>
                            <p:childTnLst>
                              <p:par>
                                <p:cTn id="70" presetID="9" presetClass="entr" presetSubtype="0" fill="hold" grpId="0" nodeType="afterEffect">
                                  <p:stCondLst>
                                    <p:cond delay="0"/>
                                  </p:stCondLst>
                                  <p:childTnLst>
                                    <p:set>
                                      <p:cBhvr>
                                        <p:cTn id="71" dur="1" fill="hold">
                                          <p:stCondLst>
                                            <p:cond delay="0"/>
                                          </p:stCondLst>
                                        </p:cTn>
                                        <p:tgtEl>
                                          <p:spTgt spid="646160">
                                            <p:txEl>
                                              <p:pRg st="0" end="0"/>
                                            </p:txEl>
                                          </p:spTgt>
                                        </p:tgtEl>
                                        <p:attrNameLst>
                                          <p:attrName>style.visibility</p:attrName>
                                        </p:attrNameLst>
                                      </p:cBhvr>
                                      <p:to>
                                        <p:strVal val="visible"/>
                                      </p:to>
                                    </p:set>
                                    <p:animEffect transition="in" filter="dissolve">
                                      <p:cBhvr>
                                        <p:cTn id="72" dur="2000"/>
                                        <p:tgtEl>
                                          <p:spTgt spid="646160">
                                            <p:txEl>
                                              <p:pRg st="0" end="0"/>
                                            </p:txEl>
                                          </p:spTgt>
                                        </p:tgtEl>
                                      </p:cBhvr>
                                    </p:animEffect>
                                  </p:childTnLst>
                                </p:cTn>
                              </p:par>
                            </p:childTnLst>
                          </p:cTn>
                        </p:par>
                        <p:par>
                          <p:cTn id="73" fill="hold" nodeType="afterGroup">
                            <p:stCondLst>
                              <p:cond delay="30000"/>
                            </p:stCondLst>
                            <p:childTnLst>
                              <p:par>
                                <p:cTn id="74" presetID="9" presetClass="entr" presetSubtype="0" fill="hold" grpId="0" nodeType="afterEffect">
                                  <p:stCondLst>
                                    <p:cond delay="0"/>
                                  </p:stCondLst>
                                  <p:iterate type="lt">
                                    <p:tmPct val="0"/>
                                  </p:iterate>
                                  <p:childTnLst>
                                    <p:set>
                                      <p:cBhvr>
                                        <p:cTn id="75" dur="1" fill="hold">
                                          <p:stCondLst>
                                            <p:cond delay="0"/>
                                          </p:stCondLst>
                                        </p:cTn>
                                        <p:tgtEl>
                                          <p:spTgt spid="646160">
                                            <p:txEl>
                                              <p:pRg st="1" end="1"/>
                                            </p:txEl>
                                          </p:spTgt>
                                        </p:tgtEl>
                                        <p:attrNameLst>
                                          <p:attrName>style.visibility</p:attrName>
                                        </p:attrNameLst>
                                      </p:cBhvr>
                                      <p:to>
                                        <p:strVal val="visible"/>
                                      </p:to>
                                    </p:set>
                                    <p:animEffect transition="in" filter="dissolve">
                                      <p:cBhvr>
                                        <p:cTn id="76" dur="2000"/>
                                        <p:tgtEl>
                                          <p:spTgt spid="646160">
                                            <p:txEl>
                                              <p:pRg st="1" end="1"/>
                                            </p:txEl>
                                          </p:spTgt>
                                        </p:tgtEl>
                                      </p:cBhvr>
                                    </p:animEffect>
                                  </p:childTnLst>
                                </p:cTn>
                              </p:par>
                            </p:childTnLst>
                          </p:cTn>
                        </p:par>
                        <p:par>
                          <p:cTn id="77" fill="hold" nodeType="afterGroup">
                            <p:stCondLst>
                              <p:cond delay="32000"/>
                            </p:stCondLst>
                            <p:childTnLst>
                              <p:par>
                                <p:cTn id="78" presetID="42" presetClass="entr" presetSubtype="0" fill="hold" nodeType="afterEffect">
                                  <p:stCondLst>
                                    <p:cond delay="0"/>
                                  </p:stCondLst>
                                  <p:childTnLst>
                                    <p:set>
                                      <p:cBhvr>
                                        <p:cTn id="79" dur="1" fill="hold">
                                          <p:stCondLst>
                                            <p:cond delay="0"/>
                                          </p:stCondLst>
                                        </p:cTn>
                                        <p:tgtEl>
                                          <p:spTgt spid="646163"/>
                                        </p:tgtEl>
                                        <p:attrNameLst>
                                          <p:attrName>style.visibility</p:attrName>
                                        </p:attrNameLst>
                                      </p:cBhvr>
                                      <p:to>
                                        <p:strVal val="visible"/>
                                      </p:to>
                                    </p:set>
                                    <p:animEffect transition="in" filter="fade">
                                      <p:cBhvr>
                                        <p:cTn id="80" dur="2000"/>
                                        <p:tgtEl>
                                          <p:spTgt spid="646163"/>
                                        </p:tgtEl>
                                      </p:cBhvr>
                                    </p:animEffect>
                                    <p:anim calcmode="lin" valueType="num">
                                      <p:cBhvr>
                                        <p:cTn id="81" dur="2000" fill="hold"/>
                                        <p:tgtEl>
                                          <p:spTgt spid="646163"/>
                                        </p:tgtEl>
                                        <p:attrNameLst>
                                          <p:attrName>ppt_x</p:attrName>
                                        </p:attrNameLst>
                                      </p:cBhvr>
                                      <p:tavLst>
                                        <p:tav tm="0">
                                          <p:val>
                                            <p:strVal val="#ppt_x"/>
                                          </p:val>
                                        </p:tav>
                                        <p:tav tm="100000">
                                          <p:val>
                                            <p:strVal val="#ppt_x"/>
                                          </p:val>
                                        </p:tav>
                                      </p:tavLst>
                                    </p:anim>
                                    <p:anim calcmode="lin" valueType="num">
                                      <p:cBhvr>
                                        <p:cTn id="82" dur="2000" fill="hold"/>
                                        <p:tgtEl>
                                          <p:spTgt spid="646163"/>
                                        </p:tgtEl>
                                        <p:attrNameLst>
                                          <p:attrName>ppt_y</p:attrName>
                                        </p:attrNameLst>
                                      </p:cBhvr>
                                      <p:tavLst>
                                        <p:tav tm="0">
                                          <p:val>
                                            <p:strVal val="#ppt_y+.1"/>
                                          </p:val>
                                        </p:tav>
                                        <p:tav tm="100000">
                                          <p:val>
                                            <p:strVal val="#ppt_y"/>
                                          </p:val>
                                        </p:tav>
                                      </p:tavLst>
                                    </p:anim>
                                  </p:childTnLst>
                                </p:cTn>
                              </p:par>
                            </p:childTnLst>
                          </p:cTn>
                        </p:par>
                        <p:par>
                          <p:cTn id="83" fill="hold" nodeType="afterGroup">
                            <p:stCondLst>
                              <p:cond delay="34000"/>
                            </p:stCondLst>
                            <p:childTnLst>
                              <p:par>
                                <p:cTn id="84" presetID="9" presetClass="entr" presetSubtype="0" fill="hold" grpId="0" nodeType="afterEffect">
                                  <p:stCondLst>
                                    <p:cond delay="0"/>
                                  </p:stCondLst>
                                  <p:childTnLst>
                                    <p:set>
                                      <p:cBhvr>
                                        <p:cTn id="85" dur="1" fill="hold">
                                          <p:stCondLst>
                                            <p:cond delay="0"/>
                                          </p:stCondLst>
                                        </p:cTn>
                                        <p:tgtEl>
                                          <p:spTgt spid="646161"/>
                                        </p:tgtEl>
                                        <p:attrNameLst>
                                          <p:attrName>style.visibility</p:attrName>
                                        </p:attrNameLst>
                                      </p:cBhvr>
                                      <p:to>
                                        <p:strVal val="visible"/>
                                      </p:to>
                                    </p:set>
                                    <p:animEffect transition="in" filter="dissolve">
                                      <p:cBhvr>
                                        <p:cTn id="86" dur="2000"/>
                                        <p:tgtEl>
                                          <p:spTgt spid="646161"/>
                                        </p:tgtEl>
                                      </p:cBhvr>
                                    </p:animEffect>
                                  </p:childTnLst>
                                </p:cTn>
                              </p:par>
                            </p:childTnLst>
                          </p:cTn>
                        </p:par>
                        <p:par>
                          <p:cTn id="87" fill="hold" nodeType="afterGroup">
                            <p:stCondLst>
                              <p:cond delay="36000"/>
                            </p:stCondLst>
                            <p:childTnLst>
                              <p:par>
                                <p:cTn id="88" presetID="27" presetClass="emph" presetSubtype="0" fill="hold" nodeType="afterEffect">
                                  <p:stCondLst>
                                    <p:cond delay="0"/>
                                  </p:stCondLst>
                                  <p:iterate type="lt">
                                    <p:tmPct val="10000"/>
                                  </p:iterate>
                                  <p:childTnLst>
                                    <p:animClr clrSpc="rgb" dir="cw">
                                      <p:cBhvr override="childStyle">
                                        <p:cTn id="89" dur="1000" autoRev="1" fill="hold"/>
                                        <p:tgtEl>
                                          <p:spTgt spid="646160">
                                            <p:txEl>
                                              <p:pRg st="1" end="1"/>
                                            </p:txEl>
                                          </p:spTgt>
                                        </p:tgtEl>
                                        <p:attrNameLst>
                                          <p:attrName>style.color</p:attrName>
                                        </p:attrNameLst>
                                      </p:cBhvr>
                                      <p:to>
                                        <a:schemeClr val="bg1"/>
                                      </p:to>
                                    </p:animClr>
                                    <p:animClr clrSpc="rgb" dir="cw">
                                      <p:cBhvr>
                                        <p:cTn id="90" dur="1000" autoRev="1" fill="hold"/>
                                        <p:tgtEl>
                                          <p:spTgt spid="646160">
                                            <p:txEl>
                                              <p:pRg st="1" end="1"/>
                                            </p:txEl>
                                          </p:spTgt>
                                        </p:tgtEl>
                                        <p:attrNameLst>
                                          <p:attrName>fillcolor</p:attrName>
                                        </p:attrNameLst>
                                      </p:cBhvr>
                                      <p:to>
                                        <a:schemeClr val="bg1"/>
                                      </p:to>
                                    </p:animClr>
                                    <p:set>
                                      <p:cBhvr>
                                        <p:cTn id="91" dur="1000" autoRev="1" fill="hold"/>
                                        <p:tgtEl>
                                          <p:spTgt spid="646160">
                                            <p:txEl>
                                              <p:pRg st="1" end="1"/>
                                            </p:txEl>
                                          </p:spTgt>
                                        </p:tgtEl>
                                        <p:attrNameLst>
                                          <p:attrName>fill.type</p:attrName>
                                        </p:attrNameLst>
                                      </p:cBhvr>
                                      <p:to>
                                        <p:strVal val="solid"/>
                                      </p:to>
                                    </p:set>
                                    <p:set>
                                      <p:cBhvr>
                                        <p:cTn id="92" dur="1000" autoRev="1" fill="hold"/>
                                        <p:tgtEl>
                                          <p:spTgt spid="646160">
                                            <p:txEl>
                                              <p:pRg st="1" end="1"/>
                                            </p:txEl>
                                          </p:spTgt>
                                        </p:tgtEl>
                                        <p:attrNameLst>
                                          <p:attrName>fill.on</p:attrName>
                                        </p:attrNameLst>
                                      </p:cBhvr>
                                      <p:to>
                                        <p:strVal val="true"/>
                                      </p:to>
                                    </p:set>
                                  </p:childTnLst>
                                </p:cTn>
                              </p:par>
                            </p:childTnLst>
                          </p:cTn>
                        </p:par>
                        <p:par>
                          <p:cTn id="93" fill="hold" nodeType="afterGroup">
                            <p:stCondLst>
                              <p:cond delay="40000"/>
                            </p:stCondLst>
                            <p:childTnLst>
                              <p:par>
                                <p:cTn id="94" presetID="27" presetClass="emph" presetSubtype="0" fill="hold" nodeType="afterEffect">
                                  <p:stCondLst>
                                    <p:cond delay="0"/>
                                  </p:stCondLst>
                                  <p:iterate type="lt">
                                    <p:tmPct val="10000"/>
                                  </p:iterate>
                                  <p:childTnLst>
                                    <p:animClr clrSpc="rgb" dir="cw">
                                      <p:cBhvr override="childStyle">
                                        <p:cTn id="95" dur="1000" autoRev="1" fill="hold"/>
                                        <p:tgtEl>
                                          <p:spTgt spid="646159">
                                            <p:txEl>
                                              <p:pRg st="1" end="1"/>
                                            </p:txEl>
                                          </p:spTgt>
                                        </p:tgtEl>
                                        <p:attrNameLst>
                                          <p:attrName>style.color</p:attrName>
                                        </p:attrNameLst>
                                      </p:cBhvr>
                                      <p:to>
                                        <a:schemeClr val="bg1"/>
                                      </p:to>
                                    </p:animClr>
                                    <p:animClr clrSpc="rgb" dir="cw">
                                      <p:cBhvr>
                                        <p:cTn id="96" dur="1000" autoRev="1" fill="hold"/>
                                        <p:tgtEl>
                                          <p:spTgt spid="646159">
                                            <p:txEl>
                                              <p:pRg st="1" end="1"/>
                                            </p:txEl>
                                          </p:spTgt>
                                        </p:tgtEl>
                                        <p:attrNameLst>
                                          <p:attrName>fillcolor</p:attrName>
                                        </p:attrNameLst>
                                      </p:cBhvr>
                                      <p:to>
                                        <a:schemeClr val="bg1"/>
                                      </p:to>
                                    </p:animClr>
                                    <p:set>
                                      <p:cBhvr>
                                        <p:cTn id="97" dur="1000" autoRev="1" fill="hold"/>
                                        <p:tgtEl>
                                          <p:spTgt spid="646159">
                                            <p:txEl>
                                              <p:pRg st="1" end="1"/>
                                            </p:txEl>
                                          </p:spTgt>
                                        </p:tgtEl>
                                        <p:attrNameLst>
                                          <p:attrName>fill.type</p:attrName>
                                        </p:attrNameLst>
                                      </p:cBhvr>
                                      <p:to>
                                        <p:strVal val="solid"/>
                                      </p:to>
                                    </p:set>
                                    <p:set>
                                      <p:cBhvr>
                                        <p:cTn id="98" dur="1000" autoRev="1" fill="hold"/>
                                        <p:tgtEl>
                                          <p:spTgt spid="646159">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1" grpId="0" animBg="1"/>
      <p:bldP spid="646153" grpId="0" animBg="1"/>
      <p:bldP spid="646154" grpId="0" animBg="1"/>
      <p:bldP spid="646156" grpId="0" animBg="1"/>
      <p:bldP spid="646158" grpId="0" animBg="1"/>
      <p:bldP spid="646159" grpId="0" build="allAtOnce" animBg="1"/>
      <p:bldP spid="646160" grpId="0" build="allAtOnce" animBg="1"/>
      <p:bldP spid="64616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a:solidFill>
                  <a:schemeClr val="bg1"/>
                </a:solidFill>
                <a:latin typeface="Arial" charset="0"/>
                <a:ea typeface="Osaka" charset="0"/>
                <a:cs typeface="Arial" charset="0"/>
              </a:rPr>
              <a:t>Wahyu </a:t>
            </a:r>
            <a:r>
              <a:rPr lang="en-US" sz="8800" dirty="0">
                <a:solidFill>
                  <a:schemeClr val="bg1"/>
                </a:solidFill>
                <a:latin typeface="Arial" charset="0"/>
                <a:ea typeface="Osaka" charset="0"/>
                <a:cs typeface="Arial" charset="0"/>
              </a:rPr>
              <a:t>6</a:t>
            </a:r>
          </a:p>
        </p:txBody>
      </p:sp>
    </p:spTree>
    <p:extLst>
      <p:ext uri="{BB962C8B-B14F-4D97-AF65-F5344CB8AC3E}">
        <p14:creationId xmlns:p14="http://schemas.microsoft.com/office/powerpoint/2010/main" val="42740189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Rev 6.13 Falling Stars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91625" cy="6892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22" name="Rectangle 2"/>
          <p:cNvSpPr>
            <a:spLocks noGrp="1" noChangeArrowheads="1"/>
          </p:cNvSpPr>
          <p:nvPr>
            <p:ph type="title"/>
          </p:nvPr>
        </p:nvSpPr>
        <p:spPr>
          <a:xfrm>
            <a:off x="107504" y="2852936"/>
            <a:ext cx="4046042" cy="2160240"/>
          </a:xfrm>
          <a:ln>
            <a:miter lim="800000"/>
            <a:headEnd/>
            <a:tailEnd/>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b="1" dirty="0" err="1">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Meterai</a:t>
            </a:r>
            <a:r>
              <a:rPr lang="en-US" b="1"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 </a:t>
            </a:r>
            <a:r>
              <a:rPr lang="en-US" b="1" dirty="0" err="1">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Penghakiman</a:t>
            </a:r>
            <a:br>
              <a:rPr lang="en-US" b="1"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br>
            <a:r>
              <a:rPr lang="en-US" b="1"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(Why 6)</a:t>
            </a:r>
          </a:p>
        </p:txBody>
      </p:sp>
      <p:sp>
        <p:nvSpPr>
          <p:cNvPr id="4" name="Text Box 60"/>
          <p:cNvSpPr txBox="1">
            <a:spLocks noChangeArrowheads="1"/>
          </p:cNvSpPr>
          <p:nvPr/>
        </p:nvSpPr>
        <p:spPr bwMode="auto">
          <a:xfrm>
            <a:off x="8418513" y="42863"/>
            <a:ext cx="695325" cy="463550"/>
          </a:xfrm>
          <a:prstGeom prst="rect">
            <a:avLst/>
          </a:prstGeom>
          <a:noFill/>
          <a:ln>
            <a:noFill/>
          </a:ln>
          <a:effectLst>
            <a:outerShdw dist="35921" dir="2700000" algn="ctr" rotWithShape="0">
              <a:srgbClr val="000013">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ea typeface="Osaka" pitchFamily="1" charset="-128"/>
              </a:rPr>
              <a:t>374</a:t>
            </a:r>
            <a:endParaRPr kumimoji="0" lang="en-US" altLang="en-US" sz="2000" b="1" i="0" u="none" strike="noStrike" kern="0" cap="none" spc="0" normalizeH="0" baseline="0" noProof="0">
              <a:ln>
                <a:noFill/>
              </a:ln>
              <a:solidFill>
                <a:srgbClr val="FFFFFF"/>
              </a:solidFill>
              <a:effectLst/>
              <a:uLnTx/>
              <a:uFillTx/>
              <a:latin typeface="Arial" panose="020B0604020202020204" pitchFamily="34" charset="0"/>
              <a:ea typeface="Osaka" pitchFamily="1" charset="-128"/>
            </a:endParaRPr>
          </a:p>
        </p:txBody>
      </p:sp>
      <p:pic>
        <p:nvPicPr>
          <p:cNvPr id="176132" name="Picture 1" descr="rev 4 seals tomar7muhu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4813" y="174625"/>
            <a:ext cx="45339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99001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21" name="Picture 3" descr="pic-4-horses-of-the-apocolyps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22" name="Rectangle 2"/>
          <p:cNvSpPr>
            <a:spLocks noGrp="1" noChangeArrowheads="1"/>
          </p:cNvSpPr>
          <p:nvPr>
            <p:ph type="title" idx="4294967295"/>
          </p:nvPr>
        </p:nvSpPr>
        <p:spPr>
          <a:xfrm>
            <a:off x="0" y="0"/>
            <a:ext cx="9144000" cy="685800"/>
          </a:xfrm>
          <a:solidFill>
            <a:srgbClr val="000000"/>
          </a:solidFill>
        </p:spPr>
        <p:txBody>
          <a:bodyPr/>
          <a:lstStyle/>
          <a:p>
            <a:r>
              <a:rPr lang="en-US" sz="3600" dirty="0" err="1">
                <a:solidFill>
                  <a:srgbClr val="FFFFFF"/>
                </a:solidFill>
                <a:latin typeface="Arial" charset="0"/>
                <a:ea typeface="ＭＳ Ｐゴシック" charset="0"/>
                <a:cs typeface="ＭＳ Ｐゴシック" charset="0"/>
              </a:rPr>
              <a:t>Empat</a:t>
            </a:r>
            <a:r>
              <a:rPr lang="en-US" sz="3600" dirty="0">
                <a:solidFill>
                  <a:srgbClr val="FFFFFF"/>
                </a:solidFill>
                <a:latin typeface="Arial" charset="0"/>
                <a:ea typeface="ＭＳ Ｐゴシック" charset="0"/>
                <a:cs typeface="ＭＳ Ｐゴシック" charset="0"/>
              </a:rPr>
              <a:t> </a:t>
            </a:r>
            <a:r>
              <a:rPr lang="en-US" sz="3600" dirty="0" err="1">
                <a:solidFill>
                  <a:srgbClr val="FFFFFF"/>
                </a:solidFill>
                <a:latin typeface="Arial" charset="0"/>
                <a:ea typeface="ＭＳ Ｐゴシック" charset="0"/>
                <a:cs typeface="ＭＳ Ｐゴシック" charset="0"/>
              </a:rPr>
              <a:t>Kuda</a:t>
            </a:r>
            <a:r>
              <a:rPr lang="en-US" sz="3600" dirty="0">
                <a:solidFill>
                  <a:srgbClr val="FFFFFF"/>
                </a:solidFill>
                <a:latin typeface="Arial" charset="0"/>
                <a:ea typeface="ＭＳ Ｐゴシック" charset="0"/>
                <a:cs typeface="ＭＳ Ｐゴシック" charset="0"/>
              </a:rPr>
              <a:t> (6:1-8)</a:t>
            </a:r>
            <a:endParaRPr lang="en-US" sz="4000" dirty="0">
              <a:solidFill>
                <a:srgbClr val="FFFFFF"/>
              </a:solidFill>
              <a:latin typeface="Arial" charset="0"/>
              <a:ea typeface="ＭＳ Ｐゴシック" charset="0"/>
              <a:cs typeface="ＭＳ Ｐゴシック" charset="0"/>
            </a:endParaRPr>
          </a:p>
        </p:txBody>
      </p:sp>
      <p:sp>
        <p:nvSpPr>
          <p:cNvPr id="5"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a:ea typeface="Osaka" charset="0"/>
                <a:cs typeface="Arial"/>
              </a:rPr>
              <a:t>374</a:t>
            </a:r>
            <a:endParaRPr lang="en-US" sz="2000" b="1" dirty="0">
              <a:solidFill>
                <a:srgbClr val="FFFFFF"/>
              </a:solidFill>
              <a:latin typeface="Arial"/>
              <a:ea typeface="Osaka" charset="0"/>
              <a:cs typeface="Arial"/>
            </a:endParaRPr>
          </a:p>
        </p:txBody>
      </p:sp>
    </p:spTree>
    <p:extLst>
      <p:ext uri="{BB962C8B-B14F-4D97-AF65-F5344CB8AC3E}">
        <p14:creationId xmlns:p14="http://schemas.microsoft.com/office/powerpoint/2010/main" val="7795995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63379"/>
          </a:xfrm>
          <a:prstGeom prst="rect">
            <a:avLst/>
          </a:prstGeom>
        </p:spPr>
      </p:pic>
      <p:sp>
        <p:nvSpPr>
          <p:cNvPr id="835594" name="Rectangle 11"/>
          <p:cNvSpPr>
            <a:spLocks noGrp="1" noChangeArrowheads="1"/>
          </p:cNvSpPr>
          <p:nvPr>
            <p:ph type="title" idx="4294967295"/>
          </p:nvPr>
        </p:nvSpPr>
        <p:spPr>
          <a:xfrm>
            <a:off x="0" y="5880985"/>
            <a:ext cx="9144000" cy="836613"/>
          </a:xfrm>
        </p:spPr>
        <p:txBody>
          <a:bodyPr/>
          <a:lstStyle/>
          <a:p>
            <a:r>
              <a:rPr lang="en-US" sz="3600" b="1" dirty="0" err="1">
                <a:latin typeface="Arial" charset="0"/>
                <a:ea typeface="ＭＳ Ｐゴシック" charset="0"/>
              </a:rPr>
              <a:t>Impian</a:t>
            </a:r>
            <a:r>
              <a:rPr lang="en-US" sz="3600" b="1" dirty="0">
                <a:latin typeface="Arial" charset="0"/>
                <a:ea typeface="ＭＳ Ｐゴシック" charset="0"/>
              </a:rPr>
              <a:t> </a:t>
            </a:r>
            <a:r>
              <a:rPr lang="en-US" sz="3600" b="1" dirty="0" err="1">
                <a:latin typeface="Arial" charset="0"/>
                <a:ea typeface="ＭＳ Ｐゴシック" charset="0"/>
              </a:rPr>
              <a:t>tentang</a:t>
            </a:r>
            <a:r>
              <a:rPr lang="en-US" sz="3600" b="1" dirty="0">
                <a:latin typeface="Arial" charset="0"/>
                <a:ea typeface="ＭＳ Ｐゴシック" charset="0"/>
              </a:rPr>
              <a:t> </a:t>
            </a:r>
            <a:r>
              <a:rPr lang="en-US" sz="3600" b="1" dirty="0" err="1">
                <a:latin typeface="Arial" charset="0"/>
                <a:ea typeface="ＭＳ Ｐゴシック" charset="0"/>
              </a:rPr>
              <a:t>Pemimpin</a:t>
            </a:r>
            <a:r>
              <a:rPr lang="en-US" sz="3600" b="1" dirty="0">
                <a:latin typeface="Arial" charset="0"/>
                <a:ea typeface="ＭＳ Ｐゴシック" charset="0"/>
              </a:rPr>
              <a:t> </a:t>
            </a:r>
            <a:r>
              <a:rPr lang="en-US" b="1" i="1" dirty="0" err="1">
                <a:latin typeface="Arial" charset="0"/>
                <a:ea typeface="ＭＳ Ｐゴシック" charset="0"/>
              </a:rPr>
              <a:t>Sempurna</a:t>
            </a:r>
            <a:r>
              <a:rPr lang="en-US" sz="3600" b="1" dirty="0">
                <a:latin typeface="Arial" charset="0"/>
                <a:ea typeface="ＭＳ Ｐゴシック" charset="0"/>
              </a:rPr>
              <a:t> (6:1-2)</a:t>
            </a:r>
          </a:p>
        </p:txBody>
      </p:sp>
      <p:sp>
        <p:nvSpPr>
          <p:cNvPr id="4"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a:ea typeface="Osaka" charset="0"/>
                <a:cs typeface="Arial"/>
              </a:rPr>
              <a:t>374</a:t>
            </a:r>
            <a:endParaRPr lang="en-US" sz="2000" b="1" dirty="0">
              <a:solidFill>
                <a:srgbClr val="FFFFFF"/>
              </a:solidFill>
              <a:latin typeface="Arial"/>
              <a:ea typeface="Osaka" charset="0"/>
              <a:cs typeface="Arial"/>
            </a:endParaRPr>
          </a:p>
        </p:txBody>
      </p:sp>
    </p:spTree>
    <p:extLst>
      <p:ext uri="{BB962C8B-B14F-4D97-AF65-F5344CB8AC3E}">
        <p14:creationId xmlns:p14="http://schemas.microsoft.com/office/powerpoint/2010/main" val="41051531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5076825" y="0"/>
            <a:ext cx="3598863" cy="836908"/>
          </a:xfrm>
        </p:spPr>
        <p:txBody>
          <a:bodyPr>
            <a:normAutofit/>
          </a:bodyPr>
          <a:lstStyle/>
          <a:p>
            <a:r>
              <a:rPr lang="en-US" dirty="0" err="1"/>
              <a:t>Meterai</a:t>
            </a:r>
            <a:r>
              <a:rPr lang="en-US" dirty="0"/>
              <a:t> ke-1</a:t>
            </a:r>
          </a:p>
        </p:txBody>
      </p:sp>
      <p:pic>
        <p:nvPicPr>
          <p:cNvPr id="77828" name="Picture 4" descr="1st horsem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784725" cy="6858000"/>
          </a:xfrm>
          <a:prstGeom prst="rect">
            <a:avLst/>
          </a:prstGeom>
          <a:noFill/>
        </p:spPr>
      </p:pic>
      <p:sp>
        <p:nvSpPr>
          <p:cNvPr id="77829" name="Text Box 5"/>
          <p:cNvSpPr txBox="1">
            <a:spLocks noChangeArrowheads="1"/>
          </p:cNvSpPr>
          <p:nvPr/>
        </p:nvSpPr>
        <p:spPr bwMode="auto">
          <a:xfrm>
            <a:off x="2268538" y="6553200"/>
            <a:ext cx="2663825" cy="307777"/>
          </a:xfrm>
          <a:prstGeom prst="rect">
            <a:avLst/>
          </a:prstGeom>
          <a:noFill/>
          <a:ln w="9525">
            <a:noFill/>
            <a:miter lim="800000"/>
            <a:headEnd/>
            <a:tailEnd/>
          </a:ln>
          <a:effectLst/>
        </p:spPr>
        <p:txBody>
          <a:bodyPr>
            <a:spAutoFit/>
          </a:bodyPr>
          <a:lstStyle/>
          <a:p>
            <a:pPr defTabSz="914400">
              <a:spcBef>
                <a:spcPct val="50000"/>
              </a:spcBef>
            </a:pPr>
            <a:r>
              <a:rPr lang="en-US" sz="1400" b="1" dirty="0" err="1">
                <a:solidFill>
                  <a:prstClr val="black"/>
                </a:solidFill>
                <a:latin typeface="Comic Sans MS" pitchFamily="66" charset="0"/>
                <a:ea typeface="ＭＳ Ｐゴシック" charset="0"/>
                <a:cs typeface="ＭＳ Ｐゴシック" charset="0"/>
              </a:rPr>
              <a:t>Karya</a:t>
            </a:r>
            <a:r>
              <a:rPr lang="en-US" sz="1400" b="1" dirty="0">
                <a:solidFill>
                  <a:prstClr val="black"/>
                </a:solidFill>
                <a:latin typeface="Comic Sans MS" pitchFamily="66" charset="0"/>
                <a:ea typeface="ＭＳ Ｐゴシック" charset="0"/>
                <a:cs typeface="ＭＳ Ｐゴシック" charset="0"/>
              </a:rPr>
              <a:t> </a:t>
            </a:r>
            <a:r>
              <a:rPr lang="en-US" sz="1400" b="1" dirty="0" err="1">
                <a:solidFill>
                  <a:prstClr val="black"/>
                </a:solidFill>
                <a:latin typeface="Comic Sans MS" pitchFamily="66" charset="0"/>
                <a:ea typeface="ＭＳ Ｐゴシック" charset="0"/>
                <a:cs typeface="ＭＳ Ｐゴシック" charset="0"/>
              </a:rPr>
              <a:t>seni</a:t>
            </a:r>
            <a:r>
              <a:rPr lang="en-US" sz="1400" b="1" dirty="0">
                <a:solidFill>
                  <a:prstClr val="black"/>
                </a:solidFill>
                <a:latin typeface="Comic Sans MS" pitchFamily="66" charset="0"/>
                <a:ea typeface="ＭＳ Ｐゴシック" charset="0"/>
                <a:cs typeface="ＭＳ Ｐゴシック" charset="0"/>
              </a:rPr>
              <a:t> Sunny Chandra</a:t>
            </a:r>
          </a:p>
        </p:txBody>
      </p:sp>
      <p:sp>
        <p:nvSpPr>
          <p:cNvPr id="6"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a:ea typeface="Osaka" charset="0"/>
                <a:cs typeface="Arial"/>
              </a:rPr>
              <a:t>374</a:t>
            </a:r>
            <a:endParaRPr lang="en-US" sz="2000" b="1" dirty="0">
              <a:solidFill>
                <a:srgbClr val="FFFFFF"/>
              </a:solidFill>
              <a:latin typeface="Arial"/>
              <a:ea typeface="Osaka" charset="0"/>
              <a:cs typeface="Arial"/>
            </a:endParaRPr>
          </a:p>
        </p:txBody>
      </p:sp>
      <p:sp>
        <p:nvSpPr>
          <p:cNvPr id="7" name="Rectangle 3"/>
          <p:cNvSpPr txBox="1">
            <a:spLocks/>
          </p:cNvSpPr>
          <p:nvPr/>
        </p:nvSpPr>
        <p:spPr>
          <a:xfrm>
            <a:off x="5013195" y="879979"/>
            <a:ext cx="4033837" cy="5811684"/>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base">
              <a:lnSpc>
                <a:spcPct val="90000"/>
              </a:lnSpc>
              <a:spcAft>
                <a:spcPct val="0"/>
              </a:spcAft>
            </a:pPr>
            <a:r>
              <a:rPr lang="en-US" sz="2200" b="1" baseline="30000" dirty="0">
                <a:solidFill>
                  <a:srgbClr val="FFFFFF"/>
                </a:solidFill>
              </a:rPr>
              <a:t>1</a:t>
            </a:r>
            <a:r>
              <a:rPr lang="en-US" sz="2200" b="1" dirty="0">
                <a:solidFill>
                  <a:srgbClr val="FFFFFF"/>
                </a:solidFill>
              </a:rPr>
              <a:t>Maka </a:t>
            </a:r>
            <a:r>
              <a:rPr lang="en-US" sz="2200" b="1" dirty="0" err="1">
                <a:solidFill>
                  <a:srgbClr val="FFFFFF"/>
                </a:solidFill>
              </a:rPr>
              <a:t>aku</a:t>
            </a:r>
            <a:r>
              <a:rPr lang="en-US" sz="2200" b="1" dirty="0">
                <a:solidFill>
                  <a:srgbClr val="FFFFFF"/>
                </a:solidFill>
              </a:rPr>
              <a:t> </a:t>
            </a:r>
            <a:r>
              <a:rPr lang="en-US" sz="2200" b="1" dirty="0" err="1">
                <a:solidFill>
                  <a:srgbClr val="FFFFFF"/>
                </a:solidFill>
              </a:rPr>
              <a:t>melihat</a:t>
            </a:r>
            <a:r>
              <a:rPr lang="en-US" sz="2200" b="1" dirty="0">
                <a:solidFill>
                  <a:srgbClr val="FFFFFF"/>
                </a:solidFill>
              </a:rPr>
              <a:t> </a:t>
            </a:r>
            <a:r>
              <a:rPr lang="en-US" sz="2200" b="1" dirty="0" err="1">
                <a:solidFill>
                  <a:srgbClr val="FFFFFF"/>
                </a:solidFill>
              </a:rPr>
              <a:t>Anak</a:t>
            </a:r>
            <a:r>
              <a:rPr lang="en-US" sz="2200" b="1" dirty="0">
                <a:solidFill>
                  <a:srgbClr val="FFFFFF"/>
                </a:solidFill>
              </a:rPr>
              <a:t> </a:t>
            </a:r>
            <a:r>
              <a:rPr lang="en-US" sz="2200" b="1" dirty="0" err="1">
                <a:solidFill>
                  <a:srgbClr val="FFFFFF"/>
                </a:solidFill>
              </a:rPr>
              <a:t>Domba</a:t>
            </a:r>
            <a:r>
              <a:rPr lang="en-US" sz="2200" b="1" dirty="0">
                <a:solidFill>
                  <a:srgbClr val="FFFFFF"/>
                </a:solidFill>
              </a:rPr>
              <a:t> </a:t>
            </a:r>
            <a:r>
              <a:rPr lang="en-US" sz="2200" b="1" dirty="0" err="1">
                <a:solidFill>
                  <a:srgbClr val="FFFFFF"/>
                </a:solidFill>
              </a:rPr>
              <a:t>itu</a:t>
            </a:r>
            <a:r>
              <a:rPr lang="en-US" sz="2200" b="1" dirty="0">
                <a:solidFill>
                  <a:srgbClr val="FFFFFF"/>
                </a:solidFill>
              </a:rPr>
              <a:t> </a:t>
            </a:r>
            <a:r>
              <a:rPr lang="en-US" sz="2200" b="1" dirty="0" err="1">
                <a:solidFill>
                  <a:srgbClr val="FFFFFF"/>
                </a:solidFill>
              </a:rPr>
              <a:t>membuka</a:t>
            </a:r>
            <a:r>
              <a:rPr lang="en-US" sz="2200" b="1" dirty="0">
                <a:solidFill>
                  <a:srgbClr val="FFFFFF"/>
                </a:solidFill>
              </a:rPr>
              <a:t> yang </a:t>
            </a:r>
            <a:r>
              <a:rPr lang="en-US" sz="2200" b="1" dirty="0" err="1">
                <a:solidFill>
                  <a:srgbClr val="FFFFFF"/>
                </a:solidFill>
              </a:rPr>
              <a:t>pertama</a:t>
            </a:r>
            <a:r>
              <a:rPr lang="en-US" sz="2200" b="1" dirty="0">
                <a:solidFill>
                  <a:srgbClr val="FFFFFF"/>
                </a:solidFill>
              </a:rPr>
              <a:t> </a:t>
            </a:r>
            <a:r>
              <a:rPr lang="en-US" sz="2200" b="1" dirty="0" err="1">
                <a:solidFill>
                  <a:srgbClr val="FFFFFF"/>
                </a:solidFill>
              </a:rPr>
              <a:t>dari</a:t>
            </a:r>
            <a:r>
              <a:rPr lang="en-US" sz="2200" b="1" dirty="0">
                <a:solidFill>
                  <a:srgbClr val="FFFFFF"/>
                </a:solidFill>
              </a:rPr>
              <a:t> </a:t>
            </a:r>
            <a:r>
              <a:rPr lang="en-US" sz="2200" b="1" dirty="0" err="1">
                <a:solidFill>
                  <a:srgbClr val="FFFFFF"/>
                </a:solidFill>
              </a:rPr>
              <a:t>ketujuh</a:t>
            </a:r>
            <a:r>
              <a:rPr lang="en-US" sz="2200" b="1" dirty="0">
                <a:solidFill>
                  <a:srgbClr val="FFFFFF"/>
                </a:solidFill>
              </a:rPr>
              <a:t> </a:t>
            </a:r>
            <a:r>
              <a:rPr lang="en-US" sz="2200" b="1" dirty="0" err="1">
                <a:solidFill>
                  <a:srgbClr val="FFFFFF"/>
                </a:solidFill>
              </a:rPr>
              <a:t>meterai</a:t>
            </a:r>
            <a:r>
              <a:rPr lang="en-US" sz="2200" b="1" dirty="0">
                <a:solidFill>
                  <a:srgbClr val="FFFFFF"/>
                </a:solidFill>
              </a:rPr>
              <a:t> </a:t>
            </a:r>
            <a:r>
              <a:rPr lang="en-US" sz="2200" b="1" dirty="0" err="1">
                <a:solidFill>
                  <a:srgbClr val="FFFFFF"/>
                </a:solidFill>
              </a:rPr>
              <a:t>itu</a:t>
            </a:r>
            <a:r>
              <a:rPr lang="en-US" sz="2200" b="1" dirty="0">
                <a:solidFill>
                  <a:srgbClr val="FFFFFF"/>
                </a:solidFill>
              </a:rPr>
              <a:t>, </a:t>
            </a:r>
            <a:r>
              <a:rPr lang="en-US" sz="2200" b="1" dirty="0" err="1">
                <a:solidFill>
                  <a:srgbClr val="FFFFFF"/>
                </a:solidFill>
              </a:rPr>
              <a:t>dan</a:t>
            </a:r>
            <a:r>
              <a:rPr lang="en-US" sz="2200" b="1" dirty="0">
                <a:solidFill>
                  <a:srgbClr val="FFFFFF"/>
                </a:solidFill>
              </a:rPr>
              <a:t> </a:t>
            </a:r>
            <a:r>
              <a:rPr lang="en-US" sz="2200" b="1" dirty="0" err="1">
                <a:solidFill>
                  <a:srgbClr val="FFFFFF"/>
                </a:solidFill>
              </a:rPr>
              <a:t>aku</a:t>
            </a:r>
            <a:r>
              <a:rPr lang="en-US" sz="2200" b="1" dirty="0">
                <a:solidFill>
                  <a:srgbClr val="FFFFFF"/>
                </a:solidFill>
              </a:rPr>
              <a:t> </a:t>
            </a:r>
            <a:r>
              <a:rPr lang="en-US" sz="2200" b="1" dirty="0" err="1">
                <a:solidFill>
                  <a:srgbClr val="FFFFFF"/>
                </a:solidFill>
              </a:rPr>
              <a:t>mendengar</a:t>
            </a:r>
            <a:r>
              <a:rPr lang="en-US" sz="2200" b="1" dirty="0">
                <a:solidFill>
                  <a:srgbClr val="FFFFFF"/>
                </a:solidFill>
              </a:rPr>
              <a:t> yang </a:t>
            </a:r>
            <a:r>
              <a:rPr lang="en-US" sz="2200" b="1" dirty="0" err="1">
                <a:solidFill>
                  <a:srgbClr val="FFFFFF"/>
                </a:solidFill>
              </a:rPr>
              <a:t>pertama</a:t>
            </a:r>
            <a:r>
              <a:rPr lang="en-US" sz="2200" b="1" dirty="0">
                <a:solidFill>
                  <a:srgbClr val="FFFFFF"/>
                </a:solidFill>
              </a:rPr>
              <a:t> </a:t>
            </a:r>
            <a:r>
              <a:rPr lang="en-US" sz="2200" b="1" dirty="0" err="1">
                <a:solidFill>
                  <a:srgbClr val="FFFFFF"/>
                </a:solidFill>
              </a:rPr>
              <a:t>dari</a:t>
            </a:r>
            <a:r>
              <a:rPr lang="en-US" sz="2200" b="1" dirty="0">
                <a:solidFill>
                  <a:srgbClr val="FFFFFF"/>
                </a:solidFill>
              </a:rPr>
              <a:t> </a:t>
            </a:r>
            <a:r>
              <a:rPr lang="en-US" sz="2200" b="1" dirty="0" err="1">
                <a:solidFill>
                  <a:srgbClr val="FFFFFF"/>
                </a:solidFill>
              </a:rPr>
              <a:t>keempat</a:t>
            </a:r>
            <a:r>
              <a:rPr lang="en-US" sz="2200" b="1" dirty="0">
                <a:solidFill>
                  <a:srgbClr val="FFFFFF"/>
                </a:solidFill>
              </a:rPr>
              <a:t> </a:t>
            </a:r>
            <a:r>
              <a:rPr lang="en-US" sz="2200" b="1" dirty="0" err="1">
                <a:solidFill>
                  <a:srgbClr val="FFFFFF"/>
                </a:solidFill>
              </a:rPr>
              <a:t>makhluk</a:t>
            </a:r>
            <a:r>
              <a:rPr lang="en-US" sz="2200" b="1" dirty="0">
                <a:solidFill>
                  <a:srgbClr val="FFFFFF"/>
                </a:solidFill>
              </a:rPr>
              <a:t> </a:t>
            </a:r>
            <a:r>
              <a:rPr lang="en-US" sz="2200" b="1" dirty="0" err="1">
                <a:solidFill>
                  <a:srgbClr val="FFFFFF"/>
                </a:solidFill>
              </a:rPr>
              <a:t>itu</a:t>
            </a:r>
            <a:r>
              <a:rPr lang="en-US" sz="2200" b="1" dirty="0">
                <a:solidFill>
                  <a:srgbClr val="FFFFFF"/>
                </a:solidFill>
              </a:rPr>
              <a:t> </a:t>
            </a:r>
            <a:r>
              <a:rPr lang="en-US" sz="2200" b="1" dirty="0" err="1">
                <a:solidFill>
                  <a:srgbClr val="FFFFFF"/>
                </a:solidFill>
              </a:rPr>
              <a:t>berkata</a:t>
            </a:r>
            <a:r>
              <a:rPr lang="en-US" sz="2200" b="1" dirty="0">
                <a:solidFill>
                  <a:srgbClr val="FFFFFF"/>
                </a:solidFill>
              </a:rPr>
              <a:t> </a:t>
            </a:r>
            <a:r>
              <a:rPr lang="en-US" sz="2200" b="1" dirty="0" err="1">
                <a:solidFill>
                  <a:srgbClr val="FFFFFF"/>
                </a:solidFill>
              </a:rPr>
              <a:t>dengan</a:t>
            </a:r>
            <a:r>
              <a:rPr lang="en-US" sz="2200" b="1" dirty="0">
                <a:solidFill>
                  <a:srgbClr val="FFFFFF"/>
                </a:solidFill>
              </a:rPr>
              <a:t> </a:t>
            </a:r>
            <a:r>
              <a:rPr lang="en-US" sz="2200" b="1" dirty="0" err="1">
                <a:solidFill>
                  <a:srgbClr val="FFFFFF"/>
                </a:solidFill>
              </a:rPr>
              <a:t>suara</a:t>
            </a:r>
            <a:r>
              <a:rPr lang="en-US" sz="2200" b="1" dirty="0">
                <a:solidFill>
                  <a:srgbClr val="FFFFFF"/>
                </a:solidFill>
              </a:rPr>
              <a:t> </a:t>
            </a:r>
            <a:r>
              <a:rPr lang="en-US" sz="2200" b="1" dirty="0" err="1">
                <a:solidFill>
                  <a:srgbClr val="FFFFFF"/>
                </a:solidFill>
              </a:rPr>
              <a:t>bagaikan</a:t>
            </a:r>
            <a:r>
              <a:rPr lang="en-US" sz="2200" b="1" dirty="0">
                <a:solidFill>
                  <a:srgbClr val="FFFFFF"/>
                </a:solidFill>
              </a:rPr>
              <a:t> </a:t>
            </a:r>
            <a:r>
              <a:rPr lang="en-US" sz="2200" b="1" dirty="0" err="1">
                <a:solidFill>
                  <a:srgbClr val="FFFFFF"/>
                </a:solidFill>
              </a:rPr>
              <a:t>bunyi</a:t>
            </a:r>
            <a:r>
              <a:rPr lang="en-US" sz="2200" b="1" dirty="0">
                <a:solidFill>
                  <a:srgbClr val="FFFFFF"/>
                </a:solidFill>
              </a:rPr>
              <a:t> </a:t>
            </a:r>
            <a:r>
              <a:rPr lang="en-US" sz="2200" b="1" dirty="0" err="1">
                <a:solidFill>
                  <a:srgbClr val="FFFFFF"/>
                </a:solidFill>
              </a:rPr>
              <a:t>guruh</a:t>
            </a:r>
            <a:r>
              <a:rPr lang="en-US" sz="2200" b="1" dirty="0">
                <a:solidFill>
                  <a:srgbClr val="FFFFFF"/>
                </a:solidFill>
              </a:rPr>
              <a:t>: “Mari!”  </a:t>
            </a:r>
          </a:p>
          <a:p>
            <a:pPr algn="l" fontAlgn="base">
              <a:lnSpc>
                <a:spcPct val="90000"/>
              </a:lnSpc>
              <a:spcAft>
                <a:spcPct val="0"/>
              </a:spcAft>
            </a:pPr>
            <a:r>
              <a:rPr lang="en-US" sz="2200" b="1" baseline="30000" dirty="0">
                <a:solidFill>
                  <a:srgbClr val="FFFFFF"/>
                </a:solidFill>
              </a:rPr>
              <a:t>2</a:t>
            </a:r>
            <a:r>
              <a:rPr lang="en-US" sz="2200" b="1" dirty="0">
                <a:solidFill>
                  <a:srgbClr val="FFFFFF"/>
                </a:solidFill>
              </a:rPr>
              <a:t>Dan </a:t>
            </a:r>
            <a:r>
              <a:rPr lang="en-US" sz="2200" b="1" dirty="0" err="1">
                <a:solidFill>
                  <a:srgbClr val="FFFFFF"/>
                </a:solidFill>
              </a:rPr>
              <a:t>aku</a:t>
            </a:r>
            <a:r>
              <a:rPr lang="en-US" sz="2200" b="1" dirty="0">
                <a:solidFill>
                  <a:srgbClr val="FFFFFF"/>
                </a:solidFill>
              </a:rPr>
              <a:t> </a:t>
            </a:r>
            <a:r>
              <a:rPr lang="en-US" sz="2200" b="1" dirty="0" err="1">
                <a:solidFill>
                  <a:srgbClr val="FFFFFF"/>
                </a:solidFill>
              </a:rPr>
              <a:t>melihat</a:t>
            </a:r>
            <a:r>
              <a:rPr lang="en-US" sz="2200" b="1" dirty="0">
                <a:solidFill>
                  <a:srgbClr val="FFFFFF"/>
                </a:solidFill>
              </a:rPr>
              <a:t>: </a:t>
            </a:r>
            <a:r>
              <a:rPr lang="en-US" sz="2200" b="1" dirty="0" err="1">
                <a:solidFill>
                  <a:srgbClr val="FFFFFF"/>
                </a:solidFill>
              </a:rPr>
              <a:t>sesungguhnya</a:t>
            </a:r>
            <a:r>
              <a:rPr lang="en-US" sz="2200" b="1" dirty="0">
                <a:solidFill>
                  <a:srgbClr val="FFFFFF"/>
                </a:solidFill>
              </a:rPr>
              <a:t>, </a:t>
            </a:r>
            <a:r>
              <a:rPr lang="en-US" sz="2200" b="1" dirty="0" err="1">
                <a:solidFill>
                  <a:srgbClr val="FFFFFF"/>
                </a:solidFill>
              </a:rPr>
              <a:t>ada</a:t>
            </a:r>
            <a:r>
              <a:rPr lang="en-US" sz="2200" b="1" dirty="0">
                <a:solidFill>
                  <a:srgbClr val="FFFFFF"/>
                </a:solidFill>
              </a:rPr>
              <a:t> </a:t>
            </a:r>
            <a:r>
              <a:rPr lang="en-US" sz="2200" b="1" dirty="0" err="1">
                <a:solidFill>
                  <a:srgbClr val="FFFFFF"/>
                </a:solidFill>
              </a:rPr>
              <a:t>seorang</a:t>
            </a:r>
            <a:r>
              <a:rPr lang="en-US" sz="2200" b="1" dirty="0">
                <a:solidFill>
                  <a:srgbClr val="FFFFFF"/>
                </a:solidFill>
              </a:rPr>
              <a:t> </a:t>
            </a:r>
            <a:r>
              <a:rPr lang="en-US" sz="2200" b="1" dirty="0" err="1">
                <a:solidFill>
                  <a:srgbClr val="FFFFFF"/>
                </a:solidFill>
              </a:rPr>
              <a:t>kuda</a:t>
            </a:r>
            <a:r>
              <a:rPr lang="en-US" sz="2200" b="1" dirty="0">
                <a:solidFill>
                  <a:srgbClr val="FFFFFF"/>
                </a:solidFill>
              </a:rPr>
              <a:t> </a:t>
            </a:r>
            <a:r>
              <a:rPr lang="en-US" sz="2200" b="1" dirty="0" err="1">
                <a:solidFill>
                  <a:srgbClr val="FFFFFF"/>
                </a:solidFill>
              </a:rPr>
              <a:t>putih</a:t>
            </a:r>
            <a:r>
              <a:rPr lang="en-US" sz="2200" b="1" dirty="0">
                <a:solidFill>
                  <a:srgbClr val="FFFFFF"/>
                </a:solidFill>
              </a:rPr>
              <a:t> </a:t>
            </a:r>
            <a:r>
              <a:rPr lang="en-US" sz="2200" b="1" dirty="0" err="1">
                <a:solidFill>
                  <a:srgbClr val="FFFFFF"/>
                </a:solidFill>
              </a:rPr>
              <a:t>dan</a:t>
            </a:r>
            <a:r>
              <a:rPr lang="en-US" sz="2200" b="1" dirty="0">
                <a:solidFill>
                  <a:srgbClr val="FFFFFF"/>
                </a:solidFill>
              </a:rPr>
              <a:t> orang yang </a:t>
            </a:r>
            <a:r>
              <a:rPr lang="en-US" sz="2200" b="1" dirty="0" err="1">
                <a:solidFill>
                  <a:srgbClr val="FFFFFF"/>
                </a:solidFill>
              </a:rPr>
              <a:t>menungganginya</a:t>
            </a:r>
            <a:r>
              <a:rPr lang="en-US" sz="2200" b="1" dirty="0">
                <a:solidFill>
                  <a:srgbClr val="FFFFFF"/>
                </a:solidFill>
              </a:rPr>
              <a:t> </a:t>
            </a:r>
            <a:r>
              <a:rPr lang="en-US" sz="2200" b="1" dirty="0" err="1">
                <a:solidFill>
                  <a:srgbClr val="FFFFFF"/>
                </a:solidFill>
              </a:rPr>
              <a:t>memegang</a:t>
            </a:r>
            <a:r>
              <a:rPr lang="en-US" sz="2200" b="1" dirty="0">
                <a:solidFill>
                  <a:srgbClr val="FFFFFF"/>
                </a:solidFill>
              </a:rPr>
              <a:t> </a:t>
            </a:r>
            <a:r>
              <a:rPr lang="en-US" sz="2200" b="1" dirty="0" err="1">
                <a:solidFill>
                  <a:srgbClr val="FFFFFF"/>
                </a:solidFill>
              </a:rPr>
              <a:t>sebuah</a:t>
            </a:r>
            <a:r>
              <a:rPr lang="en-US" sz="2200" b="1" dirty="0">
                <a:solidFill>
                  <a:srgbClr val="FFFFFF"/>
                </a:solidFill>
              </a:rPr>
              <a:t> </a:t>
            </a:r>
            <a:r>
              <a:rPr lang="en-US" sz="2200" b="1" dirty="0" err="1">
                <a:solidFill>
                  <a:srgbClr val="FFFFFF"/>
                </a:solidFill>
              </a:rPr>
              <a:t>panah</a:t>
            </a:r>
            <a:r>
              <a:rPr lang="en-US" sz="2200" b="1" dirty="0">
                <a:solidFill>
                  <a:srgbClr val="FFFFFF"/>
                </a:solidFill>
              </a:rPr>
              <a:t> </a:t>
            </a:r>
            <a:r>
              <a:rPr lang="en-US" sz="2200" b="1" dirty="0" err="1">
                <a:solidFill>
                  <a:srgbClr val="FFFFFF"/>
                </a:solidFill>
              </a:rPr>
              <a:t>dan</a:t>
            </a:r>
            <a:r>
              <a:rPr lang="en-US" sz="2200" b="1" dirty="0">
                <a:solidFill>
                  <a:srgbClr val="FFFFFF"/>
                </a:solidFill>
              </a:rPr>
              <a:t> </a:t>
            </a:r>
            <a:r>
              <a:rPr lang="en-US" sz="2200" b="1" dirty="0" err="1">
                <a:solidFill>
                  <a:srgbClr val="FFFFFF"/>
                </a:solidFill>
              </a:rPr>
              <a:t>kepadanya</a:t>
            </a:r>
            <a:r>
              <a:rPr lang="en-US" sz="2200" b="1" dirty="0">
                <a:solidFill>
                  <a:srgbClr val="FFFFFF"/>
                </a:solidFill>
              </a:rPr>
              <a:t> </a:t>
            </a:r>
            <a:r>
              <a:rPr lang="en-US" sz="2200" b="1" dirty="0" err="1">
                <a:solidFill>
                  <a:srgbClr val="FFFFFF"/>
                </a:solidFill>
              </a:rPr>
              <a:t>dikaruniakan</a:t>
            </a:r>
            <a:r>
              <a:rPr lang="en-US" sz="2200" b="1" dirty="0">
                <a:solidFill>
                  <a:srgbClr val="FFFFFF"/>
                </a:solidFill>
              </a:rPr>
              <a:t> </a:t>
            </a:r>
            <a:r>
              <a:rPr lang="en-US" sz="2200" b="1" dirty="0" err="1">
                <a:solidFill>
                  <a:srgbClr val="FFFFFF"/>
                </a:solidFill>
              </a:rPr>
              <a:t>sebuah</a:t>
            </a:r>
            <a:r>
              <a:rPr lang="en-US" sz="2200" b="1" dirty="0">
                <a:solidFill>
                  <a:srgbClr val="FFFFFF"/>
                </a:solidFill>
              </a:rPr>
              <a:t> </a:t>
            </a:r>
            <a:r>
              <a:rPr lang="en-US" sz="2200" b="1" dirty="0" err="1">
                <a:solidFill>
                  <a:srgbClr val="FFFFFF"/>
                </a:solidFill>
              </a:rPr>
              <a:t>mahkota</a:t>
            </a:r>
            <a:r>
              <a:rPr lang="en-US" sz="2200" b="1" dirty="0">
                <a:solidFill>
                  <a:srgbClr val="FFFFFF"/>
                </a:solidFill>
              </a:rPr>
              <a:t>. </a:t>
            </a:r>
            <a:r>
              <a:rPr lang="en-US" sz="2200" b="1" dirty="0" err="1">
                <a:solidFill>
                  <a:srgbClr val="FFFFFF"/>
                </a:solidFill>
              </a:rPr>
              <a:t>Lalu</a:t>
            </a:r>
            <a:r>
              <a:rPr lang="en-US" sz="2200" b="1" dirty="0">
                <a:solidFill>
                  <a:srgbClr val="FFFFFF"/>
                </a:solidFill>
              </a:rPr>
              <a:t> </a:t>
            </a:r>
            <a:r>
              <a:rPr lang="en-US" sz="2200" b="1" dirty="0" err="1">
                <a:solidFill>
                  <a:srgbClr val="FFFFFF"/>
                </a:solidFill>
              </a:rPr>
              <a:t>ia</a:t>
            </a:r>
            <a:r>
              <a:rPr lang="en-US" sz="2200" b="1" dirty="0">
                <a:solidFill>
                  <a:srgbClr val="FFFFFF"/>
                </a:solidFill>
              </a:rPr>
              <a:t> </a:t>
            </a:r>
            <a:r>
              <a:rPr lang="en-US" sz="2200" b="1" dirty="0" err="1">
                <a:solidFill>
                  <a:srgbClr val="FFFFFF"/>
                </a:solidFill>
              </a:rPr>
              <a:t>maju</a:t>
            </a:r>
            <a:r>
              <a:rPr lang="en-US" sz="2200" b="1" dirty="0">
                <a:solidFill>
                  <a:srgbClr val="FFFFFF"/>
                </a:solidFill>
              </a:rPr>
              <a:t> </a:t>
            </a:r>
            <a:r>
              <a:rPr lang="en-US" sz="2200" b="1" dirty="0" err="1">
                <a:solidFill>
                  <a:srgbClr val="FFFFFF"/>
                </a:solidFill>
              </a:rPr>
              <a:t>sebagai</a:t>
            </a:r>
            <a:r>
              <a:rPr lang="en-US" sz="2200" b="1" dirty="0">
                <a:solidFill>
                  <a:srgbClr val="FFFFFF"/>
                </a:solidFill>
              </a:rPr>
              <a:t> </a:t>
            </a:r>
            <a:r>
              <a:rPr lang="en-US" sz="2200" b="1" dirty="0" err="1">
                <a:solidFill>
                  <a:srgbClr val="FFFFFF"/>
                </a:solidFill>
              </a:rPr>
              <a:t>pemenang</a:t>
            </a:r>
            <a:r>
              <a:rPr lang="en-US" sz="2200" b="1" dirty="0">
                <a:solidFill>
                  <a:srgbClr val="FFFFFF"/>
                </a:solidFill>
              </a:rPr>
              <a:t> </a:t>
            </a:r>
            <a:r>
              <a:rPr lang="en-US" sz="2200" b="1" dirty="0" err="1">
                <a:solidFill>
                  <a:srgbClr val="FFFFFF"/>
                </a:solidFill>
              </a:rPr>
              <a:t>untuk</a:t>
            </a:r>
            <a:r>
              <a:rPr lang="en-US" sz="2200" b="1" dirty="0">
                <a:solidFill>
                  <a:srgbClr val="FFFFFF"/>
                </a:solidFill>
              </a:rPr>
              <a:t> </a:t>
            </a:r>
            <a:r>
              <a:rPr lang="en-US" sz="2200" b="1" dirty="0" err="1">
                <a:solidFill>
                  <a:srgbClr val="FFFFFF"/>
                </a:solidFill>
              </a:rPr>
              <a:t>merebut</a:t>
            </a:r>
            <a:r>
              <a:rPr lang="en-US" sz="2200" b="1" dirty="0">
                <a:solidFill>
                  <a:srgbClr val="FFFFFF"/>
                </a:solidFill>
              </a:rPr>
              <a:t> </a:t>
            </a:r>
            <a:r>
              <a:rPr lang="en-US" sz="2200" b="1" dirty="0" err="1">
                <a:solidFill>
                  <a:srgbClr val="FFFFFF"/>
                </a:solidFill>
              </a:rPr>
              <a:t>kemenangan</a:t>
            </a:r>
            <a:r>
              <a:rPr lang="en-US" sz="2200" b="1" dirty="0">
                <a:solidFill>
                  <a:srgbClr val="FFFFFF"/>
                </a:solidFill>
              </a:rPr>
              <a:t>.</a:t>
            </a:r>
          </a:p>
        </p:txBody>
      </p:sp>
    </p:spTree>
    <p:extLst>
      <p:ext uri="{BB962C8B-B14F-4D97-AF65-F5344CB8AC3E}">
        <p14:creationId xmlns:p14="http://schemas.microsoft.com/office/powerpoint/2010/main" val="8953280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5041" y="364424"/>
            <a:ext cx="7578840" cy="1603375"/>
          </a:xfrm>
        </p:spPr>
        <p:txBody>
          <a:bodyPr/>
          <a:lstStyle/>
          <a:p>
            <a:r>
              <a:rPr lang="en-US" sz="3800" b="1" dirty="0" err="1"/>
              <a:t>Meterai</a:t>
            </a:r>
            <a:r>
              <a:rPr lang="en-US" sz="3800" b="1" dirty="0"/>
              <a:t> #1 </a:t>
            </a:r>
            <a:r>
              <a:rPr lang="en-US" sz="3800" b="1" dirty="0" err="1"/>
              <a:t>Penunggang</a:t>
            </a:r>
            <a:r>
              <a:rPr lang="en-US" sz="3800" b="1" dirty="0"/>
              <a:t> </a:t>
            </a:r>
            <a:r>
              <a:rPr lang="en-US" sz="3800" b="1" dirty="0" err="1"/>
              <a:t>Kuda</a:t>
            </a:r>
            <a:r>
              <a:rPr lang="en-US" sz="3800" b="1" dirty="0"/>
              <a:t> </a:t>
            </a:r>
            <a:r>
              <a:rPr lang="en-US" sz="3800" b="1" dirty="0" err="1"/>
              <a:t>Putih</a:t>
            </a:r>
            <a:r>
              <a:rPr lang="en-US" sz="3800" b="1" dirty="0"/>
              <a:t> </a:t>
            </a:r>
            <a:r>
              <a:rPr lang="en-US" sz="3800" b="1" dirty="0" err="1"/>
              <a:t>Menggambarkan</a:t>
            </a:r>
            <a:r>
              <a:rPr lang="en-US" sz="3800" b="1" dirty="0"/>
              <a:t> </a:t>
            </a:r>
            <a:r>
              <a:rPr lang="en-US" sz="3800" b="1" dirty="0" err="1"/>
              <a:t>Antikris</a:t>
            </a:r>
            <a:endParaRPr lang="en-US" sz="3800" b="1" dirty="0"/>
          </a:p>
        </p:txBody>
      </p:sp>
      <p:sp>
        <p:nvSpPr>
          <p:cNvPr id="3"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a:ea typeface="Osaka" charset="0"/>
                <a:cs typeface="Arial"/>
              </a:rPr>
              <a:t>375</a:t>
            </a:r>
            <a:endParaRPr lang="en-US" sz="2000" b="1" dirty="0">
              <a:solidFill>
                <a:srgbClr val="FFFFFF"/>
              </a:solidFill>
              <a:latin typeface="Arial"/>
              <a:ea typeface="Osaka" charset="0"/>
              <a:cs typeface="Arial"/>
            </a:endParaRPr>
          </a:p>
        </p:txBody>
      </p:sp>
      <p:sp>
        <p:nvSpPr>
          <p:cNvPr id="5" name="Title 1"/>
          <p:cNvSpPr txBox="1">
            <a:spLocks/>
          </p:cNvSpPr>
          <p:nvPr/>
        </p:nvSpPr>
        <p:spPr bwMode="auto">
          <a:xfrm>
            <a:off x="2584174" y="2600019"/>
            <a:ext cx="6361044" cy="348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571500" indent="-571500" algn="l" defTabSz="914400">
              <a:buFont typeface="+mj-lt"/>
              <a:buAutoNum type="romanLcPeriod"/>
            </a:pPr>
            <a:r>
              <a:rPr lang="en-US" sz="3200" b="1" dirty="0" err="1">
                <a:solidFill>
                  <a:srgbClr val="E3EBF1"/>
                </a:solidFill>
                <a:ea typeface="ＭＳ Ｐゴシック"/>
              </a:rPr>
              <a:t>Berbeda</a:t>
            </a:r>
            <a:r>
              <a:rPr lang="en-US" sz="3200" b="1" dirty="0">
                <a:solidFill>
                  <a:srgbClr val="E3EBF1"/>
                </a:solidFill>
                <a:ea typeface="ＭＳ Ｐゴシック"/>
              </a:rPr>
              <a:t> </a:t>
            </a:r>
            <a:r>
              <a:rPr lang="en-US" sz="3200" b="1" dirty="0" err="1">
                <a:solidFill>
                  <a:srgbClr val="E3EBF1"/>
                </a:solidFill>
                <a:ea typeface="ＭＳ Ｐゴシック"/>
              </a:rPr>
              <a:t>dengan</a:t>
            </a:r>
            <a:r>
              <a:rPr lang="en-US" sz="3200" b="1" dirty="0">
                <a:solidFill>
                  <a:srgbClr val="E3EBF1"/>
                </a:solidFill>
                <a:ea typeface="ＭＳ Ｐゴシック"/>
              </a:rPr>
              <a:t> </a:t>
            </a:r>
            <a:r>
              <a:rPr lang="en-US" sz="3200" b="1" dirty="0" err="1">
                <a:solidFill>
                  <a:srgbClr val="E3EBF1"/>
                </a:solidFill>
                <a:ea typeface="ＭＳ Ｐゴシック"/>
              </a:rPr>
              <a:t>Domba</a:t>
            </a:r>
            <a:endParaRPr lang="en-US" sz="3200" b="1" dirty="0">
              <a:solidFill>
                <a:srgbClr val="E3EBF1"/>
              </a:solidFill>
              <a:ea typeface="ＭＳ Ｐゴシック"/>
            </a:endParaRPr>
          </a:p>
          <a:p>
            <a:pPr marL="571500" indent="-571500" algn="l" defTabSz="914400">
              <a:buFont typeface="+mj-lt"/>
              <a:buAutoNum type="romanLcPeriod"/>
            </a:pPr>
            <a:endParaRPr lang="en-US" sz="3200" b="1" dirty="0">
              <a:solidFill>
                <a:srgbClr val="E3EBF1"/>
              </a:solidFill>
              <a:ea typeface="ＭＳ Ｐゴシック"/>
            </a:endParaRPr>
          </a:p>
          <a:p>
            <a:pPr marL="571500" indent="-571500" algn="l" defTabSz="914400">
              <a:buFont typeface="+mj-lt"/>
              <a:buAutoNum type="romanLcPeriod"/>
            </a:pPr>
            <a:r>
              <a:rPr lang="en-US" sz="3200" b="1" dirty="0">
                <a:solidFill>
                  <a:srgbClr val="E3EBF1"/>
                </a:solidFill>
                <a:ea typeface="ＭＳ Ｐゴシック"/>
              </a:rPr>
              <a:t>“</a:t>
            </a:r>
            <a:r>
              <a:rPr lang="en-US" sz="3200" b="1" dirty="0" err="1">
                <a:solidFill>
                  <a:srgbClr val="E3EBF1"/>
                </a:solidFill>
                <a:ea typeface="ＭＳ Ｐゴシック"/>
              </a:rPr>
              <a:t>Putih</a:t>
            </a:r>
            <a:r>
              <a:rPr lang="en-US" sz="3200" b="1" dirty="0">
                <a:solidFill>
                  <a:srgbClr val="E3EBF1"/>
                </a:solidFill>
                <a:ea typeface="ＭＳ Ｐゴシック"/>
              </a:rPr>
              <a:t>" juga </a:t>
            </a:r>
            <a:r>
              <a:rPr lang="en-US" sz="3200" b="1" dirty="0" err="1">
                <a:solidFill>
                  <a:srgbClr val="E3EBF1"/>
                </a:solidFill>
                <a:ea typeface="ＭＳ Ｐゴシック"/>
              </a:rPr>
              <a:t>melambangkan</a:t>
            </a:r>
            <a:r>
              <a:rPr lang="en-US" sz="3200" b="1" dirty="0">
                <a:solidFill>
                  <a:srgbClr val="E3EBF1"/>
                </a:solidFill>
                <a:ea typeface="ＭＳ Ｐゴシック"/>
              </a:rPr>
              <a:t> </a:t>
            </a:r>
            <a:r>
              <a:rPr lang="en-US" sz="3200" b="1" dirty="0" err="1">
                <a:solidFill>
                  <a:srgbClr val="E3EBF1"/>
                </a:solidFill>
                <a:ea typeface="ＭＳ Ｐゴシック"/>
              </a:rPr>
              <a:t>kejahatan</a:t>
            </a:r>
            <a:endParaRPr lang="en-US" sz="3200" b="1" dirty="0">
              <a:solidFill>
                <a:srgbClr val="E3EBF1"/>
              </a:solidFill>
              <a:ea typeface="ＭＳ Ｐゴシック"/>
            </a:endParaRPr>
          </a:p>
          <a:p>
            <a:pPr marL="571500" indent="-571500" algn="l" defTabSz="914400">
              <a:buFont typeface="+mj-lt"/>
              <a:buAutoNum type="romanLcPeriod"/>
            </a:pPr>
            <a:endParaRPr lang="en-US" sz="3200" b="1" dirty="0">
              <a:solidFill>
                <a:srgbClr val="E3EBF1"/>
              </a:solidFill>
              <a:ea typeface="ＭＳ Ｐゴシック"/>
            </a:endParaRPr>
          </a:p>
          <a:p>
            <a:pPr marL="571500" indent="-571500" algn="l" defTabSz="914400">
              <a:buFont typeface="+mj-lt"/>
              <a:buAutoNum type="romanLcPeriod"/>
            </a:pPr>
            <a:r>
              <a:rPr lang="en-US" sz="3200" b="1" dirty="0" err="1">
                <a:solidFill>
                  <a:srgbClr val="E3EBF1"/>
                </a:solidFill>
                <a:ea typeface="ＭＳ Ｐゴシック"/>
              </a:rPr>
              <a:t>Banyak</a:t>
            </a:r>
            <a:r>
              <a:rPr lang="en-US" sz="3200" b="1" dirty="0">
                <a:solidFill>
                  <a:srgbClr val="E3EBF1"/>
                </a:solidFill>
                <a:ea typeface="ＭＳ Ｐゴシック"/>
              </a:rPr>
              <a:t> </a:t>
            </a:r>
            <a:r>
              <a:rPr lang="en-US" sz="3200" b="1" dirty="0" err="1">
                <a:solidFill>
                  <a:srgbClr val="E3EBF1"/>
                </a:solidFill>
                <a:ea typeface="ＭＳ Ｐゴシック"/>
              </a:rPr>
              <a:t>perbedaan</a:t>
            </a:r>
            <a:r>
              <a:rPr lang="en-US" sz="3200" b="1" dirty="0">
                <a:solidFill>
                  <a:srgbClr val="E3EBF1"/>
                </a:solidFill>
                <a:ea typeface="ＭＳ Ｐゴシック"/>
              </a:rPr>
              <a:t> </a:t>
            </a:r>
            <a:r>
              <a:rPr lang="en-US" sz="3200" b="1" dirty="0" err="1">
                <a:solidFill>
                  <a:srgbClr val="E3EBF1"/>
                </a:solidFill>
                <a:ea typeface="ＭＳ Ｐゴシック"/>
              </a:rPr>
              <a:t>dengan</a:t>
            </a:r>
            <a:r>
              <a:rPr lang="en-US" sz="3200" b="1" dirty="0">
                <a:solidFill>
                  <a:srgbClr val="E3EBF1"/>
                </a:solidFill>
                <a:ea typeface="ＭＳ Ｐゴシック"/>
              </a:rPr>
              <a:t> </a:t>
            </a:r>
            <a:r>
              <a:rPr lang="en-US" sz="3200" b="1" dirty="0" err="1">
                <a:solidFill>
                  <a:srgbClr val="E3EBF1"/>
                </a:solidFill>
                <a:ea typeface="ＭＳ Ｐゴシック"/>
              </a:rPr>
              <a:t>Kristus</a:t>
            </a:r>
            <a:r>
              <a:rPr lang="en-US" sz="3200" b="1" dirty="0">
                <a:solidFill>
                  <a:srgbClr val="E3EBF1"/>
                </a:solidFill>
                <a:ea typeface="ＭＳ Ｐゴシック"/>
              </a:rPr>
              <a:t> di 19:11-16</a:t>
            </a:r>
          </a:p>
        </p:txBody>
      </p:sp>
      <p:pic>
        <p:nvPicPr>
          <p:cNvPr id="6" name="Picture 5" descr="Rev 6 horse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082260"/>
            <a:ext cx="2208696" cy="5853043"/>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2082564" y="1967799"/>
            <a:ext cx="7061436" cy="518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200" b="1" i="1" dirty="0" err="1">
                <a:solidFill>
                  <a:srgbClr val="E3EBF1"/>
                </a:solidFill>
                <a:ea typeface="ＭＳ Ｐゴシック"/>
              </a:rPr>
              <a:t>Bagaimana</a:t>
            </a:r>
            <a:r>
              <a:rPr lang="en-US" sz="3200" b="1" i="1" dirty="0">
                <a:solidFill>
                  <a:srgbClr val="E3EBF1"/>
                </a:solidFill>
                <a:ea typeface="ＭＳ Ｐゴシック"/>
              </a:rPr>
              <a:t> </a:t>
            </a:r>
            <a:r>
              <a:rPr lang="en-US" sz="3200" b="1" i="1" dirty="0" err="1">
                <a:solidFill>
                  <a:srgbClr val="E3EBF1"/>
                </a:solidFill>
                <a:ea typeface="ＭＳ Ｐゴシック"/>
              </a:rPr>
              <a:t>kita</a:t>
            </a:r>
            <a:r>
              <a:rPr lang="en-US" sz="3200" b="1" i="1" dirty="0">
                <a:solidFill>
                  <a:srgbClr val="E3EBF1"/>
                </a:solidFill>
                <a:ea typeface="ＭＳ Ｐゴシック"/>
              </a:rPr>
              <a:t> </a:t>
            </a:r>
            <a:r>
              <a:rPr lang="en-US" sz="3200" b="1" i="1" dirty="0" err="1">
                <a:solidFill>
                  <a:srgbClr val="E3EBF1"/>
                </a:solidFill>
                <a:ea typeface="ＭＳ Ｐゴシック"/>
              </a:rPr>
              <a:t>tahu</a:t>
            </a:r>
            <a:r>
              <a:rPr lang="en-US" sz="3200" b="1" i="1" dirty="0">
                <a:solidFill>
                  <a:srgbClr val="E3EBF1"/>
                </a:solidFill>
                <a:ea typeface="ＭＳ Ｐゴシック"/>
              </a:rPr>
              <a:t>?</a:t>
            </a:r>
          </a:p>
        </p:txBody>
      </p:sp>
    </p:spTree>
    <p:extLst>
      <p:ext uri="{BB962C8B-B14F-4D97-AF65-F5344CB8AC3E}">
        <p14:creationId xmlns:p14="http://schemas.microsoft.com/office/powerpoint/2010/main" val="204688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13881" cy="802771"/>
          </a:xfrm>
        </p:spPr>
        <p:txBody>
          <a:bodyPr/>
          <a:lstStyle/>
          <a:p>
            <a:r>
              <a:rPr lang="en-US" sz="4000" b="1" dirty="0" err="1">
                <a:effectLst>
                  <a:glow rad="317500">
                    <a:schemeClr val="bg1"/>
                  </a:glow>
                </a:effectLst>
              </a:rPr>
              <a:t>Penunggang</a:t>
            </a:r>
            <a:r>
              <a:rPr lang="en-US" sz="4000" b="1" dirty="0">
                <a:effectLst>
                  <a:glow rad="317500">
                    <a:schemeClr val="bg1"/>
                  </a:glow>
                </a:effectLst>
              </a:rPr>
              <a:t> </a:t>
            </a:r>
            <a:r>
              <a:rPr lang="en-US" sz="4000" b="1" dirty="0" err="1">
                <a:effectLst>
                  <a:glow rad="317500">
                    <a:schemeClr val="bg1"/>
                  </a:glow>
                </a:effectLst>
              </a:rPr>
              <a:t>Kuda</a:t>
            </a:r>
            <a:r>
              <a:rPr lang="en-US" sz="4000" b="1" dirty="0">
                <a:effectLst>
                  <a:glow rad="317500">
                    <a:schemeClr val="bg1"/>
                  </a:glow>
                </a:effectLst>
              </a:rPr>
              <a:t> </a:t>
            </a:r>
            <a:r>
              <a:rPr lang="en-US" sz="4000" b="1" dirty="0" err="1">
                <a:effectLst>
                  <a:glow rad="317500">
                    <a:schemeClr val="bg1"/>
                  </a:glow>
                </a:effectLst>
              </a:rPr>
              <a:t>Berbeda</a:t>
            </a:r>
            <a:endParaRPr lang="en-US" sz="4000" b="1" dirty="0">
              <a:effectLst>
                <a:glow rad="317500">
                  <a:schemeClr val="bg1"/>
                </a:glow>
              </a:effectLst>
            </a:endParaRPr>
          </a:p>
        </p:txBody>
      </p:sp>
      <p:sp>
        <p:nvSpPr>
          <p:cNvPr id="3"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a:ea typeface="Osaka" charset="0"/>
                <a:cs typeface="Arial"/>
              </a:rPr>
              <a:t>375</a:t>
            </a:r>
            <a:endParaRPr lang="en-US" sz="2000" b="1" dirty="0">
              <a:solidFill>
                <a:srgbClr val="FFFFFF"/>
              </a:solidFill>
              <a:latin typeface="Arial"/>
              <a:ea typeface="Osaka" charset="0"/>
              <a:cs typeface="Arial"/>
            </a:endParaRPr>
          </a:p>
        </p:txBody>
      </p:sp>
      <p:sp>
        <p:nvSpPr>
          <p:cNvPr id="5" name="Title 1"/>
          <p:cNvSpPr txBox="1">
            <a:spLocks/>
          </p:cNvSpPr>
          <p:nvPr/>
        </p:nvSpPr>
        <p:spPr bwMode="auto">
          <a:xfrm>
            <a:off x="1904915" y="1095279"/>
            <a:ext cx="5519370" cy="720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200" b="1" dirty="0" err="1">
                <a:solidFill>
                  <a:srgbClr val="E3EBF1"/>
                </a:solidFill>
                <a:effectLst>
                  <a:glow rad="317500">
                    <a:schemeClr val="bg1"/>
                  </a:glow>
                </a:effectLst>
                <a:ea typeface="ＭＳ Ｐゴシック"/>
              </a:rPr>
              <a:t>Maksud</a:t>
            </a:r>
            <a:endParaRPr lang="en-US" sz="3200" b="1" dirty="0">
              <a:solidFill>
                <a:srgbClr val="E3EBF1"/>
              </a:solidFill>
              <a:effectLst>
                <a:glow rad="317500">
                  <a:schemeClr val="bg1"/>
                </a:glow>
              </a:effectLst>
              <a:ea typeface="ＭＳ Ｐゴシック"/>
            </a:endParaRPr>
          </a:p>
        </p:txBody>
      </p:sp>
      <p:pic>
        <p:nvPicPr>
          <p:cNvPr id="6" name="Picture 5" descr="Rev 6 horse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082260"/>
            <a:ext cx="2208696" cy="5853043"/>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5832" y="1082260"/>
            <a:ext cx="2408049" cy="5853043"/>
          </a:xfrm>
          <a:prstGeom prst="ellipse">
            <a:avLst/>
          </a:prstGeom>
        </p:spPr>
      </p:pic>
      <p:sp>
        <p:nvSpPr>
          <p:cNvPr id="8" name="Title 1"/>
          <p:cNvSpPr txBox="1">
            <a:spLocks/>
          </p:cNvSpPr>
          <p:nvPr/>
        </p:nvSpPr>
        <p:spPr bwMode="auto">
          <a:xfrm>
            <a:off x="-11980" y="914517"/>
            <a:ext cx="2384089" cy="594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600" b="1" dirty="0">
                <a:solidFill>
                  <a:srgbClr val="E3EBF1"/>
                </a:solidFill>
                <a:effectLst>
                  <a:glow rad="317500">
                    <a:schemeClr val="bg1"/>
                  </a:glow>
                </a:effectLst>
                <a:ea typeface="ＭＳ Ｐゴシック"/>
              </a:rPr>
              <a:t>6:1-2</a:t>
            </a:r>
          </a:p>
        </p:txBody>
      </p:sp>
      <p:sp>
        <p:nvSpPr>
          <p:cNvPr id="9" name="Title 1"/>
          <p:cNvSpPr txBox="1">
            <a:spLocks/>
          </p:cNvSpPr>
          <p:nvPr/>
        </p:nvSpPr>
        <p:spPr bwMode="auto">
          <a:xfrm>
            <a:off x="6747931" y="914517"/>
            <a:ext cx="2384089" cy="594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600" b="1" dirty="0">
                <a:solidFill>
                  <a:srgbClr val="E3EBF1"/>
                </a:solidFill>
                <a:effectLst>
                  <a:glow rad="317500">
                    <a:schemeClr val="bg1"/>
                  </a:glow>
                </a:effectLst>
                <a:ea typeface="ＭＳ Ｐゴシック"/>
              </a:rPr>
              <a:t>19:11-16</a:t>
            </a:r>
          </a:p>
        </p:txBody>
      </p:sp>
      <p:sp>
        <p:nvSpPr>
          <p:cNvPr id="10" name="Title 1"/>
          <p:cNvSpPr txBox="1">
            <a:spLocks/>
          </p:cNvSpPr>
          <p:nvPr/>
        </p:nvSpPr>
        <p:spPr bwMode="auto">
          <a:xfrm>
            <a:off x="1904915" y="1781679"/>
            <a:ext cx="5519370" cy="720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200" b="1" dirty="0" err="1">
                <a:solidFill>
                  <a:srgbClr val="E3EBF1"/>
                </a:solidFill>
                <a:effectLst>
                  <a:glow rad="317500">
                    <a:schemeClr val="bg1"/>
                  </a:glow>
                </a:effectLst>
                <a:ea typeface="ＭＳ Ｐゴシック"/>
              </a:rPr>
              <a:t>Perlengkapan</a:t>
            </a:r>
            <a:endParaRPr lang="en-US" sz="3200" b="1" dirty="0">
              <a:solidFill>
                <a:srgbClr val="E3EBF1"/>
              </a:solidFill>
              <a:effectLst>
                <a:glow rad="317500">
                  <a:schemeClr val="bg1"/>
                </a:glow>
              </a:effectLst>
              <a:ea typeface="ＭＳ Ｐゴシック"/>
            </a:endParaRPr>
          </a:p>
        </p:txBody>
      </p:sp>
      <p:sp>
        <p:nvSpPr>
          <p:cNvPr id="11" name="Title 1"/>
          <p:cNvSpPr txBox="1">
            <a:spLocks/>
          </p:cNvSpPr>
          <p:nvPr/>
        </p:nvSpPr>
        <p:spPr bwMode="auto">
          <a:xfrm>
            <a:off x="1904915" y="2468079"/>
            <a:ext cx="5519370" cy="720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200" b="1" dirty="0">
                <a:solidFill>
                  <a:srgbClr val="E3EBF1"/>
                </a:solidFill>
                <a:effectLst>
                  <a:glow rad="317500">
                    <a:schemeClr val="bg1"/>
                  </a:glow>
                </a:effectLst>
                <a:ea typeface="ＭＳ Ｐゴシック"/>
              </a:rPr>
              <a:t>Nama</a:t>
            </a:r>
          </a:p>
        </p:txBody>
      </p:sp>
      <p:sp>
        <p:nvSpPr>
          <p:cNvPr id="12" name="Title 1"/>
          <p:cNvSpPr txBox="1">
            <a:spLocks/>
          </p:cNvSpPr>
          <p:nvPr/>
        </p:nvSpPr>
        <p:spPr bwMode="auto">
          <a:xfrm>
            <a:off x="1904915" y="3154479"/>
            <a:ext cx="5519370" cy="720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200" b="1" dirty="0" err="1">
                <a:solidFill>
                  <a:srgbClr val="E3EBF1"/>
                </a:solidFill>
                <a:effectLst>
                  <a:glow rad="317500">
                    <a:schemeClr val="bg1"/>
                  </a:glow>
                </a:effectLst>
                <a:ea typeface="ＭＳ Ｐゴシック"/>
              </a:rPr>
              <a:t>Sesama</a:t>
            </a:r>
            <a:r>
              <a:rPr lang="en-US" sz="3200" b="1" dirty="0">
                <a:solidFill>
                  <a:srgbClr val="E3EBF1"/>
                </a:solidFill>
                <a:effectLst>
                  <a:glow rad="317500">
                    <a:schemeClr val="bg1"/>
                  </a:glow>
                </a:effectLst>
                <a:ea typeface="ＭＳ Ｐゴシック"/>
              </a:rPr>
              <a:t> </a:t>
            </a:r>
            <a:r>
              <a:rPr lang="en-US" sz="3200" b="1" dirty="0" err="1">
                <a:solidFill>
                  <a:srgbClr val="E3EBF1"/>
                </a:solidFill>
                <a:effectLst>
                  <a:glow rad="317500">
                    <a:schemeClr val="bg1"/>
                  </a:glow>
                </a:effectLst>
                <a:ea typeface="ＭＳ Ｐゴシック"/>
              </a:rPr>
              <a:t>Penunggang</a:t>
            </a:r>
            <a:endParaRPr lang="en-US" sz="3200" b="1" dirty="0">
              <a:solidFill>
                <a:srgbClr val="E3EBF1"/>
              </a:solidFill>
              <a:effectLst>
                <a:glow rad="317500">
                  <a:schemeClr val="bg1"/>
                </a:glow>
              </a:effectLst>
              <a:ea typeface="ＭＳ Ｐゴシック"/>
            </a:endParaRPr>
          </a:p>
        </p:txBody>
      </p:sp>
      <p:sp>
        <p:nvSpPr>
          <p:cNvPr id="13" name="Title 1"/>
          <p:cNvSpPr txBox="1">
            <a:spLocks/>
          </p:cNvSpPr>
          <p:nvPr/>
        </p:nvSpPr>
        <p:spPr bwMode="auto">
          <a:xfrm>
            <a:off x="1904915" y="3840879"/>
            <a:ext cx="5519370" cy="720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200" b="1" dirty="0" err="1">
                <a:solidFill>
                  <a:srgbClr val="E3EBF1"/>
                </a:solidFill>
                <a:effectLst>
                  <a:glow rad="317500">
                    <a:schemeClr val="bg1"/>
                  </a:glow>
                </a:effectLst>
                <a:ea typeface="ＭＳ Ｐゴシック"/>
              </a:rPr>
              <a:t>Waktu</a:t>
            </a:r>
            <a:endParaRPr lang="en-US" sz="3200" b="1" dirty="0">
              <a:solidFill>
                <a:srgbClr val="E3EBF1"/>
              </a:solidFill>
              <a:effectLst>
                <a:glow rad="317500">
                  <a:schemeClr val="bg1"/>
                </a:glow>
              </a:effectLst>
              <a:ea typeface="ＭＳ Ｐゴシック"/>
            </a:endParaRPr>
          </a:p>
        </p:txBody>
      </p:sp>
      <p:sp>
        <p:nvSpPr>
          <p:cNvPr id="14" name="Title 1"/>
          <p:cNvSpPr txBox="1">
            <a:spLocks/>
          </p:cNvSpPr>
          <p:nvPr/>
        </p:nvSpPr>
        <p:spPr bwMode="auto">
          <a:xfrm>
            <a:off x="1904915" y="4527279"/>
            <a:ext cx="5519370" cy="720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200" b="1" dirty="0" err="1">
                <a:solidFill>
                  <a:srgbClr val="E3EBF1"/>
                </a:solidFill>
                <a:effectLst>
                  <a:glow rad="317500">
                    <a:schemeClr val="bg1"/>
                  </a:glow>
                </a:effectLst>
                <a:ea typeface="ＭＳ Ｐゴシック"/>
              </a:rPr>
              <a:t>Konteks</a:t>
            </a:r>
            <a:endParaRPr lang="en-US" sz="3200" b="1" dirty="0">
              <a:solidFill>
                <a:srgbClr val="E3EBF1"/>
              </a:solidFill>
              <a:effectLst>
                <a:glow rad="317500">
                  <a:schemeClr val="bg1"/>
                </a:glow>
              </a:effectLst>
              <a:ea typeface="ＭＳ Ｐゴシック"/>
            </a:endParaRPr>
          </a:p>
        </p:txBody>
      </p:sp>
      <p:sp>
        <p:nvSpPr>
          <p:cNvPr id="15" name="Title 1"/>
          <p:cNvSpPr txBox="1">
            <a:spLocks/>
          </p:cNvSpPr>
          <p:nvPr/>
        </p:nvSpPr>
        <p:spPr bwMode="auto">
          <a:xfrm>
            <a:off x="1904915" y="5213679"/>
            <a:ext cx="5519370" cy="720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200" b="1" dirty="0" err="1">
                <a:solidFill>
                  <a:srgbClr val="E3EBF1"/>
                </a:solidFill>
                <a:effectLst>
                  <a:glow rad="317500">
                    <a:schemeClr val="bg1"/>
                  </a:glow>
                </a:effectLst>
                <a:ea typeface="ＭＳ Ｐゴシック"/>
              </a:rPr>
              <a:t>Mahkota</a:t>
            </a:r>
            <a:endParaRPr lang="en-US" sz="3200" b="1" dirty="0">
              <a:solidFill>
                <a:srgbClr val="E3EBF1"/>
              </a:solidFill>
              <a:effectLst>
                <a:glow rad="317500">
                  <a:schemeClr val="bg1"/>
                </a:glow>
              </a:effectLst>
              <a:ea typeface="ＭＳ Ｐゴシック"/>
            </a:endParaRPr>
          </a:p>
        </p:txBody>
      </p:sp>
      <p:sp>
        <p:nvSpPr>
          <p:cNvPr id="20" name="Rectangle 19"/>
          <p:cNvSpPr/>
          <p:nvPr/>
        </p:nvSpPr>
        <p:spPr>
          <a:xfrm>
            <a:off x="-11980" y="6202726"/>
            <a:ext cx="9155980" cy="655274"/>
          </a:xfrm>
          <a:prstGeom prst="rect">
            <a:avLst/>
          </a:prstGeom>
          <a:noFill/>
          <a:ln>
            <a:noFill/>
          </a:ln>
        </p:spPr>
        <p:txBody>
          <a:bodyPr vert="horz" wrap="square" lIns="91440" tIns="45720" rIns="91440" bIns="45720" numCol="1" anchor="t" anchorCtr="0" compatLnSpc="1">
            <a:prstTxWarp prst="textNoShape">
              <a:avLst/>
            </a:prstTxWarp>
          </a:bodyPr>
          <a:lstStyle/>
          <a:p>
            <a:pPr algn="ctr" defTabSz="914400" eaLnBrk="0" fontAlgn="base" hangingPunct="0">
              <a:spcBef>
                <a:spcPct val="0"/>
              </a:spcBef>
              <a:spcAft>
                <a:spcPct val="0"/>
              </a:spcAft>
            </a:pPr>
            <a:r>
              <a:rPr lang="en-US" sz="1600" b="1" dirty="0">
                <a:solidFill>
                  <a:srgbClr val="E3EBF1"/>
                </a:solidFill>
                <a:effectLst>
                  <a:glow rad="317500">
                    <a:schemeClr val="bg1"/>
                  </a:glow>
                </a:effectLst>
                <a:latin typeface="Arial"/>
                <a:ea typeface="ＭＳ Ｐゴシック"/>
                <a:cs typeface="Arial"/>
              </a:rPr>
              <a:t>Daniel K. K. Wong, “</a:t>
            </a:r>
            <a:r>
              <a:rPr lang="en-US" sz="1600" b="1" dirty="0" err="1">
                <a:solidFill>
                  <a:srgbClr val="E3EBF1"/>
                </a:solidFill>
                <a:effectLst>
                  <a:glow rad="317500">
                    <a:schemeClr val="bg1"/>
                  </a:glow>
                </a:effectLst>
                <a:latin typeface="Arial"/>
                <a:ea typeface="ＭＳ Ｐゴシック"/>
                <a:cs typeface="Arial"/>
              </a:rPr>
              <a:t>Penunggang</a:t>
            </a:r>
            <a:r>
              <a:rPr lang="en-US" sz="1600" b="1" dirty="0">
                <a:solidFill>
                  <a:srgbClr val="E3EBF1"/>
                </a:solidFill>
                <a:effectLst>
                  <a:glow rad="317500">
                    <a:schemeClr val="bg1"/>
                  </a:glow>
                </a:effectLst>
                <a:latin typeface="Arial"/>
                <a:ea typeface="ＭＳ Ｐゴシック"/>
                <a:cs typeface="Arial"/>
              </a:rPr>
              <a:t> </a:t>
            </a:r>
            <a:r>
              <a:rPr lang="en-US" sz="1600" b="1" dirty="0" err="1">
                <a:solidFill>
                  <a:srgbClr val="E3EBF1"/>
                </a:solidFill>
                <a:effectLst>
                  <a:glow rad="317500">
                    <a:schemeClr val="bg1"/>
                  </a:glow>
                </a:effectLst>
                <a:latin typeface="Arial"/>
                <a:ea typeface="ＭＳ Ｐゴシック"/>
                <a:cs typeface="Arial"/>
              </a:rPr>
              <a:t>Kuda</a:t>
            </a:r>
            <a:r>
              <a:rPr lang="en-US" sz="1600" b="1" dirty="0">
                <a:solidFill>
                  <a:srgbClr val="E3EBF1"/>
                </a:solidFill>
                <a:effectLst>
                  <a:glow rad="317500">
                    <a:schemeClr val="bg1"/>
                  </a:glow>
                </a:effectLst>
                <a:latin typeface="Arial"/>
                <a:ea typeface="ＭＳ Ｐゴシック"/>
                <a:cs typeface="Arial"/>
              </a:rPr>
              <a:t> </a:t>
            </a:r>
            <a:r>
              <a:rPr lang="en-US" sz="1600" b="1" dirty="0" err="1">
                <a:solidFill>
                  <a:srgbClr val="E3EBF1"/>
                </a:solidFill>
                <a:effectLst>
                  <a:glow rad="317500">
                    <a:schemeClr val="bg1"/>
                  </a:glow>
                </a:effectLst>
                <a:latin typeface="Arial"/>
                <a:ea typeface="ＭＳ Ｐゴシック"/>
                <a:cs typeface="Arial"/>
              </a:rPr>
              <a:t>pertama</a:t>
            </a:r>
            <a:r>
              <a:rPr lang="en-US" sz="1600" b="1" dirty="0">
                <a:solidFill>
                  <a:srgbClr val="E3EBF1"/>
                </a:solidFill>
                <a:effectLst>
                  <a:glow rad="317500">
                    <a:schemeClr val="bg1"/>
                  </a:glow>
                </a:effectLst>
                <a:latin typeface="Arial"/>
                <a:ea typeface="ＭＳ Ｐゴシック"/>
                <a:cs typeface="Arial"/>
              </a:rPr>
              <a:t> </a:t>
            </a:r>
            <a:r>
              <a:rPr lang="en-US" sz="1600" b="1" dirty="0" err="1">
                <a:solidFill>
                  <a:srgbClr val="E3EBF1"/>
                </a:solidFill>
                <a:effectLst>
                  <a:glow rad="317500">
                    <a:schemeClr val="bg1"/>
                  </a:glow>
                </a:effectLst>
                <a:latin typeface="Arial"/>
                <a:ea typeface="ＭＳ Ｐゴシック"/>
                <a:cs typeface="Arial"/>
              </a:rPr>
              <a:t>dalam</a:t>
            </a:r>
            <a:r>
              <a:rPr lang="en-US" sz="1600" b="1" dirty="0">
                <a:solidFill>
                  <a:srgbClr val="E3EBF1"/>
                </a:solidFill>
                <a:effectLst>
                  <a:glow rad="317500">
                    <a:schemeClr val="bg1"/>
                  </a:glow>
                </a:effectLst>
                <a:latin typeface="Arial"/>
                <a:ea typeface="ＭＳ Ｐゴシック"/>
                <a:cs typeface="Arial"/>
              </a:rPr>
              <a:t> </a:t>
            </a:r>
            <a:r>
              <a:rPr lang="en-US" sz="1600" b="1" dirty="0" err="1">
                <a:solidFill>
                  <a:srgbClr val="E3EBF1"/>
                </a:solidFill>
                <a:effectLst>
                  <a:glow rad="317500">
                    <a:schemeClr val="bg1"/>
                  </a:glow>
                </a:effectLst>
                <a:latin typeface="Arial"/>
                <a:ea typeface="ＭＳ Ｐゴシック"/>
                <a:cs typeface="Arial"/>
              </a:rPr>
              <a:t>Wahyu</a:t>
            </a:r>
            <a:r>
              <a:rPr lang="en-US" sz="1600" b="1" dirty="0">
                <a:solidFill>
                  <a:srgbClr val="E3EBF1"/>
                </a:solidFill>
                <a:effectLst>
                  <a:glow rad="317500">
                    <a:schemeClr val="bg1"/>
                  </a:glow>
                </a:effectLst>
                <a:latin typeface="Arial"/>
                <a:ea typeface="ＭＳ Ｐゴシック"/>
                <a:cs typeface="Arial"/>
              </a:rPr>
              <a:t> 6," </a:t>
            </a:r>
            <a:br>
              <a:rPr lang="en-US" sz="1600" b="1" dirty="0">
                <a:solidFill>
                  <a:srgbClr val="E3EBF1"/>
                </a:solidFill>
                <a:effectLst>
                  <a:glow rad="317500">
                    <a:schemeClr val="bg1"/>
                  </a:glow>
                </a:effectLst>
                <a:latin typeface="Arial"/>
                <a:ea typeface="ＭＳ Ｐゴシック"/>
                <a:cs typeface="Arial"/>
              </a:rPr>
            </a:br>
            <a:r>
              <a:rPr lang="en-US" sz="1600" b="1" i="1" dirty="0">
                <a:solidFill>
                  <a:srgbClr val="E3EBF1"/>
                </a:solidFill>
                <a:effectLst>
                  <a:glow rad="317500">
                    <a:schemeClr val="bg1"/>
                  </a:glow>
                </a:effectLst>
                <a:latin typeface="Arial"/>
                <a:ea typeface="ＭＳ Ｐゴシック"/>
                <a:cs typeface="Arial"/>
              </a:rPr>
              <a:t>Bibliotheca Sacra </a:t>
            </a:r>
            <a:r>
              <a:rPr lang="en-US" sz="1600" b="1" dirty="0">
                <a:solidFill>
                  <a:srgbClr val="E3EBF1"/>
                </a:solidFill>
                <a:effectLst>
                  <a:glow rad="317500">
                    <a:schemeClr val="bg1"/>
                  </a:glow>
                </a:effectLst>
                <a:latin typeface="Arial"/>
                <a:ea typeface="ＭＳ Ｐゴシック"/>
                <a:cs typeface="Arial"/>
              </a:rPr>
              <a:t>153 (April-</a:t>
            </a:r>
            <a:r>
              <a:rPr lang="en-US" sz="1600" b="1" dirty="0" err="1">
                <a:solidFill>
                  <a:srgbClr val="E3EBF1"/>
                </a:solidFill>
                <a:effectLst>
                  <a:glow rad="317500">
                    <a:schemeClr val="bg1"/>
                  </a:glow>
                </a:effectLst>
                <a:latin typeface="Arial"/>
                <a:ea typeface="ＭＳ Ｐゴシック"/>
                <a:cs typeface="Arial"/>
              </a:rPr>
              <a:t>Juni</a:t>
            </a:r>
            <a:r>
              <a:rPr lang="en-US" sz="1600" b="1" dirty="0">
                <a:solidFill>
                  <a:srgbClr val="E3EBF1"/>
                </a:solidFill>
                <a:effectLst>
                  <a:glow rad="317500">
                    <a:schemeClr val="bg1"/>
                  </a:glow>
                </a:effectLst>
                <a:latin typeface="Arial"/>
                <a:ea typeface="ＭＳ Ｐゴシック"/>
                <a:cs typeface="Arial"/>
              </a:rPr>
              <a:t> 1996): 212-26 </a:t>
            </a:r>
          </a:p>
        </p:txBody>
      </p:sp>
    </p:spTree>
    <p:extLst>
      <p:ext uri="{BB962C8B-B14F-4D97-AF65-F5344CB8AC3E}">
        <p14:creationId xmlns:p14="http://schemas.microsoft.com/office/powerpoint/2010/main" val="411837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fade">
                                      <p:cBhvr>
                                        <p:cTn id="35" dur="1000"/>
                                        <p:tgtEl>
                                          <p:spTgt spid="13">
                                            <p:txEl>
                                              <p:pRg st="0" end="0"/>
                                            </p:txEl>
                                          </p:spTgt>
                                        </p:tgtEl>
                                      </p:cBhvr>
                                    </p:animEffect>
                                    <p:anim calcmode="lin" valueType="num">
                                      <p:cBhvr>
                                        <p:cTn id="36"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1000"/>
                                        <p:tgtEl>
                                          <p:spTgt spid="14">
                                            <p:txEl>
                                              <p:pRg st="0" end="0"/>
                                            </p:txEl>
                                          </p:spTgt>
                                        </p:tgtEl>
                                      </p:cBhvr>
                                    </p:animEffect>
                                    <p:anim calcmode="lin" valueType="num">
                                      <p:cBhvr>
                                        <p:cTn id="4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Effect transition="in" filter="fade">
                                      <p:cBhvr>
                                        <p:cTn id="49" dur="1000"/>
                                        <p:tgtEl>
                                          <p:spTgt spid="15">
                                            <p:txEl>
                                              <p:pRg st="0" end="0"/>
                                            </p:txEl>
                                          </p:spTgt>
                                        </p:tgtEl>
                                      </p:cBhvr>
                                    </p:animEffect>
                                    <p:anim calcmode="lin" valueType="num">
                                      <p:cBhvr>
                                        <p:cTn id="50"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build="p"/>
      <p:bldP spid="11" grpId="0" build="p"/>
      <p:bldP spid="12" grpId="0" build="p"/>
      <p:bldP spid="13" grpId="0" build="p"/>
      <p:bldP spid="14" grpId="0" build="p"/>
      <p:bldP spid="15" grpId="0" build="p"/>
    </p:bldLst>
  </p:timing>
</p:sld>
</file>

<file path=ppt/theme/_rels/them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ANGLES">
  <a:themeElements>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1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4429</TotalTime>
  <Words>6197</Words>
  <Application>Microsoft Macintosh PowerPoint</Application>
  <PresentationFormat>On-screen Show (4:3)</PresentationFormat>
  <Paragraphs>862</Paragraphs>
  <Slides>127</Slides>
  <Notes>66</Notes>
  <HiddenSlides>2</HiddenSlides>
  <MMClips>1</MMClips>
  <ScaleCrop>false</ScaleCrop>
  <HeadingPairs>
    <vt:vector size="6" baseType="variant">
      <vt:variant>
        <vt:lpstr>Fonts Used</vt:lpstr>
      </vt:variant>
      <vt:variant>
        <vt:i4>21</vt:i4>
      </vt:variant>
      <vt:variant>
        <vt:lpstr>Theme</vt:lpstr>
      </vt:variant>
      <vt:variant>
        <vt:i4>23</vt:i4>
      </vt:variant>
      <vt:variant>
        <vt:lpstr>Slide Titles</vt:lpstr>
      </vt:variant>
      <vt:variant>
        <vt:i4>127</vt:i4>
      </vt:variant>
    </vt:vector>
  </HeadingPairs>
  <TitlesOfParts>
    <vt:vector size="171" baseType="lpstr">
      <vt:lpstr>AR BLANCA</vt:lpstr>
      <vt:lpstr>ＭＳ Ｐゴシック</vt:lpstr>
      <vt:lpstr>Osaka</vt:lpstr>
      <vt:lpstr>新細明體</vt:lpstr>
      <vt:lpstr>Times</vt:lpstr>
      <vt:lpstr>ヒラギノ角ゴ Pro W3</vt:lpstr>
      <vt:lpstr>Arial</vt:lpstr>
      <vt:lpstr>Arial Black</vt:lpstr>
      <vt:lpstr>Arial Narrow</vt:lpstr>
      <vt:lpstr>Book Antiqua</vt:lpstr>
      <vt:lpstr>Bwgrkl</vt:lpstr>
      <vt:lpstr>Calibri</vt:lpstr>
      <vt:lpstr>Cambria</vt:lpstr>
      <vt:lpstr>Chalkduster</vt:lpstr>
      <vt:lpstr>Comic Sans MS</vt:lpstr>
      <vt:lpstr>Impact</vt:lpstr>
      <vt:lpstr>Lucida Sans Unicode</vt:lpstr>
      <vt:lpstr>Tahoma</vt:lpstr>
      <vt:lpstr>Times New Roman</vt:lpstr>
      <vt:lpstr>Trebuchet MS</vt:lpstr>
      <vt:lpstr>Wingdings</vt:lpstr>
      <vt:lpstr>19_Blank Presentation</vt:lpstr>
      <vt:lpstr>4_Office Theme</vt:lpstr>
      <vt:lpstr>預設簡報設計</vt:lpstr>
      <vt:lpstr>51_Blank Presentation</vt:lpstr>
      <vt:lpstr>Default Design</vt:lpstr>
      <vt:lpstr>2_Balance</vt:lpstr>
      <vt:lpstr>7_Default Design</vt:lpstr>
      <vt:lpstr>4_Blank Presentation</vt:lpstr>
      <vt:lpstr>5_Blank Presentation</vt:lpstr>
      <vt:lpstr>33_Blank Presentation</vt:lpstr>
      <vt:lpstr>ANGLES</vt:lpstr>
      <vt:lpstr>1_Default Design</vt:lpstr>
      <vt:lpstr>Hardcover</vt:lpstr>
      <vt:lpstr>Orbit</vt:lpstr>
      <vt:lpstr>Fireball</vt:lpstr>
      <vt:lpstr>8_Default Design</vt:lpstr>
      <vt:lpstr>16_Office Theme</vt:lpstr>
      <vt:lpstr>3_Default Design</vt:lpstr>
      <vt:lpstr>4_Default Design</vt:lpstr>
      <vt:lpstr>2_Default Design</vt:lpstr>
      <vt:lpstr>Blank Presentation</vt:lpstr>
      <vt:lpstr>5_Default Design</vt:lpstr>
      <vt:lpstr>1_Blank Presentation</vt:lpstr>
      <vt:lpstr>Wahyu 4–6</vt:lpstr>
      <vt:lpstr>Peraturan Sesungguhnya Tak Pernah Berubah</vt:lpstr>
      <vt:lpstr>Wahyu</vt:lpstr>
      <vt:lpstr>Wahyu 4</vt:lpstr>
      <vt:lpstr>I. Undangan kepada Pengetahuan (4:1)</vt:lpstr>
      <vt:lpstr>“Aku melihat pintu terbuka…"  (4:1)</vt:lpstr>
      <vt:lpstr>“Kemudian aku melihat sebuah pintu terbuka di surga "  (4:1a)</vt:lpstr>
      <vt:lpstr>“Naiklah ke mari dan Aku akan menunjukkan kepadamu apa yang harus terjadi sesudah ini." (4:1b)</vt:lpstr>
      <vt:lpstr>“Naiklah ke mari dan Aku akan menunjukkan kepadamu apa yang harus terjadi sesudah ini." (4:1b)</vt:lpstr>
      <vt:lpstr>“Naiklah ke mari dan Aku akan menunjukkan kepadamu apa yang harus terjadi sesudah ini" (4:1b)</vt:lpstr>
      <vt:lpstr>Hal Untuk Direnungkan</vt:lpstr>
      <vt:lpstr>Undangan kepada Mukzizat  (4:2-8a)</vt:lpstr>
      <vt:lpstr>PowerPoint Presentation</vt:lpstr>
      <vt:lpstr>Siapakah 24 tua-tua (4:4)?</vt:lpstr>
      <vt:lpstr>Takhta Allah (4:2-3)</vt:lpstr>
      <vt:lpstr>Siapakah 24 tua-tua (4:4)?</vt:lpstr>
      <vt:lpstr>Siapakah 24 tua-tua (4:4)?</vt:lpstr>
      <vt:lpstr>Siapakah 24 tua-tua (4:4)?</vt:lpstr>
      <vt:lpstr>PowerPoint Presentation</vt:lpstr>
      <vt:lpstr>PowerPoint Presentation</vt:lpstr>
      <vt:lpstr>Undangan kepada Keajaiban (4:2-8a)</vt:lpstr>
      <vt:lpstr>Hal Untuk Direnungkan</vt:lpstr>
      <vt:lpstr>Keempat Makhluk Hidup (Why 4:6)</vt:lpstr>
      <vt:lpstr>Yehezkiel 1</vt:lpstr>
      <vt:lpstr>Makhluk dengan Empat Wajah  (Yeh 1:10 TB)</vt:lpstr>
      <vt:lpstr>Makhluk dengan 4 wajah (Yeh 1:10)</vt:lpstr>
      <vt:lpstr>Keserupaan dengan Empat Makhluk Ciptaan (Why 4:7; cf. Kej 9:10)</vt:lpstr>
      <vt:lpstr>Undangan untuk memuji (4:8b-11)</vt:lpstr>
      <vt:lpstr>Undangan untuk Memuji (4:8b-11)</vt:lpstr>
      <vt:lpstr>Tua-tua melemparkan mahkotanya (4:10)</vt:lpstr>
      <vt:lpstr>“Suci, Suci, Suci" menggunakan Why 4 secara figuratif</vt:lpstr>
      <vt:lpstr>Hanya Domba Allah dapat menghakimi (Why 4–5)</vt:lpstr>
      <vt:lpstr>Ide Utama Wahyu 4</vt:lpstr>
      <vt:lpstr>Kesimpulan dan Penerapan</vt:lpstr>
      <vt:lpstr>Wahyu 5</vt:lpstr>
      <vt:lpstr>Pembuka Meterai</vt:lpstr>
      <vt:lpstr>Apa yang hebat tentang Yesus?</vt:lpstr>
      <vt:lpstr>What's the big deal about Jesus?</vt:lpstr>
      <vt:lpstr>Jesus is a Man's Man</vt:lpstr>
      <vt:lpstr>I DON'T ALWAYS CLEAR THE TEMPLE</vt:lpstr>
      <vt:lpstr>Wahyu</vt:lpstr>
      <vt:lpstr>Meterai Penghakiman</vt:lpstr>
      <vt:lpstr>Pentingnya Sebuah Meterai</vt:lpstr>
      <vt:lpstr>Gulungan Wahyu 5</vt:lpstr>
      <vt:lpstr>Syarat  Seseorang yang Layak</vt:lpstr>
      <vt:lpstr>Siapa yang layak untuk membuka meterai (5:1-4)?</vt:lpstr>
      <vt:lpstr> Siapa  yang layak untuk membuka meterai (5:1-4)?</vt:lpstr>
      <vt:lpstr>Siapa yang layak untuk membuka meterai (5:1-4)?</vt:lpstr>
      <vt:lpstr>Hal untuk Direnungkan</vt:lpstr>
      <vt:lpstr>Yesus yang layak membuka meterai (5:5-10)!</vt:lpstr>
      <vt:lpstr>Mengapa menyembah Yesus?  Karena…</vt:lpstr>
      <vt:lpstr>PowerPoint Presentation</vt:lpstr>
      <vt:lpstr>PowerPoint Presentation</vt:lpstr>
      <vt:lpstr>Bagaimana kamu mendekati Aslan?</vt:lpstr>
      <vt:lpstr>Bagaimana Kamu Mendekati Aslan?</vt:lpstr>
      <vt:lpstr>Bagaimana Kamu Mendekati Aslan?</vt:lpstr>
      <vt:lpstr>Bagaimana Kamu Mendekati Aslan?</vt:lpstr>
      <vt:lpstr>Bagaimana Kamu Mendekati Aslan?</vt:lpstr>
      <vt:lpstr>“Sesungguhnya, Singa dari suku Yehuda, yaitu tunas Daud, telah menang, sehingga Ia dapat membuka gulungan kitab itu dan membuka ketujuh meterainya." (Why 5:5 TB)</vt:lpstr>
      <vt:lpstr>Yesus layak membuka meterai (5:5-10)!</vt:lpstr>
      <vt:lpstr>Kristus adalah Raja Keturunan Yehuda</vt:lpstr>
      <vt:lpstr>Yesus layak membuka meterai (5:5-10)!</vt:lpstr>
      <vt:lpstr>Mengapa menyembah Yesus?   Karena…</vt:lpstr>
      <vt:lpstr>"Jangan engkau menangis! Sesungguhnya, singa dari suku Yehuda, yaitu tunas Daud, telah menang, sehingga Ia dapat membuka gulungan kitab itu dan membuka ketujuh meterainya” (Why 5:5)</vt:lpstr>
      <vt:lpstr>Domba Paskah</vt:lpstr>
      <vt:lpstr>Maka aku melihat Anak Domba seperti telah disembelih… bertanduk tujuh: itulah ketujuh Roh Allah yang diutus ke seluruh bumi (5:6a, 6c TB).</vt:lpstr>
      <vt:lpstr>Maka aku melihat Domba seperti telah disembelih, tetapi sekarang berdiri di tengah-tengah takhta dan keempat makhluk itu dan di antara dua puluh empat tua-tua (5:6a-b TB).</vt:lpstr>
      <vt:lpstr>Mengapa menyembah Yesus? Karena…</vt:lpstr>
      <vt:lpstr>Yesus layak membuka meterai (5:5-10)!</vt:lpstr>
      <vt:lpstr>PowerPoint Presentation</vt:lpstr>
      <vt:lpstr>Yesus layak membuka meterai (5:5-10)!</vt:lpstr>
      <vt:lpstr>“Engkau layak menerima gulungan kitab itu dan membuka meterai-meterainya…" (5:9)</vt:lpstr>
      <vt:lpstr>“Dari tiap-tiap suku dan bahasa dan kaum dan bangsa" (5:9)</vt:lpstr>
      <vt:lpstr>“Dan Engkau telah membuat mereka menjadi suatu kerajaan, dan menjadi imam-imam bagi Allah kita.  Dan mereka akan memerintah sebagai raja di bumi" (5:10 TB).</vt:lpstr>
      <vt:lpstr>Yesus layak membuka meterai (5:5-10)!</vt:lpstr>
      <vt:lpstr>Yesus layak menerima segala pujian (5:11-14)!</vt:lpstr>
      <vt:lpstr>Mengapa menyembah Yesus?  Karena…</vt:lpstr>
      <vt:lpstr>Ide Utama Wahyu 5</vt:lpstr>
      <vt:lpstr>Penerapan Pribadi</vt:lpstr>
      <vt:lpstr>Kisah         C. S. Lewis </vt:lpstr>
      <vt:lpstr>Kisah C. S. Lewis</vt:lpstr>
      <vt:lpstr>Kisah C. S. Lewis</vt:lpstr>
      <vt:lpstr>Kisah C. S. Lewis</vt:lpstr>
      <vt:lpstr>Hymne Wahyu 4–5</vt:lpstr>
      <vt:lpstr>Maksud  dari Kesengsaraan</vt:lpstr>
      <vt:lpstr>Yesus sumber segala sesuatu yang ada hari ini</vt:lpstr>
      <vt:lpstr>Yesus juga memelihara ciptaanNya</vt:lpstr>
      <vt:lpstr>Yesus juga akan menghakimi orang-orang yang Dia ciptakan</vt:lpstr>
      <vt:lpstr>Maksud   dari Kesengsaraan</vt:lpstr>
      <vt:lpstr>Nama-nama  dari Kesengsaraan</vt:lpstr>
      <vt:lpstr>Hubungan Antara Wahyu, Daniel, Matius, 2 Tesalonika</vt:lpstr>
      <vt:lpstr>Masa Sebelum Pencobaan versi  Premilenium</vt:lpstr>
      <vt:lpstr>Wahyu 6</vt:lpstr>
      <vt:lpstr>Meterai Penghakiman (Why 6)</vt:lpstr>
      <vt:lpstr>Empat Kuda (6:1-8)</vt:lpstr>
      <vt:lpstr>Impian tentang Pemimpin Sempurna (6:1-2)</vt:lpstr>
      <vt:lpstr>Meterai ke-1</vt:lpstr>
      <vt:lpstr>Meterai #1 Penunggang Kuda Putih Menggambarkan Antikris</vt:lpstr>
      <vt:lpstr>Penunggang Kuda Berbeda</vt:lpstr>
      <vt:lpstr>Penunggang Kuda Berbeda</vt:lpstr>
      <vt:lpstr>Meterai ke-2</vt:lpstr>
      <vt:lpstr>Meterai ke-3 Kuda Hitam (6:5-6)</vt:lpstr>
      <vt:lpstr>Meterai ke-3</vt:lpstr>
      <vt:lpstr>Meterai ke-4</vt:lpstr>
      <vt:lpstr>Tragedi Empat Kuda (6:1-8)</vt:lpstr>
      <vt:lpstr>Isi Penghakiman</vt:lpstr>
      <vt:lpstr>Empat Kuda (6:1-8)</vt:lpstr>
      <vt:lpstr>Martir Dijamin di bawah Mezbah (6:9-11)</vt:lpstr>
      <vt:lpstr>“Bulan menjadi merah darah" (6:12)</vt:lpstr>
      <vt:lpstr>"…Runtuhlah menimpa kami dan sembunyikanlah kami terhadap Dia, yag duduk di atas takhta dan terhadap murka anak Domba itu.” (6:16 TB)</vt:lpstr>
      <vt:lpstr>Kronologi Kitab Wahyu</vt:lpstr>
      <vt:lpstr>Wahyu 7</vt:lpstr>
      <vt:lpstr>144,000 dimeteraikan (7:1-8)</vt:lpstr>
      <vt:lpstr>144,000 Yahudi diselamatkan secara ajaib!</vt:lpstr>
      <vt:lpstr>Tuhan masih memiliki rencana untuk Israel</vt:lpstr>
      <vt:lpstr>Israel dianggap aib bagi sebagian besar bangsa di dunia sekarang tetapi…</vt:lpstr>
      <vt:lpstr>“Dan Injil Kerajaan ini akan diberitakan di seluruh dunia menjadi kesaksian bagi semua bangsa, sesudah itu barulah tiba kesudahannya." (Mat 24:14 TB).</vt:lpstr>
      <vt:lpstr>Dua Kelompok Selamat yang Dikontraskan</vt:lpstr>
      <vt:lpstr>Orang-orang Berbagai Suku </vt:lpstr>
      <vt:lpstr>Tua-tua tersungkur di hadapan takhta itu (7:11)</vt:lpstr>
      <vt:lpstr>Teori Kesusasteraan Struktur Wahyu</vt:lpstr>
      <vt:lpstr>Empat Kuda (6:1-8)</vt:lpstr>
      <vt:lpstr>Penghakiman Minggu Ke-70</vt:lpstr>
      <vt:lpstr>“Terungkap”</vt:lpstr>
      <vt:lpstr>Christ's Sovereignty in Revelation</vt:lpstr>
      <vt:lpstr>Link survey PB di BibleStudyDownloads.org</vt:lpstr>
      <vt:lpstr>Black</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Rule Never Changes</dc:title>
  <dc:creator>Dr Rick Griffith</dc:creator>
  <cp:lastModifiedBy>Rick Griffith</cp:lastModifiedBy>
  <cp:revision>199</cp:revision>
  <dcterms:created xsi:type="dcterms:W3CDTF">2012-06-24T13:40:49Z</dcterms:created>
  <dcterms:modified xsi:type="dcterms:W3CDTF">2024-08-24T13:47:50Z</dcterms:modified>
</cp:coreProperties>
</file>